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6"/>
  </p:notesMasterIdLst>
  <p:sldIdLst>
    <p:sldId id="294" r:id="rId2"/>
    <p:sldId id="295" r:id="rId3"/>
    <p:sldId id="296" r:id="rId4"/>
    <p:sldId id="297" r:id="rId5"/>
    <p:sldId id="298" r:id="rId6"/>
    <p:sldId id="299" r:id="rId7"/>
    <p:sldId id="300" r:id="rId8"/>
    <p:sldId id="301" r:id="rId9"/>
    <p:sldId id="302" r:id="rId10"/>
    <p:sldId id="303" r:id="rId11"/>
    <p:sldId id="304" r:id="rId12"/>
    <p:sldId id="305" r:id="rId13"/>
    <p:sldId id="306" r:id="rId14"/>
    <p:sldId id="308" r:id="rId15"/>
  </p:sldIdLst>
  <p:sldSz cx="12192000" cy="6858000"/>
  <p:notesSz cx="6858000" cy="9144000"/>
  <p:custDataLst>
    <p:tags r:id="rId17"/>
  </p:custDataLst>
  <p:defaultTextStyle>
    <a:defPPr>
      <a:defRPr lang="zh-CN"/>
    </a:defPPr>
    <a:lvl1pPr marL="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866"/>
    <a:srgbClr val="E73A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369"/>
    <p:restoredTop sz="94643"/>
  </p:normalViewPr>
  <p:slideViewPr>
    <p:cSldViewPr snapToGrid="0" snapToObjects="1">
      <p:cViewPr varScale="1">
        <p:scale>
          <a:sx n="87" d="100"/>
          <a:sy n="87" d="100"/>
        </p:scale>
        <p:origin x="34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55224704"/>
        <c:axId val="455225248"/>
      </c:barChart>
      <c:catAx>
        <c:axId val="4552247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horzOverflow="overflow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pPr>
            <a:endParaRPr lang="zh-CN"/>
          </a:p>
        </c:txPr>
        <c:crossAx val="455225248"/>
        <c:crosses val="autoZero"/>
        <c:auto val="1"/>
        <c:lblAlgn val="ctr"/>
        <c:lblOffset val="100"/>
        <c:noMultiLvlLbl val="0"/>
      </c:catAx>
      <c:valAx>
        <c:axId val="45522524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horzOverflow="overflow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pPr>
            <a:endParaRPr lang="zh-CN"/>
          </a:p>
        </c:txPr>
        <c:crossAx val="4552247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horzOverflow="overflow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416A8E-77F2-472A-988A-E4A13ED5B9B7}" type="datetimeFigureOut">
              <a:rPr lang="zh-CN" altLang="en-US" smtClean="0"/>
              <a:t>2020/6/28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21F589-4AF9-4A32-AA12-CF8D016810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0491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21F589-4AF9-4A32-AA12-CF8D0168106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4875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21F589-4AF9-4A32-AA12-CF8D0168106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1901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21F589-4AF9-4A32-AA12-CF8D0168106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19866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21F589-4AF9-4A32-AA12-CF8D0168106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61569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21F589-4AF9-4A32-AA12-CF8D0168106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00916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21F589-4AF9-4A32-AA12-CF8D0168106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58090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21F589-4AF9-4A32-AA12-CF8D0168106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65514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21F589-4AF9-4A32-AA12-CF8D0168106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65400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21F589-4AF9-4A32-AA12-CF8D0168106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66186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21F589-4AF9-4A32-AA12-CF8D0168106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72798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21F589-4AF9-4A32-AA12-CF8D0168106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22377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21F589-4AF9-4A32-AA12-CF8D0168106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76263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21F589-4AF9-4A32-AA12-CF8D0168106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21979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21F589-4AF9-4A32-AA12-CF8D0168106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5307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1"/>
            <a:ext cx="12192000" cy="47906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 flipH="1">
            <a:off x="5937662" y="1"/>
            <a:ext cx="6254335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76767" y="258233"/>
            <a:ext cx="4868117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accent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3" name="矩形 2"/>
          <p:cNvSpPr/>
          <p:nvPr userDrawn="1"/>
        </p:nvSpPr>
        <p:spPr>
          <a:xfrm>
            <a:off x="0" y="1364960"/>
            <a:ext cx="12192000" cy="549304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幻灯片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76767" y="258233"/>
            <a:ext cx="4868117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accent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标题幻灯片">
    <p:bg>
      <p:bgPr>
        <a:solidFill>
          <a:srgbClr val="FFC8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76767" y="258233"/>
            <a:ext cx="4868117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标题幻灯片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76767" y="258233"/>
            <a:ext cx="4868117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accent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3" name="矩形 2"/>
          <p:cNvSpPr/>
          <p:nvPr userDrawn="1"/>
        </p:nvSpPr>
        <p:spPr>
          <a:xfrm flipH="1">
            <a:off x="0" y="1173180"/>
            <a:ext cx="12192000" cy="168532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标题幻灯片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梯形 2"/>
          <p:cNvSpPr/>
          <p:nvPr userDrawn="1"/>
        </p:nvSpPr>
        <p:spPr>
          <a:xfrm>
            <a:off x="-7603497" y="0"/>
            <a:ext cx="12192000" cy="6858000"/>
          </a:xfrm>
          <a:prstGeom prst="trapezoid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76767" y="258233"/>
            <a:ext cx="4868117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标题幻灯片"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2" y="1"/>
            <a:ext cx="9151297" cy="685799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376767" y="258233"/>
            <a:ext cx="4868117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accent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440604" y="759873"/>
            <a:ext cx="161775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65" dirty="0" smtClean="0">
                <a:solidFill>
                  <a:srgbClr val="000000"/>
                </a:solidFill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背景图片素材</a:t>
            </a:r>
            <a:endParaRPr lang="zh-CN" altLang="en-US" sz="1865" dirty="0">
              <a:solidFill>
                <a:srgbClr val="000000"/>
              </a:solidFill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</p:txBody>
      </p:sp>
      <p:sp>
        <p:nvSpPr>
          <p:cNvPr id="3" name="矩形 2"/>
          <p:cNvSpPr/>
          <p:nvPr userDrawn="1"/>
        </p:nvSpPr>
        <p:spPr>
          <a:xfrm>
            <a:off x="440603" y="182445"/>
            <a:ext cx="81624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1065" smtClean="0">
                <a:solidFill>
                  <a:srgbClr val="000000"/>
                </a:solidFill>
                <a:latin typeface="Segoe UI Light" panose="020B0502040204020203"/>
                <a:cs typeface="Segoe UI Light" panose="020B0502040204020203"/>
              </a:rPr>
              <a:t>OfficePLUS</a:t>
            </a:r>
            <a:endParaRPr lang="zh-CN" altLang="en-US" sz="1065" dirty="0">
              <a:solidFill>
                <a:srgbClr val="000000"/>
              </a:solidFill>
              <a:latin typeface="Segoe UI Light" panose="020B0502040204020203"/>
              <a:cs typeface="Segoe UI Light" panose="020B0502040204020203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标题幻灯片">
    <p:bg>
      <p:bgPr>
        <a:solidFill>
          <a:srgbClr val="FFC8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447955" y="4458724"/>
            <a:ext cx="3296095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08965"/>
            <a:r>
              <a:rPr kumimoji="1" lang="zh-CN" altLang="en-US" sz="1335" dirty="0" smtClean="0">
                <a:solidFill>
                  <a:srgbClr val="000000"/>
                </a:solidFill>
                <a:latin typeface="Century Gothic"/>
                <a:ea typeface="微软雅黑" panose="020B0503020204020204" charset="-122"/>
              </a:rPr>
              <a:t>点击</a:t>
            </a:r>
            <a:r>
              <a:rPr kumimoji="1" lang="en-US" altLang="zh-CN" sz="1335" dirty="0" smtClean="0">
                <a:solidFill>
                  <a:srgbClr val="000000"/>
                </a:solidFill>
                <a:latin typeface="Segoe UI Light" panose="020B0502040204020203" charset="0"/>
                <a:ea typeface="Segoe UI Light" panose="020B0502040204020203" charset="0"/>
                <a:cs typeface="Segoe UI Light" panose="020B0502040204020203" charset="0"/>
              </a:rPr>
              <a:t>Logo</a:t>
            </a:r>
            <a:r>
              <a:rPr kumimoji="1" lang="zh-CN" altLang="en-US" sz="1335" dirty="0" smtClean="0">
                <a:solidFill>
                  <a:srgbClr val="000000"/>
                </a:solidFill>
                <a:latin typeface="Century Gothic"/>
                <a:ea typeface="微软雅黑" panose="020B0503020204020204" charset="-122"/>
              </a:rPr>
              <a:t>获取更多优质模板（放映模式）</a:t>
            </a:r>
            <a:endParaRPr kumimoji="1" lang="zh-CN" altLang="en-US" sz="1335" dirty="0">
              <a:solidFill>
                <a:srgbClr val="000000"/>
              </a:solidFill>
              <a:latin typeface="Century Gothic"/>
              <a:ea typeface="微软雅黑" panose="020B0503020204020204" charset="-122"/>
            </a:endParaRPr>
          </a:p>
        </p:txBody>
      </p:sp>
      <p:pic>
        <p:nvPicPr>
          <p:cNvPr id="8" name="图片 7">
            <a:hlinkClick r:id="rId2"/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400" y="3246653"/>
            <a:ext cx="2489200" cy="4109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3" name="文本框 692"/>
          <p:cNvSpPr txBox="1"/>
          <p:nvPr/>
        </p:nvSpPr>
        <p:spPr>
          <a:xfrm>
            <a:off x="6839696" y="969135"/>
            <a:ext cx="5227144" cy="9855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5865" b="1" dirty="0">
                <a:solidFill>
                  <a:schemeClr val="bg1"/>
                </a:solidFill>
              </a:rPr>
              <a:t>学校教育教学</a:t>
            </a:r>
          </a:p>
        </p:txBody>
      </p:sp>
      <p:sp>
        <p:nvSpPr>
          <p:cNvPr id="694" name="文本框 693"/>
          <p:cNvSpPr txBox="1"/>
          <p:nvPr/>
        </p:nvSpPr>
        <p:spPr>
          <a:xfrm>
            <a:off x="6839452" y="2617754"/>
            <a:ext cx="5227144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200" b="1" dirty="0">
                <a:solidFill>
                  <a:schemeClr val="bg1"/>
                </a:solidFill>
              </a:rPr>
              <a:t>通用模版</a:t>
            </a:r>
          </a:p>
        </p:txBody>
      </p:sp>
      <p:sp>
        <p:nvSpPr>
          <p:cNvPr id="695" name="文本框 694"/>
          <p:cNvSpPr txBox="1"/>
          <p:nvPr/>
        </p:nvSpPr>
        <p:spPr>
          <a:xfrm>
            <a:off x="6849857" y="3819757"/>
            <a:ext cx="4342841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865" b="1" dirty="0">
                <a:solidFill>
                  <a:schemeClr val="bg1"/>
                </a:solidFill>
              </a:rPr>
              <a:t>PRESENTED</a:t>
            </a:r>
            <a:r>
              <a:rPr kumimoji="1" lang="zh-CN" altLang="en-US" sz="1865" b="1" dirty="0">
                <a:solidFill>
                  <a:schemeClr val="bg1"/>
                </a:solidFill>
              </a:rPr>
              <a:t> </a:t>
            </a:r>
            <a:r>
              <a:rPr kumimoji="1" lang="en-US" altLang="zh-CN" sz="1865" b="1" dirty="0">
                <a:solidFill>
                  <a:schemeClr val="bg1"/>
                </a:solidFill>
              </a:rPr>
              <a:t>BY</a:t>
            </a:r>
            <a:r>
              <a:rPr kumimoji="1" lang="zh-CN" altLang="en-US" sz="1865" b="1" dirty="0">
                <a:solidFill>
                  <a:schemeClr val="bg1"/>
                </a:solidFill>
              </a:rPr>
              <a:t> </a:t>
            </a:r>
            <a:r>
              <a:rPr kumimoji="1" lang="en-US" altLang="zh-CN" sz="1865" b="1" dirty="0">
                <a:solidFill>
                  <a:schemeClr val="bg1"/>
                </a:solidFill>
              </a:rPr>
              <a:t>OfficePLUS</a:t>
            </a:r>
            <a:endParaRPr kumimoji="1" lang="zh-CN" altLang="en-US" sz="1865" b="1" dirty="0">
              <a:solidFill>
                <a:schemeClr val="bg1"/>
              </a:solidFill>
            </a:endParaRPr>
          </a:p>
        </p:txBody>
      </p:sp>
      <p:sp>
        <p:nvSpPr>
          <p:cNvPr id="696" name="矩形 695"/>
          <p:cNvSpPr/>
          <p:nvPr/>
        </p:nvSpPr>
        <p:spPr>
          <a:xfrm>
            <a:off x="6982553" y="3359974"/>
            <a:ext cx="4199815" cy="1024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  <p:pic>
        <p:nvPicPr>
          <p:cNvPr id="697" name="图片 696" descr="卡通手绘女生工作办公矢量图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72440" y="-94615"/>
            <a:ext cx="7010400" cy="7010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8729" y="717675"/>
            <a:ext cx="5227144" cy="1898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5865" b="1" dirty="0">
                <a:solidFill>
                  <a:schemeClr val="accent1"/>
                </a:solidFill>
              </a:rPr>
              <a:t>Our</a:t>
            </a:r>
            <a:r>
              <a:rPr kumimoji="1" lang="zh-CN" altLang="en-US" sz="5865" b="1" dirty="0">
                <a:solidFill>
                  <a:schemeClr val="accent1"/>
                </a:solidFill>
              </a:rPr>
              <a:t> </a:t>
            </a:r>
            <a:r>
              <a:rPr kumimoji="1" lang="en-US" altLang="zh-CN" sz="5865" b="1" dirty="0">
                <a:solidFill>
                  <a:schemeClr val="accent1"/>
                </a:solidFill>
              </a:rPr>
              <a:t>logo</a:t>
            </a:r>
            <a:endParaRPr kumimoji="1" lang="zh-CN" altLang="en-US" sz="5865" b="1" dirty="0">
              <a:solidFill>
                <a:schemeClr val="accent1"/>
              </a:solidFill>
            </a:endParaRPr>
          </a:p>
          <a:p>
            <a:r>
              <a:rPr kumimoji="1" lang="en-US" altLang="zh-CN" sz="5865" b="1" dirty="0">
                <a:solidFill>
                  <a:schemeClr val="accent1"/>
                </a:solidFill>
              </a:rPr>
              <a:t>Descriptions.</a:t>
            </a:r>
            <a:endParaRPr kumimoji="1" lang="zh-CN" altLang="en-US" sz="5865" b="1" dirty="0">
              <a:solidFill>
                <a:schemeClr val="accent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961426" y="2828588"/>
            <a:ext cx="4199815" cy="1024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>
              <a:solidFill>
                <a:schemeClr val="accent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961426" y="3323381"/>
            <a:ext cx="4199815" cy="2331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8-10</a:t>
            </a:r>
            <a:r>
              <a:rPr lang="zh-CN" altLang="en-US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号字，</a:t>
            </a:r>
            <a:r>
              <a:rPr lang="en-US" altLang="zh-CN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1.3</a:t>
            </a:r>
            <a:r>
              <a:rPr lang="zh-CN" altLang="en-US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8-10</a:t>
            </a:r>
            <a:r>
              <a:rPr lang="zh-CN" altLang="en-US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号字，</a:t>
            </a:r>
            <a:r>
              <a:rPr lang="en-US" altLang="zh-CN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1.3</a:t>
            </a:r>
            <a:r>
              <a:rPr lang="zh-CN" altLang="en-US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倍字间距</a:t>
            </a:r>
            <a:r>
              <a:rPr lang="zh-CN" altLang="en-US" sz="1600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5" name="组 4"/>
          <p:cNvGrpSpPr/>
          <p:nvPr/>
        </p:nvGrpSpPr>
        <p:grpSpPr>
          <a:xfrm rot="19704582">
            <a:off x="7348138" y="1250261"/>
            <a:ext cx="5588629" cy="4843764"/>
            <a:chOff x="4536374" y="781712"/>
            <a:chExt cx="2959118" cy="2564720"/>
          </a:xfr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" name="剪去单角的矩形 5"/>
            <p:cNvSpPr/>
            <p:nvPr/>
          </p:nvSpPr>
          <p:spPr>
            <a:xfrm>
              <a:off x="4536374" y="783771"/>
              <a:ext cx="2959118" cy="2562661"/>
            </a:xfrm>
            <a:prstGeom prst="snip1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/>
            </a:p>
          </p:txBody>
        </p:sp>
        <p:sp>
          <p:nvSpPr>
            <p:cNvPr id="7" name="直角三角形 6"/>
            <p:cNvSpPr/>
            <p:nvPr/>
          </p:nvSpPr>
          <p:spPr>
            <a:xfrm>
              <a:off x="7061031" y="781712"/>
              <a:ext cx="433195" cy="433195"/>
            </a:xfrm>
            <a:prstGeom prst="rtTriangl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/>
            </a:p>
          </p:txBody>
        </p:sp>
      </p:grpSp>
      <p:grpSp>
        <p:nvGrpSpPr>
          <p:cNvPr id="8" name="组 7"/>
          <p:cNvGrpSpPr/>
          <p:nvPr/>
        </p:nvGrpSpPr>
        <p:grpSpPr>
          <a:xfrm rot="19688687">
            <a:off x="8502624" y="3433909"/>
            <a:ext cx="4284133" cy="1973217"/>
            <a:chOff x="3842596" y="5686818"/>
            <a:chExt cx="3213100" cy="1036500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9" name="矩形 8"/>
            <p:cNvSpPr/>
            <p:nvPr/>
          </p:nvSpPr>
          <p:spPr>
            <a:xfrm>
              <a:off x="3842596" y="5686818"/>
              <a:ext cx="3213100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/>
            </a:p>
          </p:txBody>
        </p:sp>
        <p:sp>
          <p:nvSpPr>
            <p:cNvPr id="10" name="矩形 9"/>
            <p:cNvSpPr/>
            <p:nvPr/>
          </p:nvSpPr>
          <p:spPr>
            <a:xfrm>
              <a:off x="3842596" y="5884974"/>
              <a:ext cx="3213100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/>
            </a:p>
          </p:txBody>
        </p:sp>
        <p:sp>
          <p:nvSpPr>
            <p:cNvPr id="11" name="矩形 10"/>
            <p:cNvSpPr/>
            <p:nvPr/>
          </p:nvSpPr>
          <p:spPr>
            <a:xfrm>
              <a:off x="3842596" y="6083130"/>
              <a:ext cx="3213100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/>
            </a:p>
          </p:txBody>
        </p:sp>
        <p:sp>
          <p:nvSpPr>
            <p:cNvPr id="12" name="矩形 11"/>
            <p:cNvSpPr/>
            <p:nvPr/>
          </p:nvSpPr>
          <p:spPr>
            <a:xfrm>
              <a:off x="3842596" y="6281286"/>
              <a:ext cx="3213100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/>
            </a:p>
          </p:txBody>
        </p:sp>
        <p:sp>
          <p:nvSpPr>
            <p:cNvPr id="13" name="矩形 12"/>
            <p:cNvSpPr/>
            <p:nvPr/>
          </p:nvSpPr>
          <p:spPr>
            <a:xfrm>
              <a:off x="3842596" y="6677599"/>
              <a:ext cx="3213100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/>
            </a:p>
          </p:txBody>
        </p:sp>
        <p:sp>
          <p:nvSpPr>
            <p:cNvPr id="14" name="矩形 13"/>
            <p:cNvSpPr/>
            <p:nvPr/>
          </p:nvSpPr>
          <p:spPr>
            <a:xfrm>
              <a:off x="3842596" y="6479442"/>
              <a:ext cx="3213100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/>
            </a:p>
          </p:txBody>
        </p:sp>
      </p:grpSp>
      <p:grpSp>
        <p:nvGrpSpPr>
          <p:cNvPr id="15" name="组 14"/>
          <p:cNvGrpSpPr/>
          <p:nvPr/>
        </p:nvGrpSpPr>
        <p:grpSpPr>
          <a:xfrm rot="16200000">
            <a:off x="9293852" y="3581422"/>
            <a:ext cx="2638121" cy="3306495"/>
            <a:chOff x="66230" y="3232992"/>
            <a:chExt cx="1509550" cy="1891998"/>
          </a:xfr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16" name="组 15"/>
            <p:cNvGrpSpPr/>
            <p:nvPr/>
          </p:nvGrpSpPr>
          <p:grpSpPr>
            <a:xfrm rot="16663435">
              <a:off x="-240754" y="3539976"/>
              <a:ext cx="1178086" cy="564117"/>
              <a:chOff x="-687977" y="4441558"/>
              <a:chExt cx="1178086" cy="564117"/>
            </a:xfrm>
          </p:grpSpPr>
          <p:sp>
            <p:nvSpPr>
              <p:cNvPr id="40" name="Freeform 70"/>
              <p:cNvSpPr/>
              <p:nvPr/>
            </p:nvSpPr>
            <p:spPr bwMode="auto">
              <a:xfrm rot="2007898">
                <a:off x="-623540" y="4441558"/>
                <a:ext cx="53407" cy="15708"/>
              </a:xfrm>
              <a:custGeom>
                <a:avLst/>
                <a:gdLst>
                  <a:gd name="T0" fmla="*/ 2 w 17"/>
                  <a:gd name="T1" fmla="*/ 5 h 5"/>
                  <a:gd name="T2" fmla="*/ 2 w 17"/>
                  <a:gd name="T3" fmla="*/ 5 h 5"/>
                  <a:gd name="T4" fmla="*/ 0 w 17"/>
                  <a:gd name="T5" fmla="*/ 4 h 5"/>
                  <a:gd name="T6" fmla="*/ 0 w 17"/>
                  <a:gd name="T7" fmla="*/ 2 h 5"/>
                  <a:gd name="T8" fmla="*/ 0 w 17"/>
                  <a:gd name="T9" fmla="*/ 2 h 5"/>
                  <a:gd name="T10" fmla="*/ 0 w 17"/>
                  <a:gd name="T11" fmla="*/ 0 h 5"/>
                  <a:gd name="T12" fmla="*/ 2 w 17"/>
                  <a:gd name="T13" fmla="*/ 0 h 5"/>
                  <a:gd name="T14" fmla="*/ 13 w 17"/>
                  <a:gd name="T15" fmla="*/ 0 h 5"/>
                  <a:gd name="T16" fmla="*/ 13 w 17"/>
                  <a:gd name="T17" fmla="*/ 0 h 5"/>
                  <a:gd name="T18" fmla="*/ 16 w 17"/>
                  <a:gd name="T19" fmla="*/ 0 h 5"/>
                  <a:gd name="T20" fmla="*/ 17 w 17"/>
                  <a:gd name="T21" fmla="*/ 2 h 5"/>
                  <a:gd name="T22" fmla="*/ 17 w 17"/>
                  <a:gd name="T23" fmla="*/ 2 h 5"/>
                  <a:gd name="T24" fmla="*/ 16 w 17"/>
                  <a:gd name="T25" fmla="*/ 4 h 5"/>
                  <a:gd name="T26" fmla="*/ 13 w 17"/>
                  <a:gd name="T27" fmla="*/ 5 h 5"/>
                  <a:gd name="T28" fmla="*/ 2 w 17"/>
                  <a:gd name="T2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7" h="5">
                    <a:moveTo>
                      <a:pt x="2" y="5"/>
                    </a:moveTo>
                    <a:lnTo>
                      <a:pt x="2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6" y="0"/>
                    </a:lnTo>
                    <a:lnTo>
                      <a:pt x="17" y="2"/>
                    </a:lnTo>
                    <a:lnTo>
                      <a:pt x="17" y="2"/>
                    </a:lnTo>
                    <a:lnTo>
                      <a:pt x="16" y="4"/>
                    </a:lnTo>
                    <a:lnTo>
                      <a:pt x="13" y="5"/>
                    </a:lnTo>
                    <a:lnTo>
                      <a:pt x="2" y="5"/>
                    </a:lnTo>
                    <a:close/>
                  </a:path>
                </a:pathLst>
              </a:custGeom>
              <a:solidFill>
                <a:srgbClr val="648C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1" name="Freeform 71"/>
              <p:cNvSpPr/>
              <p:nvPr/>
            </p:nvSpPr>
            <p:spPr bwMode="auto">
              <a:xfrm rot="2007898">
                <a:off x="-687977" y="4718537"/>
                <a:ext cx="1178086" cy="97390"/>
              </a:xfrm>
              <a:custGeom>
                <a:avLst/>
                <a:gdLst>
                  <a:gd name="T0" fmla="*/ 19 w 375"/>
                  <a:gd name="T1" fmla="*/ 31 h 31"/>
                  <a:gd name="T2" fmla="*/ 19 w 375"/>
                  <a:gd name="T3" fmla="*/ 31 h 31"/>
                  <a:gd name="T4" fmla="*/ 11 w 375"/>
                  <a:gd name="T5" fmla="*/ 31 h 31"/>
                  <a:gd name="T6" fmla="*/ 5 w 375"/>
                  <a:gd name="T7" fmla="*/ 28 h 31"/>
                  <a:gd name="T8" fmla="*/ 1 w 375"/>
                  <a:gd name="T9" fmla="*/ 24 h 31"/>
                  <a:gd name="T10" fmla="*/ 0 w 375"/>
                  <a:gd name="T11" fmla="*/ 18 h 31"/>
                  <a:gd name="T12" fmla="*/ 0 w 375"/>
                  <a:gd name="T13" fmla="*/ 18 h 31"/>
                  <a:gd name="T14" fmla="*/ 1 w 375"/>
                  <a:gd name="T15" fmla="*/ 13 h 31"/>
                  <a:gd name="T16" fmla="*/ 5 w 375"/>
                  <a:gd name="T17" fmla="*/ 9 h 31"/>
                  <a:gd name="T18" fmla="*/ 11 w 375"/>
                  <a:gd name="T19" fmla="*/ 6 h 31"/>
                  <a:gd name="T20" fmla="*/ 19 w 375"/>
                  <a:gd name="T21" fmla="*/ 5 h 31"/>
                  <a:gd name="T22" fmla="*/ 355 w 375"/>
                  <a:gd name="T23" fmla="*/ 0 h 31"/>
                  <a:gd name="T24" fmla="*/ 355 w 375"/>
                  <a:gd name="T25" fmla="*/ 0 h 31"/>
                  <a:gd name="T26" fmla="*/ 363 w 375"/>
                  <a:gd name="T27" fmla="*/ 0 h 31"/>
                  <a:gd name="T28" fmla="*/ 369 w 375"/>
                  <a:gd name="T29" fmla="*/ 2 h 31"/>
                  <a:gd name="T30" fmla="*/ 373 w 375"/>
                  <a:gd name="T31" fmla="*/ 6 h 31"/>
                  <a:gd name="T32" fmla="*/ 375 w 375"/>
                  <a:gd name="T33" fmla="*/ 12 h 31"/>
                  <a:gd name="T34" fmla="*/ 375 w 375"/>
                  <a:gd name="T35" fmla="*/ 12 h 31"/>
                  <a:gd name="T36" fmla="*/ 373 w 375"/>
                  <a:gd name="T37" fmla="*/ 17 h 31"/>
                  <a:gd name="T38" fmla="*/ 370 w 375"/>
                  <a:gd name="T39" fmla="*/ 21 h 31"/>
                  <a:gd name="T40" fmla="*/ 363 w 375"/>
                  <a:gd name="T41" fmla="*/ 24 h 31"/>
                  <a:gd name="T42" fmla="*/ 356 w 375"/>
                  <a:gd name="T43" fmla="*/ 25 h 31"/>
                  <a:gd name="T44" fmla="*/ 19 w 375"/>
                  <a:gd name="T45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5" h="31">
                    <a:moveTo>
                      <a:pt x="19" y="31"/>
                    </a:moveTo>
                    <a:lnTo>
                      <a:pt x="19" y="31"/>
                    </a:lnTo>
                    <a:lnTo>
                      <a:pt x="11" y="31"/>
                    </a:lnTo>
                    <a:lnTo>
                      <a:pt x="5" y="28"/>
                    </a:lnTo>
                    <a:lnTo>
                      <a:pt x="1" y="24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1" y="13"/>
                    </a:lnTo>
                    <a:lnTo>
                      <a:pt x="5" y="9"/>
                    </a:lnTo>
                    <a:lnTo>
                      <a:pt x="11" y="6"/>
                    </a:lnTo>
                    <a:lnTo>
                      <a:pt x="19" y="5"/>
                    </a:lnTo>
                    <a:lnTo>
                      <a:pt x="355" y="0"/>
                    </a:lnTo>
                    <a:lnTo>
                      <a:pt x="355" y="0"/>
                    </a:lnTo>
                    <a:lnTo>
                      <a:pt x="363" y="0"/>
                    </a:lnTo>
                    <a:lnTo>
                      <a:pt x="369" y="2"/>
                    </a:lnTo>
                    <a:lnTo>
                      <a:pt x="373" y="6"/>
                    </a:lnTo>
                    <a:lnTo>
                      <a:pt x="375" y="12"/>
                    </a:lnTo>
                    <a:lnTo>
                      <a:pt x="375" y="12"/>
                    </a:lnTo>
                    <a:lnTo>
                      <a:pt x="373" y="17"/>
                    </a:lnTo>
                    <a:lnTo>
                      <a:pt x="370" y="21"/>
                    </a:lnTo>
                    <a:lnTo>
                      <a:pt x="363" y="24"/>
                    </a:lnTo>
                    <a:lnTo>
                      <a:pt x="356" y="25"/>
                    </a:lnTo>
                    <a:lnTo>
                      <a:pt x="19" y="31"/>
                    </a:lnTo>
                    <a:close/>
                  </a:path>
                </a:pathLst>
              </a:custGeom>
              <a:solidFill>
                <a:srgbClr val="243E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2" name="Freeform 72"/>
              <p:cNvSpPr/>
              <p:nvPr/>
            </p:nvSpPr>
            <p:spPr bwMode="auto">
              <a:xfrm rot="2007898">
                <a:off x="-619299" y="4707420"/>
                <a:ext cx="1055566" cy="125662"/>
              </a:xfrm>
              <a:custGeom>
                <a:avLst/>
                <a:gdLst>
                  <a:gd name="T0" fmla="*/ 16 w 336"/>
                  <a:gd name="T1" fmla="*/ 40 h 40"/>
                  <a:gd name="T2" fmla="*/ 16 w 336"/>
                  <a:gd name="T3" fmla="*/ 40 h 40"/>
                  <a:gd name="T4" fmla="*/ 9 w 336"/>
                  <a:gd name="T5" fmla="*/ 38 h 40"/>
                  <a:gd name="T6" fmla="*/ 4 w 336"/>
                  <a:gd name="T7" fmla="*/ 34 h 40"/>
                  <a:gd name="T8" fmla="*/ 1 w 336"/>
                  <a:gd name="T9" fmla="*/ 29 h 40"/>
                  <a:gd name="T10" fmla="*/ 0 w 336"/>
                  <a:gd name="T11" fmla="*/ 23 h 40"/>
                  <a:gd name="T12" fmla="*/ 0 w 336"/>
                  <a:gd name="T13" fmla="*/ 23 h 40"/>
                  <a:gd name="T14" fmla="*/ 1 w 336"/>
                  <a:gd name="T15" fmla="*/ 17 h 40"/>
                  <a:gd name="T16" fmla="*/ 4 w 336"/>
                  <a:gd name="T17" fmla="*/ 11 h 40"/>
                  <a:gd name="T18" fmla="*/ 9 w 336"/>
                  <a:gd name="T19" fmla="*/ 7 h 40"/>
                  <a:gd name="T20" fmla="*/ 16 w 336"/>
                  <a:gd name="T21" fmla="*/ 6 h 40"/>
                  <a:gd name="T22" fmla="*/ 318 w 336"/>
                  <a:gd name="T23" fmla="*/ 0 h 40"/>
                  <a:gd name="T24" fmla="*/ 318 w 336"/>
                  <a:gd name="T25" fmla="*/ 0 h 40"/>
                  <a:gd name="T26" fmla="*/ 325 w 336"/>
                  <a:gd name="T27" fmla="*/ 2 h 40"/>
                  <a:gd name="T28" fmla="*/ 330 w 336"/>
                  <a:gd name="T29" fmla="*/ 6 h 40"/>
                  <a:gd name="T30" fmla="*/ 334 w 336"/>
                  <a:gd name="T31" fmla="*/ 11 h 40"/>
                  <a:gd name="T32" fmla="*/ 336 w 336"/>
                  <a:gd name="T33" fmla="*/ 17 h 40"/>
                  <a:gd name="T34" fmla="*/ 336 w 336"/>
                  <a:gd name="T35" fmla="*/ 17 h 40"/>
                  <a:gd name="T36" fmla="*/ 334 w 336"/>
                  <a:gd name="T37" fmla="*/ 23 h 40"/>
                  <a:gd name="T38" fmla="*/ 330 w 336"/>
                  <a:gd name="T39" fmla="*/ 29 h 40"/>
                  <a:gd name="T40" fmla="*/ 325 w 336"/>
                  <a:gd name="T41" fmla="*/ 33 h 40"/>
                  <a:gd name="T42" fmla="*/ 318 w 336"/>
                  <a:gd name="T43" fmla="*/ 34 h 40"/>
                  <a:gd name="T44" fmla="*/ 16 w 336"/>
                  <a:gd name="T45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36" h="40">
                    <a:moveTo>
                      <a:pt x="16" y="40"/>
                    </a:moveTo>
                    <a:lnTo>
                      <a:pt x="16" y="40"/>
                    </a:lnTo>
                    <a:lnTo>
                      <a:pt x="9" y="38"/>
                    </a:lnTo>
                    <a:lnTo>
                      <a:pt x="4" y="34"/>
                    </a:lnTo>
                    <a:lnTo>
                      <a:pt x="1" y="29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1" y="17"/>
                    </a:lnTo>
                    <a:lnTo>
                      <a:pt x="4" y="11"/>
                    </a:lnTo>
                    <a:lnTo>
                      <a:pt x="9" y="7"/>
                    </a:lnTo>
                    <a:lnTo>
                      <a:pt x="16" y="6"/>
                    </a:lnTo>
                    <a:lnTo>
                      <a:pt x="318" y="0"/>
                    </a:lnTo>
                    <a:lnTo>
                      <a:pt x="318" y="0"/>
                    </a:lnTo>
                    <a:lnTo>
                      <a:pt x="325" y="2"/>
                    </a:lnTo>
                    <a:lnTo>
                      <a:pt x="330" y="6"/>
                    </a:lnTo>
                    <a:lnTo>
                      <a:pt x="334" y="11"/>
                    </a:lnTo>
                    <a:lnTo>
                      <a:pt x="336" y="17"/>
                    </a:lnTo>
                    <a:lnTo>
                      <a:pt x="336" y="17"/>
                    </a:lnTo>
                    <a:lnTo>
                      <a:pt x="334" y="23"/>
                    </a:lnTo>
                    <a:lnTo>
                      <a:pt x="330" y="29"/>
                    </a:lnTo>
                    <a:lnTo>
                      <a:pt x="325" y="33"/>
                    </a:lnTo>
                    <a:lnTo>
                      <a:pt x="318" y="34"/>
                    </a:lnTo>
                    <a:lnTo>
                      <a:pt x="16" y="40"/>
                    </a:lnTo>
                    <a:close/>
                  </a:path>
                </a:pathLst>
              </a:custGeom>
              <a:solidFill>
                <a:srgbClr val="E4A5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3" name="Freeform 73"/>
              <p:cNvSpPr/>
              <p:nvPr/>
            </p:nvSpPr>
            <p:spPr bwMode="auto">
              <a:xfrm rot="2007898">
                <a:off x="-57637" y="4858020"/>
                <a:ext cx="392695" cy="147655"/>
              </a:xfrm>
              <a:custGeom>
                <a:avLst/>
                <a:gdLst>
                  <a:gd name="T0" fmla="*/ 120 w 125"/>
                  <a:gd name="T1" fmla="*/ 35 h 47"/>
                  <a:gd name="T2" fmla="*/ 99 w 125"/>
                  <a:gd name="T3" fmla="*/ 46 h 47"/>
                  <a:gd name="T4" fmla="*/ 8 w 125"/>
                  <a:gd name="T5" fmla="*/ 47 h 47"/>
                  <a:gd name="T6" fmla="*/ 8 w 125"/>
                  <a:gd name="T7" fmla="*/ 47 h 47"/>
                  <a:gd name="T8" fmla="*/ 6 w 125"/>
                  <a:gd name="T9" fmla="*/ 45 h 47"/>
                  <a:gd name="T10" fmla="*/ 0 w 125"/>
                  <a:gd name="T11" fmla="*/ 41 h 47"/>
                  <a:gd name="T12" fmla="*/ 76 w 125"/>
                  <a:gd name="T13" fmla="*/ 39 h 47"/>
                  <a:gd name="T14" fmla="*/ 76 w 125"/>
                  <a:gd name="T15" fmla="*/ 39 h 47"/>
                  <a:gd name="T16" fmla="*/ 77 w 125"/>
                  <a:gd name="T17" fmla="*/ 37 h 47"/>
                  <a:gd name="T18" fmla="*/ 80 w 125"/>
                  <a:gd name="T19" fmla="*/ 28 h 47"/>
                  <a:gd name="T20" fmla="*/ 81 w 125"/>
                  <a:gd name="T21" fmla="*/ 23 h 47"/>
                  <a:gd name="T22" fmla="*/ 81 w 125"/>
                  <a:gd name="T23" fmla="*/ 16 h 47"/>
                  <a:gd name="T24" fmla="*/ 80 w 125"/>
                  <a:gd name="T25" fmla="*/ 8 h 47"/>
                  <a:gd name="T26" fmla="*/ 77 w 125"/>
                  <a:gd name="T27" fmla="*/ 1 h 47"/>
                  <a:gd name="T28" fmla="*/ 120 w 125"/>
                  <a:gd name="T29" fmla="*/ 0 h 47"/>
                  <a:gd name="T30" fmla="*/ 120 w 125"/>
                  <a:gd name="T31" fmla="*/ 0 h 47"/>
                  <a:gd name="T32" fmla="*/ 122 w 125"/>
                  <a:gd name="T33" fmla="*/ 4 h 47"/>
                  <a:gd name="T34" fmla="*/ 125 w 125"/>
                  <a:gd name="T35" fmla="*/ 11 h 47"/>
                  <a:gd name="T36" fmla="*/ 125 w 125"/>
                  <a:gd name="T37" fmla="*/ 16 h 47"/>
                  <a:gd name="T38" fmla="*/ 125 w 125"/>
                  <a:gd name="T39" fmla="*/ 23 h 47"/>
                  <a:gd name="T40" fmla="*/ 123 w 125"/>
                  <a:gd name="T41" fmla="*/ 28 h 47"/>
                  <a:gd name="T42" fmla="*/ 120 w 125"/>
                  <a:gd name="T43" fmla="*/ 35 h 47"/>
                  <a:gd name="T44" fmla="*/ 120 w 125"/>
                  <a:gd name="T45" fmla="*/ 3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25" h="47">
                    <a:moveTo>
                      <a:pt x="120" y="35"/>
                    </a:moveTo>
                    <a:lnTo>
                      <a:pt x="99" y="46"/>
                    </a:lnTo>
                    <a:lnTo>
                      <a:pt x="8" y="47"/>
                    </a:lnTo>
                    <a:lnTo>
                      <a:pt x="8" y="47"/>
                    </a:lnTo>
                    <a:lnTo>
                      <a:pt x="6" y="45"/>
                    </a:lnTo>
                    <a:lnTo>
                      <a:pt x="0" y="41"/>
                    </a:lnTo>
                    <a:lnTo>
                      <a:pt x="76" y="39"/>
                    </a:lnTo>
                    <a:lnTo>
                      <a:pt x="76" y="39"/>
                    </a:lnTo>
                    <a:lnTo>
                      <a:pt x="77" y="37"/>
                    </a:lnTo>
                    <a:lnTo>
                      <a:pt x="80" y="28"/>
                    </a:lnTo>
                    <a:lnTo>
                      <a:pt x="81" y="23"/>
                    </a:lnTo>
                    <a:lnTo>
                      <a:pt x="81" y="16"/>
                    </a:lnTo>
                    <a:lnTo>
                      <a:pt x="80" y="8"/>
                    </a:lnTo>
                    <a:lnTo>
                      <a:pt x="77" y="1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22" y="4"/>
                    </a:lnTo>
                    <a:lnTo>
                      <a:pt x="125" y="11"/>
                    </a:lnTo>
                    <a:lnTo>
                      <a:pt x="125" y="16"/>
                    </a:lnTo>
                    <a:lnTo>
                      <a:pt x="125" y="23"/>
                    </a:lnTo>
                    <a:lnTo>
                      <a:pt x="123" y="28"/>
                    </a:lnTo>
                    <a:lnTo>
                      <a:pt x="120" y="35"/>
                    </a:lnTo>
                    <a:lnTo>
                      <a:pt x="120" y="35"/>
                    </a:lnTo>
                    <a:close/>
                  </a:path>
                </a:pathLst>
              </a:custGeom>
              <a:solidFill>
                <a:srgbClr val="243E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  <p:sp>
          <p:nvSpPr>
            <p:cNvPr id="17" name="Freeform 86"/>
            <p:cNvSpPr/>
            <p:nvPr/>
          </p:nvSpPr>
          <p:spPr bwMode="auto">
            <a:xfrm rot="2007898">
              <a:off x="490238" y="3692437"/>
              <a:ext cx="1024150" cy="1432553"/>
            </a:xfrm>
            <a:custGeom>
              <a:avLst/>
              <a:gdLst>
                <a:gd name="T0" fmla="*/ 283 w 326"/>
                <a:gd name="T1" fmla="*/ 1 h 456"/>
                <a:gd name="T2" fmla="*/ 290 w 326"/>
                <a:gd name="T3" fmla="*/ 208 h 456"/>
                <a:gd name="T4" fmla="*/ 0 w 326"/>
                <a:gd name="T5" fmla="*/ 380 h 456"/>
                <a:gd name="T6" fmla="*/ 1 w 326"/>
                <a:gd name="T7" fmla="*/ 420 h 456"/>
                <a:gd name="T8" fmla="*/ 1 w 326"/>
                <a:gd name="T9" fmla="*/ 420 h 456"/>
                <a:gd name="T10" fmla="*/ 8 w 326"/>
                <a:gd name="T11" fmla="*/ 433 h 456"/>
                <a:gd name="T12" fmla="*/ 21 w 326"/>
                <a:gd name="T13" fmla="*/ 440 h 456"/>
                <a:gd name="T14" fmla="*/ 23 w 326"/>
                <a:gd name="T15" fmla="*/ 440 h 456"/>
                <a:gd name="T16" fmla="*/ 44 w 326"/>
                <a:gd name="T17" fmla="*/ 456 h 456"/>
                <a:gd name="T18" fmla="*/ 66 w 326"/>
                <a:gd name="T19" fmla="*/ 437 h 456"/>
                <a:gd name="T20" fmla="*/ 147 w 326"/>
                <a:gd name="T21" fmla="*/ 434 h 456"/>
                <a:gd name="T22" fmla="*/ 147 w 326"/>
                <a:gd name="T23" fmla="*/ 434 h 456"/>
                <a:gd name="T24" fmla="*/ 146 w 326"/>
                <a:gd name="T25" fmla="*/ 425 h 456"/>
                <a:gd name="T26" fmla="*/ 148 w 326"/>
                <a:gd name="T27" fmla="*/ 417 h 456"/>
                <a:gd name="T28" fmla="*/ 151 w 326"/>
                <a:gd name="T29" fmla="*/ 413 h 456"/>
                <a:gd name="T30" fmla="*/ 158 w 326"/>
                <a:gd name="T31" fmla="*/ 406 h 456"/>
                <a:gd name="T32" fmla="*/ 162 w 326"/>
                <a:gd name="T33" fmla="*/ 405 h 456"/>
                <a:gd name="T34" fmla="*/ 170 w 326"/>
                <a:gd name="T35" fmla="*/ 403 h 456"/>
                <a:gd name="T36" fmla="*/ 181 w 326"/>
                <a:gd name="T37" fmla="*/ 406 h 456"/>
                <a:gd name="T38" fmla="*/ 220 w 326"/>
                <a:gd name="T39" fmla="*/ 424 h 456"/>
                <a:gd name="T40" fmla="*/ 221 w 326"/>
                <a:gd name="T41" fmla="*/ 428 h 456"/>
                <a:gd name="T42" fmla="*/ 218 w 326"/>
                <a:gd name="T43" fmla="*/ 429 h 456"/>
                <a:gd name="T44" fmla="*/ 217 w 326"/>
                <a:gd name="T45" fmla="*/ 428 h 456"/>
                <a:gd name="T46" fmla="*/ 179 w 326"/>
                <a:gd name="T47" fmla="*/ 410 h 456"/>
                <a:gd name="T48" fmla="*/ 170 w 326"/>
                <a:gd name="T49" fmla="*/ 409 h 456"/>
                <a:gd name="T50" fmla="*/ 164 w 326"/>
                <a:gd name="T51" fmla="*/ 409 h 456"/>
                <a:gd name="T52" fmla="*/ 158 w 326"/>
                <a:gd name="T53" fmla="*/ 413 h 456"/>
                <a:gd name="T54" fmla="*/ 152 w 326"/>
                <a:gd name="T55" fmla="*/ 418 h 456"/>
                <a:gd name="T56" fmla="*/ 152 w 326"/>
                <a:gd name="T57" fmla="*/ 433 h 456"/>
                <a:gd name="T58" fmla="*/ 152 w 326"/>
                <a:gd name="T59" fmla="*/ 434 h 456"/>
                <a:gd name="T60" fmla="*/ 164 w 326"/>
                <a:gd name="T61" fmla="*/ 434 h 456"/>
                <a:gd name="T62" fmla="*/ 164 w 326"/>
                <a:gd name="T63" fmla="*/ 424 h 456"/>
                <a:gd name="T64" fmla="*/ 169 w 326"/>
                <a:gd name="T65" fmla="*/ 420 h 456"/>
                <a:gd name="T66" fmla="*/ 173 w 326"/>
                <a:gd name="T67" fmla="*/ 417 h 456"/>
                <a:gd name="T68" fmla="*/ 178 w 326"/>
                <a:gd name="T69" fmla="*/ 417 h 456"/>
                <a:gd name="T70" fmla="*/ 216 w 326"/>
                <a:gd name="T71" fmla="*/ 433 h 456"/>
                <a:gd name="T72" fmla="*/ 227 w 326"/>
                <a:gd name="T73" fmla="*/ 434 h 456"/>
                <a:gd name="T74" fmla="*/ 245 w 326"/>
                <a:gd name="T75" fmla="*/ 432 h 456"/>
                <a:gd name="T76" fmla="*/ 326 w 326"/>
                <a:gd name="T77" fmla="*/ 421 h 456"/>
                <a:gd name="T78" fmla="*/ 324 w 326"/>
                <a:gd name="T79" fmla="*/ 397 h 456"/>
                <a:gd name="T80" fmla="*/ 321 w 326"/>
                <a:gd name="T81" fmla="*/ 244 h 456"/>
                <a:gd name="T82" fmla="*/ 321 w 326"/>
                <a:gd name="T83" fmla="*/ 237 h 456"/>
                <a:gd name="T84" fmla="*/ 316 w 326"/>
                <a:gd name="T85" fmla="*/ 102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6" h="456">
                  <a:moveTo>
                    <a:pt x="313" y="0"/>
                  </a:moveTo>
                  <a:lnTo>
                    <a:pt x="283" y="1"/>
                  </a:lnTo>
                  <a:lnTo>
                    <a:pt x="289" y="198"/>
                  </a:lnTo>
                  <a:lnTo>
                    <a:pt x="290" y="208"/>
                  </a:lnTo>
                  <a:lnTo>
                    <a:pt x="295" y="360"/>
                  </a:lnTo>
                  <a:lnTo>
                    <a:pt x="0" y="380"/>
                  </a:lnTo>
                  <a:lnTo>
                    <a:pt x="1" y="420"/>
                  </a:lnTo>
                  <a:lnTo>
                    <a:pt x="1" y="420"/>
                  </a:lnTo>
                  <a:lnTo>
                    <a:pt x="1" y="420"/>
                  </a:lnTo>
                  <a:lnTo>
                    <a:pt x="1" y="420"/>
                  </a:lnTo>
                  <a:lnTo>
                    <a:pt x="4" y="428"/>
                  </a:lnTo>
                  <a:lnTo>
                    <a:pt x="8" y="433"/>
                  </a:lnTo>
                  <a:lnTo>
                    <a:pt x="13" y="437"/>
                  </a:lnTo>
                  <a:lnTo>
                    <a:pt x="21" y="440"/>
                  </a:lnTo>
                  <a:lnTo>
                    <a:pt x="21" y="440"/>
                  </a:lnTo>
                  <a:lnTo>
                    <a:pt x="23" y="440"/>
                  </a:lnTo>
                  <a:lnTo>
                    <a:pt x="44" y="438"/>
                  </a:lnTo>
                  <a:lnTo>
                    <a:pt x="44" y="456"/>
                  </a:lnTo>
                  <a:lnTo>
                    <a:pt x="67" y="456"/>
                  </a:lnTo>
                  <a:lnTo>
                    <a:pt x="66" y="437"/>
                  </a:lnTo>
                  <a:lnTo>
                    <a:pt x="147" y="434"/>
                  </a:lnTo>
                  <a:lnTo>
                    <a:pt x="147" y="434"/>
                  </a:lnTo>
                  <a:lnTo>
                    <a:pt x="147" y="434"/>
                  </a:lnTo>
                  <a:lnTo>
                    <a:pt x="147" y="434"/>
                  </a:lnTo>
                  <a:lnTo>
                    <a:pt x="146" y="430"/>
                  </a:lnTo>
                  <a:lnTo>
                    <a:pt x="146" y="425"/>
                  </a:lnTo>
                  <a:lnTo>
                    <a:pt x="147" y="421"/>
                  </a:lnTo>
                  <a:lnTo>
                    <a:pt x="148" y="417"/>
                  </a:lnTo>
                  <a:lnTo>
                    <a:pt x="148" y="417"/>
                  </a:lnTo>
                  <a:lnTo>
                    <a:pt x="151" y="413"/>
                  </a:lnTo>
                  <a:lnTo>
                    <a:pt x="154" y="409"/>
                  </a:lnTo>
                  <a:lnTo>
                    <a:pt x="158" y="406"/>
                  </a:lnTo>
                  <a:lnTo>
                    <a:pt x="162" y="405"/>
                  </a:lnTo>
                  <a:lnTo>
                    <a:pt x="162" y="405"/>
                  </a:lnTo>
                  <a:lnTo>
                    <a:pt x="170" y="403"/>
                  </a:lnTo>
                  <a:lnTo>
                    <a:pt x="170" y="403"/>
                  </a:lnTo>
                  <a:lnTo>
                    <a:pt x="175" y="403"/>
                  </a:lnTo>
                  <a:lnTo>
                    <a:pt x="181" y="406"/>
                  </a:lnTo>
                  <a:lnTo>
                    <a:pt x="220" y="424"/>
                  </a:lnTo>
                  <a:lnTo>
                    <a:pt x="220" y="424"/>
                  </a:lnTo>
                  <a:lnTo>
                    <a:pt x="221" y="425"/>
                  </a:lnTo>
                  <a:lnTo>
                    <a:pt x="221" y="428"/>
                  </a:lnTo>
                  <a:lnTo>
                    <a:pt x="221" y="428"/>
                  </a:lnTo>
                  <a:lnTo>
                    <a:pt x="218" y="429"/>
                  </a:lnTo>
                  <a:lnTo>
                    <a:pt x="218" y="429"/>
                  </a:lnTo>
                  <a:lnTo>
                    <a:pt x="217" y="428"/>
                  </a:lnTo>
                  <a:lnTo>
                    <a:pt x="179" y="410"/>
                  </a:lnTo>
                  <a:lnTo>
                    <a:pt x="179" y="410"/>
                  </a:lnTo>
                  <a:lnTo>
                    <a:pt x="175" y="409"/>
                  </a:lnTo>
                  <a:lnTo>
                    <a:pt x="170" y="409"/>
                  </a:lnTo>
                  <a:lnTo>
                    <a:pt x="170" y="409"/>
                  </a:lnTo>
                  <a:lnTo>
                    <a:pt x="164" y="409"/>
                  </a:lnTo>
                  <a:lnTo>
                    <a:pt x="164" y="409"/>
                  </a:lnTo>
                  <a:lnTo>
                    <a:pt x="158" y="413"/>
                  </a:lnTo>
                  <a:lnTo>
                    <a:pt x="152" y="418"/>
                  </a:lnTo>
                  <a:lnTo>
                    <a:pt x="152" y="418"/>
                  </a:lnTo>
                  <a:lnTo>
                    <a:pt x="151" y="426"/>
                  </a:lnTo>
                  <a:lnTo>
                    <a:pt x="152" y="433"/>
                  </a:lnTo>
                  <a:lnTo>
                    <a:pt x="152" y="433"/>
                  </a:lnTo>
                  <a:lnTo>
                    <a:pt x="152" y="434"/>
                  </a:lnTo>
                  <a:lnTo>
                    <a:pt x="164" y="434"/>
                  </a:lnTo>
                  <a:lnTo>
                    <a:pt x="164" y="434"/>
                  </a:lnTo>
                  <a:lnTo>
                    <a:pt x="163" y="429"/>
                  </a:lnTo>
                  <a:lnTo>
                    <a:pt x="164" y="424"/>
                  </a:lnTo>
                  <a:lnTo>
                    <a:pt x="164" y="424"/>
                  </a:lnTo>
                  <a:lnTo>
                    <a:pt x="169" y="420"/>
                  </a:lnTo>
                  <a:lnTo>
                    <a:pt x="173" y="417"/>
                  </a:lnTo>
                  <a:lnTo>
                    <a:pt x="173" y="417"/>
                  </a:lnTo>
                  <a:lnTo>
                    <a:pt x="178" y="417"/>
                  </a:lnTo>
                  <a:lnTo>
                    <a:pt x="178" y="417"/>
                  </a:lnTo>
                  <a:lnTo>
                    <a:pt x="185" y="418"/>
                  </a:lnTo>
                  <a:lnTo>
                    <a:pt x="216" y="433"/>
                  </a:lnTo>
                  <a:lnTo>
                    <a:pt x="227" y="432"/>
                  </a:lnTo>
                  <a:lnTo>
                    <a:pt x="227" y="434"/>
                  </a:lnTo>
                  <a:lnTo>
                    <a:pt x="245" y="434"/>
                  </a:lnTo>
                  <a:lnTo>
                    <a:pt x="245" y="432"/>
                  </a:lnTo>
                  <a:lnTo>
                    <a:pt x="326" y="429"/>
                  </a:lnTo>
                  <a:lnTo>
                    <a:pt x="326" y="421"/>
                  </a:lnTo>
                  <a:lnTo>
                    <a:pt x="325" y="422"/>
                  </a:lnTo>
                  <a:lnTo>
                    <a:pt x="324" y="397"/>
                  </a:lnTo>
                  <a:lnTo>
                    <a:pt x="326" y="397"/>
                  </a:lnTo>
                  <a:lnTo>
                    <a:pt x="321" y="244"/>
                  </a:lnTo>
                  <a:lnTo>
                    <a:pt x="321" y="237"/>
                  </a:lnTo>
                  <a:lnTo>
                    <a:pt x="321" y="237"/>
                  </a:lnTo>
                  <a:lnTo>
                    <a:pt x="317" y="102"/>
                  </a:lnTo>
                  <a:lnTo>
                    <a:pt x="316" y="102"/>
                  </a:lnTo>
                  <a:lnTo>
                    <a:pt x="31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" name="Freeform 90"/>
            <p:cNvSpPr/>
            <p:nvPr/>
          </p:nvSpPr>
          <p:spPr bwMode="auto">
            <a:xfrm rot="2007898">
              <a:off x="471431" y="3538123"/>
              <a:ext cx="1061849" cy="1319456"/>
            </a:xfrm>
            <a:custGeom>
              <a:avLst/>
              <a:gdLst>
                <a:gd name="T0" fmla="*/ 0 w 338"/>
                <a:gd name="T1" fmla="*/ 31 h 420"/>
                <a:gd name="T2" fmla="*/ 13 w 338"/>
                <a:gd name="T3" fmla="*/ 420 h 420"/>
                <a:gd name="T4" fmla="*/ 338 w 338"/>
                <a:gd name="T5" fmla="*/ 398 h 420"/>
                <a:gd name="T6" fmla="*/ 325 w 338"/>
                <a:gd name="T7" fmla="*/ 0 h 420"/>
                <a:gd name="T8" fmla="*/ 20 w 338"/>
                <a:gd name="T9" fmla="*/ 11 h 420"/>
                <a:gd name="T10" fmla="*/ 20 w 338"/>
                <a:gd name="T11" fmla="*/ 11 h 420"/>
                <a:gd name="T12" fmla="*/ 12 w 338"/>
                <a:gd name="T13" fmla="*/ 13 h 420"/>
                <a:gd name="T14" fmla="*/ 5 w 338"/>
                <a:gd name="T15" fmla="*/ 17 h 420"/>
                <a:gd name="T16" fmla="*/ 1 w 338"/>
                <a:gd name="T17" fmla="*/ 23 h 420"/>
                <a:gd name="T18" fmla="*/ 1 w 338"/>
                <a:gd name="T19" fmla="*/ 27 h 420"/>
                <a:gd name="T20" fmla="*/ 0 w 338"/>
                <a:gd name="T21" fmla="*/ 31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8" h="420">
                  <a:moveTo>
                    <a:pt x="0" y="31"/>
                  </a:moveTo>
                  <a:lnTo>
                    <a:pt x="13" y="420"/>
                  </a:lnTo>
                  <a:lnTo>
                    <a:pt x="338" y="398"/>
                  </a:lnTo>
                  <a:lnTo>
                    <a:pt x="325" y="0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2" y="13"/>
                  </a:lnTo>
                  <a:lnTo>
                    <a:pt x="5" y="17"/>
                  </a:lnTo>
                  <a:lnTo>
                    <a:pt x="1" y="23"/>
                  </a:lnTo>
                  <a:lnTo>
                    <a:pt x="1" y="27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4549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" name="Freeform 91"/>
            <p:cNvSpPr/>
            <p:nvPr/>
          </p:nvSpPr>
          <p:spPr bwMode="auto">
            <a:xfrm rot="2007898">
              <a:off x="471431" y="3538123"/>
              <a:ext cx="1061849" cy="1319456"/>
            </a:xfrm>
            <a:custGeom>
              <a:avLst/>
              <a:gdLst>
                <a:gd name="T0" fmla="*/ 0 w 338"/>
                <a:gd name="T1" fmla="*/ 31 h 420"/>
                <a:gd name="T2" fmla="*/ 13 w 338"/>
                <a:gd name="T3" fmla="*/ 420 h 420"/>
                <a:gd name="T4" fmla="*/ 338 w 338"/>
                <a:gd name="T5" fmla="*/ 398 h 420"/>
                <a:gd name="T6" fmla="*/ 325 w 338"/>
                <a:gd name="T7" fmla="*/ 0 h 420"/>
                <a:gd name="T8" fmla="*/ 20 w 338"/>
                <a:gd name="T9" fmla="*/ 11 h 420"/>
                <a:gd name="T10" fmla="*/ 20 w 338"/>
                <a:gd name="T11" fmla="*/ 11 h 420"/>
                <a:gd name="T12" fmla="*/ 12 w 338"/>
                <a:gd name="T13" fmla="*/ 13 h 420"/>
                <a:gd name="T14" fmla="*/ 5 w 338"/>
                <a:gd name="T15" fmla="*/ 17 h 420"/>
                <a:gd name="T16" fmla="*/ 1 w 338"/>
                <a:gd name="T17" fmla="*/ 23 h 420"/>
                <a:gd name="T18" fmla="*/ 1 w 338"/>
                <a:gd name="T19" fmla="*/ 27 h 420"/>
                <a:gd name="T20" fmla="*/ 0 w 338"/>
                <a:gd name="T21" fmla="*/ 31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8" h="420">
                  <a:moveTo>
                    <a:pt x="0" y="31"/>
                  </a:moveTo>
                  <a:lnTo>
                    <a:pt x="13" y="420"/>
                  </a:lnTo>
                  <a:lnTo>
                    <a:pt x="338" y="398"/>
                  </a:lnTo>
                  <a:lnTo>
                    <a:pt x="325" y="0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2" y="13"/>
                  </a:lnTo>
                  <a:lnTo>
                    <a:pt x="5" y="17"/>
                  </a:lnTo>
                  <a:lnTo>
                    <a:pt x="1" y="23"/>
                  </a:lnTo>
                  <a:lnTo>
                    <a:pt x="1" y="27"/>
                  </a:lnTo>
                  <a:lnTo>
                    <a:pt x="0" y="3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" name="Freeform 92"/>
            <p:cNvSpPr/>
            <p:nvPr/>
          </p:nvSpPr>
          <p:spPr bwMode="auto">
            <a:xfrm rot="2007898">
              <a:off x="540979" y="3306783"/>
              <a:ext cx="97390" cy="1281756"/>
            </a:xfrm>
            <a:custGeom>
              <a:avLst/>
              <a:gdLst>
                <a:gd name="T0" fmla="*/ 1 w 31"/>
                <a:gd name="T1" fmla="*/ 19 h 408"/>
                <a:gd name="T2" fmla="*/ 0 w 31"/>
                <a:gd name="T3" fmla="*/ 19 h 408"/>
                <a:gd name="T4" fmla="*/ 13 w 31"/>
                <a:gd name="T5" fmla="*/ 408 h 408"/>
                <a:gd name="T6" fmla="*/ 31 w 31"/>
                <a:gd name="T7" fmla="*/ 406 h 408"/>
                <a:gd name="T8" fmla="*/ 17 w 31"/>
                <a:gd name="T9" fmla="*/ 0 h 408"/>
                <a:gd name="T10" fmla="*/ 17 w 31"/>
                <a:gd name="T11" fmla="*/ 0 h 408"/>
                <a:gd name="T12" fmla="*/ 10 w 31"/>
                <a:gd name="T13" fmla="*/ 1 h 408"/>
                <a:gd name="T14" fmla="*/ 5 w 31"/>
                <a:gd name="T15" fmla="*/ 5 h 408"/>
                <a:gd name="T16" fmla="*/ 1 w 31"/>
                <a:gd name="T17" fmla="*/ 12 h 408"/>
                <a:gd name="T18" fmla="*/ 1 w 31"/>
                <a:gd name="T19" fmla="*/ 19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408">
                  <a:moveTo>
                    <a:pt x="1" y="19"/>
                  </a:moveTo>
                  <a:lnTo>
                    <a:pt x="0" y="19"/>
                  </a:lnTo>
                  <a:lnTo>
                    <a:pt x="13" y="408"/>
                  </a:lnTo>
                  <a:lnTo>
                    <a:pt x="31" y="406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0" y="1"/>
                  </a:lnTo>
                  <a:lnTo>
                    <a:pt x="5" y="5"/>
                  </a:lnTo>
                  <a:lnTo>
                    <a:pt x="1" y="12"/>
                  </a:lnTo>
                  <a:lnTo>
                    <a:pt x="1" y="19"/>
                  </a:lnTo>
                  <a:close/>
                </a:path>
              </a:pathLst>
            </a:custGeom>
            <a:solidFill>
              <a:srgbClr val="53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" name="Freeform 93"/>
            <p:cNvSpPr/>
            <p:nvPr/>
          </p:nvSpPr>
          <p:spPr bwMode="auto">
            <a:xfrm rot="2007898">
              <a:off x="540979" y="3306783"/>
              <a:ext cx="97390" cy="1281756"/>
            </a:xfrm>
            <a:custGeom>
              <a:avLst/>
              <a:gdLst>
                <a:gd name="T0" fmla="*/ 1 w 31"/>
                <a:gd name="T1" fmla="*/ 19 h 408"/>
                <a:gd name="T2" fmla="*/ 0 w 31"/>
                <a:gd name="T3" fmla="*/ 19 h 408"/>
                <a:gd name="T4" fmla="*/ 13 w 31"/>
                <a:gd name="T5" fmla="*/ 408 h 408"/>
                <a:gd name="T6" fmla="*/ 31 w 31"/>
                <a:gd name="T7" fmla="*/ 406 h 408"/>
                <a:gd name="T8" fmla="*/ 17 w 31"/>
                <a:gd name="T9" fmla="*/ 0 h 408"/>
                <a:gd name="T10" fmla="*/ 17 w 31"/>
                <a:gd name="T11" fmla="*/ 0 h 408"/>
                <a:gd name="T12" fmla="*/ 10 w 31"/>
                <a:gd name="T13" fmla="*/ 1 h 408"/>
                <a:gd name="T14" fmla="*/ 5 w 31"/>
                <a:gd name="T15" fmla="*/ 5 h 408"/>
                <a:gd name="T16" fmla="*/ 1 w 31"/>
                <a:gd name="T17" fmla="*/ 12 h 408"/>
                <a:gd name="T18" fmla="*/ 1 w 31"/>
                <a:gd name="T19" fmla="*/ 19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408">
                  <a:moveTo>
                    <a:pt x="1" y="19"/>
                  </a:moveTo>
                  <a:lnTo>
                    <a:pt x="0" y="19"/>
                  </a:lnTo>
                  <a:lnTo>
                    <a:pt x="13" y="408"/>
                  </a:lnTo>
                  <a:lnTo>
                    <a:pt x="31" y="406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0" y="1"/>
                  </a:lnTo>
                  <a:lnTo>
                    <a:pt x="5" y="5"/>
                  </a:lnTo>
                  <a:lnTo>
                    <a:pt x="1" y="12"/>
                  </a:lnTo>
                  <a:lnTo>
                    <a:pt x="1" y="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" name="Freeform 94"/>
            <p:cNvSpPr/>
            <p:nvPr/>
          </p:nvSpPr>
          <p:spPr bwMode="auto">
            <a:xfrm rot="2007898">
              <a:off x="168683" y="4682995"/>
              <a:ext cx="999017" cy="131945"/>
            </a:xfrm>
            <a:custGeom>
              <a:avLst/>
              <a:gdLst>
                <a:gd name="T0" fmla="*/ 0 w 318"/>
                <a:gd name="T1" fmla="*/ 27 h 42"/>
                <a:gd name="T2" fmla="*/ 0 w 318"/>
                <a:gd name="T3" fmla="*/ 27 h 42"/>
                <a:gd name="T4" fmla="*/ 2 w 318"/>
                <a:gd name="T5" fmla="*/ 32 h 42"/>
                <a:gd name="T6" fmla="*/ 5 w 318"/>
                <a:gd name="T7" fmla="*/ 38 h 42"/>
                <a:gd name="T8" fmla="*/ 10 w 318"/>
                <a:gd name="T9" fmla="*/ 42 h 42"/>
                <a:gd name="T10" fmla="*/ 17 w 318"/>
                <a:gd name="T11" fmla="*/ 42 h 42"/>
                <a:gd name="T12" fmla="*/ 318 w 318"/>
                <a:gd name="T13" fmla="*/ 32 h 42"/>
                <a:gd name="T14" fmla="*/ 318 w 318"/>
                <a:gd name="T15" fmla="*/ 0 h 42"/>
                <a:gd name="T16" fmla="*/ 15 w 318"/>
                <a:gd name="T17" fmla="*/ 11 h 42"/>
                <a:gd name="T18" fmla="*/ 15 w 318"/>
                <a:gd name="T19" fmla="*/ 11 h 42"/>
                <a:gd name="T20" fmla="*/ 9 w 318"/>
                <a:gd name="T21" fmla="*/ 12 h 42"/>
                <a:gd name="T22" fmla="*/ 5 w 318"/>
                <a:gd name="T23" fmla="*/ 15 h 42"/>
                <a:gd name="T24" fmla="*/ 0 w 318"/>
                <a:gd name="T25" fmla="*/ 20 h 42"/>
                <a:gd name="T26" fmla="*/ 0 w 318"/>
                <a:gd name="T27" fmla="*/ 27 h 42"/>
                <a:gd name="T28" fmla="*/ 0 w 318"/>
                <a:gd name="T29" fmla="*/ 27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8" h="42">
                  <a:moveTo>
                    <a:pt x="0" y="27"/>
                  </a:moveTo>
                  <a:lnTo>
                    <a:pt x="0" y="27"/>
                  </a:lnTo>
                  <a:lnTo>
                    <a:pt x="2" y="32"/>
                  </a:lnTo>
                  <a:lnTo>
                    <a:pt x="5" y="38"/>
                  </a:lnTo>
                  <a:lnTo>
                    <a:pt x="10" y="42"/>
                  </a:lnTo>
                  <a:lnTo>
                    <a:pt x="17" y="42"/>
                  </a:lnTo>
                  <a:lnTo>
                    <a:pt x="318" y="32"/>
                  </a:lnTo>
                  <a:lnTo>
                    <a:pt x="318" y="0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9" y="12"/>
                  </a:lnTo>
                  <a:lnTo>
                    <a:pt x="5" y="15"/>
                  </a:lnTo>
                  <a:lnTo>
                    <a:pt x="0" y="20"/>
                  </a:lnTo>
                  <a:lnTo>
                    <a:pt x="0" y="27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E1CC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" name="Freeform 95"/>
            <p:cNvSpPr/>
            <p:nvPr/>
          </p:nvSpPr>
          <p:spPr bwMode="auto">
            <a:xfrm rot="2007898">
              <a:off x="153756" y="4667830"/>
              <a:ext cx="1021008" cy="157078"/>
            </a:xfrm>
            <a:custGeom>
              <a:avLst/>
              <a:gdLst>
                <a:gd name="T0" fmla="*/ 0 w 325"/>
                <a:gd name="T1" fmla="*/ 31 h 50"/>
                <a:gd name="T2" fmla="*/ 0 w 325"/>
                <a:gd name="T3" fmla="*/ 31 h 50"/>
                <a:gd name="T4" fmla="*/ 1 w 325"/>
                <a:gd name="T5" fmla="*/ 35 h 50"/>
                <a:gd name="T6" fmla="*/ 3 w 325"/>
                <a:gd name="T7" fmla="*/ 39 h 50"/>
                <a:gd name="T8" fmla="*/ 7 w 325"/>
                <a:gd name="T9" fmla="*/ 45 h 50"/>
                <a:gd name="T10" fmla="*/ 14 w 325"/>
                <a:gd name="T11" fmla="*/ 49 h 50"/>
                <a:gd name="T12" fmla="*/ 20 w 325"/>
                <a:gd name="T13" fmla="*/ 50 h 50"/>
                <a:gd name="T14" fmla="*/ 325 w 325"/>
                <a:gd name="T15" fmla="*/ 39 h 50"/>
                <a:gd name="T16" fmla="*/ 325 w 325"/>
                <a:gd name="T17" fmla="*/ 32 h 50"/>
                <a:gd name="T18" fmla="*/ 20 w 325"/>
                <a:gd name="T19" fmla="*/ 43 h 50"/>
                <a:gd name="T20" fmla="*/ 20 w 325"/>
                <a:gd name="T21" fmla="*/ 43 h 50"/>
                <a:gd name="T22" fmla="*/ 16 w 325"/>
                <a:gd name="T23" fmla="*/ 42 h 50"/>
                <a:gd name="T24" fmla="*/ 12 w 325"/>
                <a:gd name="T25" fmla="*/ 39 h 50"/>
                <a:gd name="T26" fmla="*/ 10 w 325"/>
                <a:gd name="T27" fmla="*/ 35 h 50"/>
                <a:gd name="T28" fmla="*/ 8 w 325"/>
                <a:gd name="T29" fmla="*/ 31 h 50"/>
                <a:gd name="T30" fmla="*/ 8 w 325"/>
                <a:gd name="T31" fmla="*/ 31 h 50"/>
                <a:gd name="T32" fmla="*/ 8 w 325"/>
                <a:gd name="T33" fmla="*/ 26 h 50"/>
                <a:gd name="T34" fmla="*/ 11 w 325"/>
                <a:gd name="T35" fmla="*/ 22 h 50"/>
                <a:gd name="T36" fmla="*/ 15 w 325"/>
                <a:gd name="T37" fmla="*/ 19 h 50"/>
                <a:gd name="T38" fmla="*/ 20 w 325"/>
                <a:gd name="T39" fmla="*/ 18 h 50"/>
                <a:gd name="T40" fmla="*/ 324 w 325"/>
                <a:gd name="T41" fmla="*/ 8 h 50"/>
                <a:gd name="T42" fmla="*/ 324 w 325"/>
                <a:gd name="T43" fmla="*/ 0 h 50"/>
                <a:gd name="T44" fmla="*/ 19 w 325"/>
                <a:gd name="T45" fmla="*/ 11 h 50"/>
                <a:gd name="T46" fmla="*/ 19 w 325"/>
                <a:gd name="T47" fmla="*/ 11 h 50"/>
                <a:gd name="T48" fmla="*/ 12 w 325"/>
                <a:gd name="T49" fmla="*/ 12 h 50"/>
                <a:gd name="T50" fmla="*/ 5 w 325"/>
                <a:gd name="T51" fmla="*/ 18 h 50"/>
                <a:gd name="T52" fmla="*/ 1 w 325"/>
                <a:gd name="T53" fmla="*/ 23 h 50"/>
                <a:gd name="T54" fmla="*/ 0 w 325"/>
                <a:gd name="T55" fmla="*/ 31 h 50"/>
                <a:gd name="T56" fmla="*/ 0 w 325"/>
                <a:gd name="T5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25" h="50">
                  <a:moveTo>
                    <a:pt x="0" y="31"/>
                  </a:moveTo>
                  <a:lnTo>
                    <a:pt x="0" y="31"/>
                  </a:lnTo>
                  <a:lnTo>
                    <a:pt x="1" y="35"/>
                  </a:lnTo>
                  <a:lnTo>
                    <a:pt x="3" y="39"/>
                  </a:lnTo>
                  <a:lnTo>
                    <a:pt x="7" y="45"/>
                  </a:lnTo>
                  <a:lnTo>
                    <a:pt x="14" y="49"/>
                  </a:lnTo>
                  <a:lnTo>
                    <a:pt x="20" y="50"/>
                  </a:lnTo>
                  <a:lnTo>
                    <a:pt x="325" y="39"/>
                  </a:lnTo>
                  <a:lnTo>
                    <a:pt x="325" y="32"/>
                  </a:lnTo>
                  <a:lnTo>
                    <a:pt x="20" y="43"/>
                  </a:lnTo>
                  <a:lnTo>
                    <a:pt x="20" y="43"/>
                  </a:lnTo>
                  <a:lnTo>
                    <a:pt x="16" y="42"/>
                  </a:lnTo>
                  <a:lnTo>
                    <a:pt x="12" y="39"/>
                  </a:lnTo>
                  <a:lnTo>
                    <a:pt x="10" y="35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26"/>
                  </a:lnTo>
                  <a:lnTo>
                    <a:pt x="11" y="22"/>
                  </a:lnTo>
                  <a:lnTo>
                    <a:pt x="15" y="19"/>
                  </a:lnTo>
                  <a:lnTo>
                    <a:pt x="20" y="18"/>
                  </a:lnTo>
                  <a:lnTo>
                    <a:pt x="324" y="8"/>
                  </a:lnTo>
                  <a:lnTo>
                    <a:pt x="324" y="0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12" y="12"/>
                  </a:lnTo>
                  <a:lnTo>
                    <a:pt x="5" y="18"/>
                  </a:lnTo>
                  <a:lnTo>
                    <a:pt x="1" y="23"/>
                  </a:lnTo>
                  <a:lnTo>
                    <a:pt x="0" y="31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3939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" name="Freeform 96"/>
            <p:cNvSpPr/>
            <p:nvPr/>
          </p:nvSpPr>
          <p:spPr bwMode="auto">
            <a:xfrm rot="2007898">
              <a:off x="1375578" y="4546625"/>
              <a:ext cx="3142" cy="31416"/>
            </a:xfrm>
            <a:custGeom>
              <a:avLst/>
              <a:gdLst>
                <a:gd name="T0" fmla="*/ 0 w 1"/>
                <a:gd name="T1" fmla="*/ 0 h 10"/>
                <a:gd name="T2" fmla="*/ 1 w 1"/>
                <a:gd name="T3" fmla="*/ 10 h 10"/>
                <a:gd name="T4" fmla="*/ 1 w 1"/>
                <a:gd name="T5" fmla="*/ 10 h 10"/>
                <a:gd name="T6" fmla="*/ 0 w 1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0">
                  <a:moveTo>
                    <a:pt x="0" y="0"/>
                  </a:moveTo>
                  <a:lnTo>
                    <a:pt x="1" y="10"/>
                  </a:lnTo>
                  <a:lnTo>
                    <a:pt x="1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51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" name="Freeform 97"/>
            <p:cNvSpPr/>
            <p:nvPr/>
          </p:nvSpPr>
          <p:spPr bwMode="auto">
            <a:xfrm rot="2007898">
              <a:off x="1375578" y="4546625"/>
              <a:ext cx="3142" cy="31416"/>
            </a:xfrm>
            <a:custGeom>
              <a:avLst/>
              <a:gdLst>
                <a:gd name="T0" fmla="*/ 0 w 1"/>
                <a:gd name="T1" fmla="*/ 0 h 10"/>
                <a:gd name="T2" fmla="*/ 1 w 1"/>
                <a:gd name="T3" fmla="*/ 10 h 10"/>
                <a:gd name="T4" fmla="*/ 1 w 1"/>
                <a:gd name="T5" fmla="*/ 10 h 10"/>
                <a:gd name="T6" fmla="*/ 0 w 1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0">
                  <a:moveTo>
                    <a:pt x="0" y="0"/>
                  </a:moveTo>
                  <a:lnTo>
                    <a:pt x="1" y="10"/>
                  </a:lnTo>
                  <a:lnTo>
                    <a:pt x="1" y="1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" name="Freeform 98"/>
            <p:cNvSpPr/>
            <p:nvPr/>
          </p:nvSpPr>
          <p:spPr bwMode="auto">
            <a:xfrm rot="2007898">
              <a:off x="485863" y="4266582"/>
              <a:ext cx="967601" cy="75398"/>
            </a:xfrm>
            <a:custGeom>
              <a:avLst/>
              <a:gdLst>
                <a:gd name="T0" fmla="*/ 307 w 308"/>
                <a:gd name="T1" fmla="*/ 0 h 24"/>
                <a:gd name="T2" fmla="*/ 0 w 308"/>
                <a:gd name="T3" fmla="*/ 10 h 24"/>
                <a:gd name="T4" fmla="*/ 0 w 308"/>
                <a:gd name="T5" fmla="*/ 24 h 24"/>
                <a:gd name="T6" fmla="*/ 308 w 308"/>
                <a:gd name="T7" fmla="*/ 14 h 24"/>
                <a:gd name="T8" fmla="*/ 307 w 308"/>
                <a:gd name="T9" fmla="*/ 4 h 24"/>
                <a:gd name="T10" fmla="*/ 307 w 308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24">
                  <a:moveTo>
                    <a:pt x="307" y="0"/>
                  </a:moveTo>
                  <a:lnTo>
                    <a:pt x="0" y="10"/>
                  </a:lnTo>
                  <a:lnTo>
                    <a:pt x="0" y="24"/>
                  </a:lnTo>
                  <a:lnTo>
                    <a:pt x="308" y="14"/>
                  </a:lnTo>
                  <a:lnTo>
                    <a:pt x="307" y="4"/>
                  </a:lnTo>
                  <a:lnTo>
                    <a:pt x="307" y="0"/>
                  </a:lnTo>
                  <a:close/>
                </a:path>
              </a:pathLst>
            </a:custGeom>
            <a:solidFill>
              <a:srgbClr val="3538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" name="Freeform 99"/>
            <p:cNvSpPr/>
            <p:nvPr/>
          </p:nvSpPr>
          <p:spPr bwMode="auto">
            <a:xfrm rot="2007898">
              <a:off x="485863" y="4266582"/>
              <a:ext cx="967601" cy="75398"/>
            </a:xfrm>
            <a:custGeom>
              <a:avLst/>
              <a:gdLst>
                <a:gd name="T0" fmla="*/ 307 w 308"/>
                <a:gd name="T1" fmla="*/ 0 h 24"/>
                <a:gd name="T2" fmla="*/ 0 w 308"/>
                <a:gd name="T3" fmla="*/ 10 h 24"/>
                <a:gd name="T4" fmla="*/ 0 w 308"/>
                <a:gd name="T5" fmla="*/ 24 h 24"/>
                <a:gd name="T6" fmla="*/ 308 w 308"/>
                <a:gd name="T7" fmla="*/ 14 h 24"/>
                <a:gd name="T8" fmla="*/ 307 w 308"/>
                <a:gd name="T9" fmla="*/ 4 h 24"/>
                <a:gd name="T10" fmla="*/ 307 w 308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24">
                  <a:moveTo>
                    <a:pt x="307" y="0"/>
                  </a:moveTo>
                  <a:lnTo>
                    <a:pt x="0" y="10"/>
                  </a:lnTo>
                  <a:lnTo>
                    <a:pt x="0" y="24"/>
                  </a:lnTo>
                  <a:lnTo>
                    <a:pt x="308" y="14"/>
                  </a:lnTo>
                  <a:lnTo>
                    <a:pt x="307" y="4"/>
                  </a:lnTo>
                  <a:lnTo>
                    <a:pt x="3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" name="Freeform 100"/>
            <p:cNvSpPr/>
            <p:nvPr/>
          </p:nvSpPr>
          <p:spPr bwMode="auto">
            <a:xfrm rot="2007898">
              <a:off x="508424" y="4013888"/>
              <a:ext cx="53407" cy="43982"/>
            </a:xfrm>
            <a:custGeom>
              <a:avLst/>
              <a:gdLst>
                <a:gd name="T0" fmla="*/ 17 w 17"/>
                <a:gd name="T1" fmla="*/ 0 h 14"/>
                <a:gd name="T2" fmla="*/ 0 w 17"/>
                <a:gd name="T3" fmla="*/ 1 h 14"/>
                <a:gd name="T4" fmla="*/ 0 w 17"/>
                <a:gd name="T5" fmla="*/ 14 h 14"/>
                <a:gd name="T6" fmla="*/ 17 w 17"/>
                <a:gd name="T7" fmla="*/ 14 h 14"/>
                <a:gd name="T8" fmla="*/ 17 w 17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4">
                  <a:moveTo>
                    <a:pt x="17" y="0"/>
                  </a:moveTo>
                  <a:lnTo>
                    <a:pt x="0" y="1"/>
                  </a:lnTo>
                  <a:lnTo>
                    <a:pt x="0" y="14"/>
                  </a:lnTo>
                  <a:lnTo>
                    <a:pt x="17" y="14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3D41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" name="Freeform 101"/>
            <p:cNvSpPr/>
            <p:nvPr/>
          </p:nvSpPr>
          <p:spPr bwMode="auto">
            <a:xfrm rot="2007898">
              <a:off x="508424" y="4013888"/>
              <a:ext cx="53407" cy="43982"/>
            </a:xfrm>
            <a:custGeom>
              <a:avLst/>
              <a:gdLst>
                <a:gd name="T0" fmla="*/ 17 w 17"/>
                <a:gd name="T1" fmla="*/ 0 h 14"/>
                <a:gd name="T2" fmla="*/ 0 w 17"/>
                <a:gd name="T3" fmla="*/ 1 h 14"/>
                <a:gd name="T4" fmla="*/ 0 w 17"/>
                <a:gd name="T5" fmla="*/ 14 h 14"/>
                <a:gd name="T6" fmla="*/ 17 w 17"/>
                <a:gd name="T7" fmla="*/ 14 h 14"/>
                <a:gd name="T8" fmla="*/ 17 w 17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4">
                  <a:moveTo>
                    <a:pt x="17" y="0"/>
                  </a:moveTo>
                  <a:lnTo>
                    <a:pt x="0" y="1"/>
                  </a:lnTo>
                  <a:lnTo>
                    <a:pt x="0" y="14"/>
                  </a:lnTo>
                  <a:lnTo>
                    <a:pt x="17" y="14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" name="Freeform 102"/>
            <p:cNvSpPr/>
            <p:nvPr/>
          </p:nvSpPr>
          <p:spPr bwMode="auto">
            <a:xfrm rot="2007898">
              <a:off x="532780" y="3878569"/>
              <a:ext cx="1043000" cy="458669"/>
            </a:xfrm>
            <a:custGeom>
              <a:avLst/>
              <a:gdLst>
                <a:gd name="T0" fmla="*/ 5 w 332"/>
                <a:gd name="T1" fmla="*/ 146 h 146"/>
                <a:gd name="T2" fmla="*/ 332 w 332"/>
                <a:gd name="T3" fmla="*/ 135 h 146"/>
                <a:gd name="T4" fmla="*/ 328 w 332"/>
                <a:gd name="T5" fmla="*/ 0 h 146"/>
                <a:gd name="T6" fmla="*/ 0 w 332"/>
                <a:gd name="T7" fmla="*/ 11 h 146"/>
                <a:gd name="T8" fmla="*/ 5 w 332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146">
                  <a:moveTo>
                    <a:pt x="5" y="146"/>
                  </a:moveTo>
                  <a:lnTo>
                    <a:pt x="332" y="135"/>
                  </a:lnTo>
                  <a:lnTo>
                    <a:pt x="328" y="0"/>
                  </a:lnTo>
                  <a:lnTo>
                    <a:pt x="0" y="11"/>
                  </a:lnTo>
                  <a:lnTo>
                    <a:pt x="5" y="146"/>
                  </a:lnTo>
                  <a:close/>
                </a:path>
              </a:pathLst>
            </a:custGeom>
            <a:solidFill>
              <a:srgbClr val="84BC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" name="Freeform 103"/>
            <p:cNvSpPr/>
            <p:nvPr/>
          </p:nvSpPr>
          <p:spPr bwMode="auto">
            <a:xfrm rot="2007898">
              <a:off x="604407" y="3640317"/>
              <a:ext cx="84823" cy="430394"/>
            </a:xfrm>
            <a:custGeom>
              <a:avLst/>
              <a:gdLst>
                <a:gd name="T0" fmla="*/ 5 w 27"/>
                <a:gd name="T1" fmla="*/ 137 h 137"/>
                <a:gd name="T2" fmla="*/ 27 w 27"/>
                <a:gd name="T3" fmla="*/ 135 h 137"/>
                <a:gd name="T4" fmla="*/ 23 w 27"/>
                <a:gd name="T5" fmla="*/ 0 h 137"/>
                <a:gd name="T6" fmla="*/ 0 w 27"/>
                <a:gd name="T7" fmla="*/ 2 h 137"/>
                <a:gd name="T8" fmla="*/ 5 w 27"/>
                <a:gd name="T9" fmla="*/ 137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37">
                  <a:moveTo>
                    <a:pt x="5" y="137"/>
                  </a:moveTo>
                  <a:lnTo>
                    <a:pt x="27" y="135"/>
                  </a:lnTo>
                  <a:lnTo>
                    <a:pt x="23" y="0"/>
                  </a:lnTo>
                  <a:lnTo>
                    <a:pt x="0" y="2"/>
                  </a:lnTo>
                  <a:lnTo>
                    <a:pt x="5" y="137"/>
                  </a:lnTo>
                  <a:close/>
                </a:path>
              </a:pathLst>
            </a:custGeom>
            <a:solidFill>
              <a:srgbClr val="AF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" name="Freeform 104"/>
            <p:cNvSpPr/>
            <p:nvPr/>
          </p:nvSpPr>
          <p:spPr bwMode="auto">
            <a:xfrm rot="2007898">
              <a:off x="1121444" y="3666464"/>
              <a:ext cx="103673" cy="1360299"/>
            </a:xfrm>
            <a:custGeom>
              <a:avLst/>
              <a:gdLst>
                <a:gd name="T0" fmla="*/ 15 w 33"/>
                <a:gd name="T1" fmla="*/ 433 h 433"/>
                <a:gd name="T2" fmla="*/ 33 w 33"/>
                <a:gd name="T3" fmla="*/ 432 h 433"/>
                <a:gd name="T4" fmla="*/ 19 w 33"/>
                <a:gd name="T5" fmla="*/ 0 h 433"/>
                <a:gd name="T6" fmla="*/ 0 w 33"/>
                <a:gd name="T7" fmla="*/ 0 h 433"/>
                <a:gd name="T8" fmla="*/ 15 w 33"/>
                <a:gd name="T9" fmla="*/ 433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433">
                  <a:moveTo>
                    <a:pt x="15" y="433"/>
                  </a:moveTo>
                  <a:lnTo>
                    <a:pt x="33" y="432"/>
                  </a:lnTo>
                  <a:lnTo>
                    <a:pt x="19" y="0"/>
                  </a:lnTo>
                  <a:lnTo>
                    <a:pt x="0" y="0"/>
                  </a:lnTo>
                  <a:lnTo>
                    <a:pt x="15" y="433"/>
                  </a:lnTo>
                  <a:close/>
                </a:path>
              </a:pathLst>
            </a:custGeom>
            <a:solidFill>
              <a:srgbClr val="BF37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grpSp>
          <p:nvGrpSpPr>
            <p:cNvPr id="33" name="组 32"/>
            <p:cNvGrpSpPr/>
            <p:nvPr/>
          </p:nvGrpSpPr>
          <p:grpSpPr>
            <a:xfrm>
              <a:off x="1117435" y="4632120"/>
              <a:ext cx="357389" cy="432089"/>
              <a:chOff x="559780" y="4894787"/>
              <a:chExt cx="357389" cy="432089"/>
            </a:xfrm>
          </p:grpSpPr>
          <p:sp>
            <p:nvSpPr>
              <p:cNvPr id="35" name="Freeform 74"/>
              <p:cNvSpPr>
                <a:spLocks noEditPoints="1"/>
              </p:cNvSpPr>
              <p:nvPr/>
            </p:nvSpPr>
            <p:spPr bwMode="auto">
              <a:xfrm rot="2007898">
                <a:off x="577881" y="5081834"/>
                <a:ext cx="339288" cy="245042"/>
              </a:xfrm>
              <a:custGeom>
                <a:avLst/>
                <a:gdLst>
                  <a:gd name="T0" fmla="*/ 17 w 108"/>
                  <a:gd name="T1" fmla="*/ 27 h 78"/>
                  <a:gd name="T2" fmla="*/ 21 w 108"/>
                  <a:gd name="T3" fmla="*/ 37 h 78"/>
                  <a:gd name="T4" fmla="*/ 79 w 108"/>
                  <a:gd name="T5" fmla="*/ 65 h 78"/>
                  <a:gd name="T6" fmla="*/ 83 w 108"/>
                  <a:gd name="T7" fmla="*/ 65 h 78"/>
                  <a:gd name="T8" fmla="*/ 82 w 108"/>
                  <a:gd name="T9" fmla="*/ 61 h 78"/>
                  <a:gd name="T10" fmla="*/ 25 w 108"/>
                  <a:gd name="T11" fmla="*/ 34 h 78"/>
                  <a:gd name="T12" fmla="*/ 23 w 108"/>
                  <a:gd name="T13" fmla="*/ 27 h 78"/>
                  <a:gd name="T14" fmla="*/ 71 w 108"/>
                  <a:gd name="T15" fmla="*/ 20 h 78"/>
                  <a:gd name="T16" fmla="*/ 73 w 108"/>
                  <a:gd name="T17" fmla="*/ 26 h 78"/>
                  <a:gd name="T18" fmla="*/ 73 w 108"/>
                  <a:gd name="T19" fmla="*/ 26 h 78"/>
                  <a:gd name="T20" fmla="*/ 75 w 108"/>
                  <a:gd name="T21" fmla="*/ 23 h 78"/>
                  <a:gd name="T22" fmla="*/ 25 w 108"/>
                  <a:gd name="T23" fmla="*/ 15 h 78"/>
                  <a:gd name="T24" fmla="*/ 27 w 108"/>
                  <a:gd name="T25" fmla="*/ 20 h 78"/>
                  <a:gd name="T26" fmla="*/ 29 w 108"/>
                  <a:gd name="T27" fmla="*/ 19 h 78"/>
                  <a:gd name="T28" fmla="*/ 33 w 108"/>
                  <a:gd name="T29" fmla="*/ 18 h 78"/>
                  <a:gd name="T30" fmla="*/ 2 w 108"/>
                  <a:gd name="T31" fmla="*/ 14 h 78"/>
                  <a:gd name="T32" fmla="*/ 1 w 108"/>
                  <a:gd name="T33" fmla="*/ 27 h 78"/>
                  <a:gd name="T34" fmla="*/ 4 w 108"/>
                  <a:gd name="T35" fmla="*/ 37 h 78"/>
                  <a:gd name="T36" fmla="*/ 15 w 108"/>
                  <a:gd name="T37" fmla="*/ 46 h 78"/>
                  <a:gd name="T38" fmla="*/ 83 w 108"/>
                  <a:gd name="T39" fmla="*/ 77 h 78"/>
                  <a:gd name="T40" fmla="*/ 87 w 108"/>
                  <a:gd name="T41" fmla="*/ 78 h 78"/>
                  <a:gd name="T42" fmla="*/ 102 w 108"/>
                  <a:gd name="T43" fmla="*/ 72 h 78"/>
                  <a:gd name="T44" fmla="*/ 106 w 108"/>
                  <a:gd name="T45" fmla="*/ 64 h 78"/>
                  <a:gd name="T46" fmla="*/ 102 w 108"/>
                  <a:gd name="T47" fmla="*/ 46 h 78"/>
                  <a:gd name="T48" fmla="*/ 69 w 108"/>
                  <a:gd name="T49" fmla="*/ 29 h 78"/>
                  <a:gd name="T50" fmla="*/ 94 w 108"/>
                  <a:gd name="T51" fmla="*/ 46 h 78"/>
                  <a:gd name="T52" fmla="*/ 102 w 108"/>
                  <a:gd name="T53" fmla="*/ 60 h 78"/>
                  <a:gd name="T54" fmla="*/ 98 w 108"/>
                  <a:gd name="T55" fmla="*/ 69 h 78"/>
                  <a:gd name="T56" fmla="*/ 87 w 108"/>
                  <a:gd name="T57" fmla="*/ 73 h 78"/>
                  <a:gd name="T58" fmla="*/ 17 w 108"/>
                  <a:gd name="T59" fmla="*/ 41 h 78"/>
                  <a:gd name="T60" fmla="*/ 6 w 108"/>
                  <a:gd name="T61" fmla="*/ 30 h 78"/>
                  <a:gd name="T62" fmla="*/ 6 w 108"/>
                  <a:gd name="T63" fmla="*/ 16 h 78"/>
                  <a:gd name="T64" fmla="*/ 47 w 108"/>
                  <a:gd name="T65" fmla="*/ 19 h 78"/>
                  <a:gd name="T66" fmla="*/ 48 w 108"/>
                  <a:gd name="T67" fmla="*/ 22 h 78"/>
                  <a:gd name="T68" fmla="*/ 59 w 108"/>
                  <a:gd name="T69" fmla="*/ 30 h 78"/>
                  <a:gd name="T70" fmla="*/ 39 w 108"/>
                  <a:gd name="T71" fmla="*/ 15 h 78"/>
                  <a:gd name="T72" fmla="*/ 8 w 108"/>
                  <a:gd name="T73" fmla="*/ 7 h 78"/>
                  <a:gd name="T74" fmla="*/ 9 w 108"/>
                  <a:gd name="T75" fmla="*/ 12 h 78"/>
                  <a:gd name="T76" fmla="*/ 8 w 108"/>
                  <a:gd name="T77" fmla="*/ 7 h 78"/>
                  <a:gd name="T78" fmla="*/ 17 w 108"/>
                  <a:gd name="T79" fmla="*/ 2 h 78"/>
                  <a:gd name="T80" fmla="*/ 19 w 108"/>
                  <a:gd name="T81" fmla="*/ 6 h 78"/>
                  <a:gd name="T82" fmla="*/ 25 w 108"/>
                  <a:gd name="T83" fmla="*/ 6 h 78"/>
                  <a:gd name="T84" fmla="*/ 66 w 108"/>
                  <a:gd name="T85" fmla="*/ 22 h 78"/>
                  <a:gd name="T86" fmla="*/ 36 w 108"/>
                  <a:gd name="T87" fmla="*/ 3 h 78"/>
                  <a:gd name="T88" fmla="*/ 24 w 108"/>
                  <a:gd name="T89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8" h="78">
                    <a:moveTo>
                      <a:pt x="19" y="22"/>
                    </a:moveTo>
                    <a:lnTo>
                      <a:pt x="19" y="22"/>
                    </a:lnTo>
                    <a:lnTo>
                      <a:pt x="17" y="27"/>
                    </a:lnTo>
                    <a:lnTo>
                      <a:pt x="19" y="33"/>
                    </a:lnTo>
                    <a:lnTo>
                      <a:pt x="19" y="33"/>
                    </a:lnTo>
                    <a:lnTo>
                      <a:pt x="21" y="37"/>
                    </a:lnTo>
                    <a:lnTo>
                      <a:pt x="27" y="41"/>
                    </a:lnTo>
                    <a:lnTo>
                      <a:pt x="79" y="65"/>
                    </a:lnTo>
                    <a:lnTo>
                      <a:pt x="79" y="65"/>
                    </a:lnTo>
                    <a:lnTo>
                      <a:pt x="81" y="66"/>
                    </a:lnTo>
                    <a:lnTo>
                      <a:pt x="81" y="66"/>
                    </a:lnTo>
                    <a:lnTo>
                      <a:pt x="83" y="65"/>
                    </a:lnTo>
                    <a:lnTo>
                      <a:pt x="83" y="65"/>
                    </a:lnTo>
                    <a:lnTo>
                      <a:pt x="83" y="62"/>
                    </a:lnTo>
                    <a:lnTo>
                      <a:pt x="82" y="61"/>
                    </a:lnTo>
                    <a:lnTo>
                      <a:pt x="28" y="37"/>
                    </a:lnTo>
                    <a:lnTo>
                      <a:pt x="28" y="37"/>
                    </a:lnTo>
                    <a:lnTo>
                      <a:pt x="25" y="34"/>
                    </a:lnTo>
                    <a:lnTo>
                      <a:pt x="24" y="30"/>
                    </a:lnTo>
                    <a:lnTo>
                      <a:pt x="24" y="30"/>
                    </a:lnTo>
                    <a:lnTo>
                      <a:pt x="23" y="27"/>
                    </a:lnTo>
                    <a:lnTo>
                      <a:pt x="24" y="24"/>
                    </a:lnTo>
                    <a:lnTo>
                      <a:pt x="19" y="22"/>
                    </a:lnTo>
                    <a:close/>
                    <a:moveTo>
                      <a:pt x="71" y="20"/>
                    </a:moveTo>
                    <a:lnTo>
                      <a:pt x="71" y="20"/>
                    </a:lnTo>
                    <a:lnTo>
                      <a:pt x="70" y="24"/>
                    </a:lnTo>
                    <a:lnTo>
                      <a:pt x="73" y="26"/>
                    </a:lnTo>
                    <a:lnTo>
                      <a:pt x="73" y="26"/>
                    </a:lnTo>
                    <a:lnTo>
                      <a:pt x="73" y="26"/>
                    </a:lnTo>
                    <a:lnTo>
                      <a:pt x="73" y="26"/>
                    </a:lnTo>
                    <a:lnTo>
                      <a:pt x="75" y="24"/>
                    </a:lnTo>
                    <a:lnTo>
                      <a:pt x="75" y="24"/>
                    </a:lnTo>
                    <a:lnTo>
                      <a:pt x="75" y="23"/>
                    </a:lnTo>
                    <a:lnTo>
                      <a:pt x="74" y="20"/>
                    </a:lnTo>
                    <a:lnTo>
                      <a:pt x="71" y="20"/>
                    </a:lnTo>
                    <a:close/>
                    <a:moveTo>
                      <a:pt x="25" y="15"/>
                    </a:moveTo>
                    <a:lnTo>
                      <a:pt x="25" y="15"/>
                    </a:lnTo>
                    <a:lnTo>
                      <a:pt x="21" y="18"/>
                    </a:lnTo>
                    <a:lnTo>
                      <a:pt x="27" y="20"/>
                    </a:lnTo>
                    <a:lnTo>
                      <a:pt x="27" y="20"/>
                    </a:lnTo>
                    <a:lnTo>
                      <a:pt x="29" y="19"/>
                    </a:lnTo>
                    <a:lnTo>
                      <a:pt x="29" y="19"/>
                    </a:lnTo>
                    <a:lnTo>
                      <a:pt x="32" y="18"/>
                    </a:lnTo>
                    <a:lnTo>
                      <a:pt x="32" y="18"/>
                    </a:lnTo>
                    <a:lnTo>
                      <a:pt x="33" y="18"/>
                    </a:lnTo>
                    <a:lnTo>
                      <a:pt x="25" y="15"/>
                    </a:lnTo>
                    <a:close/>
                    <a:moveTo>
                      <a:pt x="2" y="14"/>
                    </a:moveTo>
                    <a:lnTo>
                      <a:pt x="2" y="14"/>
                    </a:lnTo>
                    <a:lnTo>
                      <a:pt x="1" y="19"/>
                    </a:lnTo>
                    <a:lnTo>
                      <a:pt x="0" y="23"/>
                    </a:lnTo>
                    <a:lnTo>
                      <a:pt x="1" y="27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4" y="37"/>
                    </a:lnTo>
                    <a:lnTo>
                      <a:pt x="6" y="39"/>
                    </a:lnTo>
                    <a:lnTo>
                      <a:pt x="10" y="43"/>
                    </a:lnTo>
                    <a:lnTo>
                      <a:pt x="15" y="46"/>
                    </a:lnTo>
                    <a:lnTo>
                      <a:pt x="79" y="76"/>
                    </a:lnTo>
                    <a:lnTo>
                      <a:pt x="79" y="76"/>
                    </a:lnTo>
                    <a:lnTo>
                      <a:pt x="83" y="77"/>
                    </a:lnTo>
                    <a:lnTo>
                      <a:pt x="83" y="77"/>
                    </a:lnTo>
                    <a:lnTo>
                      <a:pt x="87" y="78"/>
                    </a:lnTo>
                    <a:lnTo>
                      <a:pt x="87" y="78"/>
                    </a:lnTo>
                    <a:lnTo>
                      <a:pt x="93" y="77"/>
                    </a:lnTo>
                    <a:lnTo>
                      <a:pt x="98" y="76"/>
                    </a:lnTo>
                    <a:lnTo>
                      <a:pt x="102" y="72"/>
                    </a:lnTo>
                    <a:lnTo>
                      <a:pt x="105" y="68"/>
                    </a:lnTo>
                    <a:lnTo>
                      <a:pt x="105" y="68"/>
                    </a:lnTo>
                    <a:lnTo>
                      <a:pt x="106" y="64"/>
                    </a:lnTo>
                    <a:lnTo>
                      <a:pt x="108" y="60"/>
                    </a:lnTo>
                    <a:lnTo>
                      <a:pt x="106" y="53"/>
                    </a:lnTo>
                    <a:lnTo>
                      <a:pt x="102" y="46"/>
                    </a:lnTo>
                    <a:lnTo>
                      <a:pt x="96" y="42"/>
                    </a:lnTo>
                    <a:lnTo>
                      <a:pt x="69" y="29"/>
                    </a:lnTo>
                    <a:lnTo>
                      <a:pt x="69" y="29"/>
                    </a:lnTo>
                    <a:lnTo>
                      <a:pt x="64" y="33"/>
                    </a:lnTo>
                    <a:lnTo>
                      <a:pt x="94" y="46"/>
                    </a:lnTo>
                    <a:lnTo>
                      <a:pt x="94" y="46"/>
                    </a:lnTo>
                    <a:lnTo>
                      <a:pt x="98" y="50"/>
                    </a:lnTo>
                    <a:lnTo>
                      <a:pt x="101" y="54"/>
                    </a:lnTo>
                    <a:lnTo>
                      <a:pt x="102" y="60"/>
                    </a:lnTo>
                    <a:lnTo>
                      <a:pt x="101" y="65"/>
                    </a:lnTo>
                    <a:lnTo>
                      <a:pt x="101" y="65"/>
                    </a:lnTo>
                    <a:lnTo>
                      <a:pt x="98" y="69"/>
                    </a:lnTo>
                    <a:lnTo>
                      <a:pt x="96" y="70"/>
                    </a:lnTo>
                    <a:lnTo>
                      <a:pt x="91" y="73"/>
                    </a:lnTo>
                    <a:lnTo>
                      <a:pt x="87" y="73"/>
                    </a:lnTo>
                    <a:lnTo>
                      <a:pt x="87" y="73"/>
                    </a:lnTo>
                    <a:lnTo>
                      <a:pt x="81" y="72"/>
                    </a:lnTo>
                    <a:lnTo>
                      <a:pt x="17" y="41"/>
                    </a:lnTo>
                    <a:lnTo>
                      <a:pt x="17" y="41"/>
                    </a:lnTo>
                    <a:lnTo>
                      <a:pt x="10" y="37"/>
                    </a:lnTo>
                    <a:lnTo>
                      <a:pt x="6" y="30"/>
                    </a:lnTo>
                    <a:lnTo>
                      <a:pt x="6" y="30"/>
                    </a:lnTo>
                    <a:lnTo>
                      <a:pt x="5" y="23"/>
                    </a:lnTo>
                    <a:lnTo>
                      <a:pt x="6" y="16"/>
                    </a:lnTo>
                    <a:lnTo>
                      <a:pt x="2" y="14"/>
                    </a:lnTo>
                    <a:close/>
                    <a:moveTo>
                      <a:pt x="35" y="14"/>
                    </a:moveTo>
                    <a:lnTo>
                      <a:pt x="47" y="19"/>
                    </a:lnTo>
                    <a:lnTo>
                      <a:pt x="47" y="19"/>
                    </a:lnTo>
                    <a:lnTo>
                      <a:pt x="48" y="20"/>
                    </a:lnTo>
                    <a:lnTo>
                      <a:pt x="48" y="22"/>
                    </a:lnTo>
                    <a:lnTo>
                      <a:pt x="48" y="22"/>
                    </a:lnTo>
                    <a:lnTo>
                      <a:pt x="47" y="23"/>
                    </a:lnTo>
                    <a:lnTo>
                      <a:pt x="59" y="30"/>
                    </a:lnTo>
                    <a:lnTo>
                      <a:pt x="59" y="30"/>
                    </a:lnTo>
                    <a:lnTo>
                      <a:pt x="63" y="26"/>
                    </a:lnTo>
                    <a:lnTo>
                      <a:pt x="39" y="15"/>
                    </a:lnTo>
                    <a:lnTo>
                      <a:pt x="39" y="15"/>
                    </a:lnTo>
                    <a:lnTo>
                      <a:pt x="35" y="14"/>
                    </a:lnTo>
                    <a:close/>
                    <a:moveTo>
                      <a:pt x="8" y="7"/>
                    </a:moveTo>
                    <a:lnTo>
                      <a:pt x="8" y="7"/>
                    </a:lnTo>
                    <a:lnTo>
                      <a:pt x="5" y="10"/>
                    </a:lnTo>
                    <a:lnTo>
                      <a:pt x="9" y="12"/>
                    </a:lnTo>
                    <a:lnTo>
                      <a:pt x="9" y="12"/>
                    </a:lnTo>
                    <a:lnTo>
                      <a:pt x="13" y="8"/>
                    </a:lnTo>
                    <a:lnTo>
                      <a:pt x="8" y="7"/>
                    </a:lnTo>
                    <a:close/>
                    <a:moveTo>
                      <a:pt x="24" y="0"/>
                    </a:moveTo>
                    <a:lnTo>
                      <a:pt x="24" y="0"/>
                    </a:lnTo>
                    <a:lnTo>
                      <a:pt x="17" y="2"/>
                    </a:lnTo>
                    <a:lnTo>
                      <a:pt x="17" y="2"/>
                    </a:lnTo>
                    <a:lnTo>
                      <a:pt x="13" y="3"/>
                    </a:lnTo>
                    <a:lnTo>
                      <a:pt x="19" y="6"/>
                    </a:lnTo>
                    <a:lnTo>
                      <a:pt x="19" y="6"/>
                    </a:lnTo>
                    <a:lnTo>
                      <a:pt x="25" y="6"/>
                    </a:lnTo>
                    <a:lnTo>
                      <a:pt x="25" y="6"/>
                    </a:lnTo>
                    <a:lnTo>
                      <a:pt x="29" y="6"/>
                    </a:lnTo>
                    <a:lnTo>
                      <a:pt x="33" y="7"/>
                    </a:lnTo>
                    <a:lnTo>
                      <a:pt x="66" y="22"/>
                    </a:lnTo>
                    <a:lnTo>
                      <a:pt x="66" y="22"/>
                    </a:lnTo>
                    <a:lnTo>
                      <a:pt x="67" y="18"/>
                    </a:lnTo>
                    <a:lnTo>
                      <a:pt x="36" y="3"/>
                    </a:lnTo>
                    <a:lnTo>
                      <a:pt x="36" y="3"/>
                    </a:lnTo>
                    <a:lnTo>
                      <a:pt x="31" y="2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0872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6" name="Freeform 82"/>
              <p:cNvSpPr/>
              <p:nvPr/>
            </p:nvSpPr>
            <p:spPr bwMode="auto">
              <a:xfrm rot="2007898">
                <a:off x="559780" y="4911392"/>
                <a:ext cx="339288" cy="241901"/>
              </a:xfrm>
              <a:custGeom>
                <a:avLst/>
                <a:gdLst>
                  <a:gd name="T0" fmla="*/ 16 w 108"/>
                  <a:gd name="T1" fmla="*/ 2 h 77"/>
                  <a:gd name="T2" fmla="*/ 25 w 108"/>
                  <a:gd name="T3" fmla="*/ 0 h 77"/>
                  <a:gd name="T4" fmla="*/ 35 w 108"/>
                  <a:gd name="T5" fmla="*/ 3 h 77"/>
                  <a:gd name="T6" fmla="*/ 74 w 108"/>
                  <a:gd name="T7" fmla="*/ 21 h 77"/>
                  <a:gd name="T8" fmla="*/ 75 w 108"/>
                  <a:gd name="T9" fmla="*/ 25 h 77"/>
                  <a:gd name="T10" fmla="*/ 74 w 108"/>
                  <a:gd name="T11" fmla="*/ 26 h 77"/>
                  <a:gd name="T12" fmla="*/ 33 w 108"/>
                  <a:gd name="T13" fmla="*/ 7 h 77"/>
                  <a:gd name="T14" fmla="*/ 25 w 108"/>
                  <a:gd name="T15" fmla="*/ 6 h 77"/>
                  <a:gd name="T16" fmla="*/ 18 w 108"/>
                  <a:gd name="T17" fmla="*/ 6 h 77"/>
                  <a:gd name="T18" fmla="*/ 6 w 108"/>
                  <a:gd name="T19" fmla="*/ 15 h 77"/>
                  <a:gd name="T20" fmla="*/ 5 w 108"/>
                  <a:gd name="T21" fmla="*/ 23 h 77"/>
                  <a:gd name="T22" fmla="*/ 6 w 108"/>
                  <a:gd name="T23" fmla="*/ 30 h 77"/>
                  <a:gd name="T24" fmla="*/ 16 w 108"/>
                  <a:gd name="T25" fmla="*/ 41 h 77"/>
                  <a:gd name="T26" fmla="*/ 81 w 108"/>
                  <a:gd name="T27" fmla="*/ 72 h 77"/>
                  <a:gd name="T28" fmla="*/ 91 w 108"/>
                  <a:gd name="T29" fmla="*/ 72 h 77"/>
                  <a:gd name="T30" fmla="*/ 101 w 108"/>
                  <a:gd name="T31" fmla="*/ 65 h 77"/>
                  <a:gd name="T32" fmla="*/ 102 w 108"/>
                  <a:gd name="T33" fmla="*/ 60 h 77"/>
                  <a:gd name="T34" fmla="*/ 98 w 108"/>
                  <a:gd name="T35" fmla="*/ 49 h 77"/>
                  <a:gd name="T36" fmla="*/ 36 w 108"/>
                  <a:gd name="T37" fmla="*/ 19 h 77"/>
                  <a:gd name="T38" fmla="*/ 33 w 108"/>
                  <a:gd name="T39" fmla="*/ 18 h 77"/>
                  <a:gd name="T40" fmla="*/ 29 w 108"/>
                  <a:gd name="T41" fmla="*/ 18 h 77"/>
                  <a:gd name="T42" fmla="*/ 24 w 108"/>
                  <a:gd name="T43" fmla="*/ 23 h 77"/>
                  <a:gd name="T44" fmla="*/ 23 w 108"/>
                  <a:gd name="T45" fmla="*/ 27 h 77"/>
                  <a:gd name="T46" fmla="*/ 23 w 108"/>
                  <a:gd name="T47" fmla="*/ 30 h 77"/>
                  <a:gd name="T48" fmla="*/ 28 w 108"/>
                  <a:gd name="T49" fmla="*/ 35 h 77"/>
                  <a:gd name="T50" fmla="*/ 82 w 108"/>
                  <a:gd name="T51" fmla="*/ 61 h 77"/>
                  <a:gd name="T52" fmla="*/ 83 w 108"/>
                  <a:gd name="T53" fmla="*/ 64 h 77"/>
                  <a:gd name="T54" fmla="*/ 82 w 108"/>
                  <a:gd name="T55" fmla="*/ 65 h 77"/>
                  <a:gd name="T56" fmla="*/ 25 w 108"/>
                  <a:gd name="T57" fmla="*/ 41 h 77"/>
                  <a:gd name="T58" fmla="*/ 21 w 108"/>
                  <a:gd name="T59" fmla="*/ 37 h 77"/>
                  <a:gd name="T60" fmla="*/ 18 w 108"/>
                  <a:gd name="T61" fmla="*/ 31 h 77"/>
                  <a:gd name="T62" fmla="*/ 18 w 108"/>
                  <a:gd name="T63" fmla="*/ 21 h 77"/>
                  <a:gd name="T64" fmla="*/ 23 w 108"/>
                  <a:gd name="T65" fmla="*/ 17 h 77"/>
                  <a:gd name="T66" fmla="*/ 27 w 108"/>
                  <a:gd name="T67" fmla="*/ 14 h 77"/>
                  <a:gd name="T68" fmla="*/ 39 w 108"/>
                  <a:gd name="T69" fmla="*/ 15 h 77"/>
                  <a:gd name="T70" fmla="*/ 95 w 108"/>
                  <a:gd name="T71" fmla="*/ 42 h 77"/>
                  <a:gd name="T72" fmla="*/ 106 w 108"/>
                  <a:gd name="T73" fmla="*/ 53 h 77"/>
                  <a:gd name="T74" fmla="*/ 106 w 108"/>
                  <a:gd name="T75" fmla="*/ 64 h 77"/>
                  <a:gd name="T76" fmla="*/ 105 w 108"/>
                  <a:gd name="T77" fmla="*/ 68 h 77"/>
                  <a:gd name="T78" fmla="*/ 95 w 108"/>
                  <a:gd name="T79" fmla="*/ 76 h 77"/>
                  <a:gd name="T80" fmla="*/ 82 w 108"/>
                  <a:gd name="T81" fmla="*/ 77 h 77"/>
                  <a:gd name="T82" fmla="*/ 78 w 108"/>
                  <a:gd name="T83" fmla="*/ 76 h 77"/>
                  <a:gd name="T84" fmla="*/ 14 w 108"/>
                  <a:gd name="T85" fmla="*/ 45 h 77"/>
                  <a:gd name="T86" fmla="*/ 6 w 108"/>
                  <a:gd name="T87" fmla="*/ 39 h 77"/>
                  <a:gd name="T88" fmla="*/ 1 w 108"/>
                  <a:gd name="T89" fmla="*/ 31 h 77"/>
                  <a:gd name="T90" fmla="*/ 0 w 108"/>
                  <a:gd name="T91" fmla="*/ 27 h 77"/>
                  <a:gd name="T92" fmla="*/ 1 w 108"/>
                  <a:gd name="T93" fmla="*/ 18 h 77"/>
                  <a:gd name="T94" fmla="*/ 2 w 108"/>
                  <a:gd name="T95" fmla="*/ 14 h 77"/>
                  <a:gd name="T96" fmla="*/ 8 w 108"/>
                  <a:gd name="T97" fmla="*/ 6 h 77"/>
                  <a:gd name="T98" fmla="*/ 16 w 108"/>
                  <a:gd name="T99" fmla="*/ 2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08" h="77">
                    <a:moveTo>
                      <a:pt x="16" y="2"/>
                    </a:moveTo>
                    <a:lnTo>
                      <a:pt x="16" y="2"/>
                    </a:lnTo>
                    <a:lnTo>
                      <a:pt x="21" y="0"/>
                    </a:lnTo>
                    <a:lnTo>
                      <a:pt x="25" y="0"/>
                    </a:lnTo>
                    <a:lnTo>
                      <a:pt x="31" y="2"/>
                    </a:lnTo>
                    <a:lnTo>
                      <a:pt x="35" y="3"/>
                    </a:lnTo>
                    <a:lnTo>
                      <a:pt x="74" y="21"/>
                    </a:lnTo>
                    <a:lnTo>
                      <a:pt x="74" y="21"/>
                    </a:lnTo>
                    <a:lnTo>
                      <a:pt x="75" y="22"/>
                    </a:lnTo>
                    <a:lnTo>
                      <a:pt x="75" y="25"/>
                    </a:lnTo>
                    <a:lnTo>
                      <a:pt x="75" y="25"/>
                    </a:lnTo>
                    <a:lnTo>
                      <a:pt x="74" y="26"/>
                    </a:lnTo>
                    <a:lnTo>
                      <a:pt x="71" y="25"/>
                    </a:lnTo>
                    <a:lnTo>
                      <a:pt x="33" y="7"/>
                    </a:lnTo>
                    <a:lnTo>
                      <a:pt x="33" y="7"/>
                    </a:lnTo>
                    <a:lnTo>
                      <a:pt x="25" y="6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12" y="10"/>
                    </a:lnTo>
                    <a:lnTo>
                      <a:pt x="6" y="15"/>
                    </a:lnTo>
                    <a:lnTo>
                      <a:pt x="6" y="15"/>
                    </a:lnTo>
                    <a:lnTo>
                      <a:pt x="5" y="23"/>
                    </a:lnTo>
                    <a:lnTo>
                      <a:pt x="6" y="30"/>
                    </a:lnTo>
                    <a:lnTo>
                      <a:pt x="6" y="30"/>
                    </a:lnTo>
                    <a:lnTo>
                      <a:pt x="10" y="37"/>
                    </a:lnTo>
                    <a:lnTo>
                      <a:pt x="16" y="41"/>
                    </a:lnTo>
                    <a:lnTo>
                      <a:pt x="81" y="72"/>
                    </a:lnTo>
                    <a:lnTo>
                      <a:pt x="81" y="72"/>
                    </a:lnTo>
                    <a:lnTo>
                      <a:pt x="86" y="73"/>
                    </a:lnTo>
                    <a:lnTo>
                      <a:pt x="91" y="72"/>
                    </a:lnTo>
                    <a:lnTo>
                      <a:pt x="97" y="69"/>
                    </a:lnTo>
                    <a:lnTo>
                      <a:pt x="101" y="65"/>
                    </a:lnTo>
                    <a:lnTo>
                      <a:pt x="101" y="65"/>
                    </a:lnTo>
                    <a:lnTo>
                      <a:pt x="102" y="60"/>
                    </a:lnTo>
                    <a:lnTo>
                      <a:pt x="101" y="54"/>
                    </a:lnTo>
                    <a:lnTo>
                      <a:pt x="98" y="49"/>
                    </a:lnTo>
                    <a:lnTo>
                      <a:pt x="93" y="46"/>
                    </a:lnTo>
                    <a:lnTo>
                      <a:pt x="36" y="19"/>
                    </a:lnTo>
                    <a:lnTo>
                      <a:pt x="36" y="19"/>
                    </a:lnTo>
                    <a:lnTo>
                      <a:pt x="33" y="18"/>
                    </a:lnTo>
                    <a:lnTo>
                      <a:pt x="29" y="18"/>
                    </a:lnTo>
                    <a:lnTo>
                      <a:pt x="29" y="18"/>
                    </a:lnTo>
                    <a:lnTo>
                      <a:pt x="25" y="21"/>
                    </a:lnTo>
                    <a:lnTo>
                      <a:pt x="24" y="23"/>
                    </a:lnTo>
                    <a:lnTo>
                      <a:pt x="24" y="23"/>
                    </a:lnTo>
                    <a:lnTo>
                      <a:pt x="23" y="27"/>
                    </a:lnTo>
                    <a:lnTo>
                      <a:pt x="23" y="30"/>
                    </a:lnTo>
                    <a:lnTo>
                      <a:pt x="23" y="30"/>
                    </a:lnTo>
                    <a:lnTo>
                      <a:pt x="25" y="34"/>
                    </a:lnTo>
                    <a:lnTo>
                      <a:pt x="28" y="35"/>
                    </a:lnTo>
                    <a:lnTo>
                      <a:pt x="82" y="61"/>
                    </a:lnTo>
                    <a:lnTo>
                      <a:pt x="82" y="61"/>
                    </a:lnTo>
                    <a:lnTo>
                      <a:pt x="83" y="62"/>
                    </a:lnTo>
                    <a:lnTo>
                      <a:pt x="83" y="64"/>
                    </a:lnTo>
                    <a:lnTo>
                      <a:pt x="83" y="64"/>
                    </a:lnTo>
                    <a:lnTo>
                      <a:pt x="82" y="65"/>
                    </a:lnTo>
                    <a:lnTo>
                      <a:pt x="79" y="65"/>
                    </a:lnTo>
                    <a:lnTo>
                      <a:pt x="25" y="41"/>
                    </a:lnTo>
                    <a:lnTo>
                      <a:pt x="25" y="41"/>
                    </a:lnTo>
                    <a:lnTo>
                      <a:pt x="21" y="37"/>
                    </a:lnTo>
                    <a:lnTo>
                      <a:pt x="18" y="31"/>
                    </a:lnTo>
                    <a:lnTo>
                      <a:pt x="18" y="31"/>
                    </a:lnTo>
                    <a:lnTo>
                      <a:pt x="17" y="26"/>
                    </a:lnTo>
                    <a:lnTo>
                      <a:pt x="18" y="21"/>
                    </a:lnTo>
                    <a:lnTo>
                      <a:pt x="18" y="21"/>
                    </a:lnTo>
                    <a:lnTo>
                      <a:pt x="23" y="17"/>
                    </a:lnTo>
                    <a:lnTo>
                      <a:pt x="27" y="14"/>
                    </a:lnTo>
                    <a:lnTo>
                      <a:pt x="27" y="14"/>
                    </a:lnTo>
                    <a:lnTo>
                      <a:pt x="33" y="14"/>
                    </a:lnTo>
                    <a:lnTo>
                      <a:pt x="39" y="15"/>
                    </a:lnTo>
                    <a:lnTo>
                      <a:pt x="95" y="42"/>
                    </a:lnTo>
                    <a:lnTo>
                      <a:pt x="95" y="42"/>
                    </a:lnTo>
                    <a:lnTo>
                      <a:pt x="102" y="46"/>
                    </a:lnTo>
                    <a:lnTo>
                      <a:pt x="106" y="53"/>
                    </a:lnTo>
                    <a:lnTo>
                      <a:pt x="108" y="60"/>
                    </a:lnTo>
                    <a:lnTo>
                      <a:pt x="106" y="64"/>
                    </a:lnTo>
                    <a:lnTo>
                      <a:pt x="105" y="68"/>
                    </a:lnTo>
                    <a:lnTo>
                      <a:pt x="105" y="68"/>
                    </a:lnTo>
                    <a:lnTo>
                      <a:pt x="101" y="72"/>
                    </a:lnTo>
                    <a:lnTo>
                      <a:pt x="95" y="76"/>
                    </a:lnTo>
                    <a:lnTo>
                      <a:pt x="89" y="77"/>
                    </a:lnTo>
                    <a:lnTo>
                      <a:pt x="82" y="77"/>
                    </a:lnTo>
                    <a:lnTo>
                      <a:pt x="82" y="77"/>
                    </a:lnTo>
                    <a:lnTo>
                      <a:pt x="78" y="76"/>
                    </a:lnTo>
                    <a:lnTo>
                      <a:pt x="14" y="45"/>
                    </a:lnTo>
                    <a:lnTo>
                      <a:pt x="14" y="45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5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0" y="27"/>
                    </a:lnTo>
                    <a:lnTo>
                      <a:pt x="0" y="22"/>
                    </a:lnTo>
                    <a:lnTo>
                      <a:pt x="1" y="18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5" y="10"/>
                    </a:lnTo>
                    <a:lnTo>
                      <a:pt x="8" y="6"/>
                    </a:lnTo>
                    <a:lnTo>
                      <a:pt x="12" y="3"/>
                    </a:lnTo>
                    <a:lnTo>
                      <a:pt x="16" y="2"/>
                    </a:lnTo>
                    <a:close/>
                  </a:path>
                </a:pathLst>
              </a:custGeom>
              <a:solidFill>
                <a:srgbClr val="A3F3F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7" name="Freeform 83"/>
              <p:cNvSpPr/>
              <p:nvPr/>
            </p:nvSpPr>
            <p:spPr bwMode="auto">
              <a:xfrm rot="2007898">
                <a:off x="559780" y="4911392"/>
                <a:ext cx="339288" cy="241901"/>
              </a:xfrm>
              <a:custGeom>
                <a:avLst/>
                <a:gdLst>
                  <a:gd name="T0" fmla="*/ 16 w 108"/>
                  <a:gd name="T1" fmla="*/ 2 h 77"/>
                  <a:gd name="T2" fmla="*/ 25 w 108"/>
                  <a:gd name="T3" fmla="*/ 0 h 77"/>
                  <a:gd name="T4" fmla="*/ 35 w 108"/>
                  <a:gd name="T5" fmla="*/ 3 h 77"/>
                  <a:gd name="T6" fmla="*/ 74 w 108"/>
                  <a:gd name="T7" fmla="*/ 21 h 77"/>
                  <a:gd name="T8" fmla="*/ 75 w 108"/>
                  <a:gd name="T9" fmla="*/ 25 h 77"/>
                  <a:gd name="T10" fmla="*/ 74 w 108"/>
                  <a:gd name="T11" fmla="*/ 26 h 77"/>
                  <a:gd name="T12" fmla="*/ 33 w 108"/>
                  <a:gd name="T13" fmla="*/ 7 h 77"/>
                  <a:gd name="T14" fmla="*/ 25 w 108"/>
                  <a:gd name="T15" fmla="*/ 6 h 77"/>
                  <a:gd name="T16" fmla="*/ 18 w 108"/>
                  <a:gd name="T17" fmla="*/ 6 h 77"/>
                  <a:gd name="T18" fmla="*/ 6 w 108"/>
                  <a:gd name="T19" fmla="*/ 15 h 77"/>
                  <a:gd name="T20" fmla="*/ 5 w 108"/>
                  <a:gd name="T21" fmla="*/ 23 h 77"/>
                  <a:gd name="T22" fmla="*/ 6 w 108"/>
                  <a:gd name="T23" fmla="*/ 30 h 77"/>
                  <a:gd name="T24" fmla="*/ 16 w 108"/>
                  <a:gd name="T25" fmla="*/ 41 h 77"/>
                  <a:gd name="T26" fmla="*/ 81 w 108"/>
                  <a:gd name="T27" fmla="*/ 72 h 77"/>
                  <a:gd name="T28" fmla="*/ 91 w 108"/>
                  <a:gd name="T29" fmla="*/ 72 h 77"/>
                  <a:gd name="T30" fmla="*/ 101 w 108"/>
                  <a:gd name="T31" fmla="*/ 65 h 77"/>
                  <a:gd name="T32" fmla="*/ 102 w 108"/>
                  <a:gd name="T33" fmla="*/ 60 h 77"/>
                  <a:gd name="T34" fmla="*/ 98 w 108"/>
                  <a:gd name="T35" fmla="*/ 49 h 77"/>
                  <a:gd name="T36" fmla="*/ 36 w 108"/>
                  <a:gd name="T37" fmla="*/ 19 h 77"/>
                  <a:gd name="T38" fmla="*/ 33 w 108"/>
                  <a:gd name="T39" fmla="*/ 18 h 77"/>
                  <a:gd name="T40" fmla="*/ 29 w 108"/>
                  <a:gd name="T41" fmla="*/ 18 h 77"/>
                  <a:gd name="T42" fmla="*/ 24 w 108"/>
                  <a:gd name="T43" fmla="*/ 23 h 77"/>
                  <a:gd name="T44" fmla="*/ 23 w 108"/>
                  <a:gd name="T45" fmla="*/ 27 h 77"/>
                  <a:gd name="T46" fmla="*/ 23 w 108"/>
                  <a:gd name="T47" fmla="*/ 30 h 77"/>
                  <a:gd name="T48" fmla="*/ 28 w 108"/>
                  <a:gd name="T49" fmla="*/ 35 h 77"/>
                  <a:gd name="T50" fmla="*/ 82 w 108"/>
                  <a:gd name="T51" fmla="*/ 61 h 77"/>
                  <a:gd name="T52" fmla="*/ 83 w 108"/>
                  <a:gd name="T53" fmla="*/ 64 h 77"/>
                  <a:gd name="T54" fmla="*/ 82 w 108"/>
                  <a:gd name="T55" fmla="*/ 65 h 77"/>
                  <a:gd name="T56" fmla="*/ 25 w 108"/>
                  <a:gd name="T57" fmla="*/ 41 h 77"/>
                  <a:gd name="T58" fmla="*/ 21 w 108"/>
                  <a:gd name="T59" fmla="*/ 37 h 77"/>
                  <a:gd name="T60" fmla="*/ 18 w 108"/>
                  <a:gd name="T61" fmla="*/ 31 h 77"/>
                  <a:gd name="T62" fmla="*/ 18 w 108"/>
                  <a:gd name="T63" fmla="*/ 21 h 77"/>
                  <a:gd name="T64" fmla="*/ 23 w 108"/>
                  <a:gd name="T65" fmla="*/ 17 h 77"/>
                  <a:gd name="T66" fmla="*/ 27 w 108"/>
                  <a:gd name="T67" fmla="*/ 14 h 77"/>
                  <a:gd name="T68" fmla="*/ 39 w 108"/>
                  <a:gd name="T69" fmla="*/ 15 h 77"/>
                  <a:gd name="T70" fmla="*/ 95 w 108"/>
                  <a:gd name="T71" fmla="*/ 42 h 77"/>
                  <a:gd name="T72" fmla="*/ 106 w 108"/>
                  <a:gd name="T73" fmla="*/ 53 h 77"/>
                  <a:gd name="T74" fmla="*/ 106 w 108"/>
                  <a:gd name="T75" fmla="*/ 64 h 77"/>
                  <a:gd name="T76" fmla="*/ 105 w 108"/>
                  <a:gd name="T77" fmla="*/ 68 h 77"/>
                  <a:gd name="T78" fmla="*/ 95 w 108"/>
                  <a:gd name="T79" fmla="*/ 76 h 77"/>
                  <a:gd name="T80" fmla="*/ 82 w 108"/>
                  <a:gd name="T81" fmla="*/ 77 h 77"/>
                  <a:gd name="T82" fmla="*/ 78 w 108"/>
                  <a:gd name="T83" fmla="*/ 76 h 77"/>
                  <a:gd name="T84" fmla="*/ 14 w 108"/>
                  <a:gd name="T85" fmla="*/ 45 h 77"/>
                  <a:gd name="T86" fmla="*/ 6 w 108"/>
                  <a:gd name="T87" fmla="*/ 39 h 77"/>
                  <a:gd name="T88" fmla="*/ 1 w 108"/>
                  <a:gd name="T89" fmla="*/ 31 h 77"/>
                  <a:gd name="T90" fmla="*/ 0 w 108"/>
                  <a:gd name="T91" fmla="*/ 27 h 77"/>
                  <a:gd name="T92" fmla="*/ 1 w 108"/>
                  <a:gd name="T93" fmla="*/ 18 h 77"/>
                  <a:gd name="T94" fmla="*/ 2 w 108"/>
                  <a:gd name="T95" fmla="*/ 14 h 77"/>
                  <a:gd name="T96" fmla="*/ 8 w 108"/>
                  <a:gd name="T97" fmla="*/ 6 h 77"/>
                  <a:gd name="T98" fmla="*/ 16 w 108"/>
                  <a:gd name="T99" fmla="*/ 2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08" h="77">
                    <a:moveTo>
                      <a:pt x="16" y="2"/>
                    </a:moveTo>
                    <a:lnTo>
                      <a:pt x="16" y="2"/>
                    </a:lnTo>
                    <a:lnTo>
                      <a:pt x="21" y="0"/>
                    </a:lnTo>
                    <a:lnTo>
                      <a:pt x="25" y="0"/>
                    </a:lnTo>
                    <a:lnTo>
                      <a:pt x="31" y="2"/>
                    </a:lnTo>
                    <a:lnTo>
                      <a:pt x="35" y="3"/>
                    </a:lnTo>
                    <a:lnTo>
                      <a:pt x="74" y="21"/>
                    </a:lnTo>
                    <a:lnTo>
                      <a:pt x="74" y="21"/>
                    </a:lnTo>
                    <a:lnTo>
                      <a:pt x="75" y="22"/>
                    </a:lnTo>
                    <a:lnTo>
                      <a:pt x="75" y="25"/>
                    </a:lnTo>
                    <a:lnTo>
                      <a:pt x="75" y="25"/>
                    </a:lnTo>
                    <a:lnTo>
                      <a:pt x="74" y="26"/>
                    </a:lnTo>
                    <a:lnTo>
                      <a:pt x="71" y="25"/>
                    </a:lnTo>
                    <a:lnTo>
                      <a:pt x="33" y="7"/>
                    </a:lnTo>
                    <a:lnTo>
                      <a:pt x="33" y="7"/>
                    </a:lnTo>
                    <a:lnTo>
                      <a:pt x="25" y="6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12" y="10"/>
                    </a:lnTo>
                    <a:lnTo>
                      <a:pt x="6" y="15"/>
                    </a:lnTo>
                    <a:lnTo>
                      <a:pt x="6" y="15"/>
                    </a:lnTo>
                    <a:lnTo>
                      <a:pt x="5" y="23"/>
                    </a:lnTo>
                    <a:lnTo>
                      <a:pt x="6" y="30"/>
                    </a:lnTo>
                    <a:lnTo>
                      <a:pt x="6" y="30"/>
                    </a:lnTo>
                    <a:lnTo>
                      <a:pt x="10" y="37"/>
                    </a:lnTo>
                    <a:lnTo>
                      <a:pt x="16" y="41"/>
                    </a:lnTo>
                    <a:lnTo>
                      <a:pt x="81" y="72"/>
                    </a:lnTo>
                    <a:lnTo>
                      <a:pt x="81" y="72"/>
                    </a:lnTo>
                    <a:lnTo>
                      <a:pt x="86" y="73"/>
                    </a:lnTo>
                    <a:lnTo>
                      <a:pt x="91" y="72"/>
                    </a:lnTo>
                    <a:lnTo>
                      <a:pt x="97" y="69"/>
                    </a:lnTo>
                    <a:lnTo>
                      <a:pt x="101" y="65"/>
                    </a:lnTo>
                    <a:lnTo>
                      <a:pt x="101" y="65"/>
                    </a:lnTo>
                    <a:lnTo>
                      <a:pt x="102" y="60"/>
                    </a:lnTo>
                    <a:lnTo>
                      <a:pt x="101" y="54"/>
                    </a:lnTo>
                    <a:lnTo>
                      <a:pt x="98" y="49"/>
                    </a:lnTo>
                    <a:lnTo>
                      <a:pt x="93" y="46"/>
                    </a:lnTo>
                    <a:lnTo>
                      <a:pt x="36" y="19"/>
                    </a:lnTo>
                    <a:lnTo>
                      <a:pt x="36" y="19"/>
                    </a:lnTo>
                    <a:lnTo>
                      <a:pt x="33" y="18"/>
                    </a:lnTo>
                    <a:lnTo>
                      <a:pt x="29" y="18"/>
                    </a:lnTo>
                    <a:lnTo>
                      <a:pt x="29" y="18"/>
                    </a:lnTo>
                    <a:lnTo>
                      <a:pt x="25" y="21"/>
                    </a:lnTo>
                    <a:lnTo>
                      <a:pt x="24" y="23"/>
                    </a:lnTo>
                    <a:lnTo>
                      <a:pt x="24" y="23"/>
                    </a:lnTo>
                    <a:lnTo>
                      <a:pt x="23" y="27"/>
                    </a:lnTo>
                    <a:lnTo>
                      <a:pt x="23" y="30"/>
                    </a:lnTo>
                    <a:lnTo>
                      <a:pt x="23" y="30"/>
                    </a:lnTo>
                    <a:lnTo>
                      <a:pt x="25" y="34"/>
                    </a:lnTo>
                    <a:lnTo>
                      <a:pt x="28" y="35"/>
                    </a:lnTo>
                    <a:lnTo>
                      <a:pt x="82" y="61"/>
                    </a:lnTo>
                    <a:lnTo>
                      <a:pt x="82" y="61"/>
                    </a:lnTo>
                    <a:lnTo>
                      <a:pt x="83" y="62"/>
                    </a:lnTo>
                    <a:lnTo>
                      <a:pt x="83" y="64"/>
                    </a:lnTo>
                    <a:lnTo>
                      <a:pt x="83" y="64"/>
                    </a:lnTo>
                    <a:lnTo>
                      <a:pt x="82" y="65"/>
                    </a:lnTo>
                    <a:lnTo>
                      <a:pt x="79" y="65"/>
                    </a:lnTo>
                    <a:lnTo>
                      <a:pt x="25" y="41"/>
                    </a:lnTo>
                    <a:lnTo>
                      <a:pt x="25" y="41"/>
                    </a:lnTo>
                    <a:lnTo>
                      <a:pt x="21" y="37"/>
                    </a:lnTo>
                    <a:lnTo>
                      <a:pt x="18" y="31"/>
                    </a:lnTo>
                    <a:lnTo>
                      <a:pt x="18" y="31"/>
                    </a:lnTo>
                    <a:lnTo>
                      <a:pt x="17" y="26"/>
                    </a:lnTo>
                    <a:lnTo>
                      <a:pt x="18" y="21"/>
                    </a:lnTo>
                    <a:lnTo>
                      <a:pt x="18" y="21"/>
                    </a:lnTo>
                    <a:lnTo>
                      <a:pt x="23" y="17"/>
                    </a:lnTo>
                    <a:lnTo>
                      <a:pt x="27" y="14"/>
                    </a:lnTo>
                    <a:lnTo>
                      <a:pt x="27" y="14"/>
                    </a:lnTo>
                    <a:lnTo>
                      <a:pt x="33" y="14"/>
                    </a:lnTo>
                    <a:lnTo>
                      <a:pt x="39" y="15"/>
                    </a:lnTo>
                    <a:lnTo>
                      <a:pt x="95" y="42"/>
                    </a:lnTo>
                    <a:lnTo>
                      <a:pt x="95" y="42"/>
                    </a:lnTo>
                    <a:lnTo>
                      <a:pt x="102" y="46"/>
                    </a:lnTo>
                    <a:lnTo>
                      <a:pt x="106" y="53"/>
                    </a:lnTo>
                    <a:lnTo>
                      <a:pt x="108" y="60"/>
                    </a:lnTo>
                    <a:lnTo>
                      <a:pt x="106" y="64"/>
                    </a:lnTo>
                    <a:lnTo>
                      <a:pt x="105" y="68"/>
                    </a:lnTo>
                    <a:lnTo>
                      <a:pt x="105" y="68"/>
                    </a:lnTo>
                    <a:lnTo>
                      <a:pt x="101" y="72"/>
                    </a:lnTo>
                    <a:lnTo>
                      <a:pt x="95" y="76"/>
                    </a:lnTo>
                    <a:lnTo>
                      <a:pt x="89" y="77"/>
                    </a:lnTo>
                    <a:lnTo>
                      <a:pt x="82" y="77"/>
                    </a:lnTo>
                    <a:lnTo>
                      <a:pt x="82" y="77"/>
                    </a:lnTo>
                    <a:lnTo>
                      <a:pt x="78" y="76"/>
                    </a:lnTo>
                    <a:lnTo>
                      <a:pt x="14" y="45"/>
                    </a:lnTo>
                    <a:lnTo>
                      <a:pt x="14" y="45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5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0" y="27"/>
                    </a:lnTo>
                    <a:lnTo>
                      <a:pt x="0" y="22"/>
                    </a:lnTo>
                    <a:lnTo>
                      <a:pt x="1" y="18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5" y="10"/>
                    </a:lnTo>
                    <a:lnTo>
                      <a:pt x="8" y="6"/>
                    </a:lnTo>
                    <a:lnTo>
                      <a:pt x="12" y="3"/>
                    </a:lnTo>
                    <a:lnTo>
                      <a:pt x="16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8" name="Freeform 87"/>
              <p:cNvSpPr>
                <a:spLocks noEditPoints="1"/>
              </p:cNvSpPr>
              <p:nvPr/>
            </p:nvSpPr>
            <p:spPr bwMode="auto">
              <a:xfrm rot="2007898">
                <a:off x="608217" y="4894787"/>
                <a:ext cx="235618" cy="97390"/>
              </a:xfrm>
              <a:custGeom>
                <a:avLst/>
                <a:gdLst>
                  <a:gd name="T0" fmla="*/ 32 w 75"/>
                  <a:gd name="T1" fmla="*/ 14 h 31"/>
                  <a:gd name="T2" fmla="*/ 27 w 75"/>
                  <a:gd name="T3" fmla="*/ 14 h 31"/>
                  <a:gd name="T4" fmla="*/ 18 w 75"/>
                  <a:gd name="T5" fmla="*/ 21 h 31"/>
                  <a:gd name="T6" fmla="*/ 17 w 75"/>
                  <a:gd name="T7" fmla="*/ 26 h 31"/>
                  <a:gd name="T8" fmla="*/ 24 w 75"/>
                  <a:gd name="T9" fmla="*/ 31 h 31"/>
                  <a:gd name="T10" fmla="*/ 23 w 75"/>
                  <a:gd name="T11" fmla="*/ 30 h 31"/>
                  <a:gd name="T12" fmla="*/ 23 w 75"/>
                  <a:gd name="T13" fmla="*/ 27 h 31"/>
                  <a:gd name="T14" fmla="*/ 24 w 75"/>
                  <a:gd name="T15" fmla="*/ 23 h 31"/>
                  <a:gd name="T16" fmla="*/ 29 w 75"/>
                  <a:gd name="T17" fmla="*/ 18 h 31"/>
                  <a:gd name="T18" fmla="*/ 32 w 75"/>
                  <a:gd name="T19" fmla="*/ 18 h 31"/>
                  <a:gd name="T20" fmla="*/ 36 w 75"/>
                  <a:gd name="T21" fmla="*/ 19 h 31"/>
                  <a:gd name="T22" fmla="*/ 70 w 75"/>
                  <a:gd name="T23" fmla="*/ 30 h 31"/>
                  <a:gd name="T24" fmla="*/ 39 w 75"/>
                  <a:gd name="T25" fmla="*/ 15 h 31"/>
                  <a:gd name="T26" fmla="*/ 24 w 75"/>
                  <a:gd name="T27" fmla="*/ 0 h 31"/>
                  <a:gd name="T28" fmla="*/ 16 w 75"/>
                  <a:gd name="T29" fmla="*/ 2 h 31"/>
                  <a:gd name="T30" fmla="*/ 12 w 75"/>
                  <a:gd name="T31" fmla="*/ 3 h 31"/>
                  <a:gd name="T32" fmla="*/ 5 w 75"/>
                  <a:gd name="T33" fmla="*/ 10 h 31"/>
                  <a:gd name="T34" fmla="*/ 2 w 75"/>
                  <a:gd name="T35" fmla="*/ 14 h 31"/>
                  <a:gd name="T36" fmla="*/ 0 w 75"/>
                  <a:gd name="T37" fmla="*/ 22 h 31"/>
                  <a:gd name="T38" fmla="*/ 1 w 75"/>
                  <a:gd name="T39" fmla="*/ 31 h 31"/>
                  <a:gd name="T40" fmla="*/ 1 w 75"/>
                  <a:gd name="T41" fmla="*/ 31 h 31"/>
                  <a:gd name="T42" fmla="*/ 6 w 75"/>
                  <a:gd name="T43" fmla="*/ 31 h 31"/>
                  <a:gd name="T44" fmla="*/ 6 w 75"/>
                  <a:gd name="T45" fmla="*/ 30 h 31"/>
                  <a:gd name="T46" fmla="*/ 6 w 75"/>
                  <a:gd name="T47" fmla="*/ 15 h 31"/>
                  <a:gd name="T48" fmla="*/ 12 w 75"/>
                  <a:gd name="T49" fmla="*/ 10 h 31"/>
                  <a:gd name="T50" fmla="*/ 18 w 75"/>
                  <a:gd name="T51" fmla="*/ 6 h 31"/>
                  <a:gd name="T52" fmla="*/ 24 w 75"/>
                  <a:gd name="T53" fmla="*/ 6 h 31"/>
                  <a:gd name="T54" fmla="*/ 33 w 75"/>
                  <a:gd name="T55" fmla="*/ 7 h 31"/>
                  <a:gd name="T56" fmla="*/ 71 w 75"/>
                  <a:gd name="T57" fmla="*/ 25 h 31"/>
                  <a:gd name="T58" fmla="*/ 72 w 75"/>
                  <a:gd name="T59" fmla="*/ 26 h 31"/>
                  <a:gd name="T60" fmla="*/ 75 w 75"/>
                  <a:gd name="T61" fmla="*/ 25 h 31"/>
                  <a:gd name="T62" fmla="*/ 74 w 75"/>
                  <a:gd name="T63" fmla="*/ 21 h 31"/>
                  <a:gd name="T64" fmla="*/ 35 w 75"/>
                  <a:gd name="T65" fmla="*/ 3 h 31"/>
                  <a:gd name="T66" fmla="*/ 24 w 75"/>
                  <a:gd name="T67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75" h="31">
                    <a:moveTo>
                      <a:pt x="32" y="14"/>
                    </a:moveTo>
                    <a:lnTo>
                      <a:pt x="32" y="14"/>
                    </a:lnTo>
                    <a:lnTo>
                      <a:pt x="27" y="14"/>
                    </a:lnTo>
                    <a:lnTo>
                      <a:pt x="27" y="14"/>
                    </a:lnTo>
                    <a:lnTo>
                      <a:pt x="23" y="17"/>
                    </a:lnTo>
                    <a:lnTo>
                      <a:pt x="18" y="21"/>
                    </a:lnTo>
                    <a:lnTo>
                      <a:pt x="18" y="21"/>
                    </a:lnTo>
                    <a:lnTo>
                      <a:pt x="17" y="26"/>
                    </a:lnTo>
                    <a:lnTo>
                      <a:pt x="18" y="31"/>
                    </a:lnTo>
                    <a:lnTo>
                      <a:pt x="24" y="31"/>
                    </a:lnTo>
                    <a:lnTo>
                      <a:pt x="24" y="31"/>
                    </a:lnTo>
                    <a:lnTo>
                      <a:pt x="23" y="30"/>
                    </a:lnTo>
                    <a:lnTo>
                      <a:pt x="23" y="30"/>
                    </a:lnTo>
                    <a:lnTo>
                      <a:pt x="23" y="27"/>
                    </a:lnTo>
                    <a:lnTo>
                      <a:pt x="24" y="23"/>
                    </a:lnTo>
                    <a:lnTo>
                      <a:pt x="24" y="23"/>
                    </a:lnTo>
                    <a:lnTo>
                      <a:pt x="25" y="21"/>
                    </a:lnTo>
                    <a:lnTo>
                      <a:pt x="29" y="18"/>
                    </a:lnTo>
                    <a:lnTo>
                      <a:pt x="29" y="18"/>
                    </a:lnTo>
                    <a:lnTo>
                      <a:pt x="32" y="18"/>
                    </a:lnTo>
                    <a:lnTo>
                      <a:pt x="32" y="18"/>
                    </a:lnTo>
                    <a:lnTo>
                      <a:pt x="36" y="19"/>
                    </a:lnTo>
                    <a:lnTo>
                      <a:pt x="59" y="30"/>
                    </a:lnTo>
                    <a:lnTo>
                      <a:pt x="70" y="30"/>
                    </a:lnTo>
                    <a:lnTo>
                      <a:pt x="39" y="15"/>
                    </a:lnTo>
                    <a:lnTo>
                      <a:pt x="39" y="15"/>
                    </a:lnTo>
                    <a:lnTo>
                      <a:pt x="32" y="14"/>
                    </a:lnTo>
                    <a:close/>
                    <a:moveTo>
                      <a:pt x="24" y="0"/>
                    </a:moveTo>
                    <a:lnTo>
                      <a:pt x="24" y="0"/>
                    </a:lnTo>
                    <a:lnTo>
                      <a:pt x="16" y="2"/>
                    </a:lnTo>
                    <a:lnTo>
                      <a:pt x="16" y="2"/>
                    </a:lnTo>
                    <a:lnTo>
                      <a:pt x="12" y="3"/>
                    </a:lnTo>
                    <a:lnTo>
                      <a:pt x="8" y="6"/>
                    </a:lnTo>
                    <a:lnTo>
                      <a:pt x="5" y="10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1" y="18"/>
                    </a:lnTo>
                    <a:lnTo>
                      <a:pt x="0" y="22"/>
                    </a:lnTo>
                    <a:lnTo>
                      <a:pt x="0" y="27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6" y="31"/>
                    </a:lnTo>
                    <a:lnTo>
                      <a:pt x="6" y="31"/>
                    </a:lnTo>
                    <a:lnTo>
                      <a:pt x="6" y="30"/>
                    </a:lnTo>
                    <a:lnTo>
                      <a:pt x="6" y="30"/>
                    </a:lnTo>
                    <a:lnTo>
                      <a:pt x="5" y="23"/>
                    </a:lnTo>
                    <a:lnTo>
                      <a:pt x="6" y="15"/>
                    </a:lnTo>
                    <a:lnTo>
                      <a:pt x="6" y="15"/>
                    </a:lnTo>
                    <a:lnTo>
                      <a:pt x="12" y="10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24" y="6"/>
                    </a:lnTo>
                    <a:lnTo>
                      <a:pt x="24" y="6"/>
                    </a:lnTo>
                    <a:lnTo>
                      <a:pt x="29" y="6"/>
                    </a:lnTo>
                    <a:lnTo>
                      <a:pt x="33" y="7"/>
                    </a:lnTo>
                    <a:lnTo>
                      <a:pt x="71" y="25"/>
                    </a:lnTo>
                    <a:lnTo>
                      <a:pt x="71" y="25"/>
                    </a:lnTo>
                    <a:lnTo>
                      <a:pt x="72" y="26"/>
                    </a:lnTo>
                    <a:lnTo>
                      <a:pt x="72" y="26"/>
                    </a:lnTo>
                    <a:lnTo>
                      <a:pt x="75" y="25"/>
                    </a:lnTo>
                    <a:lnTo>
                      <a:pt x="75" y="25"/>
                    </a:lnTo>
                    <a:lnTo>
                      <a:pt x="75" y="22"/>
                    </a:lnTo>
                    <a:lnTo>
                      <a:pt x="74" y="21"/>
                    </a:lnTo>
                    <a:lnTo>
                      <a:pt x="35" y="3"/>
                    </a:lnTo>
                    <a:lnTo>
                      <a:pt x="35" y="3"/>
                    </a:lnTo>
                    <a:lnTo>
                      <a:pt x="29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8BCF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9" name="Freeform 89"/>
              <p:cNvSpPr/>
              <p:nvPr/>
            </p:nvSpPr>
            <p:spPr bwMode="auto">
              <a:xfrm rot="2007898">
                <a:off x="608217" y="4894787"/>
                <a:ext cx="235618" cy="97390"/>
              </a:xfrm>
              <a:custGeom>
                <a:avLst/>
                <a:gdLst>
                  <a:gd name="T0" fmla="*/ 24 w 75"/>
                  <a:gd name="T1" fmla="*/ 0 h 31"/>
                  <a:gd name="T2" fmla="*/ 24 w 75"/>
                  <a:gd name="T3" fmla="*/ 0 h 31"/>
                  <a:gd name="T4" fmla="*/ 16 w 75"/>
                  <a:gd name="T5" fmla="*/ 2 h 31"/>
                  <a:gd name="T6" fmla="*/ 16 w 75"/>
                  <a:gd name="T7" fmla="*/ 2 h 31"/>
                  <a:gd name="T8" fmla="*/ 12 w 75"/>
                  <a:gd name="T9" fmla="*/ 3 h 31"/>
                  <a:gd name="T10" fmla="*/ 8 w 75"/>
                  <a:gd name="T11" fmla="*/ 6 h 31"/>
                  <a:gd name="T12" fmla="*/ 5 w 75"/>
                  <a:gd name="T13" fmla="*/ 10 h 31"/>
                  <a:gd name="T14" fmla="*/ 2 w 75"/>
                  <a:gd name="T15" fmla="*/ 14 h 31"/>
                  <a:gd name="T16" fmla="*/ 2 w 75"/>
                  <a:gd name="T17" fmla="*/ 14 h 31"/>
                  <a:gd name="T18" fmla="*/ 1 w 75"/>
                  <a:gd name="T19" fmla="*/ 18 h 31"/>
                  <a:gd name="T20" fmla="*/ 0 w 75"/>
                  <a:gd name="T21" fmla="*/ 22 h 31"/>
                  <a:gd name="T22" fmla="*/ 0 w 75"/>
                  <a:gd name="T23" fmla="*/ 27 h 31"/>
                  <a:gd name="T24" fmla="*/ 1 w 75"/>
                  <a:gd name="T25" fmla="*/ 31 h 31"/>
                  <a:gd name="T26" fmla="*/ 1 w 75"/>
                  <a:gd name="T27" fmla="*/ 31 h 31"/>
                  <a:gd name="T28" fmla="*/ 1 w 75"/>
                  <a:gd name="T29" fmla="*/ 31 h 31"/>
                  <a:gd name="T30" fmla="*/ 6 w 75"/>
                  <a:gd name="T31" fmla="*/ 31 h 31"/>
                  <a:gd name="T32" fmla="*/ 6 w 75"/>
                  <a:gd name="T33" fmla="*/ 31 h 31"/>
                  <a:gd name="T34" fmla="*/ 6 w 75"/>
                  <a:gd name="T35" fmla="*/ 30 h 31"/>
                  <a:gd name="T36" fmla="*/ 6 w 75"/>
                  <a:gd name="T37" fmla="*/ 30 h 31"/>
                  <a:gd name="T38" fmla="*/ 5 w 75"/>
                  <a:gd name="T39" fmla="*/ 23 h 31"/>
                  <a:gd name="T40" fmla="*/ 6 w 75"/>
                  <a:gd name="T41" fmla="*/ 15 h 31"/>
                  <a:gd name="T42" fmla="*/ 6 w 75"/>
                  <a:gd name="T43" fmla="*/ 15 h 31"/>
                  <a:gd name="T44" fmla="*/ 12 w 75"/>
                  <a:gd name="T45" fmla="*/ 10 h 31"/>
                  <a:gd name="T46" fmla="*/ 18 w 75"/>
                  <a:gd name="T47" fmla="*/ 6 h 31"/>
                  <a:gd name="T48" fmla="*/ 18 w 75"/>
                  <a:gd name="T49" fmla="*/ 6 h 31"/>
                  <a:gd name="T50" fmla="*/ 24 w 75"/>
                  <a:gd name="T51" fmla="*/ 6 h 31"/>
                  <a:gd name="T52" fmla="*/ 24 w 75"/>
                  <a:gd name="T53" fmla="*/ 6 h 31"/>
                  <a:gd name="T54" fmla="*/ 29 w 75"/>
                  <a:gd name="T55" fmla="*/ 6 h 31"/>
                  <a:gd name="T56" fmla="*/ 33 w 75"/>
                  <a:gd name="T57" fmla="*/ 7 h 31"/>
                  <a:gd name="T58" fmla="*/ 71 w 75"/>
                  <a:gd name="T59" fmla="*/ 25 h 31"/>
                  <a:gd name="T60" fmla="*/ 71 w 75"/>
                  <a:gd name="T61" fmla="*/ 25 h 31"/>
                  <a:gd name="T62" fmla="*/ 72 w 75"/>
                  <a:gd name="T63" fmla="*/ 26 h 31"/>
                  <a:gd name="T64" fmla="*/ 72 w 75"/>
                  <a:gd name="T65" fmla="*/ 26 h 31"/>
                  <a:gd name="T66" fmla="*/ 75 w 75"/>
                  <a:gd name="T67" fmla="*/ 25 h 31"/>
                  <a:gd name="T68" fmla="*/ 75 w 75"/>
                  <a:gd name="T69" fmla="*/ 25 h 31"/>
                  <a:gd name="T70" fmla="*/ 75 w 75"/>
                  <a:gd name="T71" fmla="*/ 22 h 31"/>
                  <a:gd name="T72" fmla="*/ 74 w 75"/>
                  <a:gd name="T73" fmla="*/ 21 h 31"/>
                  <a:gd name="T74" fmla="*/ 35 w 75"/>
                  <a:gd name="T75" fmla="*/ 3 h 31"/>
                  <a:gd name="T76" fmla="*/ 35 w 75"/>
                  <a:gd name="T77" fmla="*/ 3 h 31"/>
                  <a:gd name="T78" fmla="*/ 29 w 75"/>
                  <a:gd name="T79" fmla="*/ 0 h 31"/>
                  <a:gd name="T80" fmla="*/ 24 w 75"/>
                  <a:gd name="T8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75" h="31">
                    <a:moveTo>
                      <a:pt x="24" y="0"/>
                    </a:moveTo>
                    <a:lnTo>
                      <a:pt x="24" y="0"/>
                    </a:lnTo>
                    <a:lnTo>
                      <a:pt x="16" y="2"/>
                    </a:lnTo>
                    <a:lnTo>
                      <a:pt x="16" y="2"/>
                    </a:lnTo>
                    <a:lnTo>
                      <a:pt x="12" y="3"/>
                    </a:lnTo>
                    <a:lnTo>
                      <a:pt x="8" y="6"/>
                    </a:lnTo>
                    <a:lnTo>
                      <a:pt x="5" y="10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1" y="18"/>
                    </a:lnTo>
                    <a:lnTo>
                      <a:pt x="0" y="22"/>
                    </a:lnTo>
                    <a:lnTo>
                      <a:pt x="0" y="27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6" y="31"/>
                    </a:lnTo>
                    <a:lnTo>
                      <a:pt x="6" y="31"/>
                    </a:lnTo>
                    <a:lnTo>
                      <a:pt x="6" y="30"/>
                    </a:lnTo>
                    <a:lnTo>
                      <a:pt x="6" y="30"/>
                    </a:lnTo>
                    <a:lnTo>
                      <a:pt x="5" y="23"/>
                    </a:lnTo>
                    <a:lnTo>
                      <a:pt x="6" y="15"/>
                    </a:lnTo>
                    <a:lnTo>
                      <a:pt x="6" y="15"/>
                    </a:lnTo>
                    <a:lnTo>
                      <a:pt x="12" y="10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24" y="6"/>
                    </a:lnTo>
                    <a:lnTo>
                      <a:pt x="24" y="6"/>
                    </a:lnTo>
                    <a:lnTo>
                      <a:pt x="29" y="6"/>
                    </a:lnTo>
                    <a:lnTo>
                      <a:pt x="33" y="7"/>
                    </a:lnTo>
                    <a:lnTo>
                      <a:pt x="71" y="25"/>
                    </a:lnTo>
                    <a:lnTo>
                      <a:pt x="71" y="25"/>
                    </a:lnTo>
                    <a:lnTo>
                      <a:pt x="72" y="26"/>
                    </a:lnTo>
                    <a:lnTo>
                      <a:pt x="72" y="26"/>
                    </a:lnTo>
                    <a:lnTo>
                      <a:pt x="75" y="25"/>
                    </a:lnTo>
                    <a:lnTo>
                      <a:pt x="75" y="25"/>
                    </a:lnTo>
                    <a:lnTo>
                      <a:pt x="75" y="22"/>
                    </a:lnTo>
                    <a:lnTo>
                      <a:pt x="74" y="21"/>
                    </a:lnTo>
                    <a:lnTo>
                      <a:pt x="35" y="3"/>
                    </a:lnTo>
                    <a:lnTo>
                      <a:pt x="35" y="3"/>
                    </a:lnTo>
                    <a:lnTo>
                      <a:pt x="29" y="0"/>
                    </a:lnTo>
                    <a:lnTo>
                      <a:pt x="2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  <p:sp>
          <p:nvSpPr>
            <p:cNvPr id="34" name="Freeform 106"/>
            <p:cNvSpPr/>
            <p:nvPr/>
          </p:nvSpPr>
          <p:spPr bwMode="auto">
            <a:xfrm rot="2007898">
              <a:off x="303489" y="4552109"/>
              <a:ext cx="72257" cy="128806"/>
            </a:xfrm>
            <a:custGeom>
              <a:avLst/>
              <a:gdLst>
                <a:gd name="T0" fmla="*/ 1 w 23"/>
                <a:gd name="T1" fmla="*/ 41 h 41"/>
                <a:gd name="T2" fmla="*/ 23 w 23"/>
                <a:gd name="T3" fmla="*/ 39 h 41"/>
                <a:gd name="T4" fmla="*/ 22 w 23"/>
                <a:gd name="T5" fmla="*/ 0 h 41"/>
                <a:gd name="T6" fmla="*/ 0 w 23"/>
                <a:gd name="T7" fmla="*/ 1 h 41"/>
                <a:gd name="T8" fmla="*/ 1 w 23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41">
                  <a:moveTo>
                    <a:pt x="1" y="41"/>
                  </a:moveTo>
                  <a:lnTo>
                    <a:pt x="23" y="39"/>
                  </a:lnTo>
                  <a:lnTo>
                    <a:pt x="22" y="0"/>
                  </a:lnTo>
                  <a:lnTo>
                    <a:pt x="0" y="1"/>
                  </a:lnTo>
                  <a:lnTo>
                    <a:pt x="1" y="41"/>
                  </a:lnTo>
                  <a:close/>
                </a:path>
              </a:pathLst>
            </a:custGeom>
            <a:solidFill>
              <a:srgbClr val="AD3D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</p:grpSp>
      <p:pic>
        <p:nvPicPr>
          <p:cNvPr id="44" name="图片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294"/>
          <a:stretch>
            <a:fillRect/>
          </a:stretch>
        </p:blipFill>
        <p:spPr>
          <a:xfrm rot="19683388">
            <a:off x="7549515" y="3112770"/>
            <a:ext cx="2392680" cy="742315"/>
          </a:xfrm>
          <a:prstGeom prst="rect">
            <a:avLst/>
          </a:prstGeom>
        </p:spPr>
      </p:pic>
      <p:sp>
        <p:nvSpPr>
          <p:cNvPr id="45" name="Freeform 218"/>
          <p:cNvSpPr/>
          <p:nvPr/>
        </p:nvSpPr>
        <p:spPr bwMode="auto">
          <a:xfrm rot="1758138">
            <a:off x="7295619" y="729867"/>
            <a:ext cx="712964" cy="534725"/>
          </a:xfrm>
          <a:custGeom>
            <a:avLst/>
            <a:gdLst>
              <a:gd name="T0" fmla="*/ 77 w 100"/>
              <a:gd name="T1" fmla="*/ 0 h 75"/>
              <a:gd name="T2" fmla="*/ 65 w 100"/>
              <a:gd name="T3" fmla="*/ 2 h 75"/>
              <a:gd name="T4" fmla="*/ 30 w 100"/>
              <a:gd name="T5" fmla="*/ 21 h 75"/>
              <a:gd name="T6" fmla="*/ 29 w 100"/>
              <a:gd name="T7" fmla="*/ 24 h 75"/>
              <a:gd name="T8" fmla="*/ 31 w 100"/>
              <a:gd name="T9" fmla="*/ 25 h 75"/>
              <a:gd name="T10" fmla="*/ 31 w 100"/>
              <a:gd name="T11" fmla="*/ 25 h 75"/>
              <a:gd name="T12" fmla="*/ 68 w 100"/>
              <a:gd name="T13" fmla="*/ 6 h 75"/>
              <a:gd name="T14" fmla="*/ 77 w 100"/>
              <a:gd name="T15" fmla="*/ 5 h 75"/>
              <a:gd name="T16" fmla="*/ 81 w 100"/>
              <a:gd name="T17" fmla="*/ 5 h 75"/>
              <a:gd name="T18" fmla="*/ 88 w 100"/>
              <a:gd name="T19" fmla="*/ 9 h 75"/>
              <a:gd name="T20" fmla="*/ 94 w 100"/>
              <a:gd name="T21" fmla="*/ 15 h 75"/>
              <a:gd name="T22" fmla="*/ 94 w 100"/>
              <a:gd name="T23" fmla="*/ 28 h 75"/>
              <a:gd name="T24" fmla="*/ 91 w 100"/>
              <a:gd name="T25" fmla="*/ 33 h 75"/>
              <a:gd name="T26" fmla="*/ 25 w 100"/>
              <a:gd name="T27" fmla="*/ 69 h 75"/>
              <a:gd name="T28" fmla="*/ 22 w 100"/>
              <a:gd name="T29" fmla="*/ 70 h 75"/>
              <a:gd name="T30" fmla="*/ 18 w 100"/>
              <a:gd name="T31" fmla="*/ 71 h 75"/>
              <a:gd name="T32" fmla="*/ 11 w 100"/>
              <a:gd name="T33" fmla="*/ 69 h 75"/>
              <a:gd name="T34" fmla="*/ 6 w 100"/>
              <a:gd name="T35" fmla="*/ 63 h 75"/>
              <a:gd name="T36" fmla="*/ 4 w 100"/>
              <a:gd name="T37" fmla="*/ 59 h 75"/>
              <a:gd name="T38" fmla="*/ 9 w 100"/>
              <a:gd name="T39" fmla="*/ 48 h 75"/>
              <a:gd name="T40" fmla="*/ 65 w 100"/>
              <a:gd name="T41" fmla="*/ 19 h 75"/>
              <a:gd name="T42" fmla="*/ 69 w 100"/>
              <a:gd name="T43" fmla="*/ 17 h 75"/>
              <a:gd name="T44" fmla="*/ 72 w 100"/>
              <a:gd name="T45" fmla="*/ 17 h 75"/>
              <a:gd name="T46" fmla="*/ 75 w 100"/>
              <a:gd name="T47" fmla="*/ 19 h 75"/>
              <a:gd name="T48" fmla="*/ 77 w 100"/>
              <a:gd name="T49" fmla="*/ 21 h 75"/>
              <a:gd name="T50" fmla="*/ 79 w 100"/>
              <a:gd name="T51" fmla="*/ 28 h 75"/>
              <a:gd name="T52" fmla="*/ 76 w 100"/>
              <a:gd name="T53" fmla="*/ 32 h 75"/>
              <a:gd name="T54" fmla="*/ 23 w 100"/>
              <a:gd name="T55" fmla="*/ 59 h 75"/>
              <a:gd name="T56" fmla="*/ 23 w 100"/>
              <a:gd name="T57" fmla="*/ 60 h 75"/>
              <a:gd name="T58" fmla="*/ 23 w 100"/>
              <a:gd name="T59" fmla="*/ 63 h 75"/>
              <a:gd name="T60" fmla="*/ 25 w 100"/>
              <a:gd name="T61" fmla="*/ 63 h 75"/>
              <a:gd name="T62" fmla="*/ 76 w 100"/>
              <a:gd name="T63" fmla="*/ 38 h 75"/>
              <a:gd name="T64" fmla="*/ 80 w 100"/>
              <a:gd name="T65" fmla="*/ 35 h 75"/>
              <a:gd name="T66" fmla="*/ 83 w 100"/>
              <a:gd name="T67" fmla="*/ 29 h 75"/>
              <a:gd name="T68" fmla="*/ 81 w 100"/>
              <a:gd name="T69" fmla="*/ 20 h 75"/>
              <a:gd name="T70" fmla="*/ 79 w 100"/>
              <a:gd name="T71" fmla="*/ 16 h 75"/>
              <a:gd name="T72" fmla="*/ 73 w 100"/>
              <a:gd name="T73" fmla="*/ 13 h 75"/>
              <a:gd name="T74" fmla="*/ 69 w 100"/>
              <a:gd name="T75" fmla="*/ 13 h 75"/>
              <a:gd name="T76" fmla="*/ 63 w 100"/>
              <a:gd name="T77" fmla="*/ 15 h 75"/>
              <a:gd name="T78" fmla="*/ 10 w 100"/>
              <a:gd name="T79" fmla="*/ 42 h 75"/>
              <a:gd name="T80" fmla="*/ 0 w 100"/>
              <a:gd name="T81" fmla="*/ 52 h 75"/>
              <a:gd name="T82" fmla="*/ 2 w 100"/>
              <a:gd name="T83" fmla="*/ 66 h 75"/>
              <a:gd name="T84" fmla="*/ 4 w 100"/>
              <a:gd name="T85" fmla="*/ 70 h 75"/>
              <a:gd name="T86" fmla="*/ 14 w 100"/>
              <a:gd name="T87" fmla="*/ 75 h 75"/>
              <a:gd name="T88" fmla="*/ 18 w 100"/>
              <a:gd name="T89" fmla="*/ 75 h 75"/>
              <a:gd name="T90" fmla="*/ 23 w 100"/>
              <a:gd name="T91" fmla="*/ 74 h 75"/>
              <a:gd name="T92" fmla="*/ 87 w 100"/>
              <a:gd name="T93" fmla="*/ 43 h 75"/>
              <a:gd name="T94" fmla="*/ 91 w 100"/>
              <a:gd name="T95" fmla="*/ 40 h 75"/>
              <a:gd name="T96" fmla="*/ 96 w 100"/>
              <a:gd name="T97" fmla="*/ 33 h 75"/>
              <a:gd name="T98" fmla="*/ 99 w 100"/>
              <a:gd name="T99" fmla="*/ 29 h 75"/>
              <a:gd name="T100" fmla="*/ 100 w 100"/>
              <a:gd name="T101" fmla="*/ 20 h 75"/>
              <a:gd name="T102" fmla="*/ 98 w 100"/>
              <a:gd name="T103" fmla="*/ 12 h 75"/>
              <a:gd name="T104" fmla="*/ 95 w 100"/>
              <a:gd name="T105" fmla="*/ 8 h 75"/>
              <a:gd name="T106" fmla="*/ 88 w 100"/>
              <a:gd name="T107" fmla="*/ 2 h 75"/>
              <a:gd name="T108" fmla="*/ 84 w 100"/>
              <a:gd name="T109" fmla="*/ 1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00" h="75">
                <a:moveTo>
                  <a:pt x="77" y="0"/>
                </a:moveTo>
                <a:lnTo>
                  <a:pt x="77" y="0"/>
                </a:lnTo>
                <a:lnTo>
                  <a:pt x="71" y="1"/>
                </a:lnTo>
                <a:lnTo>
                  <a:pt x="65" y="2"/>
                </a:lnTo>
                <a:lnTo>
                  <a:pt x="30" y="21"/>
                </a:lnTo>
                <a:lnTo>
                  <a:pt x="30" y="21"/>
                </a:lnTo>
                <a:lnTo>
                  <a:pt x="29" y="23"/>
                </a:lnTo>
                <a:lnTo>
                  <a:pt x="29" y="24"/>
                </a:lnTo>
                <a:lnTo>
                  <a:pt x="29" y="24"/>
                </a:lnTo>
                <a:lnTo>
                  <a:pt x="31" y="25"/>
                </a:lnTo>
                <a:lnTo>
                  <a:pt x="31" y="25"/>
                </a:lnTo>
                <a:lnTo>
                  <a:pt x="31" y="25"/>
                </a:lnTo>
                <a:lnTo>
                  <a:pt x="68" y="6"/>
                </a:lnTo>
                <a:lnTo>
                  <a:pt x="68" y="6"/>
                </a:lnTo>
                <a:lnTo>
                  <a:pt x="72" y="5"/>
                </a:lnTo>
                <a:lnTo>
                  <a:pt x="77" y="5"/>
                </a:lnTo>
                <a:lnTo>
                  <a:pt x="77" y="5"/>
                </a:lnTo>
                <a:lnTo>
                  <a:pt x="81" y="5"/>
                </a:lnTo>
                <a:lnTo>
                  <a:pt x="81" y="5"/>
                </a:lnTo>
                <a:lnTo>
                  <a:pt x="88" y="9"/>
                </a:lnTo>
                <a:lnTo>
                  <a:pt x="94" y="15"/>
                </a:lnTo>
                <a:lnTo>
                  <a:pt x="94" y="15"/>
                </a:lnTo>
                <a:lnTo>
                  <a:pt x="95" y="21"/>
                </a:lnTo>
                <a:lnTo>
                  <a:pt x="94" y="28"/>
                </a:lnTo>
                <a:lnTo>
                  <a:pt x="94" y="28"/>
                </a:lnTo>
                <a:lnTo>
                  <a:pt x="91" y="33"/>
                </a:lnTo>
                <a:lnTo>
                  <a:pt x="85" y="39"/>
                </a:lnTo>
                <a:lnTo>
                  <a:pt x="25" y="69"/>
                </a:lnTo>
                <a:lnTo>
                  <a:pt x="25" y="69"/>
                </a:lnTo>
                <a:lnTo>
                  <a:pt x="22" y="70"/>
                </a:lnTo>
                <a:lnTo>
                  <a:pt x="18" y="71"/>
                </a:lnTo>
                <a:lnTo>
                  <a:pt x="18" y="71"/>
                </a:lnTo>
                <a:lnTo>
                  <a:pt x="15" y="70"/>
                </a:lnTo>
                <a:lnTo>
                  <a:pt x="11" y="69"/>
                </a:lnTo>
                <a:lnTo>
                  <a:pt x="9" y="67"/>
                </a:lnTo>
                <a:lnTo>
                  <a:pt x="6" y="63"/>
                </a:lnTo>
                <a:lnTo>
                  <a:pt x="6" y="63"/>
                </a:lnTo>
                <a:lnTo>
                  <a:pt x="4" y="59"/>
                </a:lnTo>
                <a:lnTo>
                  <a:pt x="6" y="54"/>
                </a:lnTo>
                <a:lnTo>
                  <a:pt x="9" y="48"/>
                </a:lnTo>
                <a:lnTo>
                  <a:pt x="13" y="46"/>
                </a:lnTo>
                <a:lnTo>
                  <a:pt x="65" y="19"/>
                </a:lnTo>
                <a:lnTo>
                  <a:pt x="65" y="19"/>
                </a:lnTo>
                <a:lnTo>
                  <a:pt x="69" y="17"/>
                </a:lnTo>
                <a:lnTo>
                  <a:pt x="69" y="17"/>
                </a:lnTo>
                <a:lnTo>
                  <a:pt x="72" y="17"/>
                </a:lnTo>
                <a:lnTo>
                  <a:pt x="72" y="17"/>
                </a:lnTo>
                <a:lnTo>
                  <a:pt x="75" y="19"/>
                </a:lnTo>
                <a:lnTo>
                  <a:pt x="77" y="21"/>
                </a:lnTo>
                <a:lnTo>
                  <a:pt x="77" y="21"/>
                </a:lnTo>
                <a:lnTo>
                  <a:pt x="79" y="25"/>
                </a:lnTo>
                <a:lnTo>
                  <a:pt x="79" y="28"/>
                </a:lnTo>
                <a:lnTo>
                  <a:pt x="79" y="28"/>
                </a:lnTo>
                <a:lnTo>
                  <a:pt x="76" y="32"/>
                </a:lnTo>
                <a:lnTo>
                  <a:pt x="73" y="33"/>
                </a:lnTo>
                <a:lnTo>
                  <a:pt x="23" y="59"/>
                </a:lnTo>
                <a:lnTo>
                  <a:pt x="23" y="59"/>
                </a:lnTo>
                <a:lnTo>
                  <a:pt x="23" y="60"/>
                </a:lnTo>
                <a:lnTo>
                  <a:pt x="23" y="63"/>
                </a:lnTo>
                <a:lnTo>
                  <a:pt x="23" y="63"/>
                </a:lnTo>
                <a:lnTo>
                  <a:pt x="25" y="63"/>
                </a:lnTo>
                <a:lnTo>
                  <a:pt x="25" y="63"/>
                </a:lnTo>
                <a:lnTo>
                  <a:pt x="26" y="63"/>
                </a:lnTo>
                <a:lnTo>
                  <a:pt x="76" y="38"/>
                </a:lnTo>
                <a:lnTo>
                  <a:pt x="76" y="38"/>
                </a:lnTo>
                <a:lnTo>
                  <a:pt x="80" y="35"/>
                </a:lnTo>
                <a:lnTo>
                  <a:pt x="83" y="29"/>
                </a:lnTo>
                <a:lnTo>
                  <a:pt x="83" y="29"/>
                </a:lnTo>
                <a:lnTo>
                  <a:pt x="83" y="24"/>
                </a:lnTo>
                <a:lnTo>
                  <a:pt x="81" y="20"/>
                </a:lnTo>
                <a:lnTo>
                  <a:pt x="81" y="20"/>
                </a:lnTo>
                <a:lnTo>
                  <a:pt x="79" y="16"/>
                </a:lnTo>
                <a:lnTo>
                  <a:pt x="73" y="13"/>
                </a:lnTo>
                <a:lnTo>
                  <a:pt x="73" y="13"/>
                </a:lnTo>
                <a:lnTo>
                  <a:pt x="69" y="13"/>
                </a:lnTo>
                <a:lnTo>
                  <a:pt x="69" y="13"/>
                </a:lnTo>
                <a:lnTo>
                  <a:pt x="67" y="13"/>
                </a:lnTo>
                <a:lnTo>
                  <a:pt x="63" y="15"/>
                </a:lnTo>
                <a:lnTo>
                  <a:pt x="10" y="42"/>
                </a:lnTo>
                <a:lnTo>
                  <a:pt x="10" y="42"/>
                </a:lnTo>
                <a:lnTo>
                  <a:pt x="4" y="46"/>
                </a:lnTo>
                <a:lnTo>
                  <a:pt x="0" y="52"/>
                </a:lnTo>
                <a:lnTo>
                  <a:pt x="0" y="59"/>
                </a:lnTo>
                <a:lnTo>
                  <a:pt x="2" y="66"/>
                </a:lnTo>
                <a:lnTo>
                  <a:pt x="2" y="66"/>
                </a:lnTo>
                <a:lnTo>
                  <a:pt x="4" y="70"/>
                </a:lnTo>
                <a:lnTo>
                  <a:pt x="9" y="73"/>
                </a:lnTo>
                <a:lnTo>
                  <a:pt x="14" y="75"/>
                </a:lnTo>
                <a:lnTo>
                  <a:pt x="18" y="75"/>
                </a:lnTo>
                <a:lnTo>
                  <a:pt x="18" y="75"/>
                </a:lnTo>
                <a:lnTo>
                  <a:pt x="23" y="74"/>
                </a:lnTo>
                <a:lnTo>
                  <a:pt x="23" y="74"/>
                </a:lnTo>
                <a:lnTo>
                  <a:pt x="27" y="73"/>
                </a:lnTo>
                <a:lnTo>
                  <a:pt x="87" y="43"/>
                </a:lnTo>
                <a:lnTo>
                  <a:pt x="87" y="43"/>
                </a:lnTo>
                <a:lnTo>
                  <a:pt x="91" y="40"/>
                </a:lnTo>
                <a:lnTo>
                  <a:pt x="94" y="36"/>
                </a:lnTo>
                <a:lnTo>
                  <a:pt x="96" y="33"/>
                </a:lnTo>
                <a:lnTo>
                  <a:pt x="99" y="29"/>
                </a:lnTo>
                <a:lnTo>
                  <a:pt x="99" y="29"/>
                </a:lnTo>
                <a:lnTo>
                  <a:pt x="99" y="24"/>
                </a:lnTo>
                <a:lnTo>
                  <a:pt x="100" y="20"/>
                </a:lnTo>
                <a:lnTo>
                  <a:pt x="99" y="16"/>
                </a:lnTo>
                <a:lnTo>
                  <a:pt x="98" y="12"/>
                </a:lnTo>
                <a:lnTo>
                  <a:pt x="98" y="12"/>
                </a:lnTo>
                <a:lnTo>
                  <a:pt x="95" y="8"/>
                </a:lnTo>
                <a:lnTo>
                  <a:pt x="91" y="5"/>
                </a:lnTo>
                <a:lnTo>
                  <a:pt x="88" y="2"/>
                </a:lnTo>
                <a:lnTo>
                  <a:pt x="84" y="1"/>
                </a:lnTo>
                <a:lnTo>
                  <a:pt x="84" y="1"/>
                </a:lnTo>
                <a:lnTo>
                  <a:pt x="77" y="0"/>
                </a:lnTo>
                <a:close/>
              </a:path>
            </a:pathLst>
          </a:custGeom>
          <a:solidFill>
            <a:srgbClr val="087287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6" name="Freeform 220"/>
          <p:cNvSpPr/>
          <p:nvPr/>
        </p:nvSpPr>
        <p:spPr bwMode="auto">
          <a:xfrm rot="3519006">
            <a:off x="6860405" y="1723678"/>
            <a:ext cx="712964" cy="527596"/>
          </a:xfrm>
          <a:custGeom>
            <a:avLst/>
            <a:gdLst>
              <a:gd name="T0" fmla="*/ 77 w 100"/>
              <a:gd name="T1" fmla="*/ 0 h 74"/>
              <a:gd name="T2" fmla="*/ 66 w 100"/>
              <a:gd name="T3" fmla="*/ 3 h 74"/>
              <a:gd name="T4" fmla="*/ 31 w 100"/>
              <a:gd name="T5" fmla="*/ 20 h 74"/>
              <a:gd name="T6" fmla="*/ 30 w 100"/>
              <a:gd name="T7" fmla="*/ 23 h 74"/>
              <a:gd name="T8" fmla="*/ 31 w 100"/>
              <a:gd name="T9" fmla="*/ 24 h 74"/>
              <a:gd name="T10" fmla="*/ 33 w 100"/>
              <a:gd name="T11" fmla="*/ 24 h 74"/>
              <a:gd name="T12" fmla="*/ 69 w 100"/>
              <a:gd name="T13" fmla="*/ 7 h 74"/>
              <a:gd name="T14" fmla="*/ 77 w 100"/>
              <a:gd name="T15" fmla="*/ 4 h 74"/>
              <a:gd name="T16" fmla="*/ 83 w 100"/>
              <a:gd name="T17" fmla="*/ 5 h 74"/>
              <a:gd name="T18" fmla="*/ 89 w 100"/>
              <a:gd name="T19" fmla="*/ 9 h 74"/>
              <a:gd name="T20" fmla="*/ 93 w 100"/>
              <a:gd name="T21" fmla="*/ 15 h 74"/>
              <a:gd name="T22" fmla="*/ 95 w 100"/>
              <a:gd name="T23" fmla="*/ 28 h 74"/>
              <a:gd name="T24" fmla="*/ 91 w 100"/>
              <a:gd name="T25" fmla="*/ 34 h 74"/>
              <a:gd name="T26" fmla="*/ 25 w 100"/>
              <a:gd name="T27" fmla="*/ 67 h 74"/>
              <a:gd name="T28" fmla="*/ 18 w 100"/>
              <a:gd name="T29" fmla="*/ 69 h 74"/>
              <a:gd name="T30" fmla="*/ 15 w 100"/>
              <a:gd name="T31" fmla="*/ 69 h 74"/>
              <a:gd name="T32" fmla="*/ 8 w 100"/>
              <a:gd name="T33" fmla="*/ 65 h 74"/>
              <a:gd name="T34" fmla="*/ 6 w 100"/>
              <a:gd name="T35" fmla="*/ 62 h 74"/>
              <a:gd name="T36" fmla="*/ 6 w 100"/>
              <a:gd name="T37" fmla="*/ 51 h 74"/>
              <a:gd name="T38" fmla="*/ 12 w 100"/>
              <a:gd name="T39" fmla="*/ 43 h 74"/>
              <a:gd name="T40" fmla="*/ 66 w 100"/>
              <a:gd name="T41" fmla="*/ 17 h 74"/>
              <a:gd name="T42" fmla="*/ 71 w 100"/>
              <a:gd name="T43" fmla="*/ 16 h 74"/>
              <a:gd name="T44" fmla="*/ 73 w 100"/>
              <a:gd name="T45" fmla="*/ 17 h 74"/>
              <a:gd name="T46" fmla="*/ 79 w 100"/>
              <a:gd name="T47" fmla="*/ 21 h 74"/>
              <a:gd name="T48" fmla="*/ 79 w 100"/>
              <a:gd name="T49" fmla="*/ 26 h 74"/>
              <a:gd name="T50" fmla="*/ 79 w 100"/>
              <a:gd name="T51" fmla="*/ 28 h 74"/>
              <a:gd name="T52" fmla="*/ 75 w 100"/>
              <a:gd name="T53" fmla="*/ 34 h 74"/>
              <a:gd name="T54" fmla="*/ 23 w 100"/>
              <a:gd name="T55" fmla="*/ 58 h 74"/>
              <a:gd name="T56" fmla="*/ 22 w 100"/>
              <a:gd name="T57" fmla="*/ 61 h 74"/>
              <a:gd name="T58" fmla="*/ 25 w 100"/>
              <a:gd name="T59" fmla="*/ 62 h 74"/>
              <a:gd name="T60" fmla="*/ 26 w 100"/>
              <a:gd name="T61" fmla="*/ 62 h 74"/>
              <a:gd name="T62" fmla="*/ 76 w 100"/>
              <a:gd name="T63" fmla="*/ 38 h 74"/>
              <a:gd name="T64" fmla="*/ 83 w 100"/>
              <a:gd name="T65" fmla="*/ 30 h 74"/>
              <a:gd name="T66" fmla="*/ 84 w 100"/>
              <a:gd name="T67" fmla="*/ 24 h 74"/>
              <a:gd name="T68" fmla="*/ 83 w 100"/>
              <a:gd name="T69" fmla="*/ 20 h 74"/>
              <a:gd name="T70" fmla="*/ 75 w 100"/>
              <a:gd name="T71" fmla="*/ 13 h 74"/>
              <a:gd name="T72" fmla="*/ 71 w 100"/>
              <a:gd name="T73" fmla="*/ 12 h 74"/>
              <a:gd name="T74" fmla="*/ 64 w 100"/>
              <a:gd name="T75" fmla="*/ 13 h 74"/>
              <a:gd name="T76" fmla="*/ 11 w 100"/>
              <a:gd name="T77" fmla="*/ 39 h 74"/>
              <a:gd name="T78" fmla="*/ 0 w 100"/>
              <a:gd name="T79" fmla="*/ 50 h 74"/>
              <a:gd name="T80" fmla="*/ 2 w 100"/>
              <a:gd name="T81" fmla="*/ 63 h 74"/>
              <a:gd name="T82" fmla="*/ 4 w 100"/>
              <a:gd name="T83" fmla="*/ 67 h 74"/>
              <a:gd name="T84" fmla="*/ 14 w 100"/>
              <a:gd name="T85" fmla="*/ 73 h 74"/>
              <a:gd name="T86" fmla="*/ 18 w 100"/>
              <a:gd name="T87" fmla="*/ 74 h 74"/>
              <a:gd name="T88" fmla="*/ 23 w 100"/>
              <a:gd name="T89" fmla="*/ 73 h 74"/>
              <a:gd name="T90" fmla="*/ 87 w 100"/>
              <a:gd name="T91" fmla="*/ 42 h 74"/>
              <a:gd name="T92" fmla="*/ 91 w 100"/>
              <a:gd name="T93" fmla="*/ 40 h 74"/>
              <a:gd name="T94" fmla="*/ 98 w 100"/>
              <a:gd name="T95" fmla="*/ 34 h 74"/>
              <a:gd name="T96" fmla="*/ 99 w 100"/>
              <a:gd name="T97" fmla="*/ 30 h 74"/>
              <a:gd name="T98" fmla="*/ 100 w 100"/>
              <a:gd name="T99" fmla="*/ 20 h 74"/>
              <a:gd name="T100" fmla="*/ 98 w 100"/>
              <a:gd name="T101" fmla="*/ 12 h 74"/>
              <a:gd name="T102" fmla="*/ 96 w 100"/>
              <a:gd name="T103" fmla="*/ 8 h 74"/>
              <a:gd name="T104" fmla="*/ 89 w 100"/>
              <a:gd name="T105" fmla="*/ 3 h 74"/>
              <a:gd name="T106" fmla="*/ 85 w 100"/>
              <a:gd name="T107" fmla="*/ 1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0" h="74">
                <a:moveTo>
                  <a:pt x="77" y="0"/>
                </a:moveTo>
                <a:lnTo>
                  <a:pt x="77" y="0"/>
                </a:lnTo>
                <a:lnTo>
                  <a:pt x="72" y="1"/>
                </a:lnTo>
                <a:lnTo>
                  <a:pt x="66" y="3"/>
                </a:lnTo>
                <a:lnTo>
                  <a:pt x="31" y="20"/>
                </a:lnTo>
                <a:lnTo>
                  <a:pt x="31" y="20"/>
                </a:lnTo>
                <a:lnTo>
                  <a:pt x="30" y="21"/>
                </a:lnTo>
                <a:lnTo>
                  <a:pt x="30" y="23"/>
                </a:lnTo>
                <a:lnTo>
                  <a:pt x="30" y="23"/>
                </a:lnTo>
                <a:lnTo>
                  <a:pt x="31" y="24"/>
                </a:lnTo>
                <a:lnTo>
                  <a:pt x="31" y="24"/>
                </a:lnTo>
                <a:lnTo>
                  <a:pt x="33" y="24"/>
                </a:lnTo>
                <a:lnTo>
                  <a:pt x="69" y="7"/>
                </a:lnTo>
                <a:lnTo>
                  <a:pt x="69" y="7"/>
                </a:lnTo>
                <a:lnTo>
                  <a:pt x="73" y="5"/>
                </a:lnTo>
                <a:lnTo>
                  <a:pt x="77" y="4"/>
                </a:lnTo>
                <a:lnTo>
                  <a:pt x="77" y="4"/>
                </a:lnTo>
                <a:lnTo>
                  <a:pt x="83" y="5"/>
                </a:lnTo>
                <a:lnTo>
                  <a:pt x="83" y="5"/>
                </a:lnTo>
                <a:lnTo>
                  <a:pt x="89" y="9"/>
                </a:lnTo>
                <a:lnTo>
                  <a:pt x="93" y="15"/>
                </a:lnTo>
                <a:lnTo>
                  <a:pt x="93" y="15"/>
                </a:lnTo>
                <a:lnTo>
                  <a:pt x="96" y="21"/>
                </a:lnTo>
                <a:lnTo>
                  <a:pt x="95" y="28"/>
                </a:lnTo>
                <a:lnTo>
                  <a:pt x="95" y="28"/>
                </a:lnTo>
                <a:lnTo>
                  <a:pt x="91" y="34"/>
                </a:lnTo>
                <a:lnTo>
                  <a:pt x="85" y="38"/>
                </a:lnTo>
                <a:lnTo>
                  <a:pt x="25" y="67"/>
                </a:lnTo>
                <a:lnTo>
                  <a:pt x="25" y="67"/>
                </a:lnTo>
                <a:lnTo>
                  <a:pt x="18" y="69"/>
                </a:lnTo>
                <a:lnTo>
                  <a:pt x="18" y="69"/>
                </a:lnTo>
                <a:lnTo>
                  <a:pt x="15" y="69"/>
                </a:lnTo>
                <a:lnTo>
                  <a:pt x="11" y="67"/>
                </a:lnTo>
                <a:lnTo>
                  <a:pt x="8" y="65"/>
                </a:lnTo>
                <a:lnTo>
                  <a:pt x="6" y="62"/>
                </a:lnTo>
                <a:lnTo>
                  <a:pt x="6" y="62"/>
                </a:lnTo>
                <a:lnTo>
                  <a:pt x="4" y="57"/>
                </a:lnTo>
                <a:lnTo>
                  <a:pt x="6" y="51"/>
                </a:lnTo>
                <a:lnTo>
                  <a:pt x="8" y="47"/>
                </a:lnTo>
                <a:lnTo>
                  <a:pt x="12" y="43"/>
                </a:lnTo>
                <a:lnTo>
                  <a:pt x="66" y="17"/>
                </a:lnTo>
                <a:lnTo>
                  <a:pt x="66" y="17"/>
                </a:lnTo>
                <a:lnTo>
                  <a:pt x="71" y="16"/>
                </a:lnTo>
                <a:lnTo>
                  <a:pt x="71" y="16"/>
                </a:lnTo>
                <a:lnTo>
                  <a:pt x="73" y="17"/>
                </a:lnTo>
                <a:lnTo>
                  <a:pt x="73" y="17"/>
                </a:lnTo>
                <a:lnTo>
                  <a:pt x="76" y="19"/>
                </a:lnTo>
                <a:lnTo>
                  <a:pt x="79" y="21"/>
                </a:lnTo>
                <a:lnTo>
                  <a:pt x="79" y="21"/>
                </a:lnTo>
                <a:lnTo>
                  <a:pt x="79" y="26"/>
                </a:lnTo>
                <a:lnTo>
                  <a:pt x="79" y="28"/>
                </a:lnTo>
                <a:lnTo>
                  <a:pt x="79" y="28"/>
                </a:lnTo>
                <a:lnTo>
                  <a:pt x="77" y="31"/>
                </a:lnTo>
                <a:lnTo>
                  <a:pt x="75" y="34"/>
                </a:lnTo>
                <a:lnTo>
                  <a:pt x="23" y="58"/>
                </a:lnTo>
                <a:lnTo>
                  <a:pt x="23" y="58"/>
                </a:lnTo>
                <a:lnTo>
                  <a:pt x="22" y="59"/>
                </a:lnTo>
                <a:lnTo>
                  <a:pt x="22" y="61"/>
                </a:lnTo>
                <a:lnTo>
                  <a:pt x="22" y="61"/>
                </a:lnTo>
                <a:lnTo>
                  <a:pt x="25" y="62"/>
                </a:lnTo>
                <a:lnTo>
                  <a:pt x="25" y="62"/>
                </a:lnTo>
                <a:lnTo>
                  <a:pt x="26" y="62"/>
                </a:lnTo>
                <a:lnTo>
                  <a:pt x="76" y="38"/>
                </a:lnTo>
                <a:lnTo>
                  <a:pt x="76" y="38"/>
                </a:lnTo>
                <a:lnTo>
                  <a:pt x="80" y="35"/>
                </a:lnTo>
                <a:lnTo>
                  <a:pt x="83" y="30"/>
                </a:lnTo>
                <a:lnTo>
                  <a:pt x="83" y="30"/>
                </a:lnTo>
                <a:lnTo>
                  <a:pt x="84" y="24"/>
                </a:lnTo>
                <a:lnTo>
                  <a:pt x="83" y="20"/>
                </a:lnTo>
                <a:lnTo>
                  <a:pt x="83" y="20"/>
                </a:lnTo>
                <a:lnTo>
                  <a:pt x="79" y="16"/>
                </a:lnTo>
                <a:lnTo>
                  <a:pt x="75" y="13"/>
                </a:lnTo>
                <a:lnTo>
                  <a:pt x="75" y="13"/>
                </a:lnTo>
                <a:lnTo>
                  <a:pt x="71" y="12"/>
                </a:lnTo>
                <a:lnTo>
                  <a:pt x="71" y="12"/>
                </a:lnTo>
                <a:lnTo>
                  <a:pt x="64" y="13"/>
                </a:lnTo>
                <a:lnTo>
                  <a:pt x="11" y="39"/>
                </a:lnTo>
                <a:lnTo>
                  <a:pt x="11" y="39"/>
                </a:lnTo>
                <a:lnTo>
                  <a:pt x="4" y="44"/>
                </a:lnTo>
                <a:lnTo>
                  <a:pt x="0" y="50"/>
                </a:lnTo>
                <a:lnTo>
                  <a:pt x="0" y="57"/>
                </a:lnTo>
                <a:lnTo>
                  <a:pt x="2" y="63"/>
                </a:lnTo>
                <a:lnTo>
                  <a:pt x="2" y="63"/>
                </a:lnTo>
                <a:lnTo>
                  <a:pt x="4" y="67"/>
                </a:lnTo>
                <a:lnTo>
                  <a:pt x="8" y="71"/>
                </a:lnTo>
                <a:lnTo>
                  <a:pt x="14" y="73"/>
                </a:lnTo>
                <a:lnTo>
                  <a:pt x="18" y="74"/>
                </a:lnTo>
                <a:lnTo>
                  <a:pt x="18" y="74"/>
                </a:lnTo>
                <a:lnTo>
                  <a:pt x="23" y="73"/>
                </a:lnTo>
                <a:lnTo>
                  <a:pt x="23" y="73"/>
                </a:lnTo>
                <a:lnTo>
                  <a:pt x="27" y="71"/>
                </a:lnTo>
                <a:lnTo>
                  <a:pt x="87" y="42"/>
                </a:lnTo>
                <a:lnTo>
                  <a:pt x="87" y="42"/>
                </a:lnTo>
                <a:lnTo>
                  <a:pt x="91" y="40"/>
                </a:lnTo>
                <a:lnTo>
                  <a:pt x="95" y="36"/>
                </a:lnTo>
                <a:lnTo>
                  <a:pt x="98" y="34"/>
                </a:lnTo>
                <a:lnTo>
                  <a:pt x="99" y="30"/>
                </a:lnTo>
                <a:lnTo>
                  <a:pt x="99" y="30"/>
                </a:lnTo>
                <a:lnTo>
                  <a:pt x="100" y="26"/>
                </a:lnTo>
                <a:lnTo>
                  <a:pt x="100" y="20"/>
                </a:lnTo>
                <a:lnTo>
                  <a:pt x="100" y="16"/>
                </a:lnTo>
                <a:lnTo>
                  <a:pt x="98" y="12"/>
                </a:lnTo>
                <a:lnTo>
                  <a:pt x="98" y="12"/>
                </a:lnTo>
                <a:lnTo>
                  <a:pt x="96" y="8"/>
                </a:lnTo>
                <a:lnTo>
                  <a:pt x="92" y="5"/>
                </a:lnTo>
                <a:lnTo>
                  <a:pt x="89" y="3"/>
                </a:lnTo>
                <a:lnTo>
                  <a:pt x="85" y="1"/>
                </a:lnTo>
                <a:lnTo>
                  <a:pt x="85" y="1"/>
                </a:lnTo>
                <a:lnTo>
                  <a:pt x="77" y="0"/>
                </a:lnTo>
                <a:close/>
              </a:path>
            </a:pathLst>
          </a:custGeom>
          <a:solidFill>
            <a:srgbClr val="087287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7" name="Freeform 222"/>
          <p:cNvSpPr/>
          <p:nvPr/>
        </p:nvSpPr>
        <p:spPr bwMode="auto">
          <a:xfrm rot="3519006">
            <a:off x="7488163" y="2021235"/>
            <a:ext cx="712964" cy="534725"/>
          </a:xfrm>
          <a:custGeom>
            <a:avLst/>
            <a:gdLst>
              <a:gd name="T0" fmla="*/ 83 w 100"/>
              <a:gd name="T1" fmla="*/ 1 h 75"/>
              <a:gd name="T2" fmla="*/ 74 w 100"/>
              <a:gd name="T3" fmla="*/ 0 h 75"/>
              <a:gd name="T4" fmla="*/ 66 w 100"/>
              <a:gd name="T5" fmla="*/ 2 h 75"/>
              <a:gd name="T6" fmla="*/ 29 w 100"/>
              <a:gd name="T7" fmla="*/ 21 h 75"/>
              <a:gd name="T8" fmla="*/ 28 w 100"/>
              <a:gd name="T9" fmla="*/ 24 h 75"/>
              <a:gd name="T10" fmla="*/ 29 w 100"/>
              <a:gd name="T11" fmla="*/ 25 h 75"/>
              <a:gd name="T12" fmla="*/ 67 w 100"/>
              <a:gd name="T13" fmla="*/ 6 h 75"/>
              <a:gd name="T14" fmla="*/ 74 w 100"/>
              <a:gd name="T15" fmla="*/ 4 h 75"/>
              <a:gd name="T16" fmla="*/ 82 w 100"/>
              <a:gd name="T17" fmla="*/ 5 h 75"/>
              <a:gd name="T18" fmla="*/ 93 w 100"/>
              <a:gd name="T19" fmla="*/ 13 h 75"/>
              <a:gd name="T20" fmla="*/ 94 w 100"/>
              <a:gd name="T21" fmla="*/ 20 h 75"/>
              <a:gd name="T22" fmla="*/ 94 w 100"/>
              <a:gd name="T23" fmla="*/ 27 h 75"/>
              <a:gd name="T24" fmla="*/ 85 w 100"/>
              <a:gd name="T25" fmla="*/ 37 h 75"/>
              <a:gd name="T26" fmla="*/ 25 w 100"/>
              <a:gd name="T27" fmla="*/ 68 h 75"/>
              <a:gd name="T28" fmla="*/ 15 w 100"/>
              <a:gd name="T29" fmla="*/ 70 h 75"/>
              <a:gd name="T30" fmla="*/ 6 w 100"/>
              <a:gd name="T31" fmla="*/ 63 h 75"/>
              <a:gd name="T32" fmla="*/ 4 w 100"/>
              <a:gd name="T33" fmla="*/ 58 h 75"/>
              <a:gd name="T34" fmla="*/ 8 w 100"/>
              <a:gd name="T35" fmla="*/ 48 h 75"/>
              <a:gd name="T36" fmla="*/ 64 w 100"/>
              <a:gd name="T37" fmla="*/ 17 h 75"/>
              <a:gd name="T38" fmla="*/ 69 w 100"/>
              <a:gd name="T39" fmla="*/ 17 h 75"/>
              <a:gd name="T40" fmla="*/ 71 w 100"/>
              <a:gd name="T41" fmla="*/ 17 h 75"/>
              <a:gd name="T42" fmla="*/ 77 w 100"/>
              <a:gd name="T43" fmla="*/ 21 h 75"/>
              <a:gd name="T44" fmla="*/ 78 w 100"/>
              <a:gd name="T45" fmla="*/ 24 h 75"/>
              <a:gd name="T46" fmla="*/ 78 w 100"/>
              <a:gd name="T47" fmla="*/ 28 h 75"/>
              <a:gd name="T48" fmla="*/ 73 w 100"/>
              <a:gd name="T49" fmla="*/ 33 h 75"/>
              <a:gd name="T50" fmla="*/ 24 w 100"/>
              <a:gd name="T51" fmla="*/ 59 h 75"/>
              <a:gd name="T52" fmla="*/ 23 w 100"/>
              <a:gd name="T53" fmla="*/ 62 h 75"/>
              <a:gd name="T54" fmla="*/ 24 w 100"/>
              <a:gd name="T55" fmla="*/ 63 h 75"/>
              <a:gd name="T56" fmla="*/ 75 w 100"/>
              <a:gd name="T57" fmla="*/ 37 h 75"/>
              <a:gd name="T58" fmla="*/ 79 w 100"/>
              <a:gd name="T59" fmla="*/ 33 h 75"/>
              <a:gd name="T60" fmla="*/ 82 w 100"/>
              <a:gd name="T61" fmla="*/ 29 h 75"/>
              <a:gd name="T62" fmla="*/ 81 w 100"/>
              <a:gd name="T63" fmla="*/ 18 h 75"/>
              <a:gd name="T64" fmla="*/ 78 w 100"/>
              <a:gd name="T65" fmla="*/ 14 h 75"/>
              <a:gd name="T66" fmla="*/ 73 w 100"/>
              <a:gd name="T67" fmla="*/ 13 h 75"/>
              <a:gd name="T68" fmla="*/ 63 w 100"/>
              <a:gd name="T69" fmla="*/ 13 h 75"/>
              <a:gd name="T70" fmla="*/ 9 w 100"/>
              <a:gd name="T71" fmla="*/ 41 h 75"/>
              <a:gd name="T72" fmla="*/ 1 w 100"/>
              <a:gd name="T73" fmla="*/ 52 h 75"/>
              <a:gd name="T74" fmla="*/ 1 w 100"/>
              <a:gd name="T75" fmla="*/ 66 h 75"/>
              <a:gd name="T76" fmla="*/ 5 w 100"/>
              <a:gd name="T77" fmla="*/ 70 h 75"/>
              <a:gd name="T78" fmla="*/ 17 w 100"/>
              <a:gd name="T79" fmla="*/ 75 h 75"/>
              <a:gd name="T80" fmla="*/ 23 w 100"/>
              <a:gd name="T81" fmla="*/ 74 h 75"/>
              <a:gd name="T82" fmla="*/ 86 w 100"/>
              <a:gd name="T83" fmla="*/ 41 h 75"/>
              <a:gd name="T84" fmla="*/ 90 w 100"/>
              <a:gd name="T85" fmla="*/ 39 h 75"/>
              <a:gd name="T86" fmla="*/ 97 w 100"/>
              <a:gd name="T87" fmla="*/ 32 h 75"/>
              <a:gd name="T88" fmla="*/ 98 w 100"/>
              <a:gd name="T89" fmla="*/ 28 h 75"/>
              <a:gd name="T90" fmla="*/ 100 w 100"/>
              <a:gd name="T91" fmla="*/ 20 h 75"/>
              <a:gd name="T92" fmla="*/ 97 w 100"/>
              <a:gd name="T93" fmla="*/ 12 h 75"/>
              <a:gd name="T94" fmla="*/ 94 w 100"/>
              <a:gd name="T95" fmla="*/ 8 h 75"/>
              <a:gd name="T96" fmla="*/ 87 w 100"/>
              <a:gd name="T97" fmla="*/ 2 h 75"/>
              <a:gd name="T98" fmla="*/ 83 w 100"/>
              <a:gd name="T99" fmla="*/ 1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00" h="75">
                <a:moveTo>
                  <a:pt x="83" y="1"/>
                </a:moveTo>
                <a:lnTo>
                  <a:pt x="83" y="1"/>
                </a:lnTo>
                <a:lnTo>
                  <a:pt x="78" y="0"/>
                </a:lnTo>
                <a:lnTo>
                  <a:pt x="74" y="0"/>
                </a:lnTo>
                <a:lnTo>
                  <a:pt x="70" y="1"/>
                </a:lnTo>
                <a:lnTo>
                  <a:pt x="66" y="2"/>
                </a:lnTo>
                <a:lnTo>
                  <a:pt x="29" y="21"/>
                </a:lnTo>
                <a:lnTo>
                  <a:pt x="29" y="21"/>
                </a:lnTo>
                <a:lnTo>
                  <a:pt x="28" y="23"/>
                </a:lnTo>
                <a:lnTo>
                  <a:pt x="28" y="24"/>
                </a:lnTo>
                <a:lnTo>
                  <a:pt x="28" y="24"/>
                </a:lnTo>
                <a:lnTo>
                  <a:pt x="29" y="25"/>
                </a:lnTo>
                <a:lnTo>
                  <a:pt x="32" y="25"/>
                </a:lnTo>
                <a:lnTo>
                  <a:pt x="67" y="6"/>
                </a:lnTo>
                <a:lnTo>
                  <a:pt x="67" y="6"/>
                </a:lnTo>
                <a:lnTo>
                  <a:pt x="74" y="4"/>
                </a:lnTo>
                <a:lnTo>
                  <a:pt x="82" y="5"/>
                </a:lnTo>
                <a:lnTo>
                  <a:pt x="82" y="5"/>
                </a:lnTo>
                <a:lnTo>
                  <a:pt x="87" y="8"/>
                </a:lnTo>
                <a:lnTo>
                  <a:pt x="93" y="13"/>
                </a:lnTo>
                <a:lnTo>
                  <a:pt x="93" y="13"/>
                </a:lnTo>
                <a:lnTo>
                  <a:pt x="94" y="20"/>
                </a:lnTo>
                <a:lnTo>
                  <a:pt x="94" y="27"/>
                </a:lnTo>
                <a:lnTo>
                  <a:pt x="94" y="27"/>
                </a:lnTo>
                <a:lnTo>
                  <a:pt x="90" y="33"/>
                </a:lnTo>
                <a:lnTo>
                  <a:pt x="85" y="37"/>
                </a:lnTo>
                <a:lnTo>
                  <a:pt x="25" y="68"/>
                </a:lnTo>
                <a:lnTo>
                  <a:pt x="25" y="68"/>
                </a:lnTo>
                <a:lnTo>
                  <a:pt x="20" y="70"/>
                </a:lnTo>
                <a:lnTo>
                  <a:pt x="15" y="70"/>
                </a:lnTo>
                <a:lnTo>
                  <a:pt x="9" y="67"/>
                </a:lnTo>
                <a:lnTo>
                  <a:pt x="6" y="63"/>
                </a:lnTo>
                <a:lnTo>
                  <a:pt x="6" y="63"/>
                </a:lnTo>
                <a:lnTo>
                  <a:pt x="4" y="58"/>
                </a:lnTo>
                <a:lnTo>
                  <a:pt x="5" y="52"/>
                </a:lnTo>
                <a:lnTo>
                  <a:pt x="8" y="48"/>
                </a:lnTo>
                <a:lnTo>
                  <a:pt x="12" y="45"/>
                </a:lnTo>
                <a:lnTo>
                  <a:pt x="64" y="17"/>
                </a:lnTo>
                <a:lnTo>
                  <a:pt x="64" y="17"/>
                </a:lnTo>
                <a:lnTo>
                  <a:pt x="69" y="17"/>
                </a:lnTo>
                <a:lnTo>
                  <a:pt x="71" y="17"/>
                </a:lnTo>
                <a:lnTo>
                  <a:pt x="71" y="17"/>
                </a:lnTo>
                <a:lnTo>
                  <a:pt x="75" y="18"/>
                </a:lnTo>
                <a:lnTo>
                  <a:pt x="77" y="21"/>
                </a:lnTo>
                <a:lnTo>
                  <a:pt x="77" y="21"/>
                </a:lnTo>
                <a:lnTo>
                  <a:pt x="78" y="24"/>
                </a:lnTo>
                <a:lnTo>
                  <a:pt x="78" y="28"/>
                </a:lnTo>
                <a:lnTo>
                  <a:pt x="78" y="28"/>
                </a:lnTo>
                <a:lnTo>
                  <a:pt x="75" y="31"/>
                </a:lnTo>
                <a:lnTo>
                  <a:pt x="73" y="33"/>
                </a:lnTo>
                <a:lnTo>
                  <a:pt x="24" y="59"/>
                </a:lnTo>
                <a:lnTo>
                  <a:pt x="24" y="59"/>
                </a:lnTo>
                <a:lnTo>
                  <a:pt x="23" y="60"/>
                </a:lnTo>
                <a:lnTo>
                  <a:pt x="23" y="62"/>
                </a:lnTo>
                <a:lnTo>
                  <a:pt x="23" y="62"/>
                </a:lnTo>
                <a:lnTo>
                  <a:pt x="24" y="63"/>
                </a:lnTo>
                <a:lnTo>
                  <a:pt x="25" y="63"/>
                </a:lnTo>
                <a:lnTo>
                  <a:pt x="75" y="37"/>
                </a:lnTo>
                <a:lnTo>
                  <a:pt x="75" y="37"/>
                </a:lnTo>
                <a:lnTo>
                  <a:pt x="79" y="33"/>
                </a:lnTo>
                <a:lnTo>
                  <a:pt x="82" y="29"/>
                </a:lnTo>
                <a:lnTo>
                  <a:pt x="82" y="29"/>
                </a:lnTo>
                <a:lnTo>
                  <a:pt x="83" y="24"/>
                </a:lnTo>
                <a:lnTo>
                  <a:pt x="81" y="18"/>
                </a:lnTo>
                <a:lnTo>
                  <a:pt x="81" y="18"/>
                </a:lnTo>
                <a:lnTo>
                  <a:pt x="78" y="14"/>
                </a:lnTo>
                <a:lnTo>
                  <a:pt x="73" y="13"/>
                </a:lnTo>
                <a:lnTo>
                  <a:pt x="73" y="13"/>
                </a:lnTo>
                <a:lnTo>
                  <a:pt x="67" y="12"/>
                </a:lnTo>
                <a:lnTo>
                  <a:pt x="63" y="13"/>
                </a:lnTo>
                <a:lnTo>
                  <a:pt x="9" y="41"/>
                </a:lnTo>
                <a:lnTo>
                  <a:pt x="9" y="41"/>
                </a:lnTo>
                <a:lnTo>
                  <a:pt x="4" y="45"/>
                </a:lnTo>
                <a:lnTo>
                  <a:pt x="1" y="52"/>
                </a:lnTo>
                <a:lnTo>
                  <a:pt x="0" y="59"/>
                </a:lnTo>
                <a:lnTo>
                  <a:pt x="1" y="66"/>
                </a:lnTo>
                <a:lnTo>
                  <a:pt x="1" y="66"/>
                </a:lnTo>
                <a:lnTo>
                  <a:pt x="5" y="70"/>
                </a:lnTo>
                <a:lnTo>
                  <a:pt x="10" y="74"/>
                </a:lnTo>
                <a:lnTo>
                  <a:pt x="17" y="75"/>
                </a:lnTo>
                <a:lnTo>
                  <a:pt x="23" y="74"/>
                </a:lnTo>
                <a:lnTo>
                  <a:pt x="23" y="74"/>
                </a:lnTo>
                <a:lnTo>
                  <a:pt x="27" y="72"/>
                </a:lnTo>
                <a:lnTo>
                  <a:pt x="86" y="41"/>
                </a:lnTo>
                <a:lnTo>
                  <a:pt x="86" y="41"/>
                </a:lnTo>
                <a:lnTo>
                  <a:pt x="90" y="39"/>
                </a:lnTo>
                <a:lnTo>
                  <a:pt x="94" y="36"/>
                </a:lnTo>
                <a:lnTo>
                  <a:pt x="97" y="32"/>
                </a:lnTo>
                <a:lnTo>
                  <a:pt x="98" y="28"/>
                </a:lnTo>
                <a:lnTo>
                  <a:pt x="98" y="28"/>
                </a:lnTo>
                <a:lnTo>
                  <a:pt x="100" y="24"/>
                </a:lnTo>
                <a:lnTo>
                  <a:pt x="100" y="20"/>
                </a:lnTo>
                <a:lnTo>
                  <a:pt x="98" y="16"/>
                </a:lnTo>
                <a:lnTo>
                  <a:pt x="97" y="12"/>
                </a:lnTo>
                <a:lnTo>
                  <a:pt x="97" y="12"/>
                </a:lnTo>
                <a:lnTo>
                  <a:pt x="94" y="8"/>
                </a:lnTo>
                <a:lnTo>
                  <a:pt x="91" y="5"/>
                </a:lnTo>
                <a:lnTo>
                  <a:pt x="87" y="2"/>
                </a:lnTo>
                <a:lnTo>
                  <a:pt x="83" y="1"/>
                </a:lnTo>
                <a:lnTo>
                  <a:pt x="83" y="1"/>
                </a:lnTo>
                <a:close/>
              </a:path>
            </a:pathLst>
          </a:custGeom>
          <a:solidFill>
            <a:srgbClr val="EAAB28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8" name="Freeform 223"/>
          <p:cNvSpPr/>
          <p:nvPr/>
        </p:nvSpPr>
        <p:spPr bwMode="auto">
          <a:xfrm rot="3519006">
            <a:off x="6795536" y="1267100"/>
            <a:ext cx="705840" cy="520467"/>
          </a:xfrm>
          <a:custGeom>
            <a:avLst/>
            <a:gdLst>
              <a:gd name="T0" fmla="*/ 85 w 99"/>
              <a:gd name="T1" fmla="*/ 0 h 73"/>
              <a:gd name="T2" fmla="*/ 75 w 99"/>
              <a:gd name="T3" fmla="*/ 0 h 73"/>
              <a:gd name="T4" fmla="*/ 67 w 99"/>
              <a:gd name="T5" fmla="*/ 1 h 73"/>
              <a:gd name="T6" fmla="*/ 31 w 99"/>
              <a:gd name="T7" fmla="*/ 19 h 73"/>
              <a:gd name="T8" fmla="*/ 29 w 99"/>
              <a:gd name="T9" fmla="*/ 23 h 73"/>
              <a:gd name="T10" fmla="*/ 31 w 99"/>
              <a:gd name="T11" fmla="*/ 24 h 73"/>
              <a:gd name="T12" fmla="*/ 68 w 99"/>
              <a:gd name="T13" fmla="*/ 5 h 73"/>
              <a:gd name="T14" fmla="*/ 75 w 99"/>
              <a:gd name="T15" fmla="*/ 4 h 73"/>
              <a:gd name="T16" fmla="*/ 83 w 99"/>
              <a:gd name="T17" fmla="*/ 5 h 73"/>
              <a:gd name="T18" fmla="*/ 94 w 99"/>
              <a:gd name="T19" fmla="*/ 13 h 73"/>
              <a:gd name="T20" fmla="*/ 95 w 99"/>
              <a:gd name="T21" fmla="*/ 20 h 73"/>
              <a:gd name="T22" fmla="*/ 94 w 99"/>
              <a:gd name="T23" fmla="*/ 27 h 73"/>
              <a:gd name="T24" fmla="*/ 85 w 99"/>
              <a:gd name="T25" fmla="*/ 38 h 73"/>
              <a:gd name="T26" fmla="*/ 24 w 99"/>
              <a:gd name="T27" fmla="*/ 67 h 73"/>
              <a:gd name="T28" fmla="*/ 13 w 99"/>
              <a:gd name="T29" fmla="*/ 67 h 73"/>
              <a:gd name="T30" fmla="*/ 5 w 99"/>
              <a:gd name="T31" fmla="*/ 60 h 73"/>
              <a:gd name="T32" fmla="*/ 4 w 99"/>
              <a:gd name="T33" fmla="*/ 56 h 73"/>
              <a:gd name="T34" fmla="*/ 8 w 99"/>
              <a:gd name="T35" fmla="*/ 46 h 73"/>
              <a:gd name="T36" fmla="*/ 66 w 99"/>
              <a:gd name="T37" fmla="*/ 17 h 73"/>
              <a:gd name="T38" fmla="*/ 68 w 99"/>
              <a:gd name="T39" fmla="*/ 16 h 73"/>
              <a:gd name="T40" fmla="*/ 72 w 99"/>
              <a:gd name="T41" fmla="*/ 16 h 73"/>
              <a:gd name="T42" fmla="*/ 78 w 99"/>
              <a:gd name="T43" fmla="*/ 21 h 73"/>
              <a:gd name="T44" fmla="*/ 79 w 99"/>
              <a:gd name="T45" fmla="*/ 24 h 73"/>
              <a:gd name="T46" fmla="*/ 78 w 99"/>
              <a:gd name="T47" fmla="*/ 28 h 73"/>
              <a:gd name="T48" fmla="*/ 74 w 99"/>
              <a:gd name="T49" fmla="*/ 33 h 73"/>
              <a:gd name="T50" fmla="*/ 24 w 99"/>
              <a:gd name="T51" fmla="*/ 58 h 73"/>
              <a:gd name="T52" fmla="*/ 23 w 99"/>
              <a:gd name="T53" fmla="*/ 60 h 73"/>
              <a:gd name="T54" fmla="*/ 24 w 99"/>
              <a:gd name="T55" fmla="*/ 62 h 73"/>
              <a:gd name="T56" fmla="*/ 75 w 99"/>
              <a:gd name="T57" fmla="*/ 38 h 73"/>
              <a:gd name="T58" fmla="*/ 81 w 99"/>
              <a:gd name="T59" fmla="*/ 33 h 73"/>
              <a:gd name="T60" fmla="*/ 83 w 99"/>
              <a:gd name="T61" fmla="*/ 29 h 73"/>
              <a:gd name="T62" fmla="*/ 82 w 99"/>
              <a:gd name="T63" fmla="*/ 19 h 73"/>
              <a:gd name="T64" fmla="*/ 79 w 99"/>
              <a:gd name="T65" fmla="*/ 15 h 73"/>
              <a:gd name="T66" fmla="*/ 74 w 99"/>
              <a:gd name="T67" fmla="*/ 12 h 73"/>
              <a:gd name="T68" fmla="*/ 63 w 99"/>
              <a:gd name="T69" fmla="*/ 13 h 73"/>
              <a:gd name="T70" fmla="*/ 10 w 99"/>
              <a:gd name="T71" fmla="*/ 39 h 73"/>
              <a:gd name="T72" fmla="*/ 1 w 99"/>
              <a:gd name="T73" fmla="*/ 50 h 73"/>
              <a:gd name="T74" fmla="*/ 1 w 99"/>
              <a:gd name="T75" fmla="*/ 63 h 73"/>
              <a:gd name="T76" fmla="*/ 5 w 99"/>
              <a:gd name="T77" fmla="*/ 69 h 73"/>
              <a:gd name="T78" fmla="*/ 16 w 99"/>
              <a:gd name="T79" fmla="*/ 73 h 73"/>
              <a:gd name="T80" fmla="*/ 23 w 99"/>
              <a:gd name="T81" fmla="*/ 73 h 73"/>
              <a:gd name="T82" fmla="*/ 87 w 99"/>
              <a:gd name="T83" fmla="*/ 42 h 73"/>
              <a:gd name="T84" fmla="*/ 91 w 99"/>
              <a:gd name="T85" fmla="*/ 39 h 73"/>
              <a:gd name="T86" fmla="*/ 97 w 99"/>
              <a:gd name="T87" fmla="*/ 32 h 73"/>
              <a:gd name="T88" fmla="*/ 98 w 99"/>
              <a:gd name="T89" fmla="*/ 28 h 73"/>
              <a:gd name="T90" fmla="*/ 99 w 99"/>
              <a:gd name="T91" fmla="*/ 20 h 73"/>
              <a:gd name="T92" fmla="*/ 98 w 99"/>
              <a:gd name="T93" fmla="*/ 12 h 73"/>
              <a:gd name="T94" fmla="*/ 95 w 99"/>
              <a:gd name="T95" fmla="*/ 8 h 73"/>
              <a:gd name="T96" fmla="*/ 89 w 99"/>
              <a:gd name="T97" fmla="*/ 2 h 73"/>
              <a:gd name="T98" fmla="*/ 85 w 99"/>
              <a:gd name="T99" fmla="*/ 0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99" h="73">
                <a:moveTo>
                  <a:pt x="85" y="0"/>
                </a:moveTo>
                <a:lnTo>
                  <a:pt x="85" y="0"/>
                </a:lnTo>
                <a:lnTo>
                  <a:pt x="79" y="0"/>
                </a:lnTo>
                <a:lnTo>
                  <a:pt x="75" y="0"/>
                </a:lnTo>
                <a:lnTo>
                  <a:pt x="71" y="0"/>
                </a:lnTo>
                <a:lnTo>
                  <a:pt x="67" y="1"/>
                </a:lnTo>
                <a:lnTo>
                  <a:pt x="31" y="19"/>
                </a:lnTo>
                <a:lnTo>
                  <a:pt x="31" y="19"/>
                </a:lnTo>
                <a:lnTo>
                  <a:pt x="29" y="20"/>
                </a:lnTo>
                <a:lnTo>
                  <a:pt x="29" y="23"/>
                </a:lnTo>
                <a:lnTo>
                  <a:pt x="29" y="23"/>
                </a:lnTo>
                <a:lnTo>
                  <a:pt x="31" y="24"/>
                </a:lnTo>
                <a:lnTo>
                  <a:pt x="32" y="23"/>
                </a:lnTo>
                <a:lnTo>
                  <a:pt x="68" y="5"/>
                </a:lnTo>
                <a:lnTo>
                  <a:pt x="68" y="5"/>
                </a:lnTo>
                <a:lnTo>
                  <a:pt x="75" y="4"/>
                </a:lnTo>
                <a:lnTo>
                  <a:pt x="83" y="5"/>
                </a:lnTo>
                <a:lnTo>
                  <a:pt x="83" y="5"/>
                </a:lnTo>
                <a:lnTo>
                  <a:pt x="89" y="8"/>
                </a:lnTo>
                <a:lnTo>
                  <a:pt x="94" y="13"/>
                </a:lnTo>
                <a:lnTo>
                  <a:pt x="94" y="13"/>
                </a:lnTo>
                <a:lnTo>
                  <a:pt x="95" y="20"/>
                </a:lnTo>
                <a:lnTo>
                  <a:pt x="94" y="27"/>
                </a:lnTo>
                <a:lnTo>
                  <a:pt x="94" y="27"/>
                </a:lnTo>
                <a:lnTo>
                  <a:pt x="90" y="33"/>
                </a:lnTo>
                <a:lnTo>
                  <a:pt x="85" y="38"/>
                </a:lnTo>
                <a:lnTo>
                  <a:pt x="24" y="67"/>
                </a:lnTo>
                <a:lnTo>
                  <a:pt x="24" y="67"/>
                </a:lnTo>
                <a:lnTo>
                  <a:pt x="18" y="69"/>
                </a:lnTo>
                <a:lnTo>
                  <a:pt x="13" y="67"/>
                </a:lnTo>
                <a:lnTo>
                  <a:pt x="9" y="65"/>
                </a:lnTo>
                <a:lnTo>
                  <a:pt x="5" y="60"/>
                </a:lnTo>
                <a:lnTo>
                  <a:pt x="5" y="60"/>
                </a:lnTo>
                <a:lnTo>
                  <a:pt x="4" y="56"/>
                </a:lnTo>
                <a:lnTo>
                  <a:pt x="5" y="51"/>
                </a:lnTo>
                <a:lnTo>
                  <a:pt x="8" y="46"/>
                </a:lnTo>
                <a:lnTo>
                  <a:pt x="12" y="43"/>
                </a:lnTo>
                <a:lnTo>
                  <a:pt x="66" y="17"/>
                </a:lnTo>
                <a:lnTo>
                  <a:pt x="66" y="17"/>
                </a:lnTo>
                <a:lnTo>
                  <a:pt x="68" y="16"/>
                </a:lnTo>
                <a:lnTo>
                  <a:pt x="72" y="16"/>
                </a:lnTo>
                <a:lnTo>
                  <a:pt x="72" y="16"/>
                </a:lnTo>
                <a:lnTo>
                  <a:pt x="75" y="19"/>
                </a:lnTo>
                <a:lnTo>
                  <a:pt x="78" y="21"/>
                </a:lnTo>
                <a:lnTo>
                  <a:pt x="78" y="21"/>
                </a:lnTo>
                <a:lnTo>
                  <a:pt x="79" y="24"/>
                </a:lnTo>
                <a:lnTo>
                  <a:pt x="78" y="28"/>
                </a:lnTo>
                <a:lnTo>
                  <a:pt x="78" y="28"/>
                </a:lnTo>
                <a:lnTo>
                  <a:pt x="77" y="31"/>
                </a:lnTo>
                <a:lnTo>
                  <a:pt x="74" y="33"/>
                </a:lnTo>
                <a:lnTo>
                  <a:pt x="24" y="58"/>
                </a:lnTo>
                <a:lnTo>
                  <a:pt x="24" y="58"/>
                </a:lnTo>
                <a:lnTo>
                  <a:pt x="23" y="59"/>
                </a:lnTo>
                <a:lnTo>
                  <a:pt x="23" y="60"/>
                </a:lnTo>
                <a:lnTo>
                  <a:pt x="23" y="60"/>
                </a:lnTo>
                <a:lnTo>
                  <a:pt x="24" y="62"/>
                </a:lnTo>
                <a:lnTo>
                  <a:pt x="25" y="62"/>
                </a:lnTo>
                <a:lnTo>
                  <a:pt x="75" y="38"/>
                </a:lnTo>
                <a:lnTo>
                  <a:pt x="75" y="38"/>
                </a:lnTo>
                <a:lnTo>
                  <a:pt x="81" y="33"/>
                </a:lnTo>
                <a:lnTo>
                  <a:pt x="83" y="29"/>
                </a:lnTo>
                <a:lnTo>
                  <a:pt x="83" y="29"/>
                </a:lnTo>
                <a:lnTo>
                  <a:pt x="83" y="24"/>
                </a:lnTo>
                <a:lnTo>
                  <a:pt x="82" y="19"/>
                </a:lnTo>
                <a:lnTo>
                  <a:pt x="82" y="19"/>
                </a:lnTo>
                <a:lnTo>
                  <a:pt x="79" y="15"/>
                </a:lnTo>
                <a:lnTo>
                  <a:pt x="74" y="12"/>
                </a:lnTo>
                <a:lnTo>
                  <a:pt x="74" y="12"/>
                </a:lnTo>
                <a:lnTo>
                  <a:pt x="68" y="12"/>
                </a:lnTo>
                <a:lnTo>
                  <a:pt x="63" y="13"/>
                </a:lnTo>
                <a:lnTo>
                  <a:pt x="10" y="39"/>
                </a:lnTo>
                <a:lnTo>
                  <a:pt x="10" y="39"/>
                </a:lnTo>
                <a:lnTo>
                  <a:pt x="4" y="43"/>
                </a:lnTo>
                <a:lnTo>
                  <a:pt x="1" y="50"/>
                </a:lnTo>
                <a:lnTo>
                  <a:pt x="0" y="56"/>
                </a:lnTo>
                <a:lnTo>
                  <a:pt x="1" y="63"/>
                </a:lnTo>
                <a:lnTo>
                  <a:pt x="1" y="63"/>
                </a:lnTo>
                <a:lnTo>
                  <a:pt x="5" y="69"/>
                </a:lnTo>
                <a:lnTo>
                  <a:pt x="10" y="71"/>
                </a:lnTo>
                <a:lnTo>
                  <a:pt x="16" y="73"/>
                </a:lnTo>
                <a:lnTo>
                  <a:pt x="23" y="73"/>
                </a:lnTo>
                <a:lnTo>
                  <a:pt x="23" y="73"/>
                </a:lnTo>
                <a:lnTo>
                  <a:pt x="27" y="71"/>
                </a:lnTo>
                <a:lnTo>
                  <a:pt x="87" y="42"/>
                </a:lnTo>
                <a:lnTo>
                  <a:pt x="87" y="42"/>
                </a:lnTo>
                <a:lnTo>
                  <a:pt x="91" y="39"/>
                </a:lnTo>
                <a:lnTo>
                  <a:pt x="94" y="36"/>
                </a:lnTo>
                <a:lnTo>
                  <a:pt x="97" y="32"/>
                </a:lnTo>
                <a:lnTo>
                  <a:pt x="98" y="28"/>
                </a:lnTo>
                <a:lnTo>
                  <a:pt x="98" y="28"/>
                </a:lnTo>
                <a:lnTo>
                  <a:pt x="99" y="24"/>
                </a:lnTo>
                <a:lnTo>
                  <a:pt x="99" y="20"/>
                </a:lnTo>
                <a:lnTo>
                  <a:pt x="99" y="16"/>
                </a:lnTo>
                <a:lnTo>
                  <a:pt x="98" y="12"/>
                </a:lnTo>
                <a:lnTo>
                  <a:pt x="98" y="12"/>
                </a:lnTo>
                <a:lnTo>
                  <a:pt x="95" y="8"/>
                </a:lnTo>
                <a:lnTo>
                  <a:pt x="93" y="5"/>
                </a:lnTo>
                <a:lnTo>
                  <a:pt x="89" y="2"/>
                </a:lnTo>
                <a:lnTo>
                  <a:pt x="85" y="0"/>
                </a:lnTo>
                <a:lnTo>
                  <a:pt x="85" y="0"/>
                </a:lnTo>
                <a:close/>
              </a:path>
            </a:pathLst>
          </a:custGeom>
          <a:solidFill>
            <a:srgbClr val="DE5614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 2"/>
          <p:cNvGrpSpPr/>
          <p:nvPr/>
        </p:nvGrpSpPr>
        <p:grpSpPr>
          <a:xfrm flipV="1">
            <a:off x="626943" y="391278"/>
            <a:ext cx="1824715" cy="2676009"/>
            <a:chOff x="2256477" y="2877169"/>
            <a:chExt cx="1368536" cy="2007007"/>
          </a:xfr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" name="Freeform 55"/>
            <p:cNvSpPr/>
            <p:nvPr/>
          </p:nvSpPr>
          <p:spPr bwMode="auto">
            <a:xfrm>
              <a:off x="2539344" y="4135253"/>
              <a:ext cx="933460" cy="266703"/>
            </a:xfrm>
            <a:custGeom>
              <a:avLst/>
              <a:gdLst>
                <a:gd name="T0" fmla="*/ 686 w 693"/>
                <a:gd name="T1" fmla="*/ 0 h 198"/>
                <a:gd name="T2" fmla="*/ 0 w 693"/>
                <a:gd name="T3" fmla="*/ 0 h 198"/>
                <a:gd name="T4" fmla="*/ 0 w 693"/>
                <a:gd name="T5" fmla="*/ 0 h 198"/>
                <a:gd name="T6" fmla="*/ 0 w 693"/>
                <a:gd name="T7" fmla="*/ 11 h 198"/>
                <a:gd name="T8" fmla="*/ 0 w 693"/>
                <a:gd name="T9" fmla="*/ 11 h 198"/>
                <a:gd name="T10" fmla="*/ 3 w 693"/>
                <a:gd name="T11" fmla="*/ 21 h 198"/>
                <a:gd name="T12" fmla="*/ 6 w 693"/>
                <a:gd name="T13" fmla="*/ 34 h 198"/>
                <a:gd name="T14" fmla="*/ 11 w 693"/>
                <a:gd name="T15" fmla="*/ 44 h 198"/>
                <a:gd name="T16" fmla="*/ 18 w 693"/>
                <a:gd name="T17" fmla="*/ 57 h 198"/>
                <a:gd name="T18" fmla="*/ 26 w 693"/>
                <a:gd name="T19" fmla="*/ 67 h 198"/>
                <a:gd name="T20" fmla="*/ 35 w 693"/>
                <a:gd name="T21" fmla="*/ 79 h 198"/>
                <a:gd name="T22" fmla="*/ 45 w 693"/>
                <a:gd name="T23" fmla="*/ 92 h 198"/>
                <a:gd name="T24" fmla="*/ 57 w 693"/>
                <a:gd name="T25" fmla="*/ 104 h 198"/>
                <a:gd name="T26" fmla="*/ 84 w 693"/>
                <a:gd name="T27" fmla="*/ 128 h 198"/>
                <a:gd name="T28" fmla="*/ 115 w 693"/>
                <a:gd name="T29" fmla="*/ 152 h 198"/>
                <a:gd name="T30" fmla="*/ 149 w 693"/>
                <a:gd name="T31" fmla="*/ 175 h 198"/>
                <a:gd name="T32" fmla="*/ 185 w 693"/>
                <a:gd name="T33" fmla="*/ 198 h 198"/>
                <a:gd name="T34" fmla="*/ 671 w 693"/>
                <a:gd name="T35" fmla="*/ 198 h 198"/>
                <a:gd name="T36" fmla="*/ 671 w 693"/>
                <a:gd name="T37" fmla="*/ 198 h 198"/>
                <a:gd name="T38" fmla="*/ 681 w 693"/>
                <a:gd name="T39" fmla="*/ 173 h 198"/>
                <a:gd name="T40" fmla="*/ 686 w 693"/>
                <a:gd name="T41" fmla="*/ 147 h 198"/>
                <a:gd name="T42" fmla="*/ 691 w 693"/>
                <a:gd name="T43" fmla="*/ 121 h 198"/>
                <a:gd name="T44" fmla="*/ 693 w 693"/>
                <a:gd name="T45" fmla="*/ 96 h 198"/>
                <a:gd name="T46" fmla="*/ 693 w 693"/>
                <a:gd name="T47" fmla="*/ 70 h 198"/>
                <a:gd name="T48" fmla="*/ 691 w 693"/>
                <a:gd name="T49" fmla="*/ 46 h 198"/>
                <a:gd name="T50" fmla="*/ 689 w 693"/>
                <a:gd name="T51" fmla="*/ 23 h 198"/>
                <a:gd name="T52" fmla="*/ 686 w 693"/>
                <a:gd name="T53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93" h="198">
                  <a:moveTo>
                    <a:pt x="686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3" y="21"/>
                  </a:lnTo>
                  <a:lnTo>
                    <a:pt x="6" y="34"/>
                  </a:lnTo>
                  <a:lnTo>
                    <a:pt x="11" y="44"/>
                  </a:lnTo>
                  <a:lnTo>
                    <a:pt x="18" y="57"/>
                  </a:lnTo>
                  <a:lnTo>
                    <a:pt x="26" y="67"/>
                  </a:lnTo>
                  <a:lnTo>
                    <a:pt x="35" y="79"/>
                  </a:lnTo>
                  <a:lnTo>
                    <a:pt x="45" y="92"/>
                  </a:lnTo>
                  <a:lnTo>
                    <a:pt x="57" y="104"/>
                  </a:lnTo>
                  <a:lnTo>
                    <a:pt x="84" y="128"/>
                  </a:lnTo>
                  <a:lnTo>
                    <a:pt x="115" y="152"/>
                  </a:lnTo>
                  <a:lnTo>
                    <a:pt x="149" y="175"/>
                  </a:lnTo>
                  <a:lnTo>
                    <a:pt x="185" y="198"/>
                  </a:lnTo>
                  <a:lnTo>
                    <a:pt x="671" y="198"/>
                  </a:lnTo>
                  <a:lnTo>
                    <a:pt x="671" y="198"/>
                  </a:lnTo>
                  <a:lnTo>
                    <a:pt x="681" y="173"/>
                  </a:lnTo>
                  <a:lnTo>
                    <a:pt x="686" y="147"/>
                  </a:lnTo>
                  <a:lnTo>
                    <a:pt x="691" y="121"/>
                  </a:lnTo>
                  <a:lnTo>
                    <a:pt x="693" y="96"/>
                  </a:lnTo>
                  <a:lnTo>
                    <a:pt x="693" y="70"/>
                  </a:lnTo>
                  <a:lnTo>
                    <a:pt x="691" y="46"/>
                  </a:lnTo>
                  <a:lnTo>
                    <a:pt x="689" y="23"/>
                  </a:lnTo>
                  <a:lnTo>
                    <a:pt x="68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" name="Freeform 218"/>
            <p:cNvSpPr/>
            <p:nvPr/>
          </p:nvSpPr>
          <p:spPr bwMode="auto">
            <a:xfrm>
              <a:off x="3039075" y="3106157"/>
              <a:ext cx="134698" cy="101024"/>
            </a:xfrm>
            <a:custGeom>
              <a:avLst/>
              <a:gdLst>
                <a:gd name="T0" fmla="*/ 77 w 100"/>
                <a:gd name="T1" fmla="*/ 0 h 75"/>
                <a:gd name="T2" fmla="*/ 65 w 100"/>
                <a:gd name="T3" fmla="*/ 2 h 75"/>
                <a:gd name="T4" fmla="*/ 30 w 100"/>
                <a:gd name="T5" fmla="*/ 21 h 75"/>
                <a:gd name="T6" fmla="*/ 29 w 100"/>
                <a:gd name="T7" fmla="*/ 24 h 75"/>
                <a:gd name="T8" fmla="*/ 31 w 100"/>
                <a:gd name="T9" fmla="*/ 25 h 75"/>
                <a:gd name="T10" fmla="*/ 31 w 100"/>
                <a:gd name="T11" fmla="*/ 25 h 75"/>
                <a:gd name="T12" fmla="*/ 68 w 100"/>
                <a:gd name="T13" fmla="*/ 6 h 75"/>
                <a:gd name="T14" fmla="*/ 77 w 100"/>
                <a:gd name="T15" fmla="*/ 5 h 75"/>
                <a:gd name="T16" fmla="*/ 81 w 100"/>
                <a:gd name="T17" fmla="*/ 5 h 75"/>
                <a:gd name="T18" fmla="*/ 88 w 100"/>
                <a:gd name="T19" fmla="*/ 9 h 75"/>
                <a:gd name="T20" fmla="*/ 94 w 100"/>
                <a:gd name="T21" fmla="*/ 15 h 75"/>
                <a:gd name="T22" fmla="*/ 94 w 100"/>
                <a:gd name="T23" fmla="*/ 28 h 75"/>
                <a:gd name="T24" fmla="*/ 91 w 100"/>
                <a:gd name="T25" fmla="*/ 33 h 75"/>
                <a:gd name="T26" fmla="*/ 25 w 100"/>
                <a:gd name="T27" fmla="*/ 69 h 75"/>
                <a:gd name="T28" fmla="*/ 22 w 100"/>
                <a:gd name="T29" fmla="*/ 70 h 75"/>
                <a:gd name="T30" fmla="*/ 18 w 100"/>
                <a:gd name="T31" fmla="*/ 71 h 75"/>
                <a:gd name="T32" fmla="*/ 11 w 100"/>
                <a:gd name="T33" fmla="*/ 69 h 75"/>
                <a:gd name="T34" fmla="*/ 6 w 100"/>
                <a:gd name="T35" fmla="*/ 63 h 75"/>
                <a:gd name="T36" fmla="*/ 4 w 100"/>
                <a:gd name="T37" fmla="*/ 59 h 75"/>
                <a:gd name="T38" fmla="*/ 9 w 100"/>
                <a:gd name="T39" fmla="*/ 48 h 75"/>
                <a:gd name="T40" fmla="*/ 65 w 100"/>
                <a:gd name="T41" fmla="*/ 19 h 75"/>
                <a:gd name="T42" fmla="*/ 69 w 100"/>
                <a:gd name="T43" fmla="*/ 17 h 75"/>
                <a:gd name="T44" fmla="*/ 72 w 100"/>
                <a:gd name="T45" fmla="*/ 17 h 75"/>
                <a:gd name="T46" fmla="*/ 75 w 100"/>
                <a:gd name="T47" fmla="*/ 19 h 75"/>
                <a:gd name="T48" fmla="*/ 77 w 100"/>
                <a:gd name="T49" fmla="*/ 21 h 75"/>
                <a:gd name="T50" fmla="*/ 79 w 100"/>
                <a:gd name="T51" fmla="*/ 28 h 75"/>
                <a:gd name="T52" fmla="*/ 76 w 100"/>
                <a:gd name="T53" fmla="*/ 32 h 75"/>
                <a:gd name="T54" fmla="*/ 23 w 100"/>
                <a:gd name="T55" fmla="*/ 59 h 75"/>
                <a:gd name="T56" fmla="*/ 23 w 100"/>
                <a:gd name="T57" fmla="*/ 60 h 75"/>
                <a:gd name="T58" fmla="*/ 23 w 100"/>
                <a:gd name="T59" fmla="*/ 63 h 75"/>
                <a:gd name="T60" fmla="*/ 25 w 100"/>
                <a:gd name="T61" fmla="*/ 63 h 75"/>
                <a:gd name="T62" fmla="*/ 76 w 100"/>
                <a:gd name="T63" fmla="*/ 38 h 75"/>
                <a:gd name="T64" fmla="*/ 80 w 100"/>
                <a:gd name="T65" fmla="*/ 35 h 75"/>
                <a:gd name="T66" fmla="*/ 83 w 100"/>
                <a:gd name="T67" fmla="*/ 29 h 75"/>
                <a:gd name="T68" fmla="*/ 81 w 100"/>
                <a:gd name="T69" fmla="*/ 20 h 75"/>
                <a:gd name="T70" fmla="*/ 79 w 100"/>
                <a:gd name="T71" fmla="*/ 16 h 75"/>
                <a:gd name="T72" fmla="*/ 73 w 100"/>
                <a:gd name="T73" fmla="*/ 13 h 75"/>
                <a:gd name="T74" fmla="*/ 69 w 100"/>
                <a:gd name="T75" fmla="*/ 13 h 75"/>
                <a:gd name="T76" fmla="*/ 63 w 100"/>
                <a:gd name="T77" fmla="*/ 15 h 75"/>
                <a:gd name="T78" fmla="*/ 10 w 100"/>
                <a:gd name="T79" fmla="*/ 42 h 75"/>
                <a:gd name="T80" fmla="*/ 0 w 100"/>
                <a:gd name="T81" fmla="*/ 52 h 75"/>
                <a:gd name="T82" fmla="*/ 2 w 100"/>
                <a:gd name="T83" fmla="*/ 66 h 75"/>
                <a:gd name="T84" fmla="*/ 4 w 100"/>
                <a:gd name="T85" fmla="*/ 70 h 75"/>
                <a:gd name="T86" fmla="*/ 14 w 100"/>
                <a:gd name="T87" fmla="*/ 75 h 75"/>
                <a:gd name="T88" fmla="*/ 18 w 100"/>
                <a:gd name="T89" fmla="*/ 75 h 75"/>
                <a:gd name="T90" fmla="*/ 23 w 100"/>
                <a:gd name="T91" fmla="*/ 74 h 75"/>
                <a:gd name="T92" fmla="*/ 87 w 100"/>
                <a:gd name="T93" fmla="*/ 43 h 75"/>
                <a:gd name="T94" fmla="*/ 91 w 100"/>
                <a:gd name="T95" fmla="*/ 40 h 75"/>
                <a:gd name="T96" fmla="*/ 96 w 100"/>
                <a:gd name="T97" fmla="*/ 33 h 75"/>
                <a:gd name="T98" fmla="*/ 99 w 100"/>
                <a:gd name="T99" fmla="*/ 29 h 75"/>
                <a:gd name="T100" fmla="*/ 100 w 100"/>
                <a:gd name="T101" fmla="*/ 20 h 75"/>
                <a:gd name="T102" fmla="*/ 98 w 100"/>
                <a:gd name="T103" fmla="*/ 12 h 75"/>
                <a:gd name="T104" fmla="*/ 95 w 100"/>
                <a:gd name="T105" fmla="*/ 8 h 75"/>
                <a:gd name="T106" fmla="*/ 88 w 100"/>
                <a:gd name="T107" fmla="*/ 2 h 75"/>
                <a:gd name="T108" fmla="*/ 84 w 100"/>
                <a:gd name="T109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00" h="75">
                  <a:moveTo>
                    <a:pt x="77" y="0"/>
                  </a:moveTo>
                  <a:lnTo>
                    <a:pt x="77" y="0"/>
                  </a:lnTo>
                  <a:lnTo>
                    <a:pt x="71" y="1"/>
                  </a:lnTo>
                  <a:lnTo>
                    <a:pt x="65" y="2"/>
                  </a:lnTo>
                  <a:lnTo>
                    <a:pt x="30" y="21"/>
                  </a:lnTo>
                  <a:lnTo>
                    <a:pt x="30" y="21"/>
                  </a:lnTo>
                  <a:lnTo>
                    <a:pt x="29" y="23"/>
                  </a:lnTo>
                  <a:lnTo>
                    <a:pt x="29" y="24"/>
                  </a:lnTo>
                  <a:lnTo>
                    <a:pt x="29" y="24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72" y="5"/>
                  </a:lnTo>
                  <a:lnTo>
                    <a:pt x="77" y="5"/>
                  </a:lnTo>
                  <a:lnTo>
                    <a:pt x="77" y="5"/>
                  </a:lnTo>
                  <a:lnTo>
                    <a:pt x="81" y="5"/>
                  </a:lnTo>
                  <a:lnTo>
                    <a:pt x="81" y="5"/>
                  </a:lnTo>
                  <a:lnTo>
                    <a:pt x="88" y="9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5" y="21"/>
                  </a:lnTo>
                  <a:lnTo>
                    <a:pt x="94" y="28"/>
                  </a:lnTo>
                  <a:lnTo>
                    <a:pt x="94" y="28"/>
                  </a:lnTo>
                  <a:lnTo>
                    <a:pt x="91" y="33"/>
                  </a:lnTo>
                  <a:lnTo>
                    <a:pt x="85" y="39"/>
                  </a:lnTo>
                  <a:lnTo>
                    <a:pt x="25" y="69"/>
                  </a:lnTo>
                  <a:lnTo>
                    <a:pt x="25" y="69"/>
                  </a:lnTo>
                  <a:lnTo>
                    <a:pt x="22" y="70"/>
                  </a:lnTo>
                  <a:lnTo>
                    <a:pt x="18" y="71"/>
                  </a:lnTo>
                  <a:lnTo>
                    <a:pt x="18" y="71"/>
                  </a:lnTo>
                  <a:lnTo>
                    <a:pt x="15" y="70"/>
                  </a:lnTo>
                  <a:lnTo>
                    <a:pt x="11" y="69"/>
                  </a:lnTo>
                  <a:lnTo>
                    <a:pt x="9" y="67"/>
                  </a:lnTo>
                  <a:lnTo>
                    <a:pt x="6" y="63"/>
                  </a:lnTo>
                  <a:lnTo>
                    <a:pt x="6" y="63"/>
                  </a:lnTo>
                  <a:lnTo>
                    <a:pt x="4" y="59"/>
                  </a:lnTo>
                  <a:lnTo>
                    <a:pt x="6" y="54"/>
                  </a:lnTo>
                  <a:lnTo>
                    <a:pt x="9" y="48"/>
                  </a:lnTo>
                  <a:lnTo>
                    <a:pt x="13" y="46"/>
                  </a:lnTo>
                  <a:lnTo>
                    <a:pt x="65" y="19"/>
                  </a:lnTo>
                  <a:lnTo>
                    <a:pt x="65" y="19"/>
                  </a:lnTo>
                  <a:lnTo>
                    <a:pt x="69" y="17"/>
                  </a:lnTo>
                  <a:lnTo>
                    <a:pt x="69" y="17"/>
                  </a:lnTo>
                  <a:lnTo>
                    <a:pt x="72" y="17"/>
                  </a:lnTo>
                  <a:lnTo>
                    <a:pt x="72" y="17"/>
                  </a:lnTo>
                  <a:lnTo>
                    <a:pt x="75" y="19"/>
                  </a:lnTo>
                  <a:lnTo>
                    <a:pt x="77" y="21"/>
                  </a:lnTo>
                  <a:lnTo>
                    <a:pt x="77" y="21"/>
                  </a:lnTo>
                  <a:lnTo>
                    <a:pt x="79" y="25"/>
                  </a:lnTo>
                  <a:lnTo>
                    <a:pt x="79" y="28"/>
                  </a:lnTo>
                  <a:lnTo>
                    <a:pt x="79" y="28"/>
                  </a:lnTo>
                  <a:lnTo>
                    <a:pt x="76" y="32"/>
                  </a:lnTo>
                  <a:lnTo>
                    <a:pt x="73" y="33"/>
                  </a:lnTo>
                  <a:lnTo>
                    <a:pt x="23" y="59"/>
                  </a:lnTo>
                  <a:lnTo>
                    <a:pt x="23" y="59"/>
                  </a:lnTo>
                  <a:lnTo>
                    <a:pt x="23" y="60"/>
                  </a:lnTo>
                  <a:lnTo>
                    <a:pt x="23" y="63"/>
                  </a:lnTo>
                  <a:lnTo>
                    <a:pt x="23" y="63"/>
                  </a:lnTo>
                  <a:lnTo>
                    <a:pt x="25" y="63"/>
                  </a:lnTo>
                  <a:lnTo>
                    <a:pt x="25" y="63"/>
                  </a:lnTo>
                  <a:lnTo>
                    <a:pt x="26" y="63"/>
                  </a:lnTo>
                  <a:lnTo>
                    <a:pt x="76" y="38"/>
                  </a:lnTo>
                  <a:lnTo>
                    <a:pt x="76" y="38"/>
                  </a:lnTo>
                  <a:lnTo>
                    <a:pt x="80" y="35"/>
                  </a:lnTo>
                  <a:lnTo>
                    <a:pt x="83" y="29"/>
                  </a:lnTo>
                  <a:lnTo>
                    <a:pt x="83" y="29"/>
                  </a:lnTo>
                  <a:lnTo>
                    <a:pt x="83" y="24"/>
                  </a:lnTo>
                  <a:lnTo>
                    <a:pt x="81" y="20"/>
                  </a:lnTo>
                  <a:lnTo>
                    <a:pt x="81" y="20"/>
                  </a:lnTo>
                  <a:lnTo>
                    <a:pt x="79" y="16"/>
                  </a:lnTo>
                  <a:lnTo>
                    <a:pt x="73" y="13"/>
                  </a:lnTo>
                  <a:lnTo>
                    <a:pt x="73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7" y="13"/>
                  </a:lnTo>
                  <a:lnTo>
                    <a:pt x="63" y="15"/>
                  </a:lnTo>
                  <a:lnTo>
                    <a:pt x="10" y="42"/>
                  </a:lnTo>
                  <a:lnTo>
                    <a:pt x="10" y="42"/>
                  </a:lnTo>
                  <a:lnTo>
                    <a:pt x="4" y="46"/>
                  </a:lnTo>
                  <a:lnTo>
                    <a:pt x="0" y="52"/>
                  </a:lnTo>
                  <a:lnTo>
                    <a:pt x="0" y="59"/>
                  </a:lnTo>
                  <a:lnTo>
                    <a:pt x="2" y="66"/>
                  </a:lnTo>
                  <a:lnTo>
                    <a:pt x="2" y="66"/>
                  </a:lnTo>
                  <a:lnTo>
                    <a:pt x="4" y="70"/>
                  </a:lnTo>
                  <a:lnTo>
                    <a:pt x="9" y="73"/>
                  </a:lnTo>
                  <a:lnTo>
                    <a:pt x="14" y="75"/>
                  </a:lnTo>
                  <a:lnTo>
                    <a:pt x="18" y="75"/>
                  </a:lnTo>
                  <a:lnTo>
                    <a:pt x="18" y="75"/>
                  </a:lnTo>
                  <a:lnTo>
                    <a:pt x="23" y="74"/>
                  </a:lnTo>
                  <a:lnTo>
                    <a:pt x="23" y="74"/>
                  </a:lnTo>
                  <a:lnTo>
                    <a:pt x="27" y="73"/>
                  </a:lnTo>
                  <a:lnTo>
                    <a:pt x="87" y="43"/>
                  </a:lnTo>
                  <a:lnTo>
                    <a:pt x="87" y="43"/>
                  </a:lnTo>
                  <a:lnTo>
                    <a:pt x="91" y="40"/>
                  </a:lnTo>
                  <a:lnTo>
                    <a:pt x="94" y="36"/>
                  </a:lnTo>
                  <a:lnTo>
                    <a:pt x="96" y="33"/>
                  </a:lnTo>
                  <a:lnTo>
                    <a:pt x="99" y="29"/>
                  </a:lnTo>
                  <a:lnTo>
                    <a:pt x="99" y="29"/>
                  </a:lnTo>
                  <a:lnTo>
                    <a:pt x="99" y="24"/>
                  </a:lnTo>
                  <a:lnTo>
                    <a:pt x="100" y="20"/>
                  </a:lnTo>
                  <a:lnTo>
                    <a:pt x="99" y="16"/>
                  </a:lnTo>
                  <a:lnTo>
                    <a:pt x="98" y="12"/>
                  </a:lnTo>
                  <a:lnTo>
                    <a:pt x="98" y="12"/>
                  </a:lnTo>
                  <a:lnTo>
                    <a:pt x="95" y="8"/>
                  </a:lnTo>
                  <a:lnTo>
                    <a:pt x="91" y="5"/>
                  </a:lnTo>
                  <a:lnTo>
                    <a:pt x="88" y="2"/>
                  </a:lnTo>
                  <a:lnTo>
                    <a:pt x="84" y="1"/>
                  </a:lnTo>
                  <a:lnTo>
                    <a:pt x="84" y="1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" name="Freeform 219"/>
            <p:cNvSpPr/>
            <p:nvPr/>
          </p:nvSpPr>
          <p:spPr bwMode="auto">
            <a:xfrm>
              <a:off x="3039075" y="3106157"/>
              <a:ext cx="134698" cy="101024"/>
            </a:xfrm>
            <a:custGeom>
              <a:avLst/>
              <a:gdLst>
                <a:gd name="T0" fmla="*/ 77 w 100"/>
                <a:gd name="T1" fmla="*/ 0 h 75"/>
                <a:gd name="T2" fmla="*/ 65 w 100"/>
                <a:gd name="T3" fmla="*/ 2 h 75"/>
                <a:gd name="T4" fmla="*/ 30 w 100"/>
                <a:gd name="T5" fmla="*/ 21 h 75"/>
                <a:gd name="T6" fmla="*/ 29 w 100"/>
                <a:gd name="T7" fmla="*/ 24 h 75"/>
                <a:gd name="T8" fmla="*/ 31 w 100"/>
                <a:gd name="T9" fmla="*/ 25 h 75"/>
                <a:gd name="T10" fmla="*/ 31 w 100"/>
                <a:gd name="T11" fmla="*/ 25 h 75"/>
                <a:gd name="T12" fmla="*/ 68 w 100"/>
                <a:gd name="T13" fmla="*/ 6 h 75"/>
                <a:gd name="T14" fmla="*/ 77 w 100"/>
                <a:gd name="T15" fmla="*/ 5 h 75"/>
                <a:gd name="T16" fmla="*/ 81 w 100"/>
                <a:gd name="T17" fmla="*/ 5 h 75"/>
                <a:gd name="T18" fmla="*/ 88 w 100"/>
                <a:gd name="T19" fmla="*/ 9 h 75"/>
                <a:gd name="T20" fmla="*/ 94 w 100"/>
                <a:gd name="T21" fmla="*/ 15 h 75"/>
                <a:gd name="T22" fmla="*/ 94 w 100"/>
                <a:gd name="T23" fmla="*/ 28 h 75"/>
                <a:gd name="T24" fmla="*/ 91 w 100"/>
                <a:gd name="T25" fmla="*/ 33 h 75"/>
                <a:gd name="T26" fmla="*/ 25 w 100"/>
                <a:gd name="T27" fmla="*/ 69 h 75"/>
                <a:gd name="T28" fmla="*/ 22 w 100"/>
                <a:gd name="T29" fmla="*/ 70 h 75"/>
                <a:gd name="T30" fmla="*/ 18 w 100"/>
                <a:gd name="T31" fmla="*/ 71 h 75"/>
                <a:gd name="T32" fmla="*/ 11 w 100"/>
                <a:gd name="T33" fmla="*/ 69 h 75"/>
                <a:gd name="T34" fmla="*/ 6 w 100"/>
                <a:gd name="T35" fmla="*/ 63 h 75"/>
                <a:gd name="T36" fmla="*/ 4 w 100"/>
                <a:gd name="T37" fmla="*/ 59 h 75"/>
                <a:gd name="T38" fmla="*/ 9 w 100"/>
                <a:gd name="T39" fmla="*/ 48 h 75"/>
                <a:gd name="T40" fmla="*/ 65 w 100"/>
                <a:gd name="T41" fmla="*/ 19 h 75"/>
                <a:gd name="T42" fmla="*/ 69 w 100"/>
                <a:gd name="T43" fmla="*/ 17 h 75"/>
                <a:gd name="T44" fmla="*/ 72 w 100"/>
                <a:gd name="T45" fmla="*/ 17 h 75"/>
                <a:gd name="T46" fmla="*/ 75 w 100"/>
                <a:gd name="T47" fmla="*/ 19 h 75"/>
                <a:gd name="T48" fmla="*/ 77 w 100"/>
                <a:gd name="T49" fmla="*/ 21 h 75"/>
                <a:gd name="T50" fmla="*/ 79 w 100"/>
                <a:gd name="T51" fmla="*/ 28 h 75"/>
                <a:gd name="T52" fmla="*/ 76 w 100"/>
                <a:gd name="T53" fmla="*/ 32 h 75"/>
                <a:gd name="T54" fmla="*/ 23 w 100"/>
                <a:gd name="T55" fmla="*/ 59 h 75"/>
                <a:gd name="T56" fmla="*/ 23 w 100"/>
                <a:gd name="T57" fmla="*/ 60 h 75"/>
                <a:gd name="T58" fmla="*/ 23 w 100"/>
                <a:gd name="T59" fmla="*/ 63 h 75"/>
                <a:gd name="T60" fmla="*/ 25 w 100"/>
                <a:gd name="T61" fmla="*/ 63 h 75"/>
                <a:gd name="T62" fmla="*/ 76 w 100"/>
                <a:gd name="T63" fmla="*/ 38 h 75"/>
                <a:gd name="T64" fmla="*/ 80 w 100"/>
                <a:gd name="T65" fmla="*/ 35 h 75"/>
                <a:gd name="T66" fmla="*/ 83 w 100"/>
                <a:gd name="T67" fmla="*/ 29 h 75"/>
                <a:gd name="T68" fmla="*/ 81 w 100"/>
                <a:gd name="T69" fmla="*/ 20 h 75"/>
                <a:gd name="T70" fmla="*/ 79 w 100"/>
                <a:gd name="T71" fmla="*/ 16 h 75"/>
                <a:gd name="T72" fmla="*/ 73 w 100"/>
                <a:gd name="T73" fmla="*/ 13 h 75"/>
                <a:gd name="T74" fmla="*/ 69 w 100"/>
                <a:gd name="T75" fmla="*/ 13 h 75"/>
                <a:gd name="T76" fmla="*/ 63 w 100"/>
                <a:gd name="T77" fmla="*/ 15 h 75"/>
                <a:gd name="T78" fmla="*/ 10 w 100"/>
                <a:gd name="T79" fmla="*/ 42 h 75"/>
                <a:gd name="T80" fmla="*/ 0 w 100"/>
                <a:gd name="T81" fmla="*/ 52 h 75"/>
                <a:gd name="T82" fmla="*/ 2 w 100"/>
                <a:gd name="T83" fmla="*/ 66 h 75"/>
                <a:gd name="T84" fmla="*/ 4 w 100"/>
                <a:gd name="T85" fmla="*/ 70 h 75"/>
                <a:gd name="T86" fmla="*/ 14 w 100"/>
                <a:gd name="T87" fmla="*/ 75 h 75"/>
                <a:gd name="T88" fmla="*/ 18 w 100"/>
                <a:gd name="T89" fmla="*/ 75 h 75"/>
                <a:gd name="T90" fmla="*/ 23 w 100"/>
                <a:gd name="T91" fmla="*/ 74 h 75"/>
                <a:gd name="T92" fmla="*/ 87 w 100"/>
                <a:gd name="T93" fmla="*/ 43 h 75"/>
                <a:gd name="T94" fmla="*/ 91 w 100"/>
                <a:gd name="T95" fmla="*/ 40 h 75"/>
                <a:gd name="T96" fmla="*/ 96 w 100"/>
                <a:gd name="T97" fmla="*/ 33 h 75"/>
                <a:gd name="T98" fmla="*/ 99 w 100"/>
                <a:gd name="T99" fmla="*/ 29 h 75"/>
                <a:gd name="T100" fmla="*/ 100 w 100"/>
                <a:gd name="T101" fmla="*/ 20 h 75"/>
                <a:gd name="T102" fmla="*/ 98 w 100"/>
                <a:gd name="T103" fmla="*/ 12 h 75"/>
                <a:gd name="T104" fmla="*/ 95 w 100"/>
                <a:gd name="T105" fmla="*/ 8 h 75"/>
                <a:gd name="T106" fmla="*/ 88 w 100"/>
                <a:gd name="T107" fmla="*/ 2 h 75"/>
                <a:gd name="T108" fmla="*/ 84 w 100"/>
                <a:gd name="T109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00" h="75">
                  <a:moveTo>
                    <a:pt x="77" y="0"/>
                  </a:moveTo>
                  <a:lnTo>
                    <a:pt x="77" y="0"/>
                  </a:lnTo>
                  <a:lnTo>
                    <a:pt x="71" y="1"/>
                  </a:lnTo>
                  <a:lnTo>
                    <a:pt x="65" y="2"/>
                  </a:lnTo>
                  <a:lnTo>
                    <a:pt x="30" y="21"/>
                  </a:lnTo>
                  <a:lnTo>
                    <a:pt x="30" y="21"/>
                  </a:lnTo>
                  <a:lnTo>
                    <a:pt x="29" y="23"/>
                  </a:lnTo>
                  <a:lnTo>
                    <a:pt x="29" y="24"/>
                  </a:lnTo>
                  <a:lnTo>
                    <a:pt x="29" y="24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72" y="5"/>
                  </a:lnTo>
                  <a:lnTo>
                    <a:pt x="77" y="5"/>
                  </a:lnTo>
                  <a:lnTo>
                    <a:pt x="77" y="5"/>
                  </a:lnTo>
                  <a:lnTo>
                    <a:pt x="81" y="5"/>
                  </a:lnTo>
                  <a:lnTo>
                    <a:pt x="81" y="5"/>
                  </a:lnTo>
                  <a:lnTo>
                    <a:pt x="88" y="9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5" y="21"/>
                  </a:lnTo>
                  <a:lnTo>
                    <a:pt x="94" y="28"/>
                  </a:lnTo>
                  <a:lnTo>
                    <a:pt x="94" y="28"/>
                  </a:lnTo>
                  <a:lnTo>
                    <a:pt x="91" y="33"/>
                  </a:lnTo>
                  <a:lnTo>
                    <a:pt x="85" y="39"/>
                  </a:lnTo>
                  <a:lnTo>
                    <a:pt x="25" y="69"/>
                  </a:lnTo>
                  <a:lnTo>
                    <a:pt x="25" y="69"/>
                  </a:lnTo>
                  <a:lnTo>
                    <a:pt x="22" y="70"/>
                  </a:lnTo>
                  <a:lnTo>
                    <a:pt x="18" y="71"/>
                  </a:lnTo>
                  <a:lnTo>
                    <a:pt x="18" y="71"/>
                  </a:lnTo>
                  <a:lnTo>
                    <a:pt x="15" y="70"/>
                  </a:lnTo>
                  <a:lnTo>
                    <a:pt x="11" y="69"/>
                  </a:lnTo>
                  <a:lnTo>
                    <a:pt x="9" y="67"/>
                  </a:lnTo>
                  <a:lnTo>
                    <a:pt x="6" y="63"/>
                  </a:lnTo>
                  <a:lnTo>
                    <a:pt x="6" y="63"/>
                  </a:lnTo>
                  <a:lnTo>
                    <a:pt x="4" y="59"/>
                  </a:lnTo>
                  <a:lnTo>
                    <a:pt x="6" y="54"/>
                  </a:lnTo>
                  <a:lnTo>
                    <a:pt x="9" y="48"/>
                  </a:lnTo>
                  <a:lnTo>
                    <a:pt x="13" y="46"/>
                  </a:lnTo>
                  <a:lnTo>
                    <a:pt x="65" y="19"/>
                  </a:lnTo>
                  <a:lnTo>
                    <a:pt x="65" y="19"/>
                  </a:lnTo>
                  <a:lnTo>
                    <a:pt x="69" y="17"/>
                  </a:lnTo>
                  <a:lnTo>
                    <a:pt x="69" y="17"/>
                  </a:lnTo>
                  <a:lnTo>
                    <a:pt x="72" y="17"/>
                  </a:lnTo>
                  <a:lnTo>
                    <a:pt x="72" y="17"/>
                  </a:lnTo>
                  <a:lnTo>
                    <a:pt x="75" y="19"/>
                  </a:lnTo>
                  <a:lnTo>
                    <a:pt x="77" y="21"/>
                  </a:lnTo>
                  <a:lnTo>
                    <a:pt x="77" y="21"/>
                  </a:lnTo>
                  <a:lnTo>
                    <a:pt x="79" y="25"/>
                  </a:lnTo>
                  <a:lnTo>
                    <a:pt x="79" y="28"/>
                  </a:lnTo>
                  <a:lnTo>
                    <a:pt x="79" y="28"/>
                  </a:lnTo>
                  <a:lnTo>
                    <a:pt x="76" y="32"/>
                  </a:lnTo>
                  <a:lnTo>
                    <a:pt x="73" y="33"/>
                  </a:lnTo>
                  <a:lnTo>
                    <a:pt x="23" y="59"/>
                  </a:lnTo>
                  <a:lnTo>
                    <a:pt x="23" y="59"/>
                  </a:lnTo>
                  <a:lnTo>
                    <a:pt x="23" y="60"/>
                  </a:lnTo>
                  <a:lnTo>
                    <a:pt x="23" y="63"/>
                  </a:lnTo>
                  <a:lnTo>
                    <a:pt x="23" y="63"/>
                  </a:lnTo>
                  <a:lnTo>
                    <a:pt x="25" y="63"/>
                  </a:lnTo>
                  <a:lnTo>
                    <a:pt x="25" y="63"/>
                  </a:lnTo>
                  <a:lnTo>
                    <a:pt x="26" y="63"/>
                  </a:lnTo>
                  <a:lnTo>
                    <a:pt x="76" y="38"/>
                  </a:lnTo>
                  <a:lnTo>
                    <a:pt x="76" y="38"/>
                  </a:lnTo>
                  <a:lnTo>
                    <a:pt x="80" y="35"/>
                  </a:lnTo>
                  <a:lnTo>
                    <a:pt x="83" y="29"/>
                  </a:lnTo>
                  <a:lnTo>
                    <a:pt x="83" y="29"/>
                  </a:lnTo>
                  <a:lnTo>
                    <a:pt x="83" y="24"/>
                  </a:lnTo>
                  <a:lnTo>
                    <a:pt x="81" y="20"/>
                  </a:lnTo>
                  <a:lnTo>
                    <a:pt x="81" y="20"/>
                  </a:lnTo>
                  <a:lnTo>
                    <a:pt x="79" y="16"/>
                  </a:lnTo>
                  <a:lnTo>
                    <a:pt x="73" y="13"/>
                  </a:lnTo>
                  <a:lnTo>
                    <a:pt x="73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7" y="13"/>
                  </a:lnTo>
                  <a:lnTo>
                    <a:pt x="63" y="15"/>
                  </a:lnTo>
                  <a:lnTo>
                    <a:pt x="10" y="42"/>
                  </a:lnTo>
                  <a:lnTo>
                    <a:pt x="10" y="42"/>
                  </a:lnTo>
                  <a:lnTo>
                    <a:pt x="4" y="46"/>
                  </a:lnTo>
                  <a:lnTo>
                    <a:pt x="0" y="52"/>
                  </a:lnTo>
                  <a:lnTo>
                    <a:pt x="0" y="59"/>
                  </a:lnTo>
                  <a:lnTo>
                    <a:pt x="2" y="66"/>
                  </a:lnTo>
                  <a:lnTo>
                    <a:pt x="2" y="66"/>
                  </a:lnTo>
                  <a:lnTo>
                    <a:pt x="4" y="70"/>
                  </a:lnTo>
                  <a:lnTo>
                    <a:pt x="9" y="73"/>
                  </a:lnTo>
                  <a:lnTo>
                    <a:pt x="14" y="75"/>
                  </a:lnTo>
                  <a:lnTo>
                    <a:pt x="18" y="75"/>
                  </a:lnTo>
                  <a:lnTo>
                    <a:pt x="18" y="75"/>
                  </a:lnTo>
                  <a:lnTo>
                    <a:pt x="23" y="74"/>
                  </a:lnTo>
                  <a:lnTo>
                    <a:pt x="23" y="74"/>
                  </a:lnTo>
                  <a:lnTo>
                    <a:pt x="27" y="73"/>
                  </a:lnTo>
                  <a:lnTo>
                    <a:pt x="87" y="43"/>
                  </a:lnTo>
                  <a:lnTo>
                    <a:pt x="87" y="43"/>
                  </a:lnTo>
                  <a:lnTo>
                    <a:pt x="91" y="40"/>
                  </a:lnTo>
                  <a:lnTo>
                    <a:pt x="94" y="36"/>
                  </a:lnTo>
                  <a:lnTo>
                    <a:pt x="96" y="33"/>
                  </a:lnTo>
                  <a:lnTo>
                    <a:pt x="99" y="29"/>
                  </a:lnTo>
                  <a:lnTo>
                    <a:pt x="99" y="29"/>
                  </a:lnTo>
                  <a:lnTo>
                    <a:pt x="99" y="24"/>
                  </a:lnTo>
                  <a:lnTo>
                    <a:pt x="100" y="20"/>
                  </a:lnTo>
                  <a:lnTo>
                    <a:pt x="99" y="16"/>
                  </a:lnTo>
                  <a:lnTo>
                    <a:pt x="98" y="12"/>
                  </a:lnTo>
                  <a:lnTo>
                    <a:pt x="98" y="12"/>
                  </a:lnTo>
                  <a:lnTo>
                    <a:pt x="95" y="8"/>
                  </a:lnTo>
                  <a:lnTo>
                    <a:pt x="91" y="5"/>
                  </a:lnTo>
                  <a:lnTo>
                    <a:pt x="88" y="2"/>
                  </a:lnTo>
                  <a:lnTo>
                    <a:pt x="84" y="1"/>
                  </a:lnTo>
                  <a:lnTo>
                    <a:pt x="84" y="1"/>
                  </a:lnTo>
                  <a:lnTo>
                    <a:pt x="7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" name="Freeform 220"/>
            <p:cNvSpPr/>
            <p:nvPr/>
          </p:nvSpPr>
          <p:spPr bwMode="auto">
            <a:xfrm>
              <a:off x="3028299" y="3013215"/>
              <a:ext cx="134698" cy="99677"/>
            </a:xfrm>
            <a:custGeom>
              <a:avLst/>
              <a:gdLst>
                <a:gd name="T0" fmla="*/ 77 w 100"/>
                <a:gd name="T1" fmla="*/ 0 h 74"/>
                <a:gd name="T2" fmla="*/ 66 w 100"/>
                <a:gd name="T3" fmla="*/ 3 h 74"/>
                <a:gd name="T4" fmla="*/ 31 w 100"/>
                <a:gd name="T5" fmla="*/ 20 h 74"/>
                <a:gd name="T6" fmla="*/ 30 w 100"/>
                <a:gd name="T7" fmla="*/ 23 h 74"/>
                <a:gd name="T8" fmla="*/ 31 w 100"/>
                <a:gd name="T9" fmla="*/ 24 h 74"/>
                <a:gd name="T10" fmla="*/ 33 w 100"/>
                <a:gd name="T11" fmla="*/ 24 h 74"/>
                <a:gd name="T12" fmla="*/ 69 w 100"/>
                <a:gd name="T13" fmla="*/ 7 h 74"/>
                <a:gd name="T14" fmla="*/ 77 w 100"/>
                <a:gd name="T15" fmla="*/ 4 h 74"/>
                <a:gd name="T16" fmla="*/ 83 w 100"/>
                <a:gd name="T17" fmla="*/ 5 h 74"/>
                <a:gd name="T18" fmla="*/ 89 w 100"/>
                <a:gd name="T19" fmla="*/ 9 h 74"/>
                <a:gd name="T20" fmla="*/ 93 w 100"/>
                <a:gd name="T21" fmla="*/ 15 h 74"/>
                <a:gd name="T22" fmla="*/ 95 w 100"/>
                <a:gd name="T23" fmla="*/ 28 h 74"/>
                <a:gd name="T24" fmla="*/ 91 w 100"/>
                <a:gd name="T25" fmla="*/ 34 h 74"/>
                <a:gd name="T26" fmla="*/ 25 w 100"/>
                <a:gd name="T27" fmla="*/ 67 h 74"/>
                <a:gd name="T28" fmla="*/ 18 w 100"/>
                <a:gd name="T29" fmla="*/ 69 h 74"/>
                <a:gd name="T30" fmla="*/ 15 w 100"/>
                <a:gd name="T31" fmla="*/ 69 h 74"/>
                <a:gd name="T32" fmla="*/ 8 w 100"/>
                <a:gd name="T33" fmla="*/ 65 h 74"/>
                <a:gd name="T34" fmla="*/ 6 w 100"/>
                <a:gd name="T35" fmla="*/ 62 h 74"/>
                <a:gd name="T36" fmla="*/ 6 w 100"/>
                <a:gd name="T37" fmla="*/ 51 h 74"/>
                <a:gd name="T38" fmla="*/ 12 w 100"/>
                <a:gd name="T39" fmla="*/ 43 h 74"/>
                <a:gd name="T40" fmla="*/ 66 w 100"/>
                <a:gd name="T41" fmla="*/ 17 h 74"/>
                <a:gd name="T42" fmla="*/ 71 w 100"/>
                <a:gd name="T43" fmla="*/ 16 h 74"/>
                <a:gd name="T44" fmla="*/ 73 w 100"/>
                <a:gd name="T45" fmla="*/ 17 h 74"/>
                <a:gd name="T46" fmla="*/ 79 w 100"/>
                <a:gd name="T47" fmla="*/ 21 h 74"/>
                <a:gd name="T48" fmla="*/ 79 w 100"/>
                <a:gd name="T49" fmla="*/ 26 h 74"/>
                <a:gd name="T50" fmla="*/ 79 w 100"/>
                <a:gd name="T51" fmla="*/ 28 h 74"/>
                <a:gd name="T52" fmla="*/ 75 w 100"/>
                <a:gd name="T53" fmla="*/ 34 h 74"/>
                <a:gd name="T54" fmla="*/ 23 w 100"/>
                <a:gd name="T55" fmla="*/ 58 h 74"/>
                <a:gd name="T56" fmla="*/ 22 w 100"/>
                <a:gd name="T57" fmla="*/ 61 h 74"/>
                <a:gd name="T58" fmla="*/ 25 w 100"/>
                <a:gd name="T59" fmla="*/ 62 h 74"/>
                <a:gd name="T60" fmla="*/ 26 w 100"/>
                <a:gd name="T61" fmla="*/ 62 h 74"/>
                <a:gd name="T62" fmla="*/ 76 w 100"/>
                <a:gd name="T63" fmla="*/ 38 h 74"/>
                <a:gd name="T64" fmla="*/ 83 w 100"/>
                <a:gd name="T65" fmla="*/ 30 h 74"/>
                <a:gd name="T66" fmla="*/ 84 w 100"/>
                <a:gd name="T67" fmla="*/ 24 h 74"/>
                <a:gd name="T68" fmla="*/ 83 w 100"/>
                <a:gd name="T69" fmla="*/ 20 h 74"/>
                <a:gd name="T70" fmla="*/ 75 w 100"/>
                <a:gd name="T71" fmla="*/ 13 h 74"/>
                <a:gd name="T72" fmla="*/ 71 w 100"/>
                <a:gd name="T73" fmla="*/ 12 h 74"/>
                <a:gd name="T74" fmla="*/ 64 w 100"/>
                <a:gd name="T75" fmla="*/ 13 h 74"/>
                <a:gd name="T76" fmla="*/ 11 w 100"/>
                <a:gd name="T77" fmla="*/ 39 h 74"/>
                <a:gd name="T78" fmla="*/ 0 w 100"/>
                <a:gd name="T79" fmla="*/ 50 h 74"/>
                <a:gd name="T80" fmla="*/ 2 w 100"/>
                <a:gd name="T81" fmla="*/ 63 h 74"/>
                <a:gd name="T82" fmla="*/ 4 w 100"/>
                <a:gd name="T83" fmla="*/ 67 h 74"/>
                <a:gd name="T84" fmla="*/ 14 w 100"/>
                <a:gd name="T85" fmla="*/ 73 h 74"/>
                <a:gd name="T86" fmla="*/ 18 w 100"/>
                <a:gd name="T87" fmla="*/ 74 h 74"/>
                <a:gd name="T88" fmla="*/ 23 w 100"/>
                <a:gd name="T89" fmla="*/ 73 h 74"/>
                <a:gd name="T90" fmla="*/ 87 w 100"/>
                <a:gd name="T91" fmla="*/ 42 h 74"/>
                <a:gd name="T92" fmla="*/ 91 w 100"/>
                <a:gd name="T93" fmla="*/ 40 h 74"/>
                <a:gd name="T94" fmla="*/ 98 w 100"/>
                <a:gd name="T95" fmla="*/ 34 h 74"/>
                <a:gd name="T96" fmla="*/ 99 w 100"/>
                <a:gd name="T97" fmla="*/ 30 h 74"/>
                <a:gd name="T98" fmla="*/ 100 w 100"/>
                <a:gd name="T99" fmla="*/ 20 h 74"/>
                <a:gd name="T100" fmla="*/ 98 w 100"/>
                <a:gd name="T101" fmla="*/ 12 h 74"/>
                <a:gd name="T102" fmla="*/ 96 w 100"/>
                <a:gd name="T103" fmla="*/ 8 h 74"/>
                <a:gd name="T104" fmla="*/ 89 w 100"/>
                <a:gd name="T105" fmla="*/ 3 h 74"/>
                <a:gd name="T106" fmla="*/ 85 w 100"/>
                <a:gd name="T107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0" h="74">
                  <a:moveTo>
                    <a:pt x="77" y="0"/>
                  </a:moveTo>
                  <a:lnTo>
                    <a:pt x="77" y="0"/>
                  </a:lnTo>
                  <a:lnTo>
                    <a:pt x="72" y="1"/>
                  </a:lnTo>
                  <a:lnTo>
                    <a:pt x="66" y="3"/>
                  </a:lnTo>
                  <a:lnTo>
                    <a:pt x="31" y="20"/>
                  </a:lnTo>
                  <a:lnTo>
                    <a:pt x="31" y="20"/>
                  </a:lnTo>
                  <a:lnTo>
                    <a:pt x="30" y="21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3" y="24"/>
                  </a:lnTo>
                  <a:lnTo>
                    <a:pt x="69" y="7"/>
                  </a:lnTo>
                  <a:lnTo>
                    <a:pt x="69" y="7"/>
                  </a:lnTo>
                  <a:lnTo>
                    <a:pt x="73" y="5"/>
                  </a:lnTo>
                  <a:lnTo>
                    <a:pt x="77" y="4"/>
                  </a:lnTo>
                  <a:lnTo>
                    <a:pt x="77" y="4"/>
                  </a:lnTo>
                  <a:lnTo>
                    <a:pt x="83" y="5"/>
                  </a:lnTo>
                  <a:lnTo>
                    <a:pt x="83" y="5"/>
                  </a:lnTo>
                  <a:lnTo>
                    <a:pt x="89" y="9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6" y="21"/>
                  </a:lnTo>
                  <a:lnTo>
                    <a:pt x="95" y="28"/>
                  </a:lnTo>
                  <a:lnTo>
                    <a:pt x="95" y="28"/>
                  </a:lnTo>
                  <a:lnTo>
                    <a:pt x="91" y="34"/>
                  </a:lnTo>
                  <a:lnTo>
                    <a:pt x="85" y="38"/>
                  </a:lnTo>
                  <a:lnTo>
                    <a:pt x="25" y="67"/>
                  </a:lnTo>
                  <a:lnTo>
                    <a:pt x="25" y="67"/>
                  </a:lnTo>
                  <a:lnTo>
                    <a:pt x="18" y="69"/>
                  </a:lnTo>
                  <a:lnTo>
                    <a:pt x="18" y="69"/>
                  </a:lnTo>
                  <a:lnTo>
                    <a:pt x="15" y="69"/>
                  </a:lnTo>
                  <a:lnTo>
                    <a:pt x="11" y="67"/>
                  </a:lnTo>
                  <a:lnTo>
                    <a:pt x="8" y="65"/>
                  </a:lnTo>
                  <a:lnTo>
                    <a:pt x="6" y="62"/>
                  </a:lnTo>
                  <a:lnTo>
                    <a:pt x="6" y="62"/>
                  </a:lnTo>
                  <a:lnTo>
                    <a:pt x="4" y="57"/>
                  </a:lnTo>
                  <a:lnTo>
                    <a:pt x="6" y="51"/>
                  </a:lnTo>
                  <a:lnTo>
                    <a:pt x="8" y="47"/>
                  </a:lnTo>
                  <a:lnTo>
                    <a:pt x="12" y="43"/>
                  </a:lnTo>
                  <a:lnTo>
                    <a:pt x="66" y="17"/>
                  </a:lnTo>
                  <a:lnTo>
                    <a:pt x="66" y="17"/>
                  </a:lnTo>
                  <a:lnTo>
                    <a:pt x="71" y="16"/>
                  </a:lnTo>
                  <a:lnTo>
                    <a:pt x="71" y="16"/>
                  </a:lnTo>
                  <a:lnTo>
                    <a:pt x="73" y="17"/>
                  </a:lnTo>
                  <a:lnTo>
                    <a:pt x="73" y="17"/>
                  </a:lnTo>
                  <a:lnTo>
                    <a:pt x="76" y="19"/>
                  </a:lnTo>
                  <a:lnTo>
                    <a:pt x="79" y="21"/>
                  </a:lnTo>
                  <a:lnTo>
                    <a:pt x="79" y="21"/>
                  </a:lnTo>
                  <a:lnTo>
                    <a:pt x="79" y="26"/>
                  </a:lnTo>
                  <a:lnTo>
                    <a:pt x="79" y="28"/>
                  </a:lnTo>
                  <a:lnTo>
                    <a:pt x="79" y="28"/>
                  </a:lnTo>
                  <a:lnTo>
                    <a:pt x="77" y="31"/>
                  </a:lnTo>
                  <a:lnTo>
                    <a:pt x="75" y="34"/>
                  </a:lnTo>
                  <a:lnTo>
                    <a:pt x="23" y="58"/>
                  </a:lnTo>
                  <a:lnTo>
                    <a:pt x="23" y="58"/>
                  </a:lnTo>
                  <a:lnTo>
                    <a:pt x="22" y="59"/>
                  </a:lnTo>
                  <a:lnTo>
                    <a:pt x="22" y="61"/>
                  </a:lnTo>
                  <a:lnTo>
                    <a:pt x="22" y="61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26" y="62"/>
                  </a:lnTo>
                  <a:lnTo>
                    <a:pt x="76" y="38"/>
                  </a:lnTo>
                  <a:lnTo>
                    <a:pt x="76" y="38"/>
                  </a:lnTo>
                  <a:lnTo>
                    <a:pt x="80" y="35"/>
                  </a:lnTo>
                  <a:lnTo>
                    <a:pt x="83" y="30"/>
                  </a:lnTo>
                  <a:lnTo>
                    <a:pt x="83" y="30"/>
                  </a:lnTo>
                  <a:lnTo>
                    <a:pt x="84" y="24"/>
                  </a:lnTo>
                  <a:lnTo>
                    <a:pt x="83" y="20"/>
                  </a:lnTo>
                  <a:lnTo>
                    <a:pt x="83" y="20"/>
                  </a:lnTo>
                  <a:lnTo>
                    <a:pt x="79" y="16"/>
                  </a:lnTo>
                  <a:lnTo>
                    <a:pt x="75" y="13"/>
                  </a:lnTo>
                  <a:lnTo>
                    <a:pt x="75" y="13"/>
                  </a:lnTo>
                  <a:lnTo>
                    <a:pt x="71" y="12"/>
                  </a:lnTo>
                  <a:lnTo>
                    <a:pt x="71" y="12"/>
                  </a:lnTo>
                  <a:lnTo>
                    <a:pt x="64" y="13"/>
                  </a:lnTo>
                  <a:lnTo>
                    <a:pt x="11" y="39"/>
                  </a:lnTo>
                  <a:lnTo>
                    <a:pt x="11" y="39"/>
                  </a:lnTo>
                  <a:lnTo>
                    <a:pt x="4" y="44"/>
                  </a:lnTo>
                  <a:lnTo>
                    <a:pt x="0" y="50"/>
                  </a:lnTo>
                  <a:lnTo>
                    <a:pt x="0" y="57"/>
                  </a:lnTo>
                  <a:lnTo>
                    <a:pt x="2" y="63"/>
                  </a:lnTo>
                  <a:lnTo>
                    <a:pt x="2" y="63"/>
                  </a:lnTo>
                  <a:lnTo>
                    <a:pt x="4" y="67"/>
                  </a:lnTo>
                  <a:lnTo>
                    <a:pt x="8" y="71"/>
                  </a:lnTo>
                  <a:lnTo>
                    <a:pt x="14" y="73"/>
                  </a:lnTo>
                  <a:lnTo>
                    <a:pt x="18" y="74"/>
                  </a:lnTo>
                  <a:lnTo>
                    <a:pt x="18" y="74"/>
                  </a:lnTo>
                  <a:lnTo>
                    <a:pt x="23" y="73"/>
                  </a:lnTo>
                  <a:lnTo>
                    <a:pt x="23" y="73"/>
                  </a:lnTo>
                  <a:lnTo>
                    <a:pt x="27" y="71"/>
                  </a:lnTo>
                  <a:lnTo>
                    <a:pt x="87" y="42"/>
                  </a:lnTo>
                  <a:lnTo>
                    <a:pt x="87" y="42"/>
                  </a:lnTo>
                  <a:lnTo>
                    <a:pt x="91" y="40"/>
                  </a:lnTo>
                  <a:lnTo>
                    <a:pt x="95" y="36"/>
                  </a:lnTo>
                  <a:lnTo>
                    <a:pt x="98" y="34"/>
                  </a:lnTo>
                  <a:lnTo>
                    <a:pt x="99" y="30"/>
                  </a:lnTo>
                  <a:lnTo>
                    <a:pt x="99" y="30"/>
                  </a:lnTo>
                  <a:lnTo>
                    <a:pt x="100" y="26"/>
                  </a:lnTo>
                  <a:lnTo>
                    <a:pt x="100" y="20"/>
                  </a:lnTo>
                  <a:lnTo>
                    <a:pt x="100" y="16"/>
                  </a:lnTo>
                  <a:lnTo>
                    <a:pt x="98" y="12"/>
                  </a:lnTo>
                  <a:lnTo>
                    <a:pt x="98" y="12"/>
                  </a:lnTo>
                  <a:lnTo>
                    <a:pt x="96" y="8"/>
                  </a:lnTo>
                  <a:lnTo>
                    <a:pt x="92" y="5"/>
                  </a:lnTo>
                  <a:lnTo>
                    <a:pt x="89" y="3"/>
                  </a:lnTo>
                  <a:lnTo>
                    <a:pt x="85" y="1"/>
                  </a:lnTo>
                  <a:lnTo>
                    <a:pt x="85" y="1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" name="Freeform 221"/>
            <p:cNvSpPr/>
            <p:nvPr/>
          </p:nvSpPr>
          <p:spPr bwMode="auto">
            <a:xfrm>
              <a:off x="3028299" y="3013215"/>
              <a:ext cx="134698" cy="99677"/>
            </a:xfrm>
            <a:custGeom>
              <a:avLst/>
              <a:gdLst>
                <a:gd name="T0" fmla="*/ 77 w 100"/>
                <a:gd name="T1" fmla="*/ 0 h 74"/>
                <a:gd name="T2" fmla="*/ 66 w 100"/>
                <a:gd name="T3" fmla="*/ 3 h 74"/>
                <a:gd name="T4" fmla="*/ 31 w 100"/>
                <a:gd name="T5" fmla="*/ 20 h 74"/>
                <a:gd name="T6" fmla="*/ 30 w 100"/>
                <a:gd name="T7" fmla="*/ 23 h 74"/>
                <a:gd name="T8" fmla="*/ 31 w 100"/>
                <a:gd name="T9" fmla="*/ 24 h 74"/>
                <a:gd name="T10" fmla="*/ 33 w 100"/>
                <a:gd name="T11" fmla="*/ 24 h 74"/>
                <a:gd name="T12" fmla="*/ 69 w 100"/>
                <a:gd name="T13" fmla="*/ 7 h 74"/>
                <a:gd name="T14" fmla="*/ 77 w 100"/>
                <a:gd name="T15" fmla="*/ 4 h 74"/>
                <a:gd name="T16" fmla="*/ 83 w 100"/>
                <a:gd name="T17" fmla="*/ 5 h 74"/>
                <a:gd name="T18" fmla="*/ 89 w 100"/>
                <a:gd name="T19" fmla="*/ 9 h 74"/>
                <a:gd name="T20" fmla="*/ 93 w 100"/>
                <a:gd name="T21" fmla="*/ 15 h 74"/>
                <a:gd name="T22" fmla="*/ 95 w 100"/>
                <a:gd name="T23" fmla="*/ 28 h 74"/>
                <a:gd name="T24" fmla="*/ 91 w 100"/>
                <a:gd name="T25" fmla="*/ 34 h 74"/>
                <a:gd name="T26" fmla="*/ 25 w 100"/>
                <a:gd name="T27" fmla="*/ 67 h 74"/>
                <a:gd name="T28" fmla="*/ 18 w 100"/>
                <a:gd name="T29" fmla="*/ 69 h 74"/>
                <a:gd name="T30" fmla="*/ 15 w 100"/>
                <a:gd name="T31" fmla="*/ 69 h 74"/>
                <a:gd name="T32" fmla="*/ 8 w 100"/>
                <a:gd name="T33" fmla="*/ 65 h 74"/>
                <a:gd name="T34" fmla="*/ 6 w 100"/>
                <a:gd name="T35" fmla="*/ 62 h 74"/>
                <a:gd name="T36" fmla="*/ 6 w 100"/>
                <a:gd name="T37" fmla="*/ 51 h 74"/>
                <a:gd name="T38" fmla="*/ 12 w 100"/>
                <a:gd name="T39" fmla="*/ 43 h 74"/>
                <a:gd name="T40" fmla="*/ 66 w 100"/>
                <a:gd name="T41" fmla="*/ 17 h 74"/>
                <a:gd name="T42" fmla="*/ 71 w 100"/>
                <a:gd name="T43" fmla="*/ 16 h 74"/>
                <a:gd name="T44" fmla="*/ 73 w 100"/>
                <a:gd name="T45" fmla="*/ 17 h 74"/>
                <a:gd name="T46" fmla="*/ 79 w 100"/>
                <a:gd name="T47" fmla="*/ 21 h 74"/>
                <a:gd name="T48" fmla="*/ 79 w 100"/>
                <a:gd name="T49" fmla="*/ 26 h 74"/>
                <a:gd name="T50" fmla="*/ 79 w 100"/>
                <a:gd name="T51" fmla="*/ 28 h 74"/>
                <a:gd name="T52" fmla="*/ 75 w 100"/>
                <a:gd name="T53" fmla="*/ 34 h 74"/>
                <a:gd name="T54" fmla="*/ 23 w 100"/>
                <a:gd name="T55" fmla="*/ 58 h 74"/>
                <a:gd name="T56" fmla="*/ 22 w 100"/>
                <a:gd name="T57" fmla="*/ 61 h 74"/>
                <a:gd name="T58" fmla="*/ 25 w 100"/>
                <a:gd name="T59" fmla="*/ 62 h 74"/>
                <a:gd name="T60" fmla="*/ 26 w 100"/>
                <a:gd name="T61" fmla="*/ 62 h 74"/>
                <a:gd name="T62" fmla="*/ 76 w 100"/>
                <a:gd name="T63" fmla="*/ 38 h 74"/>
                <a:gd name="T64" fmla="*/ 83 w 100"/>
                <a:gd name="T65" fmla="*/ 30 h 74"/>
                <a:gd name="T66" fmla="*/ 84 w 100"/>
                <a:gd name="T67" fmla="*/ 24 h 74"/>
                <a:gd name="T68" fmla="*/ 83 w 100"/>
                <a:gd name="T69" fmla="*/ 20 h 74"/>
                <a:gd name="T70" fmla="*/ 75 w 100"/>
                <a:gd name="T71" fmla="*/ 13 h 74"/>
                <a:gd name="T72" fmla="*/ 71 w 100"/>
                <a:gd name="T73" fmla="*/ 12 h 74"/>
                <a:gd name="T74" fmla="*/ 64 w 100"/>
                <a:gd name="T75" fmla="*/ 13 h 74"/>
                <a:gd name="T76" fmla="*/ 11 w 100"/>
                <a:gd name="T77" fmla="*/ 39 h 74"/>
                <a:gd name="T78" fmla="*/ 0 w 100"/>
                <a:gd name="T79" fmla="*/ 50 h 74"/>
                <a:gd name="T80" fmla="*/ 2 w 100"/>
                <a:gd name="T81" fmla="*/ 63 h 74"/>
                <a:gd name="T82" fmla="*/ 4 w 100"/>
                <a:gd name="T83" fmla="*/ 67 h 74"/>
                <a:gd name="T84" fmla="*/ 14 w 100"/>
                <a:gd name="T85" fmla="*/ 73 h 74"/>
                <a:gd name="T86" fmla="*/ 18 w 100"/>
                <a:gd name="T87" fmla="*/ 74 h 74"/>
                <a:gd name="T88" fmla="*/ 23 w 100"/>
                <a:gd name="T89" fmla="*/ 73 h 74"/>
                <a:gd name="T90" fmla="*/ 87 w 100"/>
                <a:gd name="T91" fmla="*/ 42 h 74"/>
                <a:gd name="T92" fmla="*/ 91 w 100"/>
                <a:gd name="T93" fmla="*/ 40 h 74"/>
                <a:gd name="T94" fmla="*/ 98 w 100"/>
                <a:gd name="T95" fmla="*/ 34 h 74"/>
                <a:gd name="T96" fmla="*/ 99 w 100"/>
                <a:gd name="T97" fmla="*/ 30 h 74"/>
                <a:gd name="T98" fmla="*/ 100 w 100"/>
                <a:gd name="T99" fmla="*/ 20 h 74"/>
                <a:gd name="T100" fmla="*/ 98 w 100"/>
                <a:gd name="T101" fmla="*/ 12 h 74"/>
                <a:gd name="T102" fmla="*/ 96 w 100"/>
                <a:gd name="T103" fmla="*/ 8 h 74"/>
                <a:gd name="T104" fmla="*/ 89 w 100"/>
                <a:gd name="T105" fmla="*/ 3 h 74"/>
                <a:gd name="T106" fmla="*/ 85 w 100"/>
                <a:gd name="T107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0" h="74">
                  <a:moveTo>
                    <a:pt x="77" y="0"/>
                  </a:moveTo>
                  <a:lnTo>
                    <a:pt x="77" y="0"/>
                  </a:lnTo>
                  <a:lnTo>
                    <a:pt x="72" y="1"/>
                  </a:lnTo>
                  <a:lnTo>
                    <a:pt x="66" y="3"/>
                  </a:lnTo>
                  <a:lnTo>
                    <a:pt x="31" y="20"/>
                  </a:lnTo>
                  <a:lnTo>
                    <a:pt x="31" y="20"/>
                  </a:lnTo>
                  <a:lnTo>
                    <a:pt x="30" y="21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3" y="24"/>
                  </a:lnTo>
                  <a:lnTo>
                    <a:pt x="69" y="7"/>
                  </a:lnTo>
                  <a:lnTo>
                    <a:pt x="69" y="7"/>
                  </a:lnTo>
                  <a:lnTo>
                    <a:pt x="73" y="5"/>
                  </a:lnTo>
                  <a:lnTo>
                    <a:pt x="77" y="4"/>
                  </a:lnTo>
                  <a:lnTo>
                    <a:pt x="77" y="4"/>
                  </a:lnTo>
                  <a:lnTo>
                    <a:pt x="83" y="5"/>
                  </a:lnTo>
                  <a:lnTo>
                    <a:pt x="83" y="5"/>
                  </a:lnTo>
                  <a:lnTo>
                    <a:pt x="89" y="9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6" y="21"/>
                  </a:lnTo>
                  <a:lnTo>
                    <a:pt x="95" y="28"/>
                  </a:lnTo>
                  <a:lnTo>
                    <a:pt x="95" y="28"/>
                  </a:lnTo>
                  <a:lnTo>
                    <a:pt x="91" y="34"/>
                  </a:lnTo>
                  <a:lnTo>
                    <a:pt x="85" y="38"/>
                  </a:lnTo>
                  <a:lnTo>
                    <a:pt x="25" y="67"/>
                  </a:lnTo>
                  <a:lnTo>
                    <a:pt x="25" y="67"/>
                  </a:lnTo>
                  <a:lnTo>
                    <a:pt x="18" y="69"/>
                  </a:lnTo>
                  <a:lnTo>
                    <a:pt x="18" y="69"/>
                  </a:lnTo>
                  <a:lnTo>
                    <a:pt x="15" y="69"/>
                  </a:lnTo>
                  <a:lnTo>
                    <a:pt x="11" y="67"/>
                  </a:lnTo>
                  <a:lnTo>
                    <a:pt x="8" y="65"/>
                  </a:lnTo>
                  <a:lnTo>
                    <a:pt x="6" y="62"/>
                  </a:lnTo>
                  <a:lnTo>
                    <a:pt x="6" y="62"/>
                  </a:lnTo>
                  <a:lnTo>
                    <a:pt x="4" y="57"/>
                  </a:lnTo>
                  <a:lnTo>
                    <a:pt x="6" y="51"/>
                  </a:lnTo>
                  <a:lnTo>
                    <a:pt x="8" y="47"/>
                  </a:lnTo>
                  <a:lnTo>
                    <a:pt x="12" y="43"/>
                  </a:lnTo>
                  <a:lnTo>
                    <a:pt x="66" y="17"/>
                  </a:lnTo>
                  <a:lnTo>
                    <a:pt x="66" y="17"/>
                  </a:lnTo>
                  <a:lnTo>
                    <a:pt x="71" y="16"/>
                  </a:lnTo>
                  <a:lnTo>
                    <a:pt x="71" y="16"/>
                  </a:lnTo>
                  <a:lnTo>
                    <a:pt x="73" y="17"/>
                  </a:lnTo>
                  <a:lnTo>
                    <a:pt x="73" y="17"/>
                  </a:lnTo>
                  <a:lnTo>
                    <a:pt x="76" y="19"/>
                  </a:lnTo>
                  <a:lnTo>
                    <a:pt x="79" y="21"/>
                  </a:lnTo>
                  <a:lnTo>
                    <a:pt x="79" y="21"/>
                  </a:lnTo>
                  <a:lnTo>
                    <a:pt x="79" y="26"/>
                  </a:lnTo>
                  <a:lnTo>
                    <a:pt x="79" y="28"/>
                  </a:lnTo>
                  <a:lnTo>
                    <a:pt x="79" y="28"/>
                  </a:lnTo>
                  <a:lnTo>
                    <a:pt x="77" y="31"/>
                  </a:lnTo>
                  <a:lnTo>
                    <a:pt x="75" y="34"/>
                  </a:lnTo>
                  <a:lnTo>
                    <a:pt x="23" y="58"/>
                  </a:lnTo>
                  <a:lnTo>
                    <a:pt x="23" y="58"/>
                  </a:lnTo>
                  <a:lnTo>
                    <a:pt x="22" y="59"/>
                  </a:lnTo>
                  <a:lnTo>
                    <a:pt x="22" y="61"/>
                  </a:lnTo>
                  <a:lnTo>
                    <a:pt x="22" y="61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26" y="62"/>
                  </a:lnTo>
                  <a:lnTo>
                    <a:pt x="76" y="38"/>
                  </a:lnTo>
                  <a:lnTo>
                    <a:pt x="76" y="38"/>
                  </a:lnTo>
                  <a:lnTo>
                    <a:pt x="80" y="35"/>
                  </a:lnTo>
                  <a:lnTo>
                    <a:pt x="83" y="30"/>
                  </a:lnTo>
                  <a:lnTo>
                    <a:pt x="83" y="30"/>
                  </a:lnTo>
                  <a:lnTo>
                    <a:pt x="84" y="24"/>
                  </a:lnTo>
                  <a:lnTo>
                    <a:pt x="83" y="20"/>
                  </a:lnTo>
                  <a:lnTo>
                    <a:pt x="83" y="20"/>
                  </a:lnTo>
                  <a:lnTo>
                    <a:pt x="79" y="16"/>
                  </a:lnTo>
                  <a:lnTo>
                    <a:pt x="75" y="13"/>
                  </a:lnTo>
                  <a:lnTo>
                    <a:pt x="75" y="13"/>
                  </a:lnTo>
                  <a:lnTo>
                    <a:pt x="71" y="12"/>
                  </a:lnTo>
                  <a:lnTo>
                    <a:pt x="71" y="12"/>
                  </a:lnTo>
                  <a:lnTo>
                    <a:pt x="64" y="13"/>
                  </a:lnTo>
                  <a:lnTo>
                    <a:pt x="11" y="39"/>
                  </a:lnTo>
                  <a:lnTo>
                    <a:pt x="11" y="39"/>
                  </a:lnTo>
                  <a:lnTo>
                    <a:pt x="4" y="44"/>
                  </a:lnTo>
                  <a:lnTo>
                    <a:pt x="0" y="50"/>
                  </a:lnTo>
                  <a:lnTo>
                    <a:pt x="0" y="57"/>
                  </a:lnTo>
                  <a:lnTo>
                    <a:pt x="2" y="63"/>
                  </a:lnTo>
                  <a:lnTo>
                    <a:pt x="2" y="63"/>
                  </a:lnTo>
                  <a:lnTo>
                    <a:pt x="4" y="67"/>
                  </a:lnTo>
                  <a:lnTo>
                    <a:pt x="8" y="71"/>
                  </a:lnTo>
                  <a:lnTo>
                    <a:pt x="14" y="73"/>
                  </a:lnTo>
                  <a:lnTo>
                    <a:pt x="18" y="74"/>
                  </a:lnTo>
                  <a:lnTo>
                    <a:pt x="18" y="74"/>
                  </a:lnTo>
                  <a:lnTo>
                    <a:pt x="23" y="73"/>
                  </a:lnTo>
                  <a:lnTo>
                    <a:pt x="23" y="73"/>
                  </a:lnTo>
                  <a:lnTo>
                    <a:pt x="27" y="71"/>
                  </a:lnTo>
                  <a:lnTo>
                    <a:pt x="87" y="42"/>
                  </a:lnTo>
                  <a:lnTo>
                    <a:pt x="87" y="42"/>
                  </a:lnTo>
                  <a:lnTo>
                    <a:pt x="91" y="40"/>
                  </a:lnTo>
                  <a:lnTo>
                    <a:pt x="95" y="36"/>
                  </a:lnTo>
                  <a:lnTo>
                    <a:pt x="98" y="34"/>
                  </a:lnTo>
                  <a:lnTo>
                    <a:pt x="99" y="30"/>
                  </a:lnTo>
                  <a:lnTo>
                    <a:pt x="99" y="30"/>
                  </a:lnTo>
                  <a:lnTo>
                    <a:pt x="100" y="26"/>
                  </a:lnTo>
                  <a:lnTo>
                    <a:pt x="100" y="20"/>
                  </a:lnTo>
                  <a:lnTo>
                    <a:pt x="100" y="16"/>
                  </a:lnTo>
                  <a:lnTo>
                    <a:pt x="98" y="12"/>
                  </a:lnTo>
                  <a:lnTo>
                    <a:pt x="98" y="12"/>
                  </a:lnTo>
                  <a:lnTo>
                    <a:pt x="96" y="8"/>
                  </a:lnTo>
                  <a:lnTo>
                    <a:pt x="92" y="5"/>
                  </a:lnTo>
                  <a:lnTo>
                    <a:pt x="89" y="3"/>
                  </a:lnTo>
                  <a:lnTo>
                    <a:pt x="85" y="1"/>
                  </a:lnTo>
                  <a:lnTo>
                    <a:pt x="85" y="1"/>
                  </a:lnTo>
                  <a:lnTo>
                    <a:pt x="7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" name="Freeform 222"/>
            <p:cNvSpPr/>
            <p:nvPr/>
          </p:nvSpPr>
          <p:spPr bwMode="auto">
            <a:xfrm>
              <a:off x="2994625" y="3053625"/>
              <a:ext cx="134698" cy="101024"/>
            </a:xfrm>
            <a:custGeom>
              <a:avLst/>
              <a:gdLst>
                <a:gd name="T0" fmla="*/ 83 w 100"/>
                <a:gd name="T1" fmla="*/ 1 h 75"/>
                <a:gd name="T2" fmla="*/ 74 w 100"/>
                <a:gd name="T3" fmla="*/ 0 h 75"/>
                <a:gd name="T4" fmla="*/ 66 w 100"/>
                <a:gd name="T5" fmla="*/ 2 h 75"/>
                <a:gd name="T6" fmla="*/ 29 w 100"/>
                <a:gd name="T7" fmla="*/ 21 h 75"/>
                <a:gd name="T8" fmla="*/ 28 w 100"/>
                <a:gd name="T9" fmla="*/ 24 h 75"/>
                <a:gd name="T10" fmla="*/ 29 w 100"/>
                <a:gd name="T11" fmla="*/ 25 h 75"/>
                <a:gd name="T12" fmla="*/ 67 w 100"/>
                <a:gd name="T13" fmla="*/ 6 h 75"/>
                <a:gd name="T14" fmla="*/ 74 w 100"/>
                <a:gd name="T15" fmla="*/ 4 h 75"/>
                <a:gd name="T16" fmla="*/ 82 w 100"/>
                <a:gd name="T17" fmla="*/ 5 h 75"/>
                <a:gd name="T18" fmla="*/ 93 w 100"/>
                <a:gd name="T19" fmla="*/ 13 h 75"/>
                <a:gd name="T20" fmla="*/ 94 w 100"/>
                <a:gd name="T21" fmla="*/ 20 h 75"/>
                <a:gd name="T22" fmla="*/ 94 w 100"/>
                <a:gd name="T23" fmla="*/ 27 h 75"/>
                <a:gd name="T24" fmla="*/ 85 w 100"/>
                <a:gd name="T25" fmla="*/ 37 h 75"/>
                <a:gd name="T26" fmla="*/ 25 w 100"/>
                <a:gd name="T27" fmla="*/ 68 h 75"/>
                <a:gd name="T28" fmla="*/ 15 w 100"/>
                <a:gd name="T29" fmla="*/ 70 h 75"/>
                <a:gd name="T30" fmla="*/ 6 w 100"/>
                <a:gd name="T31" fmla="*/ 63 h 75"/>
                <a:gd name="T32" fmla="*/ 4 w 100"/>
                <a:gd name="T33" fmla="*/ 58 h 75"/>
                <a:gd name="T34" fmla="*/ 8 w 100"/>
                <a:gd name="T35" fmla="*/ 48 h 75"/>
                <a:gd name="T36" fmla="*/ 64 w 100"/>
                <a:gd name="T37" fmla="*/ 17 h 75"/>
                <a:gd name="T38" fmla="*/ 69 w 100"/>
                <a:gd name="T39" fmla="*/ 17 h 75"/>
                <a:gd name="T40" fmla="*/ 71 w 100"/>
                <a:gd name="T41" fmla="*/ 17 h 75"/>
                <a:gd name="T42" fmla="*/ 77 w 100"/>
                <a:gd name="T43" fmla="*/ 21 h 75"/>
                <a:gd name="T44" fmla="*/ 78 w 100"/>
                <a:gd name="T45" fmla="*/ 24 h 75"/>
                <a:gd name="T46" fmla="*/ 78 w 100"/>
                <a:gd name="T47" fmla="*/ 28 h 75"/>
                <a:gd name="T48" fmla="*/ 73 w 100"/>
                <a:gd name="T49" fmla="*/ 33 h 75"/>
                <a:gd name="T50" fmla="*/ 24 w 100"/>
                <a:gd name="T51" fmla="*/ 59 h 75"/>
                <a:gd name="T52" fmla="*/ 23 w 100"/>
                <a:gd name="T53" fmla="*/ 62 h 75"/>
                <a:gd name="T54" fmla="*/ 24 w 100"/>
                <a:gd name="T55" fmla="*/ 63 h 75"/>
                <a:gd name="T56" fmla="*/ 75 w 100"/>
                <a:gd name="T57" fmla="*/ 37 h 75"/>
                <a:gd name="T58" fmla="*/ 79 w 100"/>
                <a:gd name="T59" fmla="*/ 33 h 75"/>
                <a:gd name="T60" fmla="*/ 82 w 100"/>
                <a:gd name="T61" fmla="*/ 29 h 75"/>
                <a:gd name="T62" fmla="*/ 81 w 100"/>
                <a:gd name="T63" fmla="*/ 18 h 75"/>
                <a:gd name="T64" fmla="*/ 78 w 100"/>
                <a:gd name="T65" fmla="*/ 14 h 75"/>
                <a:gd name="T66" fmla="*/ 73 w 100"/>
                <a:gd name="T67" fmla="*/ 13 h 75"/>
                <a:gd name="T68" fmla="*/ 63 w 100"/>
                <a:gd name="T69" fmla="*/ 13 h 75"/>
                <a:gd name="T70" fmla="*/ 9 w 100"/>
                <a:gd name="T71" fmla="*/ 41 h 75"/>
                <a:gd name="T72" fmla="*/ 1 w 100"/>
                <a:gd name="T73" fmla="*/ 52 h 75"/>
                <a:gd name="T74" fmla="*/ 1 w 100"/>
                <a:gd name="T75" fmla="*/ 66 h 75"/>
                <a:gd name="T76" fmla="*/ 5 w 100"/>
                <a:gd name="T77" fmla="*/ 70 h 75"/>
                <a:gd name="T78" fmla="*/ 17 w 100"/>
                <a:gd name="T79" fmla="*/ 75 h 75"/>
                <a:gd name="T80" fmla="*/ 23 w 100"/>
                <a:gd name="T81" fmla="*/ 74 h 75"/>
                <a:gd name="T82" fmla="*/ 86 w 100"/>
                <a:gd name="T83" fmla="*/ 41 h 75"/>
                <a:gd name="T84" fmla="*/ 90 w 100"/>
                <a:gd name="T85" fmla="*/ 39 h 75"/>
                <a:gd name="T86" fmla="*/ 97 w 100"/>
                <a:gd name="T87" fmla="*/ 32 h 75"/>
                <a:gd name="T88" fmla="*/ 98 w 100"/>
                <a:gd name="T89" fmla="*/ 28 h 75"/>
                <a:gd name="T90" fmla="*/ 100 w 100"/>
                <a:gd name="T91" fmla="*/ 20 h 75"/>
                <a:gd name="T92" fmla="*/ 97 w 100"/>
                <a:gd name="T93" fmla="*/ 12 h 75"/>
                <a:gd name="T94" fmla="*/ 94 w 100"/>
                <a:gd name="T95" fmla="*/ 8 h 75"/>
                <a:gd name="T96" fmla="*/ 87 w 100"/>
                <a:gd name="T97" fmla="*/ 2 h 75"/>
                <a:gd name="T98" fmla="*/ 83 w 100"/>
                <a:gd name="T99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0" h="75">
                  <a:moveTo>
                    <a:pt x="83" y="1"/>
                  </a:moveTo>
                  <a:lnTo>
                    <a:pt x="83" y="1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0" y="1"/>
                  </a:lnTo>
                  <a:lnTo>
                    <a:pt x="66" y="2"/>
                  </a:lnTo>
                  <a:lnTo>
                    <a:pt x="29" y="21"/>
                  </a:lnTo>
                  <a:lnTo>
                    <a:pt x="29" y="21"/>
                  </a:lnTo>
                  <a:lnTo>
                    <a:pt x="28" y="23"/>
                  </a:lnTo>
                  <a:lnTo>
                    <a:pt x="28" y="24"/>
                  </a:lnTo>
                  <a:lnTo>
                    <a:pt x="28" y="24"/>
                  </a:lnTo>
                  <a:lnTo>
                    <a:pt x="29" y="25"/>
                  </a:lnTo>
                  <a:lnTo>
                    <a:pt x="32" y="25"/>
                  </a:lnTo>
                  <a:lnTo>
                    <a:pt x="67" y="6"/>
                  </a:lnTo>
                  <a:lnTo>
                    <a:pt x="67" y="6"/>
                  </a:lnTo>
                  <a:lnTo>
                    <a:pt x="74" y="4"/>
                  </a:lnTo>
                  <a:lnTo>
                    <a:pt x="82" y="5"/>
                  </a:lnTo>
                  <a:lnTo>
                    <a:pt x="82" y="5"/>
                  </a:lnTo>
                  <a:lnTo>
                    <a:pt x="87" y="8"/>
                  </a:lnTo>
                  <a:lnTo>
                    <a:pt x="93" y="13"/>
                  </a:lnTo>
                  <a:lnTo>
                    <a:pt x="93" y="13"/>
                  </a:lnTo>
                  <a:lnTo>
                    <a:pt x="94" y="20"/>
                  </a:lnTo>
                  <a:lnTo>
                    <a:pt x="94" y="27"/>
                  </a:lnTo>
                  <a:lnTo>
                    <a:pt x="94" y="27"/>
                  </a:lnTo>
                  <a:lnTo>
                    <a:pt x="90" y="33"/>
                  </a:lnTo>
                  <a:lnTo>
                    <a:pt x="85" y="37"/>
                  </a:lnTo>
                  <a:lnTo>
                    <a:pt x="25" y="68"/>
                  </a:lnTo>
                  <a:lnTo>
                    <a:pt x="25" y="68"/>
                  </a:lnTo>
                  <a:lnTo>
                    <a:pt x="20" y="70"/>
                  </a:lnTo>
                  <a:lnTo>
                    <a:pt x="15" y="70"/>
                  </a:lnTo>
                  <a:lnTo>
                    <a:pt x="9" y="67"/>
                  </a:lnTo>
                  <a:lnTo>
                    <a:pt x="6" y="63"/>
                  </a:lnTo>
                  <a:lnTo>
                    <a:pt x="6" y="63"/>
                  </a:lnTo>
                  <a:lnTo>
                    <a:pt x="4" y="58"/>
                  </a:lnTo>
                  <a:lnTo>
                    <a:pt x="5" y="52"/>
                  </a:lnTo>
                  <a:lnTo>
                    <a:pt x="8" y="48"/>
                  </a:lnTo>
                  <a:lnTo>
                    <a:pt x="12" y="45"/>
                  </a:lnTo>
                  <a:lnTo>
                    <a:pt x="64" y="17"/>
                  </a:lnTo>
                  <a:lnTo>
                    <a:pt x="64" y="17"/>
                  </a:lnTo>
                  <a:lnTo>
                    <a:pt x="69" y="17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5" y="18"/>
                  </a:lnTo>
                  <a:lnTo>
                    <a:pt x="77" y="21"/>
                  </a:lnTo>
                  <a:lnTo>
                    <a:pt x="77" y="21"/>
                  </a:lnTo>
                  <a:lnTo>
                    <a:pt x="78" y="24"/>
                  </a:lnTo>
                  <a:lnTo>
                    <a:pt x="78" y="28"/>
                  </a:lnTo>
                  <a:lnTo>
                    <a:pt x="78" y="28"/>
                  </a:lnTo>
                  <a:lnTo>
                    <a:pt x="75" y="31"/>
                  </a:lnTo>
                  <a:lnTo>
                    <a:pt x="73" y="33"/>
                  </a:lnTo>
                  <a:lnTo>
                    <a:pt x="24" y="59"/>
                  </a:lnTo>
                  <a:lnTo>
                    <a:pt x="24" y="59"/>
                  </a:lnTo>
                  <a:lnTo>
                    <a:pt x="23" y="60"/>
                  </a:lnTo>
                  <a:lnTo>
                    <a:pt x="23" y="62"/>
                  </a:lnTo>
                  <a:lnTo>
                    <a:pt x="23" y="62"/>
                  </a:lnTo>
                  <a:lnTo>
                    <a:pt x="24" y="63"/>
                  </a:lnTo>
                  <a:lnTo>
                    <a:pt x="25" y="63"/>
                  </a:lnTo>
                  <a:lnTo>
                    <a:pt x="75" y="37"/>
                  </a:lnTo>
                  <a:lnTo>
                    <a:pt x="75" y="37"/>
                  </a:lnTo>
                  <a:lnTo>
                    <a:pt x="79" y="33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3" y="24"/>
                  </a:lnTo>
                  <a:lnTo>
                    <a:pt x="81" y="18"/>
                  </a:lnTo>
                  <a:lnTo>
                    <a:pt x="81" y="18"/>
                  </a:lnTo>
                  <a:lnTo>
                    <a:pt x="78" y="14"/>
                  </a:lnTo>
                  <a:lnTo>
                    <a:pt x="73" y="13"/>
                  </a:lnTo>
                  <a:lnTo>
                    <a:pt x="73" y="13"/>
                  </a:lnTo>
                  <a:lnTo>
                    <a:pt x="67" y="12"/>
                  </a:lnTo>
                  <a:lnTo>
                    <a:pt x="63" y="13"/>
                  </a:lnTo>
                  <a:lnTo>
                    <a:pt x="9" y="41"/>
                  </a:lnTo>
                  <a:lnTo>
                    <a:pt x="9" y="41"/>
                  </a:lnTo>
                  <a:lnTo>
                    <a:pt x="4" y="45"/>
                  </a:lnTo>
                  <a:lnTo>
                    <a:pt x="1" y="52"/>
                  </a:lnTo>
                  <a:lnTo>
                    <a:pt x="0" y="59"/>
                  </a:lnTo>
                  <a:lnTo>
                    <a:pt x="1" y="66"/>
                  </a:lnTo>
                  <a:lnTo>
                    <a:pt x="1" y="66"/>
                  </a:lnTo>
                  <a:lnTo>
                    <a:pt x="5" y="70"/>
                  </a:lnTo>
                  <a:lnTo>
                    <a:pt x="10" y="74"/>
                  </a:lnTo>
                  <a:lnTo>
                    <a:pt x="17" y="75"/>
                  </a:lnTo>
                  <a:lnTo>
                    <a:pt x="23" y="74"/>
                  </a:lnTo>
                  <a:lnTo>
                    <a:pt x="23" y="74"/>
                  </a:lnTo>
                  <a:lnTo>
                    <a:pt x="27" y="72"/>
                  </a:lnTo>
                  <a:lnTo>
                    <a:pt x="86" y="41"/>
                  </a:lnTo>
                  <a:lnTo>
                    <a:pt x="86" y="41"/>
                  </a:lnTo>
                  <a:lnTo>
                    <a:pt x="90" y="39"/>
                  </a:lnTo>
                  <a:lnTo>
                    <a:pt x="94" y="36"/>
                  </a:lnTo>
                  <a:lnTo>
                    <a:pt x="97" y="32"/>
                  </a:lnTo>
                  <a:lnTo>
                    <a:pt x="98" y="28"/>
                  </a:lnTo>
                  <a:lnTo>
                    <a:pt x="98" y="28"/>
                  </a:lnTo>
                  <a:lnTo>
                    <a:pt x="100" y="24"/>
                  </a:lnTo>
                  <a:lnTo>
                    <a:pt x="100" y="20"/>
                  </a:lnTo>
                  <a:lnTo>
                    <a:pt x="98" y="16"/>
                  </a:lnTo>
                  <a:lnTo>
                    <a:pt x="97" y="12"/>
                  </a:lnTo>
                  <a:lnTo>
                    <a:pt x="97" y="12"/>
                  </a:lnTo>
                  <a:lnTo>
                    <a:pt x="94" y="8"/>
                  </a:lnTo>
                  <a:lnTo>
                    <a:pt x="91" y="5"/>
                  </a:lnTo>
                  <a:lnTo>
                    <a:pt x="87" y="2"/>
                  </a:lnTo>
                  <a:lnTo>
                    <a:pt x="83" y="1"/>
                  </a:lnTo>
                  <a:lnTo>
                    <a:pt x="83" y="1"/>
                  </a:lnTo>
                  <a:close/>
                </a:path>
              </a:pathLst>
            </a:custGeom>
            <a:solidFill>
              <a:srgbClr val="EAAB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" name="Freeform 223"/>
            <p:cNvSpPr/>
            <p:nvPr/>
          </p:nvSpPr>
          <p:spPr bwMode="auto">
            <a:xfrm>
              <a:off x="2983849" y="2960682"/>
              <a:ext cx="133352" cy="98330"/>
            </a:xfrm>
            <a:custGeom>
              <a:avLst/>
              <a:gdLst>
                <a:gd name="T0" fmla="*/ 85 w 99"/>
                <a:gd name="T1" fmla="*/ 0 h 73"/>
                <a:gd name="T2" fmla="*/ 75 w 99"/>
                <a:gd name="T3" fmla="*/ 0 h 73"/>
                <a:gd name="T4" fmla="*/ 67 w 99"/>
                <a:gd name="T5" fmla="*/ 1 h 73"/>
                <a:gd name="T6" fmla="*/ 31 w 99"/>
                <a:gd name="T7" fmla="*/ 19 h 73"/>
                <a:gd name="T8" fmla="*/ 29 w 99"/>
                <a:gd name="T9" fmla="*/ 23 h 73"/>
                <a:gd name="T10" fmla="*/ 31 w 99"/>
                <a:gd name="T11" fmla="*/ 24 h 73"/>
                <a:gd name="T12" fmla="*/ 68 w 99"/>
                <a:gd name="T13" fmla="*/ 5 h 73"/>
                <a:gd name="T14" fmla="*/ 75 w 99"/>
                <a:gd name="T15" fmla="*/ 4 h 73"/>
                <a:gd name="T16" fmla="*/ 83 w 99"/>
                <a:gd name="T17" fmla="*/ 5 h 73"/>
                <a:gd name="T18" fmla="*/ 94 w 99"/>
                <a:gd name="T19" fmla="*/ 13 h 73"/>
                <a:gd name="T20" fmla="*/ 95 w 99"/>
                <a:gd name="T21" fmla="*/ 20 h 73"/>
                <a:gd name="T22" fmla="*/ 94 w 99"/>
                <a:gd name="T23" fmla="*/ 27 h 73"/>
                <a:gd name="T24" fmla="*/ 85 w 99"/>
                <a:gd name="T25" fmla="*/ 38 h 73"/>
                <a:gd name="T26" fmla="*/ 24 w 99"/>
                <a:gd name="T27" fmla="*/ 67 h 73"/>
                <a:gd name="T28" fmla="*/ 13 w 99"/>
                <a:gd name="T29" fmla="*/ 67 h 73"/>
                <a:gd name="T30" fmla="*/ 5 w 99"/>
                <a:gd name="T31" fmla="*/ 60 h 73"/>
                <a:gd name="T32" fmla="*/ 4 w 99"/>
                <a:gd name="T33" fmla="*/ 56 h 73"/>
                <a:gd name="T34" fmla="*/ 8 w 99"/>
                <a:gd name="T35" fmla="*/ 46 h 73"/>
                <a:gd name="T36" fmla="*/ 66 w 99"/>
                <a:gd name="T37" fmla="*/ 17 h 73"/>
                <a:gd name="T38" fmla="*/ 68 w 99"/>
                <a:gd name="T39" fmla="*/ 16 h 73"/>
                <a:gd name="T40" fmla="*/ 72 w 99"/>
                <a:gd name="T41" fmla="*/ 16 h 73"/>
                <a:gd name="T42" fmla="*/ 78 w 99"/>
                <a:gd name="T43" fmla="*/ 21 h 73"/>
                <a:gd name="T44" fmla="*/ 79 w 99"/>
                <a:gd name="T45" fmla="*/ 24 h 73"/>
                <a:gd name="T46" fmla="*/ 78 w 99"/>
                <a:gd name="T47" fmla="*/ 28 h 73"/>
                <a:gd name="T48" fmla="*/ 74 w 99"/>
                <a:gd name="T49" fmla="*/ 33 h 73"/>
                <a:gd name="T50" fmla="*/ 24 w 99"/>
                <a:gd name="T51" fmla="*/ 58 h 73"/>
                <a:gd name="T52" fmla="*/ 23 w 99"/>
                <a:gd name="T53" fmla="*/ 60 h 73"/>
                <a:gd name="T54" fmla="*/ 24 w 99"/>
                <a:gd name="T55" fmla="*/ 62 h 73"/>
                <a:gd name="T56" fmla="*/ 75 w 99"/>
                <a:gd name="T57" fmla="*/ 38 h 73"/>
                <a:gd name="T58" fmla="*/ 81 w 99"/>
                <a:gd name="T59" fmla="*/ 33 h 73"/>
                <a:gd name="T60" fmla="*/ 83 w 99"/>
                <a:gd name="T61" fmla="*/ 29 h 73"/>
                <a:gd name="T62" fmla="*/ 82 w 99"/>
                <a:gd name="T63" fmla="*/ 19 h 73"/>
                <a:gd name="T64" fmla="*/ 79 w 99"/>
                <a:gd name="T65" fmla="*/ 15 h 73"/>
                <a:gd name="T66" fmla="*/ 74 w 99"/>
                <a:gd name="T67" fmla="*/ 12 h 73"/>
                <a:gd name="T68" fmla="*/ 63 w 99"/>
                <a:gd name="T69" fmla="*/ 13 h 73"/>
                <a:gd name="T70" fmla="*/ 10 w 99"/>
                <a:gd name="T71" fmla="*/ 39 h 73"/>
                <a:gd name="T72" fmla="*/ 1 w 99"/>
                <a:gd name="T73" fmla="*/ 50 h 73"/>
                <a:gd name="T74" fmla="*/ 1 w 99"/>
                <a:gd name="T75" fmla="*/ 63 h 73"/>
                <a:gd name="T76" fmla="*/ 5 w 99"/>
                <a:gd name="T77" fmla="*/ 69 h 73"/>
                <a:gd name="T78" fmla="*/ 16 w 99"/>
                <a:gd name="T79" fmla="*/ 73 h 73"/>
                <a:gd name="T80" fmla="*/ 23 w 99"/>
                <a:gd name="T81" fmla="*/ 73 h 73"/>
                <a:gd name="T82" fmla="*/ 87 w 99"/>
                <a:gd name="T83" fmla="*/ 42 h 73"/>
                <a:gd name="T84" fmla="*/ 91 w 99"/>
                <a:gd name="T85" fmla="*/ 39 h 73"/>
                <a:gd name="T86" fmla="*/ 97 w 99"/>
                <a:gd name="T87" fmla="*/ 32 h 73"/>
                <a:gd name="T88" fmla="*/ 98 w 99"/>
                <a:gd name="T89" fmla="*/ 28 h 73"/>
                <a:gd name="T90" fmla="*/ 99 w 99"/>
                <a:gd name="T91" fmla="*/ 20 h 73"/>
                <a:gd name="T92" fmla="*/ 98 w 99"/>
                <a:gd name="T93" fmla="*/ 12 h 73"/>
                <a:gd name="T94" fmla="*/ 95 w 99"/>
                <a:gd name="T95" fmla="*/ 8 h 73"/>
                <a:gd name="T96" fmla="*/ 89 w 99"/>
                <a:gd name="T97" fmla="*/ 2 h 73"/>
                <a:gd name="T98" fmla="*/ 85 w 99"/>
                <a:gd name="T9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9" h="73">
                  <a:moveTo>
                    <a:pt x="85" y="0"/>
                  </a:moveTo>
                  <a:lnTo>
                    <a:pt x="85" y="0"/>
                  </a:lnTo>
                  <a:lnTo>
                    <a:pt x="79" y="0"/>
                  </a:lnTo>
                  <a:lnTo>
                    <a:pt x="75" y="0"/>
                  </a:lnTo>
                  <a:lnTo>
                    <a:pt x="71" y="0"/>
                  </a:lnTo>
                  <a:lnTo>
                    <a:pt x="67" y="1"/>
                  </a:lnTo>
                  <a:lnTo>
                    <a:pt x="31" y="19"/>
                  </a:lnTo>
                  <a:lnTo>
                    <a:pt x="31" y="19"/>
                  </a:lnTo>
                  <a:lnTo>
                    <a:pt x="29" y="20"/>
                  </a:lnTo>
                  <a:lnTo>
                    <a:pt x="29" y="23"/>
                  </a:lnTo>
                  <a:lnTo>
                    <a:pt x="29" y="23"/>
                  </a:lnTo>
                  <a:lnTo>
                    <a:pt x="31" y="24"/>
                  </a:lnTo>
                  <a:lnTo>
                    <a:pt x="32" y="23"/>
                  </a:lnTo>
                  <a:lnTo>
                    <a:pt x="68" y="5"/>
                  </a:lnTo>
                  <a:lnTo>
                    <a:pt x="68" y="5"/>
                  </a:lnTo>
                  <a:lnTo>
                    <a:pt x="75" y="4"/>
                  </a:lnTo>
                  <a:lnTo>
                    <a:pt x="83" y="5"/>
                  </a:lnTo>
                  <a:lnTo>
                    <a:pt x="83" y="5"/>
                  </a:lnTo>
                  <a:lnTo>
                    <a:pt x="89" y="8"/>
                  </a:lnTo>
                  <a:lnTo>
                    <a:pt x="94" y="13"/>
                  </a:lnTo>
                  <a:lnTo>
                    <a:pt x="94" y="13"/>
                  </a:lnTo>
                  <a:lnTo>
                    <a:pt x="95" y="20"/>
                  </a:lnTo>
                  <a:lnTo>
                    <a:pt x="94" y="27"/>
                  </a:lnTo>
                  <a:lnTo>
                    <a:pt x="94" y="27"/>
                  </a:lnTo>
                  <a:lnTo>
                    <a:pt x="90" y="33"/>
                  </a:lnTo>
                  <a:lnTo>
                    <a:pt x="85" y="38"/>
                  </a:lnTo>
                  <a:lnTo>
                    <a:pt x="24" y="67"/>
                  </a:lnTo>
                  <a:lnTo>
                    <a:pt x="24" y="67"/>
                  </a:lnTo>
                  <a:lnTo>
                    <a:pt x="18" y="69"/>
                  </a:lnTo>
                  <a:lnTo>
                    <a:pt x="13" y="67"/>
                  </a:lnTo>
                  <a:lnTo>
                    <a:pt x="9" y="65"/>
                  </a:lnTo>
                  <a:lnTo>
                    <a:pt x="5" y="60"/>
                  </a:lnTo>
                  <a:lnTo>
                    <a:pt x="5" y="60"/>
                  </a:lnTo>
                  <a:lnTo>
                    <a:pt x="4" y="56"/>
                  </a:lnTo>
                  <a:lnTo>
                    <a:pt x="5" y="51"/>
                  </a:lnTo>
                  <a:lnTo>
                    <a:pt x="8" y="46"/>
                  </a:lnTo>
                  <a:lnTo>
                    <a:pt x="12" y="43"/>
                  </a:lnTo>
                  <a:lnTo>
                    <a:pt x="66" y="17"/>
                  </a:lnTo>
                  <a:lnTo>
                    <a:pt x="66" y="17"/>
                  </a:lnTo>
                  <a:lnTo>
                    <a:pt x="68" y="16"/>
                  </a:lnTo>
                  <a:lnTo>
                    <a:pt x="72" y="16"/>
                  </a:lnTo>
                  <a:lnTo>
                    <a:pt x="72" y="16"/>
                  </a:lnTo>
                  <a:lnTo>
                    <a:pt x="75" y="19"/>
                  </a:lnTo>
                  <a:lnTo>
                    <a:pt x="78" y="21"/>
                  </a:lnTo>
                  <a:lnTo>
                    <a:pt x="78" y="21"/>
                  </a:lnTo>
                  <a:lnTo>
                    <a:pt x="79" y="24"/>
                  </a:lnTo>
                  <a:lnTo>
                    <a:pt x="78" y="28"/>
                  </a:lnTo>
                  <a:lnTo>
                    <a:pt x="78" y="28"/>
                  </a:lnTo>
                  <a:lnTo>
                    <a:pt x="77" y="31"/>
                  </a:lnTo>
                  <a:lnTo>
                    <a:pt x="74" y="33"/>
                  </a:lnTo>
                  <a:lnTo>
                    <a:pt x="24" y="58"/>
                  </a:lnTo>
                  <a:lnTo>
                    <a:pt x="24" y="58"/>
                  </a:lnTo>
                  <a:lnTo>
                    <a:pt x="23" y="59"/>
                  </a:lnTo>
                  <a:lnTo>
                    <a:pt x="23" y="60"/>
                  </a:lnTo>
                  <a:lnTo>
                    <a:pt x="23" y="60"/>
                  </a:lnTo>
                  <a:lnTo>
                    <a:pt x="24" y="62"/>
                  </a:lnTo>
                  <a:lnTo>
                    <a:pt x="25" y="62"/>
                  </a:lnTo>
                  <a:lnTo>
                    <a:pt x="75" y="38"/>
                  </a:lnTo>
                  <a:lnTo>
                    <a:pt x="75" y="38"/>
                  </a:lnTo>
                  <a:lnTo>
                    <a:pt x="81" y="33"/>
                  </a:lnTo>
                  <a:lnTo>
                    <a:pt x="83" y="29"/>
                  </a:lnTo>
                  <a:lnTo>
                    <a:pt x="83" y="29"/>
                  </a:lnTo>
                  <a:lnTo>
                    <a:pt x="83" y="24"/>
                  </a:lnTo>
                  <a:lnTo>
                    <a:pt x="82" y="19"/>
                  </a:lnTo>
                  <a:lnTo>
                    <a:pt x="82" y="19"/>
                  </a:lnTo>
                  <a:lnTo>
                    <a:pt x="79" y="15"/>
                  </a:lnTo>
                  <a:lnTo>
                    <a:pt x="74" y="12"/>
                  </a:lnTo>
                  <a:lnTo>
                    <a:pt x="74" y="12"/>
                  </a:lnTo>
                  <a:lnTo>
                    <a:pt x="68" y="12"/>
                  </a:lnTo>
                  <a:lnTo>
                    <a:pt x="63" y="13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4" y="43"/>
                  </a:lnTo>
                  <a:lnTo>
                    <a:pt x="1" y="50"/>
                  </a:lnTo>
                  <a:lnTo>
                    <a:pt x="0" y="56"/>
                  </a:lnTo>
                  <a:lnTo>
                    <a:pt x="1" y="63"/>
                  </a:lnTo>
                  <a:lnTo>
                    <a:pt x="1" y="63"/>
                  </a:lnTo>
                  <a:lnTo>
                    <a:pt x="5" y="69"/>
                  </a:lnTo>
                  <a:lnTo>
                    <a:pt x="10" y="71"/>
                  </a:lnTo>
                  <a:lnTo>
                    <a:pt x="16" y="73"/>
                  </a:lnTo>
                  <a:lnTo>
                    <a:pt x="23" y="73"/>
                  </a:lnTo>
                  <a:lnTo>
                    <a:pt x="23" y="73"/>
                  </a:lnTo>
                  <a:lnTo>
                    <a:pt x="27" y="71"/>
                  </a:lnTo>
                  <a:lnTo>
                    <a:pt x="87" y="42"/>
                  </a:lnTo>
                  <a:lnTo>
                    <a:pt x="87" y="42"/>
                  </a:lnTo>
                  <a:lnTo>
                    <a:pt x="91" y="39"/>
                  </a:lnTo>
                  <a:lnTo>
                    <a:pt x="94" y="36"/>
                  </a:lnTo>
                  <a:lnTo>
                    <a:pt x="97" y="32"/>
                  </a:lnTo>
                  <a:lnTo>
                    <a:pt x="98" y="28"/>
                  </a:lnTo>
                  <a:lnTo>
                    <a:pt x="98" y="28"/>
                  </a:lnTo>
                  <a:lnTo>
                    <a:pt x="99" y="24"/>
                  </a:lnTo>
                  <a:lnTo>
                    <a:pt x="99" y="20"/>
                  </a:lnTo>
                  <a:lnTo>
                    <a:pt x="99" y="16"/>
                  </a:lnTo>
                  <a:lnTo>
                    <a:pt x="98" y="12"/>
                  </a:lnTo>
                  <a:lnTo>
                    <a:pt x="98" y="12"/>
                  </a:lnTo>
                  <a:lnTo>
                    <a:pt x="95" y="8"/>
                  </a:lnTo>
                  <a:lnTo>
                    <a:pt x="93" y="5"/>
                  </a:lnTo>
                  <a:lnTo>
                    <a:pt x="89" y="2"/>
                  </a:lnTo>
                  <a:lnTo>
                    <a:pt x="85" y="0"/>
                  </a:lnTo>
                  <a:lnTo>
                    <a:pt x="85" y="0"/>
                  </a:lnTo>
                  <a:close/>
                </a:path>
              </a:pathLst>
            </a:custGeom>
            <a:solidFill>
              <a:srgbClr val="DE56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" name="Freeform 224"/>
            <p:cNvSpPr>
              <a:spLocks noEditPoints="1"/>
            </p:cNvSpPr>
            <p:nvPr/>
          </p:nvSpPr>
          <p:spPr bwMode="auto">
            <a:xfrm>
              <a:off x="2641715" y="3014562"/>
              <a:ext cx="468750" cy="845906"/>
            </a:xfrm>
            <a:custGeom>
              <a:avLst/>
              <a:gdLst>
                <a:gd name="T0" fmla="*/ 325 w 348"/>
                <a:gd name="T1" fmla="*/ 423 h 628"/>
                <a:gd name="T2" fmla="*/ 308 w 348"/>
                <a:gd name="T3" fmla="*/ 423 h 628"/>
                <a:gd name="T4" fmla="*/ 308 w 348"/>
                <a:gd name="T5" fmla="*/ 423 h 628"/>
                <a:gd name="T6" fmla="*/ 290 w 348"/>
                <a:gd name="T7" fmla="*/ 424 h 628"/>
                <a:gd name="T8" fmla="*/ 304 w 348"/>
                <a:gd name="T9" fmla="*/ 454 h 628"/>
                <a:gd name="T10" fmla="*/ 0 w 348"/>
                <a:gd name="T11" fmla="*/ 596 h 628"/>
                <a:gd name="T12" fmla="*/ 15 w 348"/>
                <a:gd name="T13" fmla="*/ 628 h 628"/>
                <a:gd name="T14" fmla="*/ 348 w 348"/>
                <a:gd name="T15" fmla="*/ 473 h 628"/>
                <a:gd name="T16" fmla="*/ 325 w 348"/>
                <a:gd name="T17" fmla="*/ 423 h 628"/>
                <a:gd name="T18" fmla="*/ 294 w 348"/>
                <a:gd name="T19" fmla="*/ 357 h 628"/>
                <a:gd name="T20" fmla="*/ 259 w 348"/>
                <a:gd name="T21" fmla="*/ 357 h 628"/>
                <a:gd name="T22" fmla="*/ 268 w 348"/>
                <a:gd name="T23" fmla="*/ 378 h 628"/>
                <a:gd name="T24" fmla="*/ 305 w 348"/>
                <a:gd name="T25" fmla="*/ 377 h 628"/>
                <a:gd name="T26" fmla="*/ 294 w 348"/>
                <a:gd name="T27" fmla="*/ 357 h 628"/>
                <a:gd name="T28" fmla="*/ 232 w 348"/>
                <a:gd name="T29" fmla="*/ 299 h 628"/>
                <a:gd name="T30" fmla="*/ 245 w 348"/>
                <a:gd name="T31" fmla="*/ 330 h 628"/>
                <a:gd name="T32" fmla="*/ 282 w 348"/>
                <a:gd name="T33" fmla="*/ 328 h 628"/>
                <a:gd name="T34" fmla="*/ 268 w 348"/>
                <a:gd name="T35" fmla="*/ 301 h 628"/>
                <a:gd name="T36" fmla="*/ 250 w 348"/>
                <a:gd name="T37" fmla="*/ 301 h 628"/>
                <a:gd name="T38" fmla="*/ 250 w 348"/>
                <a:gd name="T39" fmla="*/ 301 h 628"/>
                <a:gd name="T40" fmla="*/ 250 w 348"/>
                <a:gd name="T41" fmla="*/ 301 h 628"/>
                <a:gd name="T42" fmla="*/ 250 w 348"/>
                <a:gd name="T43" fmla="*/ 301 h 628"/>
                <a:gd name="T44" fmla="*/ 245 w 348"/>
                <a:gd name="T45" fmla="*/ 301 h 628"/>
                <a:gd name="T46" fmla="*/ 243 w 348"/>
                <a:gd name="T47" fmla="*/ 299 h 628"/>
                <a:gd name="T48" fmla="*/ 235 w 348"/>
                <a:gd name="T49" fmla="*/ 300 h 628"/>
                <a:gd name="T50" fmla="*/ 235 w 348"/>
                <a:gd name="T51" fmla="*/ 300 h 628"/>
                <a:gd name="T52" fmla="*/ 235 w 348"/>
                <a:gd name="T53" fmla="*/ 300 h 628"/>
                <a:gd name="T54" fmla="*/ 235 w 348"/>
                <a:gd name="T55" fmla="*/ 300 h 628"/>
                <a:gd name="T56" fmla="*/ 232 w 348"/>
                <a:gd name="T57" fmla="*/ 299 h 628"/>
                <a:gd name="T58" fmla="*/ 129 w 348"/>
                <a:gd name="T59" fmla="*/ 0 h 628"/>
                <a:gd name="T60" fmla="*/ 100 w 348"/>
                <a:gd name="T61" fmla="*/ 15 h 628"/>
                <a:gd name="T62" fmla="*/ 224 w 348"/>
                <a:gd name="T63" fmla="*/ 282 h 628"/>
                <a:gd name="T64" fmla="*/ 224 w 348"/>
                <a:gd name="T65" fmla="*/ 282 h 628"/>
                <a:gd name="T66" fmla="*/ 229 w 348"/>
                <a:gd name="T67" fmla="*/ 280 h 628"/>
                <a:gd name="T68" fmla="*/ 235 w 348"/>
                <a:gd name="T69" fmla="*/ 278 h 628"/>
                <a:gd name="T70" fmla="*/ 241 w 348"/>
                <a:gd name="T71" fmla="*/ 278 h 628"/>
                <a:gd name="T72" fmla="*/ 241 w 348"/>
                <a:gd name="T73" fmla="*/ 278 h 628"/>
                <a:gd name="T74" fmla="*/ 245 w 348"/>
                <a:gd name="T75" fmla="*/ 277 h 628"/>
                <a:gd name="T76" fmla="*/ 250 w 348"/>
                <a:gd name="T77" fmla="*/ 276 h 628"/>
                <a:gd name="T78" fmla="*/ 256 w 348"/>
                <a:gd name="T79" fmla="*/ 276 h 628"/>
                <a:gd name="T80" fmla="*/ 129 w 348"/>
                <a:gd name="T81" fmla="*/ 0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48" h="628">
                  <a:moveTo>
                    <a:pt x="325" y="423"/>
                  </a:moveTo>
                  <a:lnTo>
                    <a:pt x="308" y="423"/>
                  </a:lnTo>
                  <a:lnTo>
                    <a:pt x="308" y="423"/>
                  </a:lnTo>
                  <a:lnTo>
                    <a:pt x="290" y="424"/>
                  </a:lnTo>
                  <a:lnTo>
                    <a:pt x="304" y="454"/>
                  </a:lnTo>
                  <a:lnTo>
                    <a:pt x="0" y="596"/>
                  </a:lnTo>
                  <a:lnTo>
                    <a:pt x="15" y="628"/>
                  </a:lnTo>
                  <a:lnTo>
                    <a:pt x="348" y="473"/>
                  </a:lnTo>
                  <a:lnTo>
                    <a:pt x="325" y="423"/>
                  </a:lnTo>
                  <a:close/>
                  <a:moveTo>
                    <a:pt x="294" y="357"/>
                  </a:moveTo>
                  <a:lnTo>
                    <a:pt x="259" y="357"/>
                  </a:lnTo>
                  <a:lnTo>
                    <a:pt x="268" y="378"/>
                  </a:lnTo>
                  <a:lnTo>
                    <a:pt x="305" y="377"/>
                  </a:lnTo>
                  <a:lnTo>
                    <a:pt x="294" y="357"/>
                  </a:lnTo>
                  <a:close/>
                  <a:moveTo>
                    <a:pt x="232" y="299"/>
                  </a:moveTo>
                  <a:lnTo>
                    <a:pt x="245" y="330"/>
                  </a:lnTo>
                  <a:lnTo>
                    <a:pt x="282" y="328"/>
                  </a:lnTo>
                  <a:lnTo>
                    <a:pt x="268" y="301"/>
                  </a:lnTo>
                  <a:lnTo>
                    <a:pt x="250" y="301"/>
                  </a:lnTo>
                  <a:lnTo>
                    <a:pt x="250" y="301"/>
                  </a:lnTo>
                  <a:lnTo>
                    <a:pt x="250" y="301"/>
                  </a:lnTo>
                  <a:lnTo>
                    <a:pt x="250" y="301"/>
                  </a:lnTo>
                  <a:lnTo>
                    <a:pt x="245" y="301"/>
                  </a:lnTo>
                  <a:lnTo>
                    <a:pt x="243" y="299"/>
                  </a:lnTo>
                  <a:lnTo>
                    <a:pt x="235" y="300"/>
                  </a:lnTo>
                  <a:lnTo>
                    <a:pt x="235" y="300"/>
                  </a:lnTo>
                  <a:lnTo>
                    <a:pt x="235" y="300"/>
                  </a:lnTo>
                  <a:lnTo>
                    <a:pt x="235" y="300"/>
                  </a:lnTo>
                  <a:lnTo>
                    <a:pt x="232" y="299"/>
                  </a:lnTo>
                  <a:close/>
                  <a:moveTo>
                    <a:pt x="129" y="0"/>
                  </a:moveTo>
                  <a:lnTo>
                    <a:pt x="100" y="15"/>
                  </a:lnTo>
                  <a:lnTo>
                    <a:pt x="224" y="282"/>
                  </a:lnTo>
                  <a:lnTo>
                    <a:pt x="224" y="282"/>
                  </a:lnTo>
                  <a:lnTo>
                    <a:pt x="229" y="280"/>
                  </a:lnTo>
                  <a:lnTo>
                    <a:pt x="235" y="278"/>
                  </a:lnTo>
                  <a:lnTo>
                    <a:pt x="241" y="278"/>
                  </a:lnTo>
                  <a:lnTo>
                    <a:pt x="241" y="278"/>
                  </a:lnTo>
                  <a:lnTo>
                    <a:pt x="245" y="277"/>
                  </a:lnTo>
                  <a:lnTo>
                    <a:pt x="250" y="276"/>
                  </a:lnTo>
                  <a:lnTo>
                    <a:pt x="256" y="276"/>
                  </a:lnTo>
                  <a:lnTo>
                    <a:pt x="129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" name="Freeform 225"/>
            <p:cNvSpPr/>
            <p:nvPr/>
          </p:nvSpPr>
          <p:spPr bwMode="auto">
            <a:xfrm>
              <a:off x="2641715" y="3584337"/>
              <a:ext cx="468750" cy="276132"/>
            </a:xfrm>
            <a:custGeom>
              <a:avLst/>
              <a:gdLst>
                <a:gd name="T0" fmla="*/ 325 w 348"/>
                <a:gd name="T1" fmla="*/ 0 h 205"/>
                <a:gd name="T2" fmla="*/ 308 w 348"/>
                <a:gd name="T3" fmla="*/ 0 h 205"/>
                <a:gd name="T4" fmla="*/ 308 w 348"/>
                <a:gd name="T5" fmla="*/ 0 h 205"/>
                <a:gd name="T6" fmla="*/ 290 w 348"/>
                <a:gd name="T7" fmla="*/ 1 h 205"/>
                <a:gd name="T8" fmla="*/ 304 w 348"/>
                <a:gd name="T9" fmla="*/ 31 h 205"/>
                <a:gd name="T10" fmla="*/ 0 w 348"/>
                <a:gd name="T11" fmla="*/ 173 h 205"/>
                <a:gd name="T12" fmla="*/ 15 w 348"/>
                <a:gd name="T13" fmla="*/ 205 h 205"/>
                <a:gd name="T14" fmla="*/ 348 w 348"/>
                <a:gd name="T15" fmla="*/ 50 h 205"/>
                <a:gd name="T16" fmla="*/ 325 w 348"/>
                <a:gd name="T17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8" h="205">
                  <a:moveTo>
                    <a:pt x="325" y="0"/>
                  </a:moveTo>
                  <a:lnTo>
                    <a:pt x="308" y="0"/>
                  </a:lnTo>
                  <a:lnTo>
                    <a:pt x="308" y="0"/>
                  </a:lnTo>
                  <a:lnTo>
                    <a:pt x="290" y="1"/>
                  </a:lnTo>
                  <a:lnTo>
                    <a:pt x="304" y="31"/>
                  </a:lnTo>
                  <a:lnTo>
                    <a:pt x="0" y="173"/>
                  </a:lnTo>
                  <a:lnTo>
                    <a:pt x="15" y="205"/>
                  </a:lnTo>
                  <a:lnTo>
                    <a:pt x="348" y="50"/>
                  </a:lnTo>
                  <a:lnTo>
                    <a:pt x="32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" name="Freeform 226"/>
            <p:cNvSpPr/>
            <p:nvPr/>
          </p:nvSpPr>
          <p:spPr bwMode="auto">
            <a:xfrm>
              <a:off x="2990584" y="3495436"/>
              <a:ext cx="61961" cy="28287"/>
            </a:xfrm>
            <a:custGeom>
              <a:avLst/>
              <a:gdLst>
                <a:gd name="T0" fmla="*/ 35 w 46"/>
                <a:gd name="T1" fmla="*/ 0 h 21"/>
                <a:gd name="T2" fmla="*/ 0 w 46"/>
                <a:gd name="T3" fmla="*/ 0 h 21"/>
                <a:gd name="T4" fmla="*/ 9 w 46"/>
                <a:gd name="T5" fmla="*/ 21 h 21"/>
                <a:gd name="T6" fmla="*/ 46 w 46"/>
                <a:gd name="T7" fmla="*/ 20 h 21"/>
                <a:gd name="T8" fmla="*/ 35 w 46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1">
                  <a:moveTo>
                    <a:pt x="35" y="0"/>
                  </a:moveTo>
                  <a:lnTo>
                    <a:pt x="0" y="0"/>
                  </a:lnTo>
                  <a:lnTo>
                    <a:pt x="9" y="21"/>
                  </a:lnTo>
                  <a:lnTo>
                    <a:pt x="46" y="20"/>
                  </a:lnTo>
                  <a:lnTo>
                    <a:pt x="3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" name="Freeform 227"/>
            <p:cNvSpPr/>
            <p:nvPr/>
          </p:nvSpPr>
          <p:spPr bwMode="auto">
            <a:xfrm>
              <a:off x="2954216" y="3417311"/>
              <a:ext cx="67349" cy="41757"/>
            </a:xfrm>
            <a:custGeom>
              <a:avLst/>
              <a:gdLst>
                <a:gd name="T0" fmla="*/ 0 w 50"/>
                <a:gd name="T1" fmla="*/ 0 h 31"/>
                <a:gd name="T2" fmla="*/ 13 w 50"/>
                <a:gd name="T3" fmla="*/ 31 h 31"/>
                <a:gd name="T4" fmla="*/ 50 w 50"/>
                <a:gd name="T5" fmla="*/ 29 h 31"/>
                <a:gd name="T6" fmla="*/ 36 w 50"/>
                <a:gd name="T7" fmla="*/ 2 h 31"/>
                <a:gd name="T8" fmla="*/ 18 w 50"/>
                <a:gd name="T9" fmla="*/ 2 h 31"/>
                <a:gd name="T10" fmla="*/ 18 w 50"/>
                <a:gd name="T11" fmla="*/ 2 h 31"/>
                <a:gd name="T12" fmla="*/ 18 w 50"/>
                <a:gd name="T13" fmla="*/ 2 h 31"/>
                <a:gd name="T14" fmla="*/ 18 w 50"/>
                <a:gd name="T15" fmla="*/ 2 h 31"/>
                <a:gd name="T16" fmla="*/ 13 w 50"/>
                <a:gd name="T17" fmla="*/ 2 h 31"/>
                <a:gd name="T18" fmla="*/ 11 w 50"/>
                <a:gd name="T19" fmla="*/ 0 h 31"/>
                <a:gd name="T20" fmla="*/ 3 w 50"/>
                <a:gd name="T21" fmla="*/ 1 h 31"/>
                <a:gd name="T22" fmla="*/ 3 w 50"/>
                <a:gd name="T23" fmla="*/ 1 h 31"/>
                <a:gd name="T24" fmla="*/ 3 w 50"/>
                <a:gd name="T25" fmla="*/ 1 h 31"/>
                <a:gd name="T26" fmla="*/ 3 w 50"/>
                <a:gd name="T27" fmla="*/ 1 h 31"/>
                <a:gd name="T28" fmla="*/ 0 w 50"/>
                <a:gd name="T2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" h="31">
                  <a:moveTo>
                    <a:pt x="0" y="0"/>
                  </a:moveTo>
                  <a:lnTo>
                    <a:pt x="13" y="31"/>
                  </a:lnTo>
                  <a:lnTo>
                    <a:pt x="50" y="29"/>
                  </a:lnTo>
                  <a:lnTo>
                    <a:pt x="36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3" y="2"/>
                  </a:lnTo>
                  <a:lnTo>
                    <a:pt x="11" y="0"/>
                  </a:lnTo>
                  <a:lnTo>
                    <a:pt x="3" y="1"/>
                  </a:lnTo>
                  <a:lnTo>
                    <a:pt x="3" y="1"/>
                  </a:lnTo>
                  <a:lnTo>
                    <a:pt x="3" y="1"/>
                  </a:lnTo>
                  <a:lnTo>
                    <a:pt x="3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" name="Freeform 228"/>
            <p:cNvSpPr/>
            <p:nvPr/>
          </p:nvSpPr>
          <p:spPr bwMode="auto">
            <a:xfrm>
              <a:off x="2776414" y="3014562"/>
              <a:ext cx="210130" cy="379850"/>
            </a:xfrm>
            <a:custGeom>
              <a:avLst/>
              <a:gdLst>
                <a:gd name="T0" fmla="*/ 29 w 156"/>
                <a:gd name="T1" fmla="*/ 0 h 282"/>
                <a:gd name="T2" fmla="*/ 0 w 156"/>
                <a:gd name="T3" fmla="*/ 15 h 282"/>
                <a:gd name="T4" fmla="*/ 124 w 156"/>
                <a:gd name="T5" fmla="*/ 282 h 282"/>
                <a:gd name="T6" fmla="*/ 124 w 156"/>
                <a:gd name="T7" fmla="*/ 282 h 282"/>
                <a:gd name="T8" fmla="*/ 129 w 156"/>
                <a:gd name="T9" fmla="*/ 280 h 282"/>
                <a:gd name="T10" fmla="*/ 135 w 156"/>
                <a:gd name="T11" fmla="*/ 278 h 282"/>
                <a:gd name="T12" fmla="*/ 141 w 156"/>
                <a:gd name="T13" fmla="*/ 278 h 282"/>
                <a:gd name="T14" fmla="*/ 141 w 156"/>
                <a:gd name="T15" fmla="*/ 278 h 282"/>
                <a:gd name="T16" fmla="*/ 145 w 156"/>
                <a:gd name="T17" fmla="*/ 277 h 282"/>
                <a:gd name="T18" fmla="*/ 150 w 156"/>
                <a:gd name="T19" fmla="*/ 276 h 282"/>
                <a:gd name="T20" fmla="*/ 156 w 156"/>
                <a:gd name="T21" fmla="*/ 276 h 282"/>
                <a:gd name="T22" fmla="*/ 29 w 156"/>
                <a:gd name="T23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6" h="282">
                  <a:moveTo>
                    <a:pt x="29" y="0"/>
                  </a:moveTo>
                  <a:lnTo>
                    <a:pt x="0" y="15"/>
                  </a:lnTo>
                  <a:lnTo>
                    <a:pt x="124" y="282"/>
                  </a:lnTo>
                  <a:lnTo>
                    <a:pt x="124" y="282"/>
                  </a:lnTo>
                  <a:lnTo>
                    <a:pt x="129" y="280"/>
                  </a:lnTo>
                  <a:lnTo>
                    <a:pt x="135" y="278"/>
                  </a:lnTo>
                  <a:lnTo>
                    <a:pt x="141" y="278"/>
                  </a:lnTo>
                  <a:lnTo>
                    <a:pt x="141" y="278"/>
                  </a:lnTo>
                  <a:lnTo>
                    <a:pt x="145" y="277"/>
                  </a:lnTo>
                  <a:lnTo>
                    <a:pt x="150" y="276"/>
                  </a:lnTo>
                  <a:lnTo>
                    <a:pt x="156" y="276"/>
                  </a:lnTo>
                  <a:lnTo>
                    <a:pt x="2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" name="Freeform 229"/>
            <p:cNvSpPr/>
            <p:nvPr/>
          </p:nvSpPr>
          <p:spPr bwMode="auto">
            <a:xfrm>
              <a:off x="2306316" y="2991664"/>
              <a:ext cx="744883" cy="843212"/>
            </a:xfrm>
            <a:custGeom>
              <a:avLst/>
              <a:gdLst>
                <a:gd name="T0" fmla="*/ 0 w 553"/>
                <a:gd name="T1" fmla="*/ 155 h 626"/>
                <a:gd name="T2" fmla="*/ 334 w 553"/>
                <a:gd name="T3" fmla="*/ 0 h 626"/>
                <a:gd name="T4" fmla="*/ 553 w 553"/>
                <a:gd name="T5" fmla="*/ 471 h 626"/>
                <a:gd name="T6" fmla="*/ 219 w 553"/>
                <a:gd name="T7" fmla="*/ 626 h 626"/>
                <a:gd name="T8" fmla="*/ 0 w 553"/>
                <a:gd name="T9" fmla="*/ 155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3" h="626">
                  <a:moveTo>
                    <a:pt x="0" y="155"/>
                  </a:moveTo>
                  <a:lnTo>
                    <a:pt x="334" y="0"/>
                  </a:lnTo>
                  <a:lnTo>
                    <a:pt x="553" y="471"/>
                  </a:lnTo>
                  <a:lnTo>
                    <a:pt x="219" y="626"/>
                  </a:lnTo>
                  <a:lnTo>
                    <a:pt x="0" y="1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" name="Freeform 230"/>
            <p:cNvSpPr/>
            <p:nvPr/>
          </p:nvSpPr>
          <p:spPr bwMode="auto">
            <a:xfrm>
              <a:off x="2306316" y="2991664"/>
              <a:ext cx="744883" cy="843212"/>
            </a:xfrm>
            <a:custGeom>
              <a:avLst/>
              <a:gdLst>
                <a:gd name="T0" fmla="*/ 0 w 553"/>
                <a:gd name="T1" fmla="*/ 155 h 626"/>
                <a:gd name="T2" fmla="*/ 334 w 553"/>
                <a:gd name="T3" fmla="*/ 0 h 626"/>
                <a:gd name="T4" fmla="*/ 553 w 553"/>
                <a:gd name="T5" fmla="*/ 471 h 626"/>
                <a:gd name="T6" fmla="*/ 219 w 553"/>
                <a:gd name="T7" fmla="*/ 626 h 626"/>
                <a:gd name="T8" fmla="*/ 0 w 553"/>
                <a:gd name="T9" fmla="*/ 155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3" h="626">
                  <a:moveTo>
                    <a:pt x="0" y="155"/>
                  </a:moveTo>
                  <a:lnTo>
                    <a:pt x="334" y="0"/>
                  </a:lnTo>
                  <a:lnTo>
                    <a:pt x="553" y="471"/>
                  </a:lnTo>
                  <a:lnTo>
                    <a:pt x="219" y="626"/>
                  </a:lnTo>
                  <a:lnTo>
                    <a:pt x="0" y="15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" name="Freeform 231"/>
            <p:cNvSpPr/>
            <p:nvPr/>
          </p:nvSpPr>
          <p:spPr bwMode="auto">
            <a:xfrm>
              <a:off x="2454484" y="3112892"/>
              <a:ext cx="220905" cy="113147"/>
            </a:xfrm>
            <a:custGeom>
              <a:avLst/>
              <a:gdLst>
                <a:gd name="T0" fmla="*/ 0 w 164"/>
                <a:gd name="T1" fmla="*/ 76 h 84"/>
                <a:gd name="T2" fmla="*/ 160 w 164"/>
                <a:gd name="T3" fmla="*/ 0 h 84"/>
                <a:gd name="T4" fmla="*/ 164 w 164"/>
                <a:gd name="T5" fmla="*/ 8 h 84"/>
                <a:gd name="T6" fmla="*/ 2 w 164"/>
                <a:gd name="T7" fmla="*/ 84 h 84"/>
                <a:gd name="T8" fmla="*/ 0 w 164"/>
                <a:gd name="T9" fmla="*/ 7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" h="84">
                  <a:moveTo>
                    <a:pt x="0" y="76"/>
                  </a:moveTo>
                  <a:lnTo>
                    <a:pt x="160" y="0"/>
                  </a:lnTo>
                  <a:lnTo>
                    <a:pt x="164" y="8"/>
                  </a:lnTo>
                  <a:lnTo>
                    <a:pt x="2" y="84"/>
                  </a:lnTo>
                  <a:lnTo>
                    <a:pt x="0" y="76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" name="Freeform 232"/>
            <p:cNvSpPr/>
            <p:nvPr/>
          </p:nvSpPr>
          <p:spPr bwMode="auto">
            <a:xfrm>
              <a:off x="2392523" y="3106157"/>
              <a:ext cx="370421" cy="181843"/>
            </a:xfrm>
            <a:custGeom>
              <a:avLst/>
              <a:gdLst>
                <a:gd name="T0" fmla="*/ 0 w 275"/>
                <a:gd name="T1" fmla="*/ 127 h 135"/>
                <a:gd name="T2" fmla="*/ 273 w 275"/>
                <a:gd name="T3" fmla="*/ 0 h 135"/>
                <a:gd name="T4" fmla="*/ 275 w 275"/>
                <a:gd name="T5" fmla="*/ 8 h 135"/>
                <a:gd name="T6" fmla="*/ 4 w 275"/>
                <a:gd name="T7" fmla="*/ 135 h 135"/>
                <a:gd name="T8" fmla="*/ 0 w 275"/>
                <a:gd name="T9" fmla="*/ 12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5" h="135">
                  <a:moveTo>
                    <a:pt x="0" y="127"/>
                  </a:moveTo>
                  <a:lnTo>
                    <a:pt x="273" y="0"/>
                  </a:lnTo>
                  <a:lnTo>
                    <a:pt x="275" y="8"/>
                  </a:lnTo>
                  <a:lnTo>
                    <a:pt x="4" y="135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" name="Freeform 233"/>
            <p:cNvSpPr/>
            <p:nvPr/>
          </p:nvSpPr>
          <p:spPr bwMode="auto">
            <a:xfrm>
              <a:off x="2401952" y="3126362"/>
              <a:ext cx="370421" cy="181843"/>
            </a:xfrm>
            <a:custGeom>
              <a:avLst/>
              <a:gdLst>
                <a:gd name="T0" fmla="*/ 0 w 275"/>
                <a:gd name="T1" fmla="*/ 126 h 135"/>
                <a:gd name="T2" fmla="*/ 272 w 275"/>
                <a:gd name="T3" fmla="*/ 0 h 135"/>
                <a:gd name="T4" fmla="*/ 275 w 275"/>
                <a:gd name="T5" fmla="*/ 8 h 135"/>
                <a:gd name="T6" fmla="*/ 4 w 275"/>
                <a:gd name="T7" fmla="*/ 135 h 135"/>
                <a:gd name="T8" fmla="*/ 0 w 275"/>
                <a:gd name="T9" fmla="*/ 126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5" h="135">
                  <a:moveTo>
                    <a:pt x="0" y="126"/>
                  </a:moveTo>
                  <a:lnTo>
                    <a:pt x="272" y="0"/>
                  </a:lnTo>
                  <a:lnTo>
                    <a:pt x="275" y="8"/>
                  </a:lnTo>
                  <a:lnTo>
                    <a:pt x="4" y="135"/>
                  </a:lnTo>
                  <a:lnTo>
                    <a:pt x="0" y="126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" name="Freeform 234"/>
            <p:cNvSpPr/>
            <p:nvPr/>
          </p:nvSpPr>
          <p:spPr bwMode="auto">
            <a:xfrm>
              <a:off x="2410034" y="3145220"/>
              <a:ext cx="371768" cy="181843"/>
            </a:xfrm>
            <a:custGeom>
              <a:avLst/>
              <a:gdLst>
                <a:gd name="T0" fmla="*/ 0 w 276"/>
                <a:gd name="T1" fmla="*/ 127 h 135"/>
                <a:gd name="T2" fmla="*/ 273 w 276"/>
                <a:gd name="T3" fmla="*/ 0 h 135"/>
                <a:gd name="T4" fmla="*/ 276 w 276"/>
                <a:gd name="T5" fmla="*/ 9 h 135"/>
                <a:gd name="T6" fmla="*/ 4 w 276"/>
                <a:gd name="T7" fmla="*/ 135 h 135"/>
                <a:gd name="T8" fmla="*/ 0 w 276"/>
                <a:gd name="T9" fmla="*/ 12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6" h="135">
                  <a:moveTo>
                    <a:pt x="0" y="127"/>
                  </a:moveTo>
                  <a:lnTo>
                    <a:pt x="273" y="0"/>
                  </a:lnTo>
                  <a:lnTo>
                    <a:pt x="276" y="9"/>
                  </a:lnTo>
                  <a:lnTo>
                    <a:pt x="4" y="135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" name="Freeform 235"/>
            <p:cNvSpPr/>
            <p:nvPr/>
          </p:nvSpPr>
          <p:spPr bwMode="auto">
            <a:xfrm>
              <a:off x="2419463" y="3165424"/>
              <a:ext cx="370421" cy="181843"/>
            </a:xfrm>
            <a:custGeom>
              <a:avLst/>
              <a:gdLst>
                <a:gd name="T0" fmla="*/ 0 w 275"/>
                <a:gd name="T1" fmla="*/ 127 h 135"/>
                <a:gd name="T2" fmla="*/ 273 w 275"/>
                <a:gd name="T3" fmla="*/ 0 h 135"/>
                <a:gd name="T4" fmla="*/ 275 w 275"/>
                <a:gd name="T5" fmla="*/ 8 h 135"/>
                <a:gd name="T6" fmla="*/ 4 w 275"/>
                <a:gd name="T7" fmla="*/ 135 h 135"/>
                <a:gd name="T8" fmla="*/ 0 w 275"/>
                <a:gd name="T9" fmla="*/ 12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5" h="135">
                  <a:moveTo>
                    <a:pt x="0" y="127"/>
                  </a:moveTo>
                  <a:lnTo>
                    <a:pt x="273" y="0"/>
                  </a:lnTo>
                  <a:lnTo>
                    <a:pt x="275" y="8"/>
                  </a:lnTo>
                  <a:lnTo>
                    <a:pt x="4" y="135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" name="Freeform 236"/>
            <p:cNvSpPr/>
            <p:nvPr/>
          </p:nvSpPr>
          <p:spPr bwMode="auto">
            <a:xfrm>
              <a:off x="2428892" y="3184282"/>
              <a:ext cx="370421" cy="181843"/>
            </a:xfrm>
            <a:custGeom>
              <a:avLst/>
              <a:gdLst>
                <a:gd name="T0" fmla="*/ 0 w 275"/>
                <a:gd name="T1" fmla="*/ 127 h 135"/>
                <a:gd name="T2" fmla="*/ 273 w 275"/>
                <a:gd name="T3" fmla="*/ 0 h 135"/>
                <a:gd name="T4" fmla="*/ 275 w 275"/>
                <a:gd name="T5" fmla="*/ 8 h 135"/>
                <a:gd name="T6" fmla="*/ 4 w 275"/>
                <a:gd name="T7" fmla="*/ 135 h 135"/>
                <a:gd name="T8" fmla="*/ 0 w 275"/>
                <a:gd name="T9" fmla="*/ 12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5" h="135">
                  <a:moveTo>
                    <a:pt x="0" y="127"/>
                  </a:moveTo>
                  <a:lnTo>
                    <a:pt x="273" y="0"/>
                  </a:lnTo>
                  <a:lnTo>
                    <a:pt x="275" y="8"/>
                  </a:lnTo>
                  <a:lnTo>
                    <a:pt x="4" y="135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" name="Freeform 237"/>
            <p:cNvSpPr/>
            <p:nvPr/>
          </p:nvSpPr>
          <p:spPr bwMode="auto">
            <a:xfrm>
              <a:off x="2438320" y="3204487"/>
              <a:ext cx="370421" cy="181843"/>
            </a:xfrm>
            <a:custGeom>
              <a:avLst/>
              <a:gdLst>
                <a:gd name="T0" fmla="*/ 0 w 275"/>
                <a:gd name="T1" fmla="*/ 127 h 135"/>
                <a:gd name="T2" fmla="*/ 272 w 275"/>
                <a:gd name="T3" fmla="*/ 0 h 135"/>
                <a:gd name="T4" fmla="*/ 275 w 275"/>
                <a:gd name="T5" fmla="*/ 8 h 135"/>
                <a:gd name="T6" fmla="*/ 4 w 275"/>
                <a:gd name="T7" fmla="*/ 135 h 135"/>
                <a:gd name="T8" fmla="*/ 0 w 275"/>
                <a:gd name="T9" fmla="*/ 12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5" h="135">
                  <a:moveTo>
                    <a:pt x="0" y="127"/>
                  </a:moveTo>
                  <a:lnTo>
                    <a:pt x="272" y="0"/>
                  </a:lnTo>
                  <a:lnTo>
                    <a:pt x="275" y="8"/>
                  </a:lnTo>
                  <a:lnTo>
                    <a:pt x="4" y="135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" name="Freeform 238"/>
            <p:cNvSpPr/>
            <p:nvPr/>
          </p:nvSpPr>
          <p:spPr bwMode="auto">
            <a:xfrm>
              <a:off x="2446402" y="3223345"/>
              <a:ext cx="373115" cy="181843"/>
            </a:xfrm>
            <a:custGeom>
              <a:avLst/>
              <a:gdLst>
                <a:gd name="T0" fmla="*/ 0 w 277"/>
                <a:gd name="T1" fmla="*/ 127 h 135"/>
                <a:gd name="T2" fmla="*/ 273 w 277"/>
                <a:gd name="T3" fmla="*/ 0 h 135"/>
                <a:gd name="T4" fmla="*/ 277 w 277"/>
                <a:gd name="T5" fmla="*/ 9 h 135"/>
                <a:gd name="T6" fmla="*/ 4 w 277"/>
                <a:gd name="T7" fmla="*/ 135 h 135"/>
                <a:gd name="T8" fmla="*/ 0 w 277"/>
                <a:gd name="T9" fmla="*/ 12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7" h="135">
                  <a:moveTo>
                    <a:pt x="0" y="127"/>
                  </a:moveTo>
                  <a:lnTo>
                    <a:pt x="273" y="0"/>
                  </a:lnTo>
                  <a:lnTo>
                    <a:pt x="277" y="9"/>
                  </a:lnTo>
                  <a:lnTo>
                    <a:pt x="4" y="135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" name="Freeform 239"/>
            <p:cNvSpPr/>
            <p:nvPr/>
          </p:nvSpPr>
          <p:spPr bwMode="auto">
            <a:xfrm>
              <a:off x="2455832" y="3243549"/>
              <a:ext cx="373115" cy="181843"/>
            </a:xfrm>
            <a:custGeom>
              <a:avLst/>
              <a:gdLst>
                <a:gd name="T0" fmla="*/ 0 w 277"/>
                <a:gd name="T1" fmla="*/ 127 h 135"/>
                <a:gd name="T2" fmla="*/ 273 w 277"/>
                <a:gd name="T3" fmla="*/ 0 h 135"/>
                <a:gd name="T4" fmla="*/ 277 w 277"/>
                <a:gd name="T5" fmla="*/ 8 h 135"/>
                <a:gd name="T6" fmla="*/ 4 w 277"/>
                <a:gd name="T7" fmla="*/ 135 h 135"/>
                <a:gd name="T8" fmla="*/ 0 w 277"/>
                <a:gd name="T9" fmla="*/ 12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7" h="135">
                  <a:moveTo>
                    <a:pt x="0" y="127"/>
                  </a:moveTo>
                  <a:lnTo>
                    <a:pt x="273" y="0"/>
                  </a:lnTo>
                  <a:lnTo>
                    <a:pt x="277" y="8"/>
                  </a:lnTo>
                  <a:lnTo>
                    <a:pt x="4" y="135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" name="Freeform 240"/>
            <p:cNvSpPr/>
            <p:nvPr/>
          </p:nvSpPr>
          <p:spPr bwMode="auto">
            <a:xfrm>
              <a:off x="2465260" y="3347267"/>
              <a:ext cx="188578" cy="98330"/>
            </a:xfrm>
            <a:custGeom>
              <a:avLst/>
              <a:gdLst>
                <a:gd name="T0" fmla="*/ 0 w 140"/>
                <a:gd name="T1" fmla="*/ 64 h 73"/>
                <a:gd name="T2" fmla="*/ 136 w 140"/>
                <a:gd name="T3" fmla="*/ 0 h 73"/>
                <a:gd name="T4" fmla="*/ 140 w 140"/>
                <a:gd name="T5" fmla="*/ 8 h 73"/>
                <a:gd name="T6" fmla="*/ 4 w 140"/>
                <a:gd name="T7" fmla="*/ 73 h 73"/>
                <a:gd name="T8" fmla="*/ 0 w 140"/>
                <a:gd name="T9" fmla="*/ 6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" h="73">
                  <a:moveTo>
                    <a:pt x="0" y="64"/>
                  </a:moveTo>
                  <a:lnTo>
                    <a:pt x="136" y="0"/>
                  </a:lnTo>
                  <a:lnTo>
                    <a:pt x="140" y="8"/>
                  </a:lnTo>
                  <a:lnTo>
                    <a:pt x="4" y="73"/>
                  </a:lnTo>
                  <a:lnTo>
                    <a:pt x="0" y="64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" name="Freeform 241"/>
            <p:cNvSpPr/>
            <p:nvPr/>
          </p:nvSpPr>
          <p:spPr bwMode="auto">
            <a:xfrm>
              <a:off x="2781802" y="3340532"/>
              <a:ext cx="105065" cy="105065"/>
            </a:xfrm>
            <a:custGeom>
              <a:avLst/>
              <a:gdLst>
                <a:gd name="T0" fmla="*/ 23 w 78"/>
                <a:gd name="T1" fmla="*/ 4 h 78"/>
                <a:gd name="T2" fmla="*/ 23 w 78"/>
                <a:gd name="T3" fmla="*/ 4 h 78"/>
                <a:gd name="T4" fmla="*/ 31 w 78"/>
                <a:gd name="T5" fmla="*/ 1 h 78"/>
                <a:gd name="T6" fmla="*/ 38 w 78"/>
                <a:gd name="T7" fmla="*/ 0 h 78"/>
                <a:gd name="T8" fmla="*/ 46 w 78"/>
                <a:gd name="T9" fmla="*/ 1 h 78"/>
                <a:gd name="T10" fmla="*/ 52 w 78"/>
                <a:gd name="T11" fmla="*/ 3 h 78"/>
                <a:gd name="T12" fmla="*/ 59 w 78"/>
                <a:gd name="T13" fmla="*/ 5 h 78"/>
                <a:gd name="T14" fmla="*/ 66 w 78"/>
                <a:gd name="T15" fmla="*/ 11 h 78"/>
                <a:gd name="T16" fmla="*/ 70 w 78"/>
                <a:gd name="T17" fmla="*/ 16 h 78"/>
                <a:gd name="T18" fmla="*/ 74 w 78"/>
                <a:gd name="T19" fmla="*/ 23 h 78"/>
                <a:gd name="T20" fmla="*/ 74 w 78"/>
                <a:gd name="T21" fmla="*/ 23 h 78"/>
                <a:gd name="T22" fmla="*/ 77 w 78"/>
                <a:gd name="T23" fmla="*/ 30 h 78"/>
                <a:gd name="T24" fmla="*/ 78 w 78"/>
                <a:gd name="T25" fmla="*/ 38 h 78"/>
                <a:gd name="T26" fmla="*/ 78 w 78"/>
                <a:gd name="T27" fmla="*/ 46 h 78"/>
                <a:gd name="T28" fmla="*/ 75 w 78"/>
                <a:gd name="T29" fmla="*/ 53 h 78"/>
                <a:gd name="T30" fmla="*/ 73 w 78"/>
                <a:gd name="T31" fmla="*/ 59 h 78"/>
                <a:gd name="T32" fmla="*/ 69 w 78"/>
                <a:gd name="T33" fmla="*/ 65 h 78"/>
                <a:gd name="T34" fmla="*/ 62 w 78"/>
                <a:gd name="T35" fmla="*/ 70 h 78"/>
                <a:gd name="T36" fmla="*/ 55 w 78"/>
                <a:gd name="T37" fmla="*/ 74 h 78"/>
                <a:gd name="T38" fmla="*/ 55 w 78"/>
                <a:gd name="T39" fmla="*/ 74 h 78"/>
                <a:gd name="T40" fmla="*/ 48 w 78"/>
                <a:gd name="T41" fmla="*/ 77 h 78"/>
                <a:gd name="T42" fmla="*/ 40 w 78"/>
                <a:gd name="T43" fmla="*/ 78 h 78"/>
                <a:gd name="T44" fmla="*/ 33 w 78"/>
                <a:gd name="T45" fmla="*/ 78 h 78"/>
                <a:gd name="T46" fmla="*/ 25 w 78"/>
                <a:gd name="T47" fmla="*/ 75 h 78"/>
                <a:gd name="T48" fmla="*/ 19 w 78"/>
                <a:gd name="T49" fmla="*/ 73 h 78"/>
                <a:gd name="T50" fmla="*/ 13 w 78"/>
                <a:gd name="T51" fmla="*/ 67 h 78"/>
                <a:gd name="T52" fmla="*/ 8 w 78"/>
                <a:gd name="T53" fmla="*/ 62 h 78"/>
                <a:gd name="T54" fmla="*/ 4 w 78"/>
                <a:gd name="T55" fmla="*/ 55 h 78"/>
                <a:gd name="T56" fmla="*/ 4 w 78"/>
                <a:gd name="T57" fmla="*/ 55 h 78"/>
                <a:gd name="T58" fmla="*/ 1 w 78"/>
                <a:gd name="T59" fmla="*/ 48 h 78"/>
                <a:gd name="T60" fmla="*/ 0 w 78"/>
                <a:gd name="T61" fmla="*/ 40 h 78"/>
                <a:gd name="T62" fmla="*/ 1 w 78"/>
                <a:gd name="T63" fmla="*/ 34 h 78"/>
                <a:gd name="T64" fmla="*/ 2 w 78"/>
                <a:gd name="T65" fmla="*/ 26 h 78"/>
                <a:gd name="T66" fmla="*/ 6 w 78"/>
                <a:gd name="T67" fmla="*/ 19 h 78"/>
                <a:gd name="T68" fmla="*/ 11 w 78"/>
                <a:gd name="T69" fmla="*/ 13 h 78"/>
                <a:gd name="T70" fmla="*/ 16 w 78"/>
                <a:gd name="T71" fmla="*/ 8 h 78"/>
                <a:gd name="T72" fmla="*/ 23 w 78"/>
                <a:gd name="T73" fmla="*/ 4 h 78"/>
                <a:gd name="T74" fmla="*/ 23 w 78"/>
                <a:gd name="T75" fmla="*/ 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8" h="78">
                  <a:moveTo>
                    <a:pt x="23" y="4"/>
                  </a:moveTo>
                  <a:lnTo>
                    <a:pt x="23" y="4"/>
                  </a:lnTo>
                  <a:lnTo>
                    <a:pt x="31" y="1"/>
                  </a:lnTo>
                  <a:lnTo>
                    <a:pt x="38" y="0"/>
                  </a:lnTo>
                  <a:lnTo>
                    <a:pt x="46" y="1"/>
                  </a:lnTo>
                  <a:lnTo>
                    <a:pt x="52" y="3"/>
                  </a:lnTo>
                  <a:lnTo>
                    <a:pt x="59" y="5"/>
                  </a:lnTo>
                  <a:lnTo>
                    <a:pt x="66" y="11"/>
                  </a:lnTo>
                  <a:lnTo>
                    <a:pt x="70" y="16"/>
                  </a:lnTo>
                  <a:lnTo>
                    <a:pt x="74" y="23"/>
                  </a:lnTo>
                  <a:lnTo>
                    <a:pt x="74" y="23"/>
                  </a:lnTo>
                  <a:lnTo>
                    <a:pt x="77" y="30"/>
                  </a:lnTo>
                  <a:lnTo>
                    <a:pt x="78" y="38"/>
                  </a:lnTo>
                  <a:lnTo>
                    <a:pt x="78" y="46"/>
                  </a:lnTo>
                  <a:lnTo>
                    <a:pt x="75" y="53"/>
                  </a:lnTo>
                  <a:lnTo>
                    <a:pt x="73" y="59"/>
                  </a:lnTo>
                  <a:lnTo>
                    <a:pt x="69" y="65"/>
                  </a:lnTo>
                  <a:lnTo>
                    <a:pt x="62" y="70"/>
                  </a:lnTo>
                  <a:lnTo>
                    <a:pt x="55" y="74"/>
                  </a:lnTo>
                  <a:lnTo>
                    <a:pt x="55" y="74"/>
                  </a:lnTo>
                  <a:lnTo>
                    <a:pt x="48" y="77"/>
                  </a:lnTo>
                  <a:lnTo>
                    <a:pt x="40" y="78"/>
                  </a:lnTo>
                  <a:lnTo>
                    <a:pt x="33" y="78"/>
                  </a:lnTo>
                  <a:lnTo>
                    <a:pt x="25" y="75"/>
                  </a:lnTo>
                  <a:lnTo>
                    <a:pt x="19" y="73"/>
                  </a:lnTo>
                  <a:lnTo>
                    <a:pt x="13" y="67"/>
                  </a:lnTo>
                  <a:lnTo>
                    <a:pt x="8" y="62"/>
                  </a:lnTo>
                  <a:lnTo>
                    <a:pt x="4" y="55"/>
                  </a:lnTo>
                  <a:lnTo>
                    <a:pt x="4" y="55"/>
                  </a:lnTo>
                  <a:lnTo>
                    <a:pt x="1" y="48"/>
                  </a:lnTo>
                  <a:lnTo>
                    <a:pt x="0" y="40"/>
                  </a:lnTo>
                  <a:lnTo>
                    <a:pt x="1" y="34"/>
                  </a:lnTo>
                  <a:lnTo>
                    <a:pt x="2" y="26"/>
                  </a:lnTo>
                  <a:lnTo>
                    <a:pt x="6" y="19"/>
                  </a:lnTo>
                  <a:lnTo>
                    <a:pt x="11" y="13"/>
                  </a:lnTo>
                  <a:lnTo>
                    <a:pt x="16" y="8"/>
                  </a:lnTo>
                  <a:lnTo>
                    <a:pt x="23" y="4"/>
                  </a:lnTo>
                  <a:lnTo>
                    <a:pt x="23" y="4"/>
                  </a:lnTo>
                  <a:close/>
                </a:path>
              </a:pathLst>
            </a:custGeom>
            <a:solidFill>
              <a:srgbClr val="80BD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" name="Freeform 242"/>
            <p:cNvSpPr/>
            <p:nvPr/>
          </p:nvSpPr>
          <p:spPr bwMode="auto">
            <a:xfrm>
              <a:off x="2803353" y="3393065"/>
              <a:ext cx="30981" cy="52533"/>
            </a:xfrm>
            <a:custGeom>
              <a:avLst/>
              <a:gdLst>
                <a:gd name="T0" fmla="*/ 17 w 23"/>
                <a:gd name="T1" fmla="*/ 39 h 39"/>
                <a:gd name="T2" fmla="*/ 17 w 23"/>
                <a:gd name="T3" fmla="*/ 39 h 39"/>
                <a:gd name="T4" fmla="*/ 8 w 23"/>
                <a:gd name="T5" fmla="*/ 36 h 39"/>
                <a:gd name="T6" fmla="*/ 0 w 23"/>
                <a:gd name="T7" fmla="*/ 31 h 39"/>
                <a:gd name="T8" fmla="*/ 23 w 23"/>
                <a:gd name="T9" fmla="*/ 0 h 39"/>
                <a:gd name="T10" fmla="*/ 17 w 23"/>
                <a:gd name="T11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39">
                  <a:moveTo>
                    <a:pt x="17" y="39"/>
                  </a:moveTo>
                  <a:lnTo>
                    <a:pt x="17" y="39"/>
                  </a:lnTo>
                  <a:lnTo>
                    <a:pt x="8" y="36"/>
                  </a:lnTo>
                  <a:lnTo>
                    <a:pt x="0" y="31"/>
                  </a:lnTo>
                  <a:lnTo>
                    <a:pt x="23" y="0"/>
                  </a:lnTo>
                  <a:lnTo>
                    <a:pt x="17" y="39"/>
                  </a:lnTo>
                  <a:close/>
                </a:path>
              </a:pathLst>
            </a:custGeom>
            <a:solidFill>
              <a:srgbClr val="C0F0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" name="Freeform 243"/>
            <p:cNvSpPr/>
            <p:nvPr/>
          </p:nvSpPr>
          <p:spPr bwMode="auto">
            <a:xfrm>
              <a:off x="2781802" y="3368819"/>
              <a:ext cx="52533" cy="66003"/>
            </a:xfrm>
            <a:custGeom>
              <a:avLst/>
              <a:gdLst>
                <a:gd name="T0" fmla="*/ 16 w 39"/>
                <a:gd name="T1" fmla="*/ 49 h 49"/>
                <a:gd name="T2" fmla="*/ 16 w 39"/>
                <a:gd name="T3" fmla="*/ 49 h 49"/>
                <a:gd name="T4" fmla="*/ 9 w 39"/>
                <a:gd name="T5" fmla="*/ 42 h 49"/>
                <a:gd name="T6" fmla="*/ 4 w 39"/>
                <a:gd name="T7" fmla="*/ 34 h 49"/>
                <a:gd name="T8" fmla="*/ 4 w 39"/>
                <a:gd name="T9" fmla="*/ 34 h 49"/>
                <a:gd name="T10" fmla="*/ 1 w 39"/>
                <a:gd name="T11" fmla="*/ 26 h 49"/>
                <a:gd name="T12" fmla="*/ 0 w 39"/>
                <a:gd name="T13" fmla="*/ 17 h 49"/>
                <a:gd name="T14" fmla="*/ 1 w 39"/>
                <a:gd name="T15" fmla="*/ 9 h 49"/>
                <a:gd name="T16" fmla="*/ 5 w 39"/>
                <a:gd name="T17" fmla="*/ 0 h 49"/>
                <a:gd name="T18" fmla="*/ 39 w 39"/>
                <a:gd name="T19" fmla="*/ 18 h 49"/>
                <a:gd name="T20" fmla="*/ 16 w 39"/>
                <a:gd name="T21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" h="49">
                  <a:moveTo>
                    <a:pt x="16" y="49"/>
                  </a:moveTo>
                  <a:lnTo>
                    <a:pt x="16" y="49"/>
                  </a:lnTo>
                  <a:lnTo>
                    <a:pt x="9" y="42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1" y="26"/>
                  </a:lnTo>
                  <a:lnTo>
                    <a:pt x="0" y="17"/>
                  </a:lnTo>
                  <a:lnTo>
                    <a:pt x="1" y="9"/>
                  </a:lnTo>
                  <a:lnTo>
                    <a:pt x="5" y="0"/>
                  </a:lnTo>
                  <a:lnTo>
                    <a:pt x="39" y="18"/>
                  </a:lnTo>
                  <a:lnTo>
                    <a:pt x="16" y="49"/>
                  </a:lnTo>
                  <a:close/>
                </a:path>
              </a:pathLst>
            </a:custGeom>
            <a:solidFill>
              <a:srgbClr val="AFE3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" name="Freeform 244"/>
            <p:cNvSpPr/>
            <p:nvPr/>
          </p:nvSpPr>
          <p:spPr bwMode="auto">
            <a:xfrm>
              <a:off x="2788536" y="3345920"/>
              <a:ext cx="45797" cy="47145"/>
            </a:xfrm>
            <a:custGeom>
              <a:avLst/>
              <a:gdLst>
                <a:gd name="T0" fmla="*/ 0 w 34"/>
                <a:gd name="T1" fmla="*/ 17 h 35"/>
                <a:gd name="T2" fmla="*/ 0 w 34"/>
                <a:gd name="T3" fmla="*/ 17 h 35"/>
                <a:gd name="T4" fmla="*/ 3 w 34"/>
                <a:gd name="T5" fmla="*/ 12 h 35"/>
                <a:gd name="T6" fmla="*/ 7 w 34"/>
                <a:gd name="T7" fmla="*/ 7 h 35"/>
                <a:gd name="T8" fmla="*/ 12 w 34"/>
                <a:gd name="T9" fmla="*/ 3 h 35"/>
                <a:gd name="T10" fmla="*/ 18 w 34"/>
                <a:gd name="T11" fmla="*/ 0 h 35"/>
                <a:gd name="T12" fmla="*/ 34 w 34"/>
                <a:gd name="T13" fmla="*/ 35 h 35"/>
                <a:gd name="T14" fmla="*/ 0 w 34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35">
                  <a:moveTo>
                    <a:pt x="0" y="17"/>
                  </a:moveTo>
                  <a:lnTo>
                    <a:pt x="0" y="17"/>
                  </a:lnTo>
                  <a:lnTo>
                    <a:pt x="3" y="12"/>
                  </a:lnTo>
                  <a:lnTo>
                    <a:pt x="7" y="7"/>
                  </a:lnTo>
                  <a:lnTo>
                    <a:pt x="12" y="3"/>
                  </a:lnTo>
                  <a:lnTo>
                    <a:pt x="18" y="0"/>
                  </a:lnTo>
                  <a:lnTo>
                    <a:pt x="34" y="35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9ED6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" name="Freeform 245"/>
            <p:cNvSpPr/>
            <p:nvPr/>
          </p:nvSpPr>
          <p:spPr bwMode="auto">
            <a:xfrm>
              <a:off x="2812782" y="3340532"/>
              <a:ext cx="39063" cy="52533"/>
            </a:xfrm>
            <a:custGeom>
              <a:avLst/>
              <a:gdLst>
                <a:gd name="T0" fmla="*/ 0 w 29"/>
                <a:gd name="T1" fmla="*/ 4 h 39"/>
                <a:gd name="T2" fmla="*/ 16 w 29"/>
                <a:gd name="T3" fmla="*/ 39 h 39"/>
                <a:gd name="T4" fmla="*/ 29 w 29"/>
                <a:gd name="T5" fmla="*/ 3 h 39"/>
                <a:gd name="T6" fmla="*/ 29 w 29"/>
                <a:gd name="T7" fmla="*/ 3 h 39"/>
                <a:gd name="T8" fmla="*/ 23 w 29"/>
                <a:gd name="T9" fmla="*/ 1 h 39"/>
                <a:gd name="T10" fmla="*/ 15 w 29"/>
                <a:gd name="T11" fmla="*/ 0 h 39"/>
                <a:gd name="T12" fmla="*/ 8 w 29"/>
                <a:gd name="T13" fmla="*/ 1 h 39"/>
                <a:gd name="T14" fmla="*/ 0 w 29"/>
                <a:gd name="T15" fmla="*/ 4 h 39"/>
                <a:gd name="T16" fmla="*/ 0 w 29"/>
                <a:gd name="T17" fmla="*/ 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39">
                  <a:moveTo>
                    <a:pt x="0" y="4"/>
                  </a:moveTo>
                  <a:lnTo>
                    <a:pt x="16" y="39"/>
                  </a:lnTo>
                  <a:lnTo>
                    <a:pt x="29" y="3"/>
                  </a:lnTo>
                  <a:lnTo>
                    <a:pt x="29" y="3"/>
                  </a:lnTo>
                  <a:lnTo>
                    <a:pt x="23" y="1"/>
                  </a:lnTo>
                  <a:lnTo>
                    <a:pt x="15" y="0"/>
                  </a:lnTo>
                  <a:lnTo>
                    <a:pt x="8" y="1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8ECA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" name="Freeform 246"/>
            <p:cNvSpPr/>
            <p:nvPr/>
          </p:nvSpPr>
          <p:spPr bwMode="auto">
            <a:xfrm>
              <a:off x="2542039" y="3496782"/>
              <a:ext cx="219559" cy="107759"/>
            </a:xfrm>
            <a:custGeom>
              <a:avLst/>
              <a:gdLst>
                <a:gd name="T0" fmla="*/ 0 w 163"/>
                <a:gd name="T1" fmla="*/ 74 h 80"/>
                <a:gd name="T2" fmla="*/ 162 w 163"/>
                <a:gd name="T3" fmla="*/ 0 h 80"/>
                <a:gd name="T4" fmla="*/ 163 w 163"/>
                <a:gd name="T5" fmla="*/ 4 h 80"/>
                <a:gd name="T6" fmla="*/ 1 w 163"/>
                <a:gd name="T7" fmla="*/ 80 h 80"/>
                <a:gd name="T8" fmla="*/ 0 w 163"/>
                <a:gd name="T9" fmla="*/ 7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0">
                  <a:moveTo>
                    <a:pt x="0" y="74"/>
                  </a:moveTo>
                  <a:lnTo>
                    <a:pt x="162" y="0"/>
                  </a:lnTo>
                  <a:lnTo>
                    <a:pt x="163" y="4"/>
                  </a:lnTo>
                  <a:lnTo>
                    <a:pt x="1" y="80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" name="Freeform 247"/>
            <p:cNvSpPr/>
            <p:nvPr/>
          </p:nvSpPr>
          <p:spPr bwMode="auto">
            <a:xfrm>
              <a:off x="2486812" y="3461761"/>
              <a:ext cx="92942" cy="134698"/>
            </a:xfrm>
            <a:custGeom>
              <a:avLst/>
              <a:gdLst>
                <a:gd name="T0" fmla="*/ 0 w 69"/>
                <a:gd name="T1" fmla="*/ 14 h 100"/>
                <a:gd name="T2" fmla="*/ 28 w 69"/>
                <a:gd name="T3" fmla="*/ 0 h 100"/>
                <a:gd name="T4" fmla="*/ 69 w 69"/>
                <a:gd name="T5" fmla="*/ 88 h 100"/>
                <a:gd name="T6" fmla="*/ 41 w 69"/>
                <a:gd name="T7" fmla="*/ 100 h 100"/>
                <a:gd name="T8" fmla="*/ 0 w 69"/>
                <a:gd name="T9" fmla="*/ 1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00">
                  <a:moveTo>
                    <a:pt x="0" y="14"/>
                  </a:moveTo>
                  <a:lnTo>
                    <a:pt x="28" y="0"/>
                  </a:lnTo>
                  <a:lnTo>
                    <a:pt x="69" y="88"/>
                  </a:lnTo>
                  <a:lnTo>
                    <a:pt x="41" y="100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AD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" name="Freeform 248"/>
            <p:cNvSpPr/>
            <p:nvPr/>
          </p:nvSpPr>
          <p:spPr bwMode="auto">
            <a:xfrm>
              <a:off x="2552814" y="3486006"/>
              <a:ext cx="72737" cy="90248"/>
            </a:xfrm>
            <a:custGeom>
              <a:avLst/>
              <a:gdLst>
                <a:gd name="T0" fmla="*/ 0 w 54"/>
                <a:gd name="T1" fmla="*/ 13 h 67"/>
                <a:gd name="T2" fmla="*/ 28 w 54"/>
                <a:gd name="T3" fmla="*/ 0 h 67"/>
                <a:gd name="T4" fmla="*/ 54 w 54"/>
                <a:gd name="T5" fmla="*/ 54 h 67"/>
                <a:gd name="T6" fmla="*/ 25 w 54"/>
                <a:gd name="T7" fmla="*/ 67 h 67"/>
                <a:gd name="T8" fmla="*/ 0 w 54"/>
                <a:gd name="T9" fmla="*/ 13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67">
                  <a:moveTo>
                    <a:pt x="0" y="13"/>
                  </a:moveTo>
                  <a:lnTo>
                    <a:pt x="28" y="0"/>
                  </a:lnTo>
                  <a:lnTo>
                    <a:pt x="54" y="54"/>
                  </a:lnTo>
                  <a:lnTo>
                    <a:pt x="25" y="67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B91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" name="Freeform 249"/>
            <p:cNvSpPr/>
            <p:nvPr/>
          </p:nvSpPr>
          <p:spPr bwMode="auto">
            <a:xfrm>
              <a:off x="2608040" y="3490048"/>
              <a:ext cx="61961" cy="64655"/>
            </a:xfrm>
            <a:custGeom>
              <a:avLst/>
              <a:gdLst>
                <a:gd name="T0" fmla="*/ 0 w 46"/>
                <a:gd name="T1" fmla="*/ 13 h 48"/>
                <a:gd name="T2" fmla="*/ 29 w 46"/>
                <a:gd name="T3" fmla="*/ 0 h 48"/>
                <a:gd name="T4" fmla="*/ 46 w 46"/>
                <a:gd name="T5" fmla="*/ 36 h 48"/>
                <a:gd name="T6" fmla="*/ 17 w 46"/>
                <a:gd name="T7" fmla="*/ 48 h 48"/>
                <a:gd name="T8" fmla="*/ 0 w 46"/>
                <a:gd name="T9" fmla="*/ 1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48">
                  <a:moveTo>
                    <a:pt x="0" y="13"/>
                  </a:moveTo>
                  <a:lnTo>
                    <a:pt x="29" y="0"/>
                  </a:lnTo>
                  <a:lnTo>
                    <a:pt x="46" y="36"/>
                  </a:lnTo>
                  <a:lnTo>
                    <a:pt x="17" y="48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C4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" name="Freeform 250"/>
            <p:cNvSpPr/>
            <p:nvPr/>
          </p:nvSpPr>
          <p:spPr bwMode="auto">
            <a:xfrm>
              <a:off x="2643062" y="3445597"/>
              <a:ext cx="71391" cy="88901"/>
            </a:xfrm>
            <a:custGeom>
              <a:avLst/>
              <a:gdLst>
                <a:gd name="T0" fmla="*/ 0 w 53"/>
                <a:gd name="T1" fmla="*/ 14 h 66"/>
                <a:gd name="T2" fmla="*/ 28 w 53"/>
                <a:gd name="T3" fmla="*/ 0 h 66"/>
                <a:gd name="T4" fmla="*/ 53 w 53"/>
                <a:gd name="T5" fmla="*/ 53 h 66"/>
                <a:gd name="T6" fmla="*/ 24 w 53"/>
                <a:gd name="T7" fmla="*/ 66 h 66"/>
                <a:gd name="T8" fmla="*/ 0 w 53"/>
                <a:gd name="T9" fmla="*/ 1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66">
                  <a:moveTo>
                    <a:pt x="0" y="14"/>
                  </a:moveTo>
                  <a:lnTo>
                    <a:pt x="28" y="0"/>
                  </a:lnTo>
                  <a:lnTo>
                    <a:pt x="53" y="53"/>
                  </a:lnTo>
                  <a:lnTo>
                    <a:pt x="24" y="66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D0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" name="Freeform 251"/>
            <p:cNvSpPr/>
            <p:nvPr/>
          </p:nvSpPr>
          <p:spPr bwMode="auto">
            <a:xfrm>
              <a:off x="2698289" y="3445597"/>
              <a:ext cx="61961" cy="67349"/>
            </a:xfrm>
            <a:custGeom>
              <a:avLst/>
              <a:gdLst>
                <a:gd name="T0" fmla="*/ 0 w 46"/>
                <a:gd name="T1" fmla="*/ 14 h 50"/>
                <a:gd name="T2" fmla="*/ 28 w 46"/>
                <a:gd name="T3" fmla="*/ 0 h 50"/>
                <a:gd name="T4" fmla="*/ 46 w 46"/>
                <a:gd name="T5" fmla="*/ 38 h 50"/>
                <a:gd name="T6" fmla="*/ 17 w 46"/>
                <a:gd name="T7" fmla="*/ 50 h 50"/>
                <a:gd name="T8" fmla="*/ 0 w 46"/>
                <a:gd name="T9" fmla="*/ 14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50">
                  <a:moveTo>
                    <a:pt x="0" y="14"/>
                  </a:moveTo>
                  <a:lnTo>
                    <a:pt x="28" y="0"/>
                  </a:lnTo>
                  <a:lnTo>
                    <a:pt x="46" y="38"/>
                  </a:lnTo>
                  <a:lnTo>
                    <a:pt x="17" y="50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DB41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" name="Freeform 252"/>
            <p:cNvSpPr/>
            <p:nvPr/>
          </p:nvSpPr>
          <p:spPr bwMode="auto">
            <a:xfrm>
              <a:off x="2815476" y="3460414"/>
              <a:ext cx="22899" cy="14817"/>
            </a:xfrm>
            <a:custGeom>
              <a:avLst/>
              <a:gdLst>
                <a:gd name="T0" fmla="*/ 0 w 17"/>
                <a:gd name="T1" fmla="*/ 7 h 11"/>
                <a:gd name="T2" fmla="*/ 15 w 17"/>
                <a:gd name="T3" fmla="*/ 0 h 11"/>
                <a:gd name="T4" fmla="*/ 17 w 17"/>
                <a:gd name="T5" fmla="*/ 4 h 11"/>
                <a:gd name="T6" fmla="*/ 2 w 17"/>
                <a:gd name="T7" fmla="*/ 11 h 11"/>
                <a:gd name="T8" fmla="*/ 0 w 17"/>
                <a:gd name="T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0" y="7"/>
                  </a:moveTo>
                  <a:lnTo>
                    <a:pt x="15" y="0"/>
                  </a:lnTo>
                  <a:lnTo>
                    <a:pt x="17" y="4"/>
                  </a:lnTo>
                  <a:lnTo>
                    <a:pt x="2" y="11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" name="Freeform 253"/>
            <p:cNvSpPr/>
            <p:nvPr/>
          </p:nvSpPr>
          <p:spPr bwMode="auto">
            <a:xfrm>
              <a:off x="2845110" y="3429433"/>
              <a:ext cx="60615" cy="32328"/>
            </a:xfrm>
            <a:custGeom>
              <a:avLst/>
              <a:gdLst>
                <a:gd name="T0" fmla="*/ 0 w 45"/>
                <a:gd name="T1" fmla="*/ 20 h 24"/>
                <a:gd name="T2" fmla="*/ 43 w 45"/>
                <a:gd name="T3" fmla="*/ 0 h 24"/>
                <a:gd name="T4" fmla="*/ 45 w 45"/>
                <a:gd name="T5" fmla="*/ 4 h 24"/>
                <a:gd name="T6" fmla="*/ 1 w 45"/>
                <a:gd name="T7" fmla="*/ 24 h 24"/>
                <a:gd name="T8" fmla="*/ 0 w 45"/>
                <a:gd name="T9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4">
                  <a:moveTo>
                    <a:pt x="0" y="20"/>
                  </a:moveTo>
                  <a:lnTo>
                    <a:pt x="43" y="0"/>
                  </a:lnTo>
                  <a:lnTo>
                    <a:pt x="45" y="4"/>
                  </a:lnTo>
                  <a:lnTo>
                    <a:pt x="1" y="24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" name="Freeform 254"/>
            <p:cNvSpPr/>
            <p:nvPr/>
          </p:nvSpPr>
          <p:spPr bwMode="auto">
            <a:xfrm>
              <a:off x="2552814" y="3542580"/>
              <a:ext cx="172414" cy="88901"/>
            </a:xfrm>
            <a:custGeom>
              <a:avLst/>
              <a:gdLst>
                <a:gd name="T0" fmla="*/ 0 w 128"/>
                <a:gd name="T1" fmla="*/ 58 h 66"/>
                <a:gd name="T2" fmla="*/ 125 w 128"/>
                <a:gd name="T3" fmla="*/ 0 h 66"/>
                <a:gd name="T4" fmla="*/ 128 w 128"/>
                <a:gd name="T5" fmla="*/ 8 h 66"/>
                <a:gd name="T6" fmla="*/ 4 w 128"/>
                <a:gd name="T7" fmla="*/ 66 h 66"/>
                <a:gd name="T8" fmla="*/ 0 w 128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6">
                  <a:moveTo>
                    <a:pt x="0" y="58"/>
                  </a:moveTo>
                  <a:lnTo>
                    <a:pt x="125" y="0"/>
                  </a:lnTo>
                  <a:lnTo>
                    <a:pt x="128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" name="Freeform 255"/>
            <p:cNvSpPr/>
            <p:nvPr/>
          </p:nvSpPr>
          <p:spPr bwMode="auto">
            <a:xfrm>
              <a:off x="2560896" y="3562785"/>
              <a:ext cx="173761" cy="88901"/>
            </a:xfrm>
            <a:custGeom>
              <a:avLst/>
              <a:gdLst>
                <a:gd name="T0" fmla="*/ 0 w 129"/>
                <a:gd name="T1" fmla="*/ 58 h 66"/>
                <a:gd name="T2" fmla="*/ 126 w 129"/>
                <a:gd name="T3" fmla="*/ 0 h 66"/>
                <a:gd name="T4" fmla="*/ 129 w 129"/>
                <a:gd name="T5" fmla="*/ 8 h 66"/>
                <a:gd name="T6" fmla="*/ 4 w 129"/>
                <a:gd name="T7" fmla="*/ 66 h 66"/>
                <a:gd name="T8" fmla="*/ 0 w 129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6">
                  <a:moveTo>
                    <a:pt x="0" y="58"/>
                  </a:moveTo>
                  <a:lnTo>
                    <a:pt x="126" y="0"/>
                  </a:lnTo>
                  <a:lnTo>
                    <a:pt x="129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" name="Freeform 256"/>
            <p:cNvSpPr/>
            <p:nvPr/>
          </p:nvSpPr>
          <p:spPr bwMode="auto">
            <a:xfrm>
              <a:off x="2570325" y="3581643"/>
              <a:ext cx="172414" cy="90248"/>
            </a:xfrm>
            <a:custGeom>
              <a:avLst/>
              <a:gdLst>
                <a:gd name="T0" fmla="*/ 0 w 128"/>
                <a:gd name="T1" fmla="*/ 58 h 67"/>
                <a:gd name="T2" fmla="*/ 126 w 128"/>
                <a:gd name="T3" fmla="*/ 0 h 67"/>
                <a:gd name="T4" fmla="*/ 128 w 128"/>
                <a:gd name="T5" fmla="*/ 9 h 67"/>
                <a:gd name="T6" fmla="*/ 4 w 128"/>
                <a:gd name="T7" fmla="*/ 67 h 67"/>
                <a:gd name="T8" fmla="*/ 0 w 128"/>
                <a:gd name="T9" fmla="*/ 5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7">
                  <a:moveTo>
                    <a:pt x="0" y="58"/>
                  </a:moveTo>
                  <a:lnTo>
                    <a:pt x="126" y="0"/>
                  </a:lnTo>
                  <a:lnTo>
                    <a:pt x="128" y="9"/>
                  </a:lnTo>
                  <a:lnTo>
                    <a:pt x="4" y="67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" name="Freeform 257"/>
            <p:cNvSpPr/>
            <p:nvPr/>
          </p:nvSpPr>
          <p:spPr bwMode="auto">
            <a:xfrm>
              <a:off x="2579754" y="3600500"/>
              <a:ext cx="172414" cy="90248"/>
            </a:xfrm>
            <a:custGeom>
              <a:avLst/>
              <a:gdLst>
                <a:gd name="T0" fmla="*/ 0 w 128"/>
                <a:gd name="T1" fmla="*/ 59 h 67"/>
                <a:gd name="T2" fmla="*/ 125 w 128"/>
                <a:gd name="T3" fmla="*/ 0 h 67"/>
                <a:gd name="T4" fmla="*/ 128 w 128"/>
                <a:gd name="T5" fmla="*/ 9 h 67"/>
                <a:gd name="T6" fmla="*/ 4 w 128"/>
                <a:gd name="T7" fmla="*/ 67 h 67"/>
                <a:gd name="T8" fmla="*/ 0 w 128"/>
                <a:gd name="T9" fmla="*/ 59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7">
                  <a:moveTo>
                    <a:pt x="0" y="59"/>
                  </a:moveTo>
                  <a:lnTo>
                    <a:pt x="125" y="0"/>
                  </a:lnTo>
                  <a:lnTo>
                    <a:pt x="128" y="9"/>
                  </a:lnTo>
                  <a:lnTo>
                    <a:pt x="4" y="67"/>
                  </a:lnTo>
                  <a:lnTo>
                    <a:pt x="0" y="59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" name="Freeform 258"/>
            <p:cNvSpPr/>
            <p:nvPr/>
          </p:nvSpPr>
          <p:spPr bwMode="auto">
            <a:xfrm>
              <a:off x="2589183" y="3620705"/>
              <a:ext cx="172414" cy="88901"/>
            </a:xfrm>
            <a:custGeom>
              <a:avLst/>
              <a:gdLst>
                <a:gd name="T0" fmla="*/ 0 w 128"/>
                <a:gd name="T1" fmla="*/ 58 h 66"/>
                <a:gd name="T2" fmla="*/ 125 w 128"/>
                <a:gd name="T3" fmla="*/ 0 h 66"/>
                <a:gd name="T4" fmla="*/ 128 w 128"/>
                <a:gd name="T5" fmla="*/ 8 h 66"/>
                <a:gd name="T6" fmla="*/ 4 w 128"/>
                <a:gd name="T7" fmla="*/ 66 h 66"/>
                <a:gd name="T8" fmla="*/ 0 w 128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6">
                  <a:moveTo>
                    <a:pt x="0" y="58"/>
                  </a:moveTo>
                  <a:lnTo>
                    <a:pt x="125" y="0"/>
                  </a:lnTo>
                  <a:lnTo>
                    <a:pt x="128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" name="Freeform 259"/>
            <p:cNvSpPr/>
            <p:nvPr/>
          </p:nvSpPr>
          <p:spPr bwMode="auto">
            <a:xfrm>
              <a:off x="2597264" y="3640910"/>
              <a:ext cx="173761" cy="88901"/>
            </a:xfrm>
            <a:custGeom>
              <a:avLst/>
              <a:gdLst>
                <a:gd name="T0" fmla="*/ 0 w 129"/>
                <a:gd name="T1" fmla="*/ 58 h 66"/>
                <a:gd name="T2" fmla="*/ 126 w 129"/>
                <a:gd name="T3" fmla="*/ 0 h 66"/>
                <a:gd name="T4" fmla="*/ 129 w 129"/>
                <a:gd name="T5" fmla="*/ 8 h 66"/>
                <a:gd name="T6" fmla="*/ 4 w 129"/>
                <a:gd name="T7" fmla="*/ 66 h 66"/>
                <a:gd name="T8" fmla="*/ 0 w 129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6">
                  <a:moveTo>
                    <a:pt x="0" y="58"/>
                  </a:moveTo>
                  <a:lnTo>
                    <a:pt x="126" y="0"/>
                  </a:lnTo>
                  <a:lnTo>
                    <a:pt x="129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7" name="Freeform 260"/>
            <p:cNvSpPr/>
            <p:nvPr/>
          </p:nvSpPr>
          <p:spPr bwMode="auto">
            <a:xfrm>
              <a:off x="2606694" y="3659768"/>
              <a:ext cx="175108" cy="90248"/>
            </a:xfrm>
            <a:custGeom>
              <a:avLst/>
              <a:gdLst>
                <a:gd name="T0" fmla="*/ 0 w 130"/>
                <a:gd name="T1" fmla="*/ 59 h 67"/>
                <a:gd name="T2" fmla="*/ 126 w 130"/>
                <a:gd name="T3" fmla="*/ 0 h 67"/>
                <a:gd name="T4" fmla="*/ 130 w 130"/>
                <a:gd name="T5" fmla="*/ 9 h 67"/>
                <a:gd name="T6" fmla="*/ 4 w 130"/>
                <a:gd name="T7" fmla="*/ 67 h 67"/>
                <a:gd name="T8" fmla="*/ 0 w 130"/>
                <a:gd name="T9" fmla="*/ 59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67">
                  <a:moveTo>
                    <a:pt x="0" y="59"/>
                  </a:moveTo>
                  <a:lnTo>
                    <a:pt x="126" y="0"/>
                  </a:lnTo>
                  <a:lnTo>
                    <a:pt x="130" y="9"/>
                  </a:lnTo>
                  <a:lnTo>
                    <a:pt x="4" y="67"/>
                  </a:lnTo>
                  <a:lnTo>
                    <a:pt x="0" y="59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8" name="Freeform 261"/>
            <p:cNvSpPr/>
            <p:nvPr/>
          </p:nvSpPr>
          <p:spPr bwMode="auto">
            <a:xfrm>
              <a:off x="2616122" y="3719035"/>
              <a:ext cx="88901" cy="49839"/>
            </a:xfrm>
            <a:custGeom>
              <a:avLst/>
              <a:gdLst>
                <a:gd name="T0" fmla="*/ 0 w 66"/>
                <a:gd name="T1" fmla="*/ 29 h 37"/>
                <a:gd name="T2" fmla="*/ 62 w 66"/>
                <a:gd name="T3" fmla="*/ 0 h 37"/>
                <a:gd name="T4" fmla="*/ 66 w 66"/>
                <a:gd name="T5" fmla="*/ 8 h 37"/>
                <a:gd name="T6" fmla="*/ 4 w 66"/>
                <a:gd name="T7" fmla="*/ 37 h 37"/>
                <a:gd name="T8" fmla="*/ 0 w 66"/>
                <a:gd name="T9" fmla="*/ 2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37">
                  <a:moveTo>
                    <a:pt x="0" y="29"/>
                  </a:moveTo>
                  <a:lnTo>
                    <a:pt x="62" y="0"/>
                  </a:lnTo>
                  <a:lnTo>
                    <a:pt x="66" y="8"/>
                  </a:lnTo>
                  <a:lnTo>
                    <a:pt x="4" y="37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9" name="Freeform 262"/>
            <p:cNvSpPr/>
            <p:nvPr/>
          </p:nvSpPr>
          <p:spPr bwMode="auto">
            <a:xfrm>
              <a:off x="2750821" y="3449638"/>
              <a:ext cx="173761" cy="90248"/>
            </a:xfrm>
            <a:custGeom>
              <a:avLst/>
              <a:gdLst>
                <a:gd name="T0" fmla="*/ 0 w 129"/>
                <a:gd name="T1" fmla="*/ 58 h 67"/>
                <a:gd name="T2" fmla="*/ 125 w 129"/>
                <a:gd name="T3" fmla="*/ 0 h 67"/>
                <a:gd name="T4" fmla="*/ 129 w 129"/>
                <a:gd name="T5" fmla="*/ 8 h 67"/>
                <a:gd name="T6" fmla="*/ 4 w 129"/>
                <a:gd name="T7" fmla="*/ 67 h 67"/>
                <a:gd name="T8" fmla="*/ 0 w 129"/>
                <a:gd name="T9" fmla="*/ 5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7">
                  <a:moveTo>
                    <a:pt x="0" y="58"/>
                  </a:moveTo>
                  <a:lnTo>
                    <a:pt x="125" y="0"/>
                  </a:lnTo>
                  <a:lnTo>
                    <a:pt x="129" y="8"/>
                  </a:lnTo>
                  <a:lnTo>
                    <a:pt x="4" y="67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0" name="Freeform 263"/>
            <p:cNvSpPr/>
            <p:nvPr/>
          </p:nvSpPr>
          <p:spPr bwMode="auto">
            <a:xfrm>
              <a:off x="2760250" y="3469842"/>
              <a:ext cx="173761" cy="88901"/>
            </a:xfrm>
            <a:custGeom>
              <a:avLst/>
              <a:gdLst>
                <a:gd name="T0" fmla="*/ 0 w 129"/>
                <a:gd name="T1" fmla="*/ 58 h 66"/>
                <a:gd name="T2" fmla="*/ 125 w 129"/>
                <a:gd name="T3" fmla="*/ 0 h 66"/>
                <a:gd name="T4" fmla="*/ 129 w 129"/>
                <a:gd name="T5" fmla="*/ 8 h 66"/>
                <a:gd name="T6" fmla="*/ 4 w 129"/>
                <a:gd name="T7" fmla="*/ 66 h 66"/>
                <a:gd name="T8" fmla="*/ 0 w 129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6">
                  <a:moveTo>
                    <a:pt x="0" y="58"/>
                  </a:moveTo>
                  <a:lnTo>
                    <a:pt x="125" y="0"/>
                  </a:lnTo>
                  <a:lnTo>
                    <a:pt x="129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1" name="Freeform 264"/>
            <p:cNvSpPr/>
            <p:nvPr/>
          </p:nvSpPr>
          <p:spPr bwMode="auto">
            <a:xfrm>
              <a:off x="2760250" y="3469842"/>
              <a:ext cx="173761" cy="88901"/>
            </a:xfrm>
            <a:custGeom>
              <a:avLst/>
              <a:gdLst>
                <a:gd name="T0" fmla="*/ 0 w 129"/>
                <a:gd name="T1" fmla="*/ 58 h 66"/>
                <a:gd name="T2" fmla="*/ 125 w 129"/>
                <a:gd name="T3" fmla="*/ 0 h 66"/>
                <a:gd name="T4" fmla="*/ 129 w 129"/>
                <a:gd name="T5" fmla="*/ 8 h 66"/>
                <a:gd name="T6" fmla="*/ 4 w 129"/>
                <a:gd name="T7" fmla="*/ 66 h 66"/>
                <a:gd name="T8" fmla="*/ 0 w 129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6">
                  <a:moveTo>
                    <a:pt x="0" y="58"/>
                  </a:moveTo>
                  <a:lnTo>
                    <a:pt x="125" y="0"/>
                  </a:lnTo>
                  <a:lnTo>
                    <a:pt x="129" y="8"/>
                  </a:lnTo>
                  <a:lnTo>
                    <a:pt x="4" y="66"/>
                  </a:lnTo>
                  <a:lnTo>
                    <a:pt x="0" y="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2" name="Freeform 265"/>
            <p:cNvSpPr/>
            <p:nvPr/>
          </p:nvSpPr>
          <p:spPr bwMode="auto">
            <a:xfrm>
              <a:off x="2768332" y="3490048"/>
              <a:ext cx="175108" cy="88901"/>
            </a:xfrm>
            <a:custGeom>
              <a:avLst/>
              <a:gdLst>
                <a:gd name="T0" fmla="*/ 0 w 130"/>
                <a:gd name="T1" fmla="*/ 58 h 66"/>
                <a:gd name="T2" fmla="*/ 126 w 130"/>
                <a:gd name="T3" fmla="*/ 0 h 66"/>
                <a:gd name="T4" fmla="*/ 130 w 130"/>
                <a:gd name="T5" fmla="*/ 8 h 66"/>
                <a:gd name="T6" fmla="*/ 4 w 130"/>
                <a:gd name="T7" fmla="*/ 66 h 66"/>
                <a:gd name="T8" fmla="*/ 0 w 130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66">
                  <a:moveTo>
                    <a:pt x="0" y="58"/>
                  </a:moveTo>
                  <a:lnTo>
                    <a:pt x="126" y="0"/>
                  </a:lnTo>
                  <a:lnTo>
                    <a:pt x="130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3" name="Freeform 266"/>
            <p:cNvSpPr/>
            <p:nvPr/>
          </p:nvSpPr>
          <p:spPr bwMode="auto">
            <a:xfrm>
              <a:off x="2768332" y="3490048"/>
              <a:ext cx="175108" cy="88901"/>
            </a:xfrm>
            <a:custGeom>
              <a:avLst/>
              <a:gdLst>
                <a:gd name="T0" fmla="*/ 0 w 130"/>
                <a:gd name="T1" fmla="*/ 58 h 66"/>
                <a:gd name="T2" fmla="*/ 126 w 130"/>
                <a:gd name="T3" fmla="*/ 0 h 66"/>
                <a:gd name="T4" fmla="*/ 130 w 130"/>
                <a:gd name="T5" fmla="*/ 8 h 66"/>
                <a:gd name="T6" fmla="*/ 4 w 130"/>
                <a:gd name="T7" fmla="*/ 66 h 66"/>
                <a:gd name="T8" fmla="*/ 0 w 130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66">
                  <a:moveTo>
                    <a:pt x="0" y="58"/>
                  </a:moveTo>
                  <a:lnTo>
                    <a:pt x="126" y="0"/>
                  </a:lnTo>
                  <a:lnTo>
                    <a:pt x="130" y="8"/>
                  </a:lnTo>
                  <a:lnTo>
                    <a:pt x="4" y="66"/>
                  </a:lnTo>
                  <a:lnTo>
                    <a:pt x="0" y="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4" name="Freeform 267"/>
            <p:cNvSpPr/>
            <p:nvPr/>
          </p:nvSpPr>
          <p:spPr bwMode="auto">
            <a:xfrm>
              <a:off x="2777760" y="3508905"/>
              <a:ext cx="175108" cy="90248"/>
            </a:xfrm>
            <a:custGeom>
              <a:avLst/>
              <a:gdLst>
                <a:gd name="T0" fmla="*/ 0 w 130"/>
                <a:gd name="T1" fmla="*/ 58 h 67"/>
                <a:gd name="T2" fmla="*/ 126 w 130"/>
                <a:gd name="T3" fmla="*/ 0 h 67"/>
                <a:gd name="T4" fmla="*/ 130 w 130"/>
                <a:gd name="T5" fmla="*/ 9 h 67"/>
                <a:gd name="T6" fmla="*/ 4 w 130"/>
                <a:gd name="T7" fmla="*/ 67 h 67"/>
                <a:gd name="T8" fmla="*/ 0 w 130"/>
                <a:gd name="T9" fmla="*/ 5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67">
                  <a:moveTo>
                    <a:pt x="0" y="58"/>
                  </a:moveTo>
                  <a:lnTo>
                    <a:pt x="126" y="0"/>
                  </a:lnTo>
                  <a:lnTo>
                    <a:pt x="130" y="9"/>
                  </a:lnTo>
                  <a:lnTo>
                    <a:pt x="4" y="67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5" name="Freeform 268"/>
            <p:cNvSpPr/>
            <p:nvPr/>
          </p:nvSpPr>
          <p:spPr bwMode="auto">
            <a:xfrm>
              <a:off x="2787190" y="3527763"/>
              <a:ext cx="173761" cy="90248"/>
            </a:xfrm>
            <a:custGeom>
              <a:avLst/>
              <a:gdLst>
                <a:gd name="T0" fmla="*/ 0 w 129"/>
                <a:gd name="T1" fmla="*/ 58 h 67"/>
                <a:gd name="T2" fmla="*/ 125 w 129"/>
                <a:gd name="T3" fmla="*/ 0 h 67"/>
                <a:gd name="T4" fmla="*/ 129 w 129"/>
                <a:gd name="T5" fmla="*/ 8 h 67"/>
                <a:gd name="T6" fmla="*/ 4 w 129"/>
                <a:gd name="T7" fmla="*/ 67 h 67"/>
                <a:gd name="T8" fmla="*/ 0 w 129"/>
                <a:gd name="T9" fmla="*/ 5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7">
                  <a:moveTo>
                    <a:pt x="0" y="58"/>
                  </a:moveTo>
                  <a:lnTo>
                    <a:pt x="125" y="0"/>
                  </a:lnTo>
                  <a:lnTo>
                    <a:pt x="129" y="8"/>
                  </a:lnTo>
                  <a:lnTo>
                    <a:pt x="4" y="67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6" name="Freeform 269"/>
            <p:cNvSpPr/>
            <p:nvPr/>
          </p:nvSpPr>
          <p:spPr bwMode="auto">
            <a:xfrm>
              <a:off x="2787190" y="3527763"/>
              <a:ext cx="173761" cy="90248"/>
            </a:xfrm>
            <a:custGeom>
              <a:avLst/>
              <a:gdLst>
                <a:gd name="T0" fmla="*/ 0 w 129"/>
                <a:gd name="T1" fmla="*/ 58 h 67"/>
                <a:gd name="T2" fmla="*/ 125 w 129"/>
                <a:gd name="T3" fmla="*/ 0 h 67"/>
                <a:gd name="T4" fmla="*/ 129 w 129"/>
                <a:gd name="T5" fmla="*/ 8 h 67"/>
                <a:gd name="T6" fmla="*/ 4 w 129"/>
                <a:gd name="T7" fmla="*/ 67 h 67"/>
                <a:gd name="T8" fmla="*/ 0 w 129"/>
                <a:gd name="T9" fmla="*/ 5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7">
                  <a:moveTo>
                    <a:pt x="0" y="58"/>
                  </a:moveTo>
                  <a:lnTo>
                    <a:pt x="125" y="0"/>
                  </a:lnTo>
                  <a:lnTo>
                    <a:pt x="129" y="8"/>
                  </a:lnTo>
                  <a:lnTo>
                    <a:pt x="4" y="67"/>
                  </a:lnTo>
                  <a:lnTo>
                    <a:pt x="0" y="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7" name="Freeform 270"/>
            <p:cNvSpPr/>
            <p:nvPr/>
          </p:nvSpPr>
          <p:spPr bwMode="auto">
            <a:xfrm>
              <a:off x="2796618" y="3547968"/>
              <a:ext cx="173761" cy="88901"/>
            </a:xfrm>
            <a:custGeom>
              <a:avLst/>
              <a:gdLst>
                <a:gd name="T0" fmla="*/ 0 w 129"/>
                <a:gd name="T1" fmla="*/ 58 h 66"/>
                <a:gd name="T2" fmla="*/ 125 w 129"/>
                <a:gd name="T3" fmla="*/ 0 h 66"/>
                <a:gd name="T4" fmla="*/ 129 w 129"/>
                <a:gd name="T5" fmla="*/ 8 h 66"/>
                <a:gd name="T6" fmla="*/ 4 w 129"/>
                <a:gd name="T7" fmla="*/ 66 h 66"/>
                <a:gd name="T8" fmla="*/ 0 w 129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6">
                  <a:moveTo>
                    <a:pt x="0" y="58"/>
                  </a:moveTo>
                  <a:lnTo>
                    <a:pt x="125" y="0"/>
                  </a:lnTo>
                  <a:lnTo>
                    <a:pt x="129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8" name="Freeform 271"/>
            <p:cNvSpPr/>
            <p:nvPr/>
          </p:nvSpPr>
          <p:spPr bwMode="auto">
            <a:xfrm>
              <a:off x="2796618" y="3547968"/>
              <a:ext cx="173761" cy="88901"/>
            </a:xfrm>
            <a:custGeom>
              <a:avLst/>
              <a:gdLst>
                <a:gd name="T0" fmla="*/ 0 w 129"/>
                <a:gd name="T1" fmla="*/ 58 h 66"/>
                <a:gd name="T2" fmla="*/ 125 w 129"/>
                <a:gd name="T3" fmla="*/ 0 h 66"/>
                <a:gd name="T4" fmla="*/ 129 w 129"/>
                <a:gd name="T5" fmla="*/ 8 h 66"/>
                <a:gd name="T6" fmla="*/ 4 w 129"/>
                <a:gd name="T7" fmla="*/ 66 h 66"/>
                <a:gd name="T8" fmla="*/ 0 w 129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6">
                  <a:moveTo>
                    <a:pt x="0" y="58"/>
                  </a:moveTo>
                  <a:lnTo>
                    <a:pt x="125" y="0"/>
                  </a:lnTo>
                  <a:lnTo>
                    <a:pt x="129" y="8"/>
                  </a:lnTo>
                  <a:lnTo>
                    <a:pt x="4" y="66"/>
                  </a:lnTo>
                  <a:lnTo>
                    <a:pt x="0" y="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9" name="Freeform 272"/>
            <p:cNvSpPr/>
            <p:nvPr/>
          </p:nvSpPr>
          <p:spPr bwMode="auto">
            <a:xfrm>
              <a:off x="2804700" y="3568173"/>
              <a:ext cx="175108" cy="88901"/>
            </a:xfrm>
            <a:custGeom>
              <a:avLst/>
              <a:gdLst>
                <a:gd name="T0" fmla="*/ 0 w 130"/>
                <a:gd name="T1" fmla="*/ 58 h 66"/>
                <a:gd name="T2" fmla="*/ 126 w 130"/>
                <a:gd name="T3" fmla="*/ 0 h 66"/>
                <a:gd name="T4" fmla="*/ 130 w 130"/>
                <a:gd name="T5" fmla="*/ 8 h 66"/>
                <a:gd name="T6" fmla="*/ 4 w 130"/>
                <a:gd name="T7" fmla="*/ 66 h 66"/>
                <a:gd name="T8" fmla="*/ 0 w 130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66">
                  <a:moveTo>
                    <a:pt x="0" y="58"/>
                  </a:moveTo>
                  <a:lnTo>
                    <a:pt x="126" y="0"/>
                  </a:lnTo>
                  <a:lnTo>
                    <a:pt x="130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0" name="Freeform 273"/>
            <p:cNvSpPr/>
            <p:nvPr/>
          </p:nvSpPr>
          <p:spPr bwMode="auto">
            <a:xfrm>
              <a:off x="2804700" y="3568173"/>
              <a:ext cx="175108" cy="88901"/>
            </a:xfrm>
            <a:custGeom>
              <a:avLst/>
              <a:gdLst>
                <a:gd name="T0" fmla="*/ 0 w 130"/>
                <a:gd name="T1" fmla="*/ 58 h 66"/>
                <a:gd name="T2" fmla="*/ 126 w 130"/>
                <a:gd name="T3" fmla="*/ 0 h 66"/>
                <a:gd name="T4" fmla="*/ 130 w 130"/>
                <a:gd name="T5" fmla="*/ 8 h 66"/>
                <a:gd name="T6" fmla="*/ 4 w 130"/>
                <a:gd name="T7" fmla="*/ 66 h 66"/>
                <a:gd name="T8" fmla="*/ 0 w 130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66">
                  <a:moveTo>
                    <a:pt x="0" y="58"/>
                  </a:moveTo>
                  <a:lnTo>
                    <a:pt x="126" y="0"/>
                  </a:lnTo>
                  <a:lnTo>
                    <a:pt x="130" y="8"/>
                  </a:lnTo>
                  <a:lnTo>
                    <a:pt x="4" y="66"/>
                  </a:lnTo>
                  <a:lnTo>
                    <a:pt x="0" y="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1" name="Freeform 274"/>
            <p:cNvSpPr/>
            <p:nvPr/>
          </p:nvSpPr>
          <p:spPr bwMode="auto">
            <a:xfrm>
              <a:off x="2814129" y="3609929"/>
              <a:ext cx="123923" cy="67349"/>
            </a:xfrm>
            <a:custGeom>
              <a:avLst/>
              <a:gdLst>
                <a:gd name="T0" fmla="*/ 0 w 92"/>
                <a:gd name="T1" fmla="*/ 42 h 50"/>
                <a:gd name="T2" fmla="*/ 88 w 92"/>
                <a:gd name="T3" fmla="*/ 0 h 50"/>
                <a:gd name="T4" fmla="*/ 92 w 92"/>
                <a:gd name="T5" fmla="*/ 9 h 50"/>
                <a:gd name="T6" fmla="*/ 4 w 92"/>
                <a:gd name="T7" fmla="*/ 50 h 50"/>
                <a:gd name="T8" fmla="*/ 0 w 92"/>
                <a:gd name="T9" fmla="*/ 4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50">
                  <a:moveTo>
                    <a:pt x="0" y="42"/>
                  </a:moveTo>
                  <a:lnTo>
                    <a:pt x="88" y="0"/>
                  </a:lnTo>
                  <a:lnTo>
                    <a:pt x="92" y="9"/>
                  </a:lnTo>
                  <a:lnTo>
                    <a:pt x="4" y="50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pic>
          <p:nvPicPr>
            <p:cNvPr id="62" name="Picture 27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9808" y="3371513"/>
              <a:ext cx="359645" cy="64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3" name="Freeform 276"/>
            <p:cNvSpPr/>
            <p:nvPr/>
          </p:nvSpPr>
          <p:spPr bwMode="auto">
            <a:xfrm>
              <a:off x="2943440" y="3386329"/>
              <a:ext cx="59267" cy="33675"/>
            </a:xfrm>
            <a:custGeom>
              <a:avLst/>
              <a:gdLst>
                <a:gd name="T0" fmla="*/ 32 w 44"/>
                <a:gd name="T1" fmla="*/ 0 h 25"/>
                <a:gd name="T2" fmla="*/ 26 w 44"/>
                <a:gd name="T3" fmla="*/ 0 h 25"/>
                <a:gd name="T4" fmla="*/ 26 w 44"/>
                <a:gd name="T5" fmla="*/ 0 h 25"/>
                <a:gd name="T6" fmla="*/ 21 w 44"/>
                <a:gd name="T7" fmla="*/ 1 h 25"/>
                <a:gd name="T8" fmla="*/ 17 w 44"/>
                <a:gd name="T9" fmla="*/ 2 h 25"/>
                <a:gd name="T10" fmla="*/ 11 w 44"/>
                <a:gd name="T11" fmla="*/ 2 h 25"/>
                <a:gd name="T12" fmla="*/ 11 w 44"/>
                <a:gd name="T13" fmla="*/ 2 h 25"/>
                <a:gd name="T14" fmla="*/ 5 w 44"/>
                <a:gd name="T15" fmla="*/ 4 h 25"/>
                <a:gd name="T16" fmla="*/ 0 w 44"/>
                <a:gd name="T17" fmla="*/ 6 h 25"/>
                <a:gd name="T18" fmla="*/ 8 w 44"/>
                <a:gd name="T19" fmla="*/ 23 h 25"/>
                <a:gd name="T20" fmla="*/ 8 w 44"/>
                <a:gd name="T21" fmla="*/ 23 h 25"/>
                <a:gd name="T22" fmla="*/ 11 w 44"/>
                <a:gd name="T23" fmla="*/ 24 h 25"/>
                <a:gd name="T24" fmla="*/ 11 w 44"/>
                <a:gd name="T25" fmla="*/ 24 h 25"/>
                <a:gd name="T26" fmla="*/ 11 w 44"/>
                <a:gd name="T27" fmla="*/ 24 h 25"/>
                <a:gd name="T28" fmla="*/ 19 w 44"/>
                <a:gd name="T29" fmla="*/ 23 h 25"/>
                <a:gd name="T30" fmla="*/ 19 w 44"/>
                <a:gd name="T31" fmla="*/ 23 h 25"/>
                <a:gd name="T32" fmla="*/ 21 w 44"/>
                <a:gd name="T33" fmla="*/ 25 h 25"/>
                <a:gd name="T34" fmla="*/ 26 w 44"/>
                <a:gd name="T35" fmla="*/ 25 h 25"/>
                <a:gd name="T36" fmla="*/ 26 w 44"/>
                <a:gd name="T37" fmla="*/ 25 h 25"/>
                <a:gd name="T38" fmla="*/ 26 w 44"/>
                <a:gd name="T39" fmla="*/ 25 h 25"/>
                <a:gd name="T40" fmla="*/ 44 w 44"/>
                <a:gd name="T41" fmla="*/ 25 h 25"/>
                <a:gd name="T42" fmla="*/ 32 w 44"/>
                <a:gd name="T4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" h="25">
                  <a:moveTo>
                    <a:pt x="32" y="0"/>
                  </a:moveTo>
                  <a:lnTo>
                    <a:pt x="26" y="0"/>
                  </a:lnTo>
                  <a:lnTo>
                    <a:pt x="26" y="0"/>
                  </a:lnTo>
                  <a:lnTo>
                    <a:pt x="21" y="1"/>
                  </a:lnTo>
                  <a:lnTo>
                    <a:pt x="17" y="2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5" y="4"/>
                  </a:lnTo>
                  <a:lnTo>
                    <a:pt x="0" y="6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9" y="23"/>
                  </a:lnTo>
                  <a:lnTo>
                    <a:pt x="19" y="23"/>
                  </a:lnTo>
                  <a:lnTo>
                    <a:pt x="21" y="25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44" y="25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0F68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4" name="Freeform 277"/>
            <p:cNvSpPr/>
            <p:nvPr/>
          </p:nvSpPr>
          <p:spPr bwMode="auto">
            <a:xfrm>
              <a:off x="2943440" y="3386329"/>
              <a:ext cx="59267" cy="33675"/>
            </a:xfrm>
            <a:custGeom>
              <a:avLst/>
              <a:gdLst>
                <a:gd name="T0" fmla="*/ 32 w 44"/>
                <a:gd name="T1" fmla="*/ 0 h 25"/>
                <a:gd name="T2" fmla="*/ 26 w 44"/>
                <a:gd name="T3" fmla="*/ 0 h 25"/>
                <a:gd name="T4" fmla="*/ 26 w 44"/>
                <a:gd name="T5" fmla="*/ 0 h 25"/>
                <a:gd name="T6" fmla="*/ 21 w 44"/>
                <a:gd name="T7" fmla="*/ 1 h 25"/>
                <a:gd name="T8" fmla="*/ 17 w 44"/>
                <a:gd name="T9" fmla="*/ 2 h 25"/>
                <a:gd name="T10" fmla="*/ 11 w 44"/>
                <a:gd name="T11" fmla="*/ 2 h 25"/>
                <a:gd name="T12" fmla="*/ 11 w 44"/>
                <a:gd name="T13" fmla="*/ 2 h 25"/>
                <a:gd name="T14" fmla="*/ 5 w 44"/>
                <a:gd name="T15" fmla="*/ 4 h 25"/>
                <a:gd name="T16" fmla="*/ 0 w 44"/>
                <a:gd name="T17" fmla="*/ 6 h 25"/>
                <a:gd name="T18" fmla="*/ 8 w 44"/>
                <a:gd name="T19" fmla="*/ 23 h 25"/>
                <a:gd name="T20" fmla="*/ 8 w 44"/>
                <a:gd name="T21" fmla="*/ 23 h 25"/>
                <a:gd name="T22" fmla="*/ 11 w 44"/>
                <a:gd name="T23" fmla="*/ 24 h 25"/>
                <a:gd name="T24" fmla="*/ 11 w 44"/>
                <a:gd name="T25" fmla="*/ 24 h 25"/>
                <a:gd name="T26" fmla="*/ 11 w 44"/>
                <a:gd name="T27" fmla="*/ 24 h 25"/>
                <a:gd name="T28" fmla="*/ 19 w 44"/>
                <a:gd name="T29" fmla="*/ 23 h 25"/>
                <a:gd name="T30" fmla="*/ 19 w 44"/>
                <a:gd name="T31" fmla="*/ 23 h 25"/>
                <a:gd name="T32" fmla="*/ 21 w 44"/>
                <a:gd name="T33" fmla="*/ 25 h 25"/>
                <a:gd name="T34" fmla="*/ 26 w 44"/>
                <a:gd name="T35" fmla="*/ 25 h 25"/>
                <a:gd name="T36" fmla="*/ 26 w 44"/>
                <a:gd name="T37" fmla="*/ 25 h 25"/>
                <a:gd name="T38" fmla="*/ 26 w 44"/>
                <a:gd name="T39" fmla="*/ 25 h 25"/>
                <a:gd name="T40" fmla="*/ 44 w 44"/>
                <a:gd name="T41" fmla="*/ 25 h 25"/>
                <a:gd name="T42" fmla="*/ 32 w 44"/>
                <a:gd name="T4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" h="25">
                  <a:moveTo>
                    <a:pt x="32" y="0"/>
                  </a:moveTo>
                  <a:lnTo>
                    <a:pt x="26" y="0"/>
                  </a:lnTo>
                  <a:lnTo>
                    <a:pt x="26" y="0"/>
                  </a:lnTo>
                  <a:lnTo>
                    <a:pt x="21" y="1"/>
                  </a:lnTo>
                  <a:lnTo>
                    <a:pt x="17" y="2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5" y="4"/>
                  </a:lnTo>
                  <a:lnTo>
                    <a:pt x="0" y="6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9" y="23"/>
                  </a:lnTo>
                  <a:lnTo>
                    <a:pt x="19" y="23"/>
                  </a:lnTo>
                  <a:lnTo>
                    <a:pt x="21" y="25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44" y="25"/>
                  </a:lnTo>
                  <a:lnTo>
                    <a:pt x="3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5" name="Freeform 278"/>
            <p:cNvSpPr/>
            <p:nvPr/>
          </p:nvSpPr>
          <p:spPr bwMode="auto">
            <a:xfrm>
              <a:off x="2928623" y="3394411"/>
              <a:ext cx="25593" cy="22899"/>
            </a:xfrm>
            <a:custGeom>
              <a:avLst/>
              <a:gdLst>
                <a:gd name="T0" fmla="*/ 11 w 19"/>
                <a:gd name="T1" fmla="*/ 0 h 17"/>
                <a:gd name="T2" fmla="*/ 11 w 19"/>
                <a:gd name="T3" fmla="*/ 0 h 17"/>
                <a:gd name="T4" fmla="*/ 8 w 19"/>
                <a:gd name="T5" fmla="*/ 2 h 17"/>
                <a:gd name="T6" fmla="*/ 8 w 19"/>
                <a:gd name="T7" fmla="*/ 4 h 17"/>
                <a:gd name="T8" fmla="*/ 1 w 19"/>
                <a:gd name="T9" fmla="*/ 4 h 17"/>
                <a:gd name="T10" fmla="*/ 1 w 19"/>
                <a:gd name="T11" fmla="*/ 4 h 17"/>
                <a:gd name="T12" fmla="*/ 0 w 19"/>
                <a:gd name="T13" fmla="*/ 6 h 17"/>
                <a:gd name="T14" fmla="*/ 0 w 19"/>
                <a:gd name="T15" fmla="*/ 7 h 17"/>
                <a:gd name="T16" fmla="*/ 0 w 19"/>
                <a:gd name="T17" fmla="*/ 7 h 17"/>
                <a:gd name="T18" fmla="*/ 0 w 19"/>
                <a:gd name="T19" fmla="*/ 8 h 17"/>
                <a:gd name="T20" fmla="*/ 1 w 19"/>
                <a:gd name="T21" fmla="*/ 10 h 17"/>
                <a:gd name="T22" fmla="*/ 1 w 19"/>
                <a:gd name="T23" fmla="*/ 10 h 17"/>
                <a:gd name="T24" fmla="*/ 1 w 19"/>
                <a:gd name="T25" fmla="*/ 10 h 17"/>
                <a:gd name="T26" fmla="*/ 8 w 19"/>
                <a:gd name="T27" fmla="*/ 10 h 17"/>
                <a:gd name="T28" fmla="*/ 8 w 19"/>
                <a:gd name="T29" fmla="*/ 10 h 17"/>
                <a:gd name="T30" fmla="*/ 10 w 19"/>
                <a:gd name="T31" fmla="*/ 13 h 17"/>
                <a:gd name="T32" fmla="*/ 12 w 19"/>
                <a:gd name="T33" fmla="*/ 14 h 17"/>
                <a:gd name="T34" fmla="*/ 15 w 19"/>
                <a:gd name="T35" fmla="*/ 17 h 17"/>
                <a:gd name="T36" fmla="*/ 19 w 19"/>
                <a:gd name="T37" fmla="*/ 17 h 17"/>
                <a:gd name="T38" fmla="*/ 11 w 19"/>
                <a:gd name="T3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" h="17">
                  <a:moveTo>
                    <a:pt x="11" y="0"/>
                  </a:moveTo>
                  <a:lnTo>
                    <a:pt x="11" y="0"/>
                  </a:lnTo>
                  <a:lnTo>
                    <a:pt x="8" y="2"/>
                  </a:lnTo>
                  <a:lnTo>
                    <a:pt x="8" y="4"/>
                  </a:lnTo>
                  <a:lnTo>
                    <a:pt x="1" y="4"/>
                  </a:lnTo>
                  <a:lnTo>
                    <a:pt x="1" y="4"/>
                  </a:lnTo>
                  <a:lnTo>
                    <a:pt x="0" y="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8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10" y="13"/>
                  </a:lnTo>
                  <a:lnTo>
                    <a:pt x="12" y="14"/>
                  </a:lnTo>
                  <a:lnTo>
                    <a:pt x="15" y="17"/>
                  </a:lnTo>
                  <a:lnTo>
                    <a:pt x="19" y="17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D4D9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6" name="Freeform 279"/>
            <p:cNvSpPr/>
            <p:nvPr/>
          </p:nvSpPr>
          <p:spPr bwMode="auto">
            <a:xfrm>
              <a:off x="2928623" y="3394411"/>
              <a:ext cx="25593" cy="22899"/>
            </a:xfrm>
            <a:custGeom>
              <a:avLst/>
              <a:gdLst>
                <a:gd name="T0" fmla="*/ 11 w 19"/>
                <a:gd name="T1" fmla="*/ 0 h 17"/>
                <a:gd name="T2" fmla="*/ 11 w 19"/>
                <a:gd name="T3" fmla="*/ 0 h 17"/>
                <a:gd name="T4" fmla="*/ 8 w 19"/>
                <a:gd name="T5" fmla="*/ 2 h 17"/>
                <a:gd name="T6" fmla="*/ 8 w 19"/>
                <a:gd name="T7" fmla="*/ 4 h 17"/>
                <a:gd name="T8" fmla="*/ 1 w 19"/>
                <a:gd name="T9" fmla="*/ 4 h 17"/>
                <a:gd name="T10" fmla="*/ 1 w 19"/>
                <a:gd name="T11" fmla="*/ 4 h 17"/>
                <a:gd name="T12" fmla="*/ 0 w 19"/>
                <a:gd name="T13" fmla="*/ 6 h 17"/>
                <a:gd name="T14" fmla="*/ 0 w 19"/>
                <a:gd name="T15" fmla="*/ 7 h 17"/>
                <a:gd name="T16" fmla="*/ 0 w 19"/>
                <a:gd name="T17" fmla="*/ 7 h 17"/>
                <a:gd name="T18" fmla="*/ 0 w 19"/>
                <a:gd name="T19" fmla="*/ 8 h 17"/>
                <a:gd name="T20" fmla="*/ 1 w 19"/>
                <a:gd name="T21" fmla="*/ 10 h 17"/>
                <a:gd name="T22" fmla="*/ 1 w 19"/>
                <a:gd name="T23" fmla="*/ 10 h 17"/>
                <a:gd name="T24" fmla="*/ 1 w 19"/>
                <a:gd name="T25" fmla="*/ 10 h 17"/>
                <a:gd name="T26" fmla="*/ 8 w 19"/>
                <a:gd name="T27" fmla="*/ 10 h 17"/>
                <a:gd name="T28" fmla="*/ 8 w 19"/>
                <a:gd name="T29" fmla="*/ 10 h 17"/>
                <a:gd name="T30" fmla="*/ 10 w 19"/>
                <a:gd name="T31" fmla="*/ 13 h 17"/>
                <a:gd name="T32" fmla="*/ 12 w 19"/>
                <a:gd name="T33" fmla="*/ 14 h 17"/>
                <a:gd name="T34" fmla="*/ 15 w 19"/>
                <a:gd name="T35" fmla="*/ 17 h 17"/>
                <a:gd name="T36" fmla="*/ 19 w 19"/>
                <a:gd name="T37" fmla="*/ 17 h 17"/>
                <a:gd name="T38" fmla="*/ 11 w 19"/>
                <a:gd name="T3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" h="17">
                  <a:moveTo>
                    <a:pt x="11" y="0"/>
                  </a:moveTo>
                  <a:lnTo>
                    <a:pt x="11" y="0"/>
                  </a:lnTo>
                  <a:lnTo>
                    <a:pt x="8" y="2"/>
                  </a:lnTo>
                  <a:lnTo>
                    <a:pt x="8" y="4"/>
                  </a:lnTo>
                  <a:lnTo>
                    <a:pt x="1" y="4"/>
                  </a:lnTo>
                  <a:lnTo>
                    <a:pt x="1" y="4"/>
                  </a:lnTo>
                  <a:lnTo>
                    <a:pt x="0" y="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8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10" y="13"/>
                  </a:lnTo>
                  <a:lnTo>
                    <a:pt x="12" y="14"/>
                  </a:lnTo>
                  <a:lnTo>
                    <a:pt x="15" y="17"/>
                  </a:lnTo>
                  <a:lnTo>
                    <a:pt x="19" y="17"/>
                  </a:lnTo>
                  <a:lnTo>
                    <a:pt x="1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7" name="Freeform 280"/>
            <p:cNvSpPr/>
            <p:nvPr/>
          </p:nvSpPr>
          <p:spPr bwMode="auto">
            <a:xfrm>
              <a:off x="3052545" y="3516987"/>
              <a:ext cx="274785" cy="67349"/>
            </a:xfrm>
            <a:custGeom>
              <a:avLst/>
              <a:gdLst>
                <a:gd name="T0" fmla="*/ 202 w 204"/>
                <a:gd name="T1" fmla="*/ 0 h 50"/>
                <a:gd name="T2" fmla="*/ 0 w 204"/>
                <a:gd name="T3" fmla="*/ 4 h 50"/>
                <a:gd name="T4" fmla="*/ 20 w 204"/>
                <a:gd name="T5" fmla="*/ 50 h 50"/>
                <a:gd name="T6" fmla="*/ 38 w 204"/>
                <a:gd name="T7" fmla="*/ 50 h 50"/>
                <a:gd name="T8" fmla="*/ 38 w 204"/>
                <a:gd name="T9" fmla="*/ 50 h 50"/>
                <a:gd name="T10" fmla="*/ 51 w 204"/>
                <a:gd name="T11" fmla="*/ 50 h 50"/>
                <a:gd name="T12" fmla="*/ 53 w 204"/>
                <a:gd name="T13" fmla="*/ 50 h 50"/>
                <a:gd name="T14" fmla="*/ 63 w 204"/>
                <a:gd name="T15" fmla="*/ 48 h 50"/>
                <a:gd name="T16" fmla="*/ 105 w 204"/>
                <a:gd name="T17" fmla="*/ 48 h 50"/>
                <a:gd name="T18" fmla="*/ 109 w 204"/>
                <a:gd name="T19" fmla="*/ 48 h 50"/>
                <a:gd name="T20" fmla="*/ 143 w 204"/>
                <a:gd name="T21" fmla="*/ 47 h 50"/>
                <a:gd name="T22" fmla="*/ 144 w 204"/>
                <a:gd name="T23" fmla="*/ 47 h 50"/>
                <a:gd name="T24" fmla="*/ 179 w 204"/>
                <a:gd name="T25" fmla="*/ 47 h 50"/>
                <a:gd name="T26" fmla="*/ 179 w 204"/>
                <a:gd name="T27" fmla="*/ 47 h 50"/>
                <a:gd name="T28" fmla="*/ 204 w 204"/>
                <a:gd name="T29" fmla="*/ 46 h 50"/>
                <a:gd name="T30" fmla="*/ 202 w 204"/>
                <a:gd name="T3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4" h="50">
                  <a:moveTo>
                    <a:pt x="202" y="0"/>
                  </a:moveTo>
                  <a:lnTo>
                    <a:pt x="0" y="4"/>
                  </a:lnTo>
                  <a:lnTo>
                    <a:pt x="20" y="50"/>
                  </a:lnTo>
                  <a:lnTo>
                    <a:pt x="38" y="50"/>
                  </a:lnTo>
                  <a:lnTo>
                    <a:pt x="38" y="50"/>
                  </a:lnTo>
                  <a:lnTo>
                    <a:pt x="51" y="50"/>
                  </a:lnTo>
                  <a:lnTo>
                    <a:pt x="53" y="50"/>
                  </a:lnTo>
                  <a:lnTo>
                    <a:pt x="63" y="48"/>
                  </a:lnTo>
                  <a:lnTo>
                    <a:pt x="105" y="48"/>
                  </a:lnTo>
                  <a:lnTo>
                    <a:pt x="109" y="48"/>
                  </a:lnTo>
                  <a:lnTo>
                    <a:pt x="143" y="47"/>
                  </a:lnTo>
                  <a:lnTo>
                    <a:pt x="144" y="47"/>
                  </a:lnTo>
                  <a:lnTo>
                    <a:pt x="179" y="47"/>
                  </a:lnTo>
                  <a:lnTo>
                    <a:pt x="179" y="47"/>
                  </a:lnTo>
                  <a:lnTo>
                    <a:pt x="204" y="46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8" name="Freeform 281"/>
            <p:cNvSpPr/>
            <p:nvPr/>
          </p:nvSpPr>
          <p:spPr bwMode="auto">
            <a:xfrm>
              <a:off x="3052545" y="3516987"/>
              <a:ext cx="274785" cy="67349"/>
            </a:xfrm>
            <a:custGeom>
              <a:avLst/>
              <a:gdLst>
                <a:gd name="T0" fmla="*/ 202 w 204"/>
                <a:gd name="T1" fmla="*/ 0 h 50"/>
                <a:gd name="T2" fmla="*/ 0 w 204"/>
                <a:gd name="T3" fmla="*/ 4 h 50"/>
                <a:gd name="T4" fmla="*/ 20 w 204"/>
                <a:gd name="T5" fmla="*/ 50 h 50"/>
                <a:gd name="T6" fmla="*/ 38 w 204"/>
                <a:gd name="T7" fmla="*/ 50 h 50"/>
                <a:gd name="T8" fmla="*/ 38 w 204"/>
                <a:gd name="T9" fmla="*/ 50 h 50"/>
                <a:gd name="T10" fmla="*/ 51 w 204"/>
                <a:gd name="T11" fmla="*/ 50 h 50"/>
                <a:gd name="T12" fmla="*/ 53 w 204"/>
                <a:gd name="T13" fmla="*/ 50 h 50"/>
                <a:gd name="T14" fmla="*/ 63 w 204"/>
                <a:gd name="T15" fmla="*/ 48 h 50"/>
                <a:gd name="T16" fmla="*/ 105 w 204"/>
                <a:gd name="T17" fmla="*/ 48 h 50"/>
                <a:gd name="T18" fmla="*/ 109 w 204"/>
                <a:gd name="T19" fmla="*/ 48 h 50"/>
                <a:gd name="T20" fmla="*/ 143 w 204"/>
                <a:gd name="T21" fmla="*/ 47 h 50"/>
                <a:gd name="T22" fmla="*/ 144 w 204"/>
                <a:gd name="T23" fmla="*/ 47 h 50"/>
                <a:gd name="T24" fmla="*/ 179 w 204"/>
                <a:gd name="T25" fmla="*/ 47 h 50"/>
                <a:gd name="T26" fmla="*/ 179 w 204"/>
                <a:gd name="T27" fmla="*/ 47 h 50"/>
                <a:gd name="T28" fmla="*/ 204 w 204"/>
                <a:gd name="T29" fmla="*/ 46 h 50"/>
                <a:gd name="T30" fmla="*/ 202 w 204"/>
                <a:gd name="T3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4" h="50">
                  <a:moveTo>
                    <a:pt x="202" y="0"/>
                  </a:moveTo>
                  <a:lnTo>
                    <a:pt x="0" y="4"/>
                  </a:lnTo>
                  <a:lnTo>
                    <a:pt x="20" y="50"/>
                  </a:lnTo>
                  <a:lnTo>
                    <a:pt x="38" y="50"/>
                  </a:lnTo>
                  <a:lnTo>
                    <a:pt x="38" y="50"/>
                  </a:lnTo>
                  <a:lnTo>
                    <a:pt x="51" y="50"/>
                  </a:lnTo>
                  <a:lnTo>
                    <a:pt x="53" y="50"/>
                  </a:lnTo>
                  <a:lnTo>
                    <a:pt x="63" y="48"/>
                  </a:lnTo>
                  <a:lnTo>
                    <a:pt x="105" y="48"/>
                  </a:lnTo>
                  <a:lnTo>
                    <a:pt x="109" y="48"/>
                  </a:lnTo>
                  <a:lnTo>
                    <a:pt x="143" y="47"/>
                  </a:lnTo>
                  <a:lnTo>
                    <a:pt x="144" y="47"/>
                  </a:lnTo>
                  <a:lnTo>
                    <a:pt x="179" y="47"/>
                  </a:lnTo>
                  <a:lnTo>
                    <a:pt x="179" y="47"/>
                  </a:lnTo>
                  <a:lnTo>
                    <a:pt x="204" y="46"/>
                  </a:lnTo>
                  <a:lnTo>
                    <a:pt x="20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9" name="Freeform 282"/>
            <p:cNvSpPr/>
            <p:nvPr/>
          </p:nvSpPr>
          <p:spPr bwMode="auto">
            <a:xfrm>
              <a:off x="3002707" y="3522375"/>
              <a:ext cx="76779" cy="63309"/>
            </a:xfrm>
            <a:custGeom>
              <a:avLst/>
              <a:gdLst>
                <a:gd name="T0" fmla="*/ 37 w 57"/>
                <a:gd name="T1" fmla="*/ 0 h 47"/>
                <a:gd name="T2" fmla="*/ 0 w 57"/>
                <a:gd name="T3" fmla="*/ 1 h 47"/>
                <a:gd name="T4" fmla="*/ 22 w 57"/>
                <a:gd name="T5" fmla="*/ 47 h 47"/>
                <a:gd name="T6" fmla="*/ 40 w 57"/>
                <a:gd name="T7" fmla="*/ 46 h 47"/>
                <a:gd name="T8" fmla="*/ 40 w 57"/>
                <a:gd name="T9" fmla="*/ 46 h 47"/>
                <a:gd name="T10" fmla="*/ 57 w 57"/>
                <a:gd name="T11" fmla="*/ 46 h 47"/>
                <a:gd name="T12" fmla="*/ 37 w 57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" h="47">
                  <a:moveTo>
                    <a:pt x="37" y="0"/>
                  </a:moveTo>
                  <a:lnTo>
                    <a:pt x="0" y="1"/>
                  </a:lnTo>
                  <a:lnTo>
                    <a:pt x="22" y="47"/>
                  </a:lnTo>
                  <a:lnTo>
                    <a:pt x="40" y="46"/>
                  </a:lnTo>
                  <a:lnTo>
                    <a:pt x="40" y="46"/>
                  </a:lnTo>
                  <a:lnTo>
                    <a:pt x="57" y="46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F68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0" name="Freeform 283"/>
            <p:cNvSpPr/>
            <p:nvPr/>
          </p:nvSpPr>
          <p:spPr bwMode="auto">
            <a:xfrm>
              <a:off x="3002707" y="3522375"/>
              <a:ext cx="76779" cy="63309"/>
            </a:xfrm>
            <a:custGeom>
              <a:avLst/>
              <a:gdLst>
                <a:gd name="T0" fmla="*/ 37 w 57"/>
                <a:gd name="T1" fmla="*/ 0 h 47"/>
                <a:gd name="T2" fmla="*/ 0 w 57"/>
                <a:gd name="T3" fmla="*/ 1 h 47"/>
                <a:gd name="T4" fmla="*/ 22 w 57"/>
                <a:gd name="T5" fmla="*/ 47 h 47"/>
                <a:gd name="T6" fmla="*/ 40 w 57"/>
                <a:gd name="T7" fmla="*/ 46 h 47"/>
                <a:gd name="T8" fmla="*/ 40 w 57"/>
                <a:gd name="T9" fmla="*/ 46 h 47"/>
                <a:gd name="T10" fmla="*/ 57 w 57"/>
                <a:gd name="T11" fmla="*/ 46 h 47"/>
                <a:gd name="T12" fmla="*/ 37 w 57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" h="47">
                  <a:moveTo>
                    <a:pt x="37" y="0"/>
                  </a:moveTo>
                  <a:lnTo>
                    <a:pt x="0" y="1"/>
                  </a:lnTo>
                  <a:lnTo>
                    <a:pt x="22" y="47"/>
                  </a:lnTo>
                  <a:lnTo>
                    <a:pt x="40" y="46"/>
                  </a:lnTo>
                  <a:lnTo>
                    <a:pt x="40" y="46"/>
                  </a:lnTo>
                  <a:lnTo>
                    <a:pt x="57" y="46"/>
                  </a:lnTo>
                  <a:lnTo>
                    <a:pt x="3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1" name="Freeform 284"/>
            <p:cNvSpPr/>
            <p:nvPr/>
          </p:nvSpPr>
          <p:spPr bwMode="auto">
            <a:xfrm>
              <a:off x="2943440" y="3523722"/>
              <a:ext cx="88901" cy="63309"/>
            </a:xfrm>
            <a:custGeom>
              <a:avLst/>
              <a:gdLst>
                <a:gd name="T0" fmla="*/ 44 w 66"/>
                <a:gd name="T1" fmla="*/ 0 h 47"/>
                <a:gd name="T2" fmla="*/ 0 w 66"/>
                <a:gd name="T3" fmla="*/ 2 h 47"/>
                <a:gd name="T4" fmla="*/ 1 w 66"/>
                <a:gd name="T5" fmla="*/ 7 h 47"/>
                <a:gd name="T6" fmla="*/ 9 w 66"/>
                <a:gd name="T7" fmla="*/ 3 h 47"/>
                <a:gd name="T8" fmla="*/ 13 w 66"/>
                <a:gd name="T9" fmla="*/ 11 h 47"/>
                <a:gd name="T10" fmla="*/ 1 w 66"/>
                <a:gd name="T11" fmla="*/ 18 h 47"/>
                <a:gd name="T12" fmla="*/ 1 w 66"/>
                <a:gd name="T13" fmla="*/ 25 h 47"/>
                <a:gd name="T14" fmla="*/ 16 w 66"/>
                <a:gd name="T15" fmla="*/ 18 h 47"/>
                <a:gd name="T16" fmla="*/ 20 w 66"/>
                <a:gd name="T17" fmla="*/ 26 h 47"/>
                <a:gd name="T18" fmla="*/ 1 w 66"/>
                <a:gd name="T19" fmla="*/ 35 h 47"/>
                <a:gd name="T20" fmla="*/ 1 w 66"/>
                <a:gd name="T21" fmla="*/ 42 h 47"/>
                <a:gd name="T22" fmla="*/ 23 w 66"/>
                <a:gd name="T23" fmla="*/ 33 h 47"/>
                <a:gd name="T24" fmla="*/ 27 w 66"/>
                <a:gd name="T25" fmla="*/ 41 h 47"/>
                <a:gd name="T26" fmla="*/ 13 w 66"/>
                <a:gd name="T27" fmla="*/ 47 h 47"/>
                <a:gd name="T28" fmla="*/ 16 w 66"/>
                <a:gd name="T29" fmla="*/ 46 h 47"/>
                <a:gd name="T30" fmla="*/ 26 w 66"/>
                <a:gd name="T31" fmla="*/ 46 h 47"/>
                <a:gd name="T32" fmla="*/ 31 w 66"/>
                <a:gd name="T33" fmla="*/ 46 h 47"/>
                <a:gd name="T34" fmla="*/ 46 w 66"/>
                <a:gd name="T35" fmla="*/ 46 h 47"/>
                <a:gd name="T36" fmla="*/ 48 w 66"/>
                <a:gd name="T37" fmla="*/ 46 h 47"/>
                <a:gd name="T38" fmla="*/ 66 w 66"/>
                <a:gd name="T39" fmla="*/ 46 h 47"/>
                <a:gd name="T40" fmla="*/ 44 w 66"/>
                <a:gd name="T4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6" h="47">
                  <a:moveTo>
                    <a:pt x="44" y="0"/>
                  </a:moveTo>
                  <a:lnTo>
                    <a:pt x="0" y="2"/>
                  </a:lnTo>
                  <a:lnTo>
                    <a:pt x="1" y="7"/>
                  </a:lnTo>
                  <a:lnTo>
                    <a:pt x="9" y="3"/>
                  </a:lnTo>
                  <a:lnTo>
                    <a:pt x="13" y="11"/>
                  </a:lnTo>
                  <a:lnTo>
                    <a:pt x="1" y="18"/>
                  </a:lnTo>
                  <a:lnTo>
                    <a:pt x="1" y="25"/>
                  </a:lnTo>
                  <a:lnTo>
                    <a:pt x="16" y="18"/>
                  </a:lnTo>
                  <a:lnTo>
                    <a:pt x="20" y="26"/>
                  </a:lnTo>
                  <a:lnTo>
                    <a:pt x="1" y="35"/>
                  </a:lnTo>
                  <a:lnTo>
                    <a:pt x="1" y="42"/>
                  </a:lnTo>
                  <a:lnTo>
                    <a:pt x="23" y="33"/>
                  </a:lnTo>
                  <a:lnTo>
                    <a:pt x="27" y="41"/>
                  </a:lnTo>
                  <a:lnTo>
                    <a:pt x="13" y="47"/>
                  </a:lnTo>
                  <a:lnTo>
                    <a:pt x="16" y="46"/>
                  </a:lnTo>
                  <a:lnTo>
                    <a:pt x="26" y="46"/>
                  </a:lnTo>
                  <a:lnTo>
                    <a:pt x="31" y="46"/>
                  </a:lnTo>
                  <a:lnTo>
                    <a:pt x="46" y="46"/>
                  </a:lnTo>
                  <a:lnTo>
                    <a:pt x="48" y="46"/>
                  </a:lnTo>
                  <a:lnTo>
                    <a:pt x="66" y="46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D4D9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2" name="Freeform 285"/>
            <p:cNvSpPr/>
            <p:nvPr/>
          </p:nvSpPr>
          <p:spPr bwMode="auto">
            <a:xfrm>
              <a:off x="2943440" y="3523722"/>
              <a:ext cx="88901" cy="63309"/>
            </a:xfrm>
            <a:custGeom>
              <a:avLst/>
              <a:gdLst>
                <a:gd name="T0" fmla="*/ 44 w 66"/>
                <a:gd name="T1" fmla="*/ 0 h 47"/>
                <a:gd name="T2" fmla="*/ 0 w 66"/>
                <a:gd name="T3" fmla="*/ 2 h 47"/>
                <a:gd name="T4" fmla="*/ 1 w 66"/>
                <a:gd name="T5" fmla="*/ 7 h 47"/>
                <a:gd name="T6" fmla="*/ 9 w 66"/>
                <a:gd name="T7" fmla="*/ 3 h 47"/>
                <a:gd name="T8" fmla="*/ 13 w 66"/>
                <a:gd name="T9" fmla="*/ 11 h 47"/>
                <a:gd name="T10" fmla="*/ 1 w 66"/>
                <a:gd name="T11" fmla="*/ 18 h 47"/>
                <a:gd name="T12" fmla="*/ 1 w 66"/>
                <a:gd name="T13" fmla="*/ 25 h 47"/>
                <a:gd name="T14" fmla="*/ 16 w 66"/>
                <a:gd name="T15" fmla="*/ 18 h 47"/>
                <a:gd name="T16" fmla="*/ 20 w 66"/>
                <a:gd name="T17" fmla="*/ 26 h 47"/>
                <a:gd name="T18" fmla="*/ 1 w 66"/>
                <a:gd name="T19" fmla="*/ 35 h 47"/>
                <a:gd name="T20" fmla="*/ 1 w 66"/>
                <a:gd name="T21" fmla="*/ 42 h 47"/>
                <a:gd name="T22" fmla="*/ 23 w 66"/>
                <a:gd name="T23" fmla="*/ 33 h 47"/>
                <a:gd name="T24" fmla="*/ 27 w 66"/>
                <a:gd name="T25" fmla="*/ 41 h 47"/>
                <a:gd name="T26" fmla="*/ 13 w 66"/>
                <a:gd name="T27" fmla="*/ 47 h 47"/>
                <a:gd name="T28" fmla="*/ 16 w 66"/>
                <a:gd name="T29" fmla="*/ 46 h 47"/>
                <a:gd name="T30" fmla="*/ 26 w 66"/>
                <a:gd name="T31" fmla="*/ 46 h 47"/>
                <a:gd name="T32" fmla="*/ 31 w 66"/>
                <a:gd name="T33" fmla="*/ 46 h 47"/>
                <a:gd name="T34" fmla="*/ 46 w 66"/>
                <a:gd name="T35" fmla="*/ 46 h 47"/>
                <a:gd name="T36" fmla="*/ 48 w 66"/>
                <a:gd name="T37" fmla="*/ 46 h 47"/>
                <a:gd name="T38" fmla="*/ 66 w 66"/>
                <a:gd name="T39" fmla="*/ 46 h 47"/>
                <a:gd name="T40" fmla="*/ 44 w 66"/>
                <a:gd name="T4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6" h="47">
                  <a:moveTo>
                    <a:pt x="44" y="0"/>
                  </a:moveTo>
                  <a:lnTo>
                    <a:pt x="0" y="2"/>
                  </a:lnTo>
                  <a:lnTo>
                    <a:pt x="1" y="7"/>
                  </a:lnTo>
                  <a:lnTo>
                    <a:pt x="9" y="3"/>
                  </a:lnTo>
                  <a:lnTo>
                    <a:pt x="13" y="11"/>
                  </a:lnTo>
                  <a:lnTo>
                    <a:pt x="1" y="18"/>
                  </a:lnTo>
                  <a:lnTo>
                    <a:pt x="1" y="25"/>
                  </a:lnTo>
                  <a:lnTo>
                    <a:pt x="16" y="18"/>
                  </a:lnTo>
                  <a:lnTo>
                    <a:pt x="20" y="26"/>
                  </a:lnTo>
                  <a:lnTo>
                    <a:pt x="1" y="35"/>
                  </a:lnTo>
                  <a:lnTo>
                    <a:pt x="1" y="42"/>
                  </a:lnTo>
                  <a:lnTo>
                    <a:pt x="23" y="33"/>
                  </a:lnTo>
                  <a:lnTo>
                    <a:pt x="27" y="41"/>
                  </a:lnTo>
                  <a:lnTo>
                    <a:pt x="13" y="47"/>
                  </a:lnTo>
                  <a:lnTo>
                    <a:pt x="16" y="46"/>
                  </a:lnTo>
                  <a:lnTo>
                    <a:pt x="26" y="46"/>
                  </a:lnTo>
                  <a:lnTo>
                    <a:pt x="31" y="46"/>
                  </a:lnTo>
                  <a:lnTo>
                    <a:pt x="46" y="46"/>
                  </a:lnTo>
                  <a:lnTo>
                    <a:pt x="48" y="46"/>
                  </a:lnTo>
                  <a:lnTo>
                    <a:pt x="66" y="46"/>
                  </a:lnTo>
                  <a:lnTo>
                    <a:pt x="4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3" name="Freeform 286"/>
            <p:cNvSpPr/>
            <p:nvPr/>
          </p:nvSpPr>
          <p:spPr bwMode="auto">
            <a:xfrm>
              <a:off x="2944786" y="3527763"/>
              <a:ext cx="16164" cy="20205"/>
            </a:xfrm>
            <a:custGeom>
              <a:avLst/>
              <a:gdLst>
                <a:gd name="T0" fmla="*/ 8 w 12"/>
                <a:gd name="T1" fmla="*/ 0 h 15"/>
                <a:gd name="T2" fmla="*/ 0 w 12"/>
                <a:gd name="T3" fmla="*/ 4 h 15"/>
                <a:gd name="T4" fmla="*/ 0 w 12"/>
                <a:gd name="T5" fmla="*/ 15 h 15"/>
                <a:gd name="T6" fmla="*/ 12 w 12"/>
                <a:gd name="T7" fmla="*/ 8 h 15"/>
                <a:gd name="T8" fmla="*/ 8 w 12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5">
                  <a:moveTo>
                    <a:pt x="8" y="0"/>
                  </a:moveTo>
                  <a:lnTo>
                    <a:pt x="0" y="4"/>
                  </a:lnTo>
                  <a:lnTo>
                    <a:pt x="0" y="15"/>
                  </a:lnTo>
                  <a:lnTo>
                    <a:pt x="12" y="8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AAAE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4" name="Freeform 287"/>
            <p:cNvSpPr/>
            <p:nvPr/>
          </p:nvSpPr>
          <p:spPr bwMode="auto">
            <a:xfrm>
              <a:off x="2944786" y="3527763"/>
              <a:ext cx="16164" cy="20205"/>
            </a:xfrm>
            <a:custGeom>
              <a:avLst/>
              <a:gdLst>
                <a:gd name="T0" fmla="*/ 8 w 12"/>
                <a:gd name="T1" fmla="*/ 0 h 15"/>
                <a:gd name="T2" fmla="*/ 0 w 12"/>
                <a:gd name="T3" fmla="*/ 4 h 15"/>
                <a:gd name="T4" fmla="*/ 0 w 12"/>
                <a:gd name="T5" fmla="*/ 15 h 15"/>
                <a:gd name="T6" fmla="*/ 12 w 12"/>
                <a:gd name="T7" fmla="*/ 8 h 15"/>
                <a:gd name="T8" fmla="*/ 8 w 12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5">
                  <a:moveTo>
                    <a:pt x="8" y="0"/>
                  </a:moveTo>
                  <a:lnTo>
                    <a:pt x="0" y="4"/>
                  </a:lnTo>
                  <a:lnTo>
                    <a:pt x="0" y="15"/>
                  </a:lnTo>
                  <a:lnTo>
                    <a:pt x="12" y="8"/>
                  </a:lnTo>
                  <a:lnTo>
                    <a:pt x="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5" name="Freeform 288"/>
            <p:cNvSpPr/>
            <p:nvPr/>
          </p:nvSpPr>
          <p:spPr bwMode="auto">
            <a:xfrm>
              <a:off x="2944786" y="3547968"/>
              <a:ext cx="25593" cy="22899"/>
            </a:xfrm>
            <a:custGeom>
              <a:avLst/>
              <a:gdLst>
                <a:gd name="T0" fmla="*/ 15 w 19"/>
                <a:gd name="T1" fmla="*/ 0 h 17"/>
                <a:gd name="T2" fmla="*/ 0 w 19"/>
                <a:gd name="T3" fmla="*/ 7 h 17"/>
                <a:gd name="T4" fmla="*/ 0 w 19"/>
                <a:gd name="T5" fmla="*/ 17 h 17"/>
                <a:gd name="T6" fmla="*/ 19 w 19"/>
                <a:gd name="T7" fmla="*/ 8 h 17"/>
                <a:gd name="T8" fmla="*/ 15 w 19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7">
                  <a:moveTo>
                    <a:pt x="15" y="0"/>
                  </a:moveTo>
                  <a:lnTo>
                    <a:pt x="0" y="7"/>
                  </a:lnTo>
                  <a:lnTo>
                    <a:pt x="0" y="17"/>
                  </a:lnTo>
                  <a:lnTo>
                    <a:pt x="19" y="8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AAAE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6" name="Freeform 289"/>
            <p:cNvSpPr/>
            <p:nvPr/>
          </p:nvSpPr>
          <p:spPr bwMode="auto">
            <a:xfrm>
              <a:off x="2944786" y="3547968"/>
              <a:ext cx="25593" cy="22899"/>
            </a:xfrm>
            <a:custGeom>
              <a:avLst/>
              <a:gdLst>
                <a:gd name="T0" fmla="*/ 15 w 19"/>
                <a:gd name="T1" fmla="*/ 0 h 17"/>
                <a:gd name="T2" fmla="*/ 0 w 19"/>
                <a:gd name="T3" fmla="*/ 7 h 17"/>
                <a:gd name="T4" fmla="*/ 0 w 19"/>
                <a:gd name="T5" fmla="*/ 17 h 17"/>
                <a:gd name="T6" fmla="*/ 19 w 19"/>
                <a:gd name="T7" fmla="*/ 8 h 17"/>
                <a:gd name="T8" fmla="*/ 15 w 19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7">
                  <a:moveTo>
                    <a:pt x="15" y="0"/>
                  </a:moveTo>
                  <a:lnTo>
                    <a:pt x="0" y="7"/>
                  </a:lnTo>
                  <a:lnTo>
                    <a:pt x="0" y="17"/>
                  </a:lnTo>
                  <a:lnTo>
                    <a:pt x="19" y="8"/>
                  </a:lnTo>
                  <a:lnTo>
                    <a:pt x="1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7" name="Freeform 290"/>
            <p:cNvSpPr/>
            <p:nvPr/>
          </p:nvSpPr>
          <p:spPr bwMode="auto">
            <a:xfrm>
              <a:off x="2944786" y="3568173"/>
              <a:ext cx="35022" cy="18858"/>
            </a:xfrm>
            <a:custGeom>
              <a:avLst/>
              <a:gdLst>
                <a:gd name="T0" fmla="*/ 22 w 26"/>
                <a:gd name="T1" fmla="*/ 0 h 14"/>
                <a:gd name="T2" fmla="*/ 0 w 26"/>
                <a:gd name="T3" fmla="*/ 9 h 14"/>
                <a:gd name="T4" fmla="*/ 0 w 26"/>
                <a:gd name="T5" fmla="*/ 14 h 14"/>
                <a:gd name="T6" fmla="*/ 12 w 26"/>
                <a:gd name="T7" fmla="*/ 14 h 14"/>
                <a:gd name="T8" fmla="*/ 26 w 26"/>
                <a:gd name="T9" fmla="*/ 8 h 14"/>
                <a:gd name="T10" fmla="*/ 22 w 26"/>
                <a:gd name="T1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14">
                  <a:moveTo>
                    <a:pt x="22" y="0"/>
                  </a:moveTo>
                  <a:lnTo>
                    <a:pt x="0" y="9"/>
                  </a:lnTo>
                  <a:lnTo>
                    <a:pt x="0" y="14"/>
                  </a:lnTo>
                  <a:lnTo>
                    <a:pt x="12" y="14"/>
                  </a:lnTo>
                  <a:lnTo>
                    <a:pt x="26" y="8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AAAE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8" name="Freeform 291"/>
            <p:cNvSpPr/>
            <p:nvPr/>
          </p:nvSpPr>
          <p:spPr bwMode="auto">
            <a:xfrm>
              <a:off x="2944786" y="3568173"/>
              <a:ext cx="35022" cy="18858"/>
            </a:xfrm>
            <a:custGeom>
              <a:avLst/>
              <a:gdLst>
                <a:gd name="T0" fmla="*/ 22 w 26"/>
                <a:gd name="T1" fmla="*/ 0 h 14"/>
                <a:gd name="T2" fmla="*/ 0 w 26"/>
                <a:gd name="T3" fmla="*/ 9 h 14"/>
                <a:gd name="T4" fmla="*/ 0 w 26"/>
                <a:gd name="T5" fmla="*/ 14 h 14"/>
                <a:gd name="T6" fmla="*/ 12 w 26"/>
                <a:gd name="T7" fmla="*/ 14 h 14"/>
                <a:gd name="T8" fmla="*/ 26 w 26"/>
                <a:gd name="T9" fmla="*/ 8 h 14"/>
                <a:gd name="T10" fmla="*/ 22 w 26"/>
                <a:gd name="T1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14">
                  <a:moveTo>
                    <a:pt x="22" y="0"/>
                  </a:moveTo>
                  <a:lnTo>
                    <a:pt x="0" y="9"/>
                  </a:lnTo>
                  <a:lnTo>
                    <a:pt x="0" y="14"/>
                  </a:lnTo>
                  <a:lnTo>
                    <a:pt x="12" y="14"/>
                  </a:lnTo>
                  <a:lnTo>
                    <a:pt x="26" y="8"/>
                  </a:lnTo>
                  <a:lnTo>
                    <a:pt x="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9" name="Freeform 292"/>
            <p:cNvSpPr/>
            <p:nvPr/>
          </p:nvSpPr>
          <p:spPr bwMode="auto">
            <a:xfrm>
              <a:off x="3021565" y="3453679"/>
              <a:ext cx="312500" cy="41757"/>
            </a:xfrm>
            <a:custGeom>
              <a:avLst/>
              <a:gdLst>
                <a:gd name="T0" fmla="*/ 201 w 232"/>
                <a:gd name="T1" fmla="*/ 0 h 31"/>
                <a:gd name="T2" fmla="*/ 0 w 232"/>
                <a:gd name="T3" fmla="*/ 2 h 31"/>
                <a:gd name="T4" fmla="*/ 12 w 232"/>
                <a:gd name="T5" fmla="*/ 31 h 31"/>
                <a:gd name="T6" fmla="*/ 201 w 232"/>
                <a:gd name="T7" fmla="*/ 28 h 31"/>
                <a:gd name="T8" fmla="*/ 232 w 232"/>
                <a:gd name="T9" fmla="*/ 13 h 31"/>
                <a:gd name="T10" fmla="*/ 221 w 232"/>
                <a:gd name="T11" fmla="*/ 9 h 31"/>
                <a:gd name="T12" fmla="*/ 201 w 232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2" h="31">
                  <a:moveTo>
                    <a:pt x="201" y="0"/>
                  </a:moveTo>
                  <a:lnTo>
                    <a:pt x="0" y="2"/>
                  </a:lnTo>
                  <a:lnTo>
                    <a:pt x="12" y="31"/>
                  </a:lnTo>
                  <a:lnTo>
                    <a:pt x="201" y="28"/>
                  </a:lnTo>
                  <a:lnTo>
                    <a:pt x="232" y="13"/>
                  </a:lnTo>
                  <a:lnTo>
                    <a:pt x="221" y="9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0" name="Freeform 293"/>
            <p:cNvSpPr/>
            <p:nvPr/>
          </p:nvSpPr>
          <p:spPr bwMode="auto">
            <a:xfrm>
              <a:off x="3021565" y="3453679"/>
              <a:ext cx="312500" cy="41757"/>
            </a:xfrm>
            <a:custGeom>
              <a:avLst/>
              <a:gdLst>
                <a:gd name="T0" fmla="*/ 201 w 232"/>
                <a:gd name="T1" fmla="*/ 0 h 31"/>
                <a:gd name="T2" fmla="*/ 0 w 232"/>
                <a:gd name="T3" fmla="*/ 2 h 31"/>
                <a:gd name="T4" fmla="*/ 12 w 232"/>
                <a:gd name="T5" fmla="*/ 31 h 31"/>
                <a:gd name="T6" fmla="*/ 201 w 232"/>
                <a:gd name="T7" fmla="*/ 28 h 31"/>
                <a:gd name="T8" fmla="*/ 232 w 232"/>
                <a:gd name="T9" fmla="*/ 13 h 31"/>
                <a:gd name="T10" fmla="*/ 221 w 232"/>
                <a:gd name="T11" fmla="*/ 9 h 31"/>
                <a:gd name="T12" fmla="*/ 201 w 232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2" h="31">
                  <a:moveTo>
                    <a:pt x="201" y="0"/>
                  </a:moveTo>
                  <a:lnTo>
                    <a:pt x="0" y="2"/>
                  </a:lnTo>
                  <a:lnTo>
                    <a:pt x="12" y="31"/>
                  </a:lnTo>
                  <a:lnTo>
                    <a:pt x="201" y="28"/>
                  </a:lnTo>
                  <a:lnTo>
                    <a:pt x="232" y="13"/>
                  </a:lnTo>
                  <a:lnTo>
                    <a:pt x="221" y="9"/>
                  </a:lnTo>
                  <a:lnTo>
                    <a:pt x="20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1" name="Freeform 294"/>
            <p:cNvSpPr/>
            <p:nvPr/>
          </p:nvSpPr>
          <p:spPr bwMode="auto">
            <a:xfrm>
              <a:off x="2971726" y="3456373"/>
              <a:ext cx="66003" cy="39063"/>
            </a:xfrm>
            <a:custGeom>
              <a:avLst/>
              <a:gdLst>
                <a:gd name="T0" fmla="*/ 37 w 49"/>
                <a:gd name="T1" fmla="*/ 0 h 29"/>
                <a:gd name="T2" fmla="*/ 0 w 49"/>
                <a:gd name="T3" fmla="*/ 2 h 29"/>
                <a:gd name="T4" fmla="*/ 14 w 49"/>
                <a:gd name="T5" fmla="*/ 29 h 29"/>
                <a:gd name="T6" fmla="*/ 49 w 49"/>
                <a:gd name="T7" fmla="*/ 29 h 29"/>
                <a:gd name="T8" fmla="*/ 37 w 49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29">
                  <a:moveTo>
                    <a:pt x="37" y="0"/>
                  </a:moveTo>
                  <a:lnTo>
                    <a:pt x="0" y="2"/>
                  </a:lnTo>
                  <a:lnTo>
                    <a:pt x="14" y="29"/>
                  </a:lnTo>
                  <a:lnTo>
                    <a:pt x="49" y="2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F68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2" name="Freeform 295"/>
            <p:cNvSpPr/>
            <p:nvPr/>
          </p:nvSpPr>
          <p:spPr bwMode="auto">
            <a:xfrm>
              <a:off x="2971726" y="3456373"/>
              <a:ext cx="66003" cy="39063"/>
            </a:xfrm>
            <a:custGeom>
              <a:avLst/>
              <a:gdLst>
                <a:gd name="T0" fmla="*/ 37 w 49"/>
                <a:gd name="T1" fmla="*/ 0 h 29"/>
                <a:gd name="T2" fmla="*/ 0 w 49"/>
                <a:gd name="T3" fmla="*/ 2 h 29"/>
                <a:gd name="T4" fmla="*/ 14 w 49"/>
                <a:gd name="T5" fmla="*/ 29 h 29"/>
                <a:gd name="T6" fmla="*/ 49 w 49"/>
                <a:gd name="T7" fmla="*/ 29 h 29"/>
                <a:gd name="T8" fmla="*/ 37 w 49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29">
                  <a:moveTo>
                    <a:pt x="37" y="0"/>
                  </a:moveTo>
                  <a:lnTo>
                    <a:pt x="0" y="2"/>
                  </a:lnTo>
                  <a:lnTo>
                    <a:pt x="14" y="29"/>
                  </a:lnTo>
                  <a:lnTo>
                    <a:pt x="49" y="29"/>
                  </a:lnTo>
                  <a:lnTo>
                    <a:pt x="3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3" name="Freeform 296"/>
            <p:cNvSpPr/>
            <p:nvPr/>
          </p:nvSpPr>
          <p:spPr bwMode="auto">
            <a:xfrm>
              <a:off x="2934010" y="3459067"/>
              <a:ext cx="56573" cy="37716"/>
            </a:xfrm>
            <a:custGeom>
              <a:avLst/>
              <a:gdLst>
                <a:gd name="T0" fmla="*/ 28 w 42"/>
                <a:gd name="T1" fmla="*/ 0 h 28"/>
                <a:gd name="T2" fmla="*/ 19 w 42"/>
                <a:gd name="T3" fmla="*/ 0 h 28"/>
                <a:gd name="T4" fmla="*/ 7 w 42"/>
                <a:gd name="T5" fmla="*/ 0 h 28"/>
                <a:gd name="T6" fmla="*/ 7 w 42"/>
                <a:gd name="T7" fmla="*/ 0 h 28"/>
                <a:gd name="T8" fmla="*/ 4 w 42"/>
                <a:gd name="T9" fmla="*/ 0 h 28"/>
                <a:gd name="T10" fmla="*/ 1 w 42"/>
                <a:gd name="T11" fmla="*/ 2 h 28"/>
                <a:gd name="T12" fmla="*/ 0 w 42"/>
                <a:gd name="T13" fmla="*/ 4 h 28"/>
                <a:gd name="T14" fmla="*/ 0 w 42"/>
                <a:gd name="T15" fmla="*/ 8 h 28"/>
                <a:gd name="T16" fmla="*/ 0 w 42"/>
                <a:gd name="T17" fmla="*/ 20 h 28"/>
                <a:gd name="T18" fmla="*/ 0 w 42"/>
                <a:gd name="T19" fmla="*/ 20 h 28"/>
                <a:gd name="T20" fmla="*/ 0 w 42"/>
                <a:gd name="T21" fmla="*/ 23 h 28"/>
                <a:gd name="T22" fmla="*/ 3 w 42"/>
                <a:gd name="T23" fmla="*/ 23 h 28"/>
                <a:gd name="T24" fmla="*/ 4 w 42"/>
                <a:gd name="T25" fmla="*/ 27 h 28"/>
                <a:gd name="T26" fmla="*/ 4 w 42"/>
                <a:gd name="T27" fmla="*/ 27 h 28"/>
                <a:gd name="T28" fmla="*/ 7 w 42"/>
                <a:gd name="T29" fmla="*/ 28 h 28"/>
                <a:gd name="T30" fmla="*/ 7 w 42"/>
                <a:gd name="T31" fmla="*/ 28 h 28"/>
                <a:gd name="T32" fmla="*/ 8 w 42"/>
                <a:gd name="T33" fmla="*/ 28 h 28"/>
                <a:gd name="T34" fmla="*/ 42 w 42"/>
                <a:gd name="T35" fmla="*/ 27 h 28"/>
                <a:gd name="T36" fmla="*/ 28 w 42"/>
                <a:gd name="T3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28">
                  <a:moveTo>
                    <a:pt x="28" y="0"/>
                  </a:moveTo>
                  <a:lnTo>
                    <a:pt x="19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1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3"/>
                  </a:lnTo>
                  <a:lnTo>
                    <a:pt x="3" y="23"/>
                  </a:lnTo>
                  <a:lnTo>
                    <a:pt x="4" y="27"/>
                  </a:lnTo>
                  <a:lnTo>
                    <a:pt x="4" y="27"/>
                  </a:lnTo>
                  <a:lnTo>
                    <a:pt x="7" y="28"/>
                  </a:lnTo>
                  <a:lnTo>
                    <a:pt x="7" y="28"/>
                  </a:lnTo>
                  <a:lnTo>
                    <a:pt x="8" y="28"/>
                  </a:lnTo>
                  <a:lnTo>
                    <a:pt x="42" y="27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D4D9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4" name="Freeform 297"/>
            <p:cNvSpPr/>
            <p:nvPr/>
          </p:nvSpPr>
          <p:spPr bwMode="auto">
            <a:xfrm>
              <a:off x="2934010" y="3459067"/>
              <a:ext cx="56573" cy="37716"/>
            </a:xfrm>
            <a:custGeom>
              <a:avLst/>
              <a:gdLst>
                <a:gd name="T0" fmla="*/ 28 w 42"/>
                <a:gd name="T1" fmla="*/ 0 h 28"/>
                <a:gd name="T2" fmla="*/ 19 w 42"/>
                <a:gd name="T3" fmla="*/ 0 h 28"/>
                <a:gd name="T4" fmla="*/ 7 w 42"/>
                <a:gd name="T5" fmla="*/ 0 h 28"/>
                <a:gd name="T6" fmla="*/ 7 w 42"/>
                <a:gd name="T7" fmla="*/ 0 h 28"/>
                <a:gd name="T8" fmla="*/ 4 w 42"/>
                <a:gd name="T9" fmla="*/ 0 h 28"/>
                <a:gd name="T10" fmla="*/ 1 w 42"/>
                <a:gd name="T11" fmla="*/ 2 h 28"/>
                <a:gd name="T12" fmla="*/ 0 w 42"/>
                <a:gd name="T13" fmla="*/ 4 h 28"/>
                <a:gd name="T14" fmla="*/ 0 w 42"/>
                <a:gd name="T15" fmla="*/ 8 h 28"/>
                <a:gd name="T16" fmla="*/ 0 w 42"/>
                <a:gd name="T17" fmla="*/ 20 h 28"/>
                <a:gd name="T18" fmla="*/ 0 w 42"/>
                <a:gd name="T19" fmla="*/ 20 h 28"/>
                <a:gd name="T20" fmla="*/ 0 w 42"/>
                <a:gd name="T21" fmla="*/ 23 h 28"/>
                <a:gd name="T22" fmla="*/ 3 w 42"/>
                <a:gd name="T23" fmla="*/ 23 h 28"/>
                <a:gd name="T24" fmla="*/ 4 w 42"/>
                <a:gd name="T25" fmla="*/ 27 h 28"/>
                <a:gd name="T26" fmla="*/ 4 w 42"/>
                <a:gd name="T27" fmla="*/ 27 h 28"/>
                <a:gd name="T28" fmla="*/ 7 w 42"/>
                <a:gd name="T29" fmla="*/ 28 h 28"/>
                <a:gd name="T30" fmla="*/ 7 w 42"/>
                <a:gd name="T31" fmla="*/ 28 h 28"/>
                <a:gd name="T32" fmla="*/ 8 w 42"/>
                <a:gd name="T33" fmla="*/ 28 h 28"/>
                <a:gd name="T34" fmla="*/ 42 w 42"/>
                <a:gd name="T35" fmla="*/ 27 h 28"/>
                <a:gd name="T36" fmla="*/ 28 w 42"/>
                <a:gd name="T3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28">
                  <a:moveTo>
                    <a:pt x="28" y="0"/>
                  </a:moveTo>
                  <a:lnTo>
                    <a:pt x="19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1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3"/>
                  </a:lnTo>
                  <a:lnTo>
                    <a:pt x="3" y="23"/>
                  </a:lnTo>
                  <a:lnTo>
                    <a:pt x="4" y="27"/>
                  </a:lnTo>
                  <a:lnTo>
                    <a:pt x="4" y="27"/>
                  </a:lnTo>
                  <a:lnTo>
                    <a:pt x="7" y="28"/>
                  </a:lnTo>
                  <a:lnTo>
                    <a:pt x="7" y="28"/>
                  </a:lnTo>
                  <a:lnTo>
                    <a:pt x="8" y="28"/>
                  </a:lnTo>
                  <a:lnTo>
                    <a:pt x="42" y="27"/>
                  </a:lnTo>
                  <a:lnTo>
                    <a:pt x="2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5" name="Freeform 298"/>
            <p:cNvSpPr/>
            <p:nvPr/>
          </p:nvSpPr>
          <p:spPr bwMode="auto">
            <a:xfrm>
              <a:off x="2934010" y="3490048"/>
              <a:ext cx="5388" cy="5388"/>
            </a:xfrm>
            <a:custGeom>
              <a:avLst/>
              <a:gdLst>
                <a:gd name="T0" fmla="*/ 3 w 4"/>
                <a:gd name="T1" fmla="*/ 0 h 4"/>
                <a:gd name="T2" fmla="*/ 0 w 4"/>
                <a:gd name="T3" fmla="*/ 0 h 4"/>
                <a:gd name="T4" fmla="*/ 0 w 4"/>
                <a:gd name="T5" fmla="*/ 0 h 4"/>
                <a:gd name="T6" fmla="*/ 3 w 4"/>
                <a:gd name="T7" fmla="*/ 2 h 4"/>
                <a:gd name="T8" fmla="*/ 4 w 4"/>
                <a:gd name="T9" fmla="*/ 4 h 4"/>
                <a:gd name="T10" fmla="*/ 3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3" y="2"/>
                  </a:lnTo>
                  <a:lnTo>
                    <a:pt x="4" y="4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AAAE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6" name="Freeform 299"/>
            <p:cNvSpPr/>
            <p:nvPr/>
          </p:nvSpPr>
          <p:spPr bwMode="auto">
            <a:xfrm>
              <a:off x="2934010" y="3490048"/>
              <a:ext cx="5388" cy="5388"/>
            </a:xfrm>
            <a:custGeom>
              <a:avLst/>
              <a:gdLst>
                <a:gd name="T0" fmla="*/ 3 w 4"/>
                <a:gd name="T1" fmla="*/ 0 h 4"/>
                <a:gd name="T2" fmla="*/ 0 w 4"/>
                <a:gd name="T3" fmla="*/ 0 h 4"/>
                <a:gd name="T4" fmla="*/ 0 w 4"/>
                <a:gd name="T5" fmla="*/ 0 h 4"/>
                <a:gd name="T6" fmla="*/ 3 w 4"/>
                <a:gd name="T7" fmla="*/ 2 h 4"/>
                <a:gd name="T8" fmla="*/ 4 w 4"/>
                <a:gd name="T9" fmla="*/ 4 h 4"/>
                <a:gd name="T10" fmla="*/ 3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3" y="2"/>
                  </a:lnTo>
                  <a:lnTo>
                    <a:pt x="4" y="4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7" name="Freeform 300"/>
            <p:cNvSpPr/>
            <p:nvPr/>
          </p:nvSpPr>
          <p:spPr bwMode="auto">
            <a:xfrm>
              <a:off x="2896295" y="3363431"/>
              <a:ext cx="17511" cy="5388"/>
            </a:xfrm>
            <a:custGeom>
              <a:avLst/>
              <a:gdLst>
                <a:gd name="T0" fmla="*/ 2 w 13"/>
                <a:gd name="T1" fmla="*/ 4 h 4"/>
                <a:gd name="T2" fmla="*/ 2 w 13"/>
                <a:gd name="T3" fmla="*/ 4 h 4"/>
                <a:gd name="T4" fmla="*/ 1 w 13"/>
                <a:gd name="T5" fmla="*/ 4 h 4"/>
                <a:gd name="T6" fmla="*/ 0 w 13"/>
                <a:gd name="T7" fmla="*/ 2 h 4"/>
                <a:gd name="T8" fmla="*/ 0 w 13"/>
                <a:gd name="T9" fmla="*/ 2 h 4"/>
                <a:gd name="T10" fmla="*/ 1 w 13"/>
                <a:gd name="T11" fmla="*/ 0 h 4"/>
                <a:gd name="T12" fmla="*/ 2 w 13"/>
                <a:gd name="T13" fmla="*/ 0 h 4"/>
                <a:gd name="T14" fmla="*/ 12 w 13"/>
                <a:gd name="T15" fmla="*/ 0 h 4"/>
                <a:gd name="T16" fmla="*/ 12 w 13"/>
                <a:gd name="T17" fmla="*/ 0 h 4"/>
                <a:gd name="T18" fmla="*/ 13 w 13"/>
                <a:gd name="T19" fmla="*/ 0 h 4"/>
                <a:gd name="T20" fmla="*/ 13 w 13"/>
                <a:gd name="T21" fmla="*/ 2 h 4"/>
                <a:gd name="T22" fmla="*/ 13 w 13"/>
                <a:gd name="T23" fmla="*/ 2 h 4"/>
                <a:gd name="T24" fmla="*/ 13 w 13"/>
                <a:gd name="T25" fmla="*/ 3 h 4"/>
                <a:gd name="T26" fmla="*/ 12 w 13"/>
                <a:gd name="T27" fmla="*/ 4 h 4"/>
                <a:gd name="T28" fmla="*/ 2 w 13"/>
                <a:gd name="T2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" h="4">
                  <a:moveTo>
                    <a:pt x="2" y="4"/>
                  </a:moveTo>
                  <a:lnTo>
                    <a:pt x="2" y="4"/>
                  </a:lnTo>
                  <a:lnTo>
                    <a:pt x="1" y="4"/>
                  </a:lnTo>
                  <a:lnTo>
                    <a:pt x="0" y="2"/>
                  </a:lnTo>
                  <a:lnTo>
                    <a:pt x="0" y="2"/>
                  </a:lnTo>
                  <a:lnTo>
                    <a:pt x="1" y="0"/>
                  </a:lnTo>
                  <a:lnTo>
                    <a:pt x="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3" y="0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3"/>
                  </a:lnTo>
                  <a:lnTo>
                    <a:pt x="12" y="4"/>
                  </a:lnTo>
                  <a:lnTo>
                    <a:pt x="2" y="4"/>
                  </a:lnTo>
                  <a:close/>
                </a:path>
              </a:pathLst>
            </a:custGeom>
            <a:solidFill>
              <a:srgbClr val="648C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8" name="Freeform 301"/>
            <p:cNvSpPr/>
            <p:nvPr/>
          </p:nvSpPr>
          <p:spPr bwMode="auto">
            <a:xfrm>
              <a:off x="2907071" y="3345920"/>
              <a:ext cx="391973" cy="35022"/>
            </a:xfrm>
            <a:custGeom>
              <a:avLst/>
              <a:gdLst>
                <a:gd name="T0" fmla="*/ 15 w 291"/>
                <a:gd name="T1" fmla="*/ 26 h 26"/>
                <a:gd name="T2" fmla="*/ 15 w 291"/>
                <a:gd name="T3" fmla="*/ 26 h 26"/>
                <a:gd name="T4" fmla="*/ 9 w 291"/>
                <a:gd name="T5" fmla="*/ 24 h 26"/>
                <a:gd name="T6" fmla="*/ 4 w 291"/>
                <a:gd name="T7" fmla="*/ 23 h 26"/>
                <a:gd name="T8" fmla="*/ 1 w 291"/>
                <a:gd name="T9" fmla="*/ 19 h 26"/>
                <a:gd name="T10" fmla="*/ 0 w 291"/>
                <a:gd name="T11" fmla="*/ 15 h 26"/>
                <a:gd name="T12" fmla="*/ 0 w 291"/>
                <a:gd name="T13" fmla="*/ 15 h 26"/>
                <a:gd name="T14" fmla="*/ 1 w 291"/>
                <a:gd name="T15" fmla="*/ 11 h 26"/>
                <a:gd name="T16" fmla="*/ 4 w 291"/>
                <a:gd name="T17" fmla="*/ 8 h 26"/>
                <a:gd name="T18" fmla="*/ 8 w 291"/>
                <a:gd name="T19" fmla="*/ 5 h 26"/>
                <a:gd name="T20" fmla="*/ 15 w 291"/>
                <a:gd name="T21" fmla="*/ 4 h 26"/>
                <a:gd name="T22" fmla="*/ 277 w 291"/>
                <a:gd name="T23" fmla="*/ 0 h 26"/>
                <a:gd name="T24" fmla="*/ 277 w 291"/>
                <a:gd name="T25" fmla="*/ 0 h 26"/>
                <a:gd name="T26" fmla="*/ 282 w 291"/>
                <a:gd name="T27" fmla="*/ 1 h 26"/>
                <a:gd name="T28" fmla="*/ 287 w 291"/>
                <a:gd name="T29" fmla="*/ 3 h 26"/>
                <a:gd name="T30" fmla="*/ 290 w 291"/>
                <a:gd name="T31" fmla="*/ 7 h 26"/>
                <a:gd name="T32" fmla="*/ 291 w 291"/>
                <a:gd name="T33" fmla="*/ 11 h 26"/>
                <a:gd name="T34" fmla="*/ 291 w 291"/>
                <a:gd name="T35" fmla="*/ 11 h 26"/>
                <a:gd name="T36" fmla="*/ 290 w 291"/>
                <a:gd name="T37" fmla="*/ 15 h 26"/>
                <a:gd name="T38" fmla="*/ 287 w 291"/>
                <a:gd name="T39" fmla="*/ 17 h 26"/>
                <a:gd name="T40" fmla="*/ 283 w 291"/>
                <a:gd name="T41" fmla="*/ 20 h 26"/>
                <a:gd name="T42" fmla="*/ 277 w 291"/>
                <a:gd name="T43" fmla="*/ 22 h 26"/>
                <a:gd name="T44" fmla="*/ 15 w 291"/>
                <a:gd name="T4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91" h="26">
                  <a:moveTo>
                    <a:pt x="15" y="26"/>
                  </a:moveTo>
                  <a:lnTo>
                    <a:pt x="15" y="26"/>
                  </a:lnTo>
                  <a:lnTo>
                    <a:pt x="9" y="24"/>
                  </a:lnTo>
                  <a:lnTo>
                    <a:pt x="4" y="23"/>
                  </a:lnTo>
                  <a:lnTo>
                    <a:pt x="1" y="19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1" y="11"/>
                  </a:lnTo>
                  <a:lnTo>
                    <a:pt x="4" y="8"/>
                  </a:lnTo>
                  <a:lnTo>
                    <a:pt x="8" y="5"/>
                  </a:lnTo>
                  <a:lnTo>
                    <a:pt x="15" y="4"/>
                  </a:lnTo>
                  <a:lnTo>
                    <a:pt x="277" y="0"/>
                  </a:lnTo>
                  <a:lnTo>
                    <a:pt x="277" y="0"/>
                  </a:lnTo>
                  <a:lnTo>
                    <a:pt x="282" y="1"/>
                  </a:lnTo>
                  <a:lnTo>
                    <a:pt x="287" y="3"/>
                  </a:lnTo>
                  <a:lnTo>
                    <a:pt x="290" y="7"/>
                  </a:lnTo>
                  <a:lnTo>
                    <a:pt x="291" y="11"/>
                  </a:lnTo>
                  <a:lnTo>
                    <a:pt x="291" y="11"/>
                  </a:lnTo>
                  <a:lnTo>
                    <a:pt x="290" y="15"/>
                  </a:lnTo>
                  <a:lnTo>
                    <a:pt x="287" y="17"/>
                  </a:lnTo>
                  <a:lnTo>
                    <a:pt x="283" y="20"/>
                  </a:lnTo>
                  <a:lnTo>
                    <a:pt x="277" y="22"/>
                  </a:lnTo>
                  <a:lnTo>
                    <a:pt x="15" y="26"/>
                  </a:lnTo>
                  <a:close/>
                </a:path>
              </a:pathLst>
            </a:custGeom>
            <a:solidFill>
              <a:srgbClr val="243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9" name="Freeform 302"/>
            <p:cNvSpPr/>
            <p:nvPr/>
          </p:nvSpPr>
          <p:spPr bwMode="auto">
            <a:xfrm>
              <a:off x="2928623" y="3341879"/>
              <a:ext cx="352910" cy="41757"/>
            </a:xfrm>
            <a:custGeom>
              <a:avLst/>
              <a:gdLst>
                <a:gd name="T0" fmla="*/ 14 w 262"/>
                <a:gd name="T1" fmla="*/ 31 h 31"/>
                <a:gd name="T2" fmla="*/ 14 w 262"/>
                <a:gd name="T3" fmla="*/ 31 h 31"/>
                <a:gd name="T4" fmla="*/ 8 w 262"/>
                <a:gd name="T5" fmla="*/ 30 h 31"/>
                <a:gd name="T6" fmla="*/ 4 w 262"/>
                <a:gd name="T7" fmla="*/ 27 h 31"/>
                <a:gd name="T8" fmla="*/ 1 w 262"/>
                <a:gd name="T9" fmla="*/ 23 h 31"/>
                <a:gd name="T10" fmla="*/ 0 w 262"/>
                <a:gd name="T11" fmla="*/ 18 h 31"/>
                <a:gd name="T12" fmla="*/ 0 w 262"/>
                <a:gd name="T13" fmla="*/ 18 h 31"/>
                <a:gd name="T14" fmla="*/ 1 w 262"/>
                <a:gd name="T15" fmla="*/ 12 h 31"/>
                <a:gd name="T16" fmla="*/ 4 w 262"/>
                <a:gd name="T17" fmla="*/ 8 h 31"/>
                <a:gd name="T18" fmla="*/ 8 w 262"/>
                <a:gd name="T19" fmla="*/ 6 h 31"/>
                <a:gd name="T20" fmla="*/ 14 w 262"/>
                <a:gd name="T21" fmla="*/ 4 h 31"/>
                <a:gd name="T22" fmla="*/ 248 w 262"/>
                <a:gd name="T23" fmla="*/ 0 h 31"/>
                <a:gd name="T24" fmla="*/ 248 w 262"/>
                <a:gd name="T25" fmla="*/ 0 h 31"/>
                <a:gd name="T26" fmla="*/ 254 w 262"/>
                <a:gd name="T27" fmla="*/ 2 h 31"/>
                <a:gd name="T28" fmla="*/ 258 w 262"/>
                <a:gd name="T29" fmla="*/ 4 h 31"/>
                <a:gd name="T30" fmla="*/ 261 w 262"/>
                <a:gd name="T31" fmla="*/ 8 h 31"/>
                <a:gd name="T32" fmla="*/ 262 w 262"/>
                <a:gd name="T33" fmla="*/ 14 h 31"/>
                <a:gd name="T34" fmla="*/ 262 w 262"/>
                <a:gd name="T35" fmla="*/ 14 h 31"/>
                <a:gd name="T36" fmla="*/ 261 w 262"/>
                <a:gd name="T37" fmla="*/ 19 h 31"/>
                <a:gd name="T38" fmla="*/ 258 w 262"/>
                <a:gd name="T39" fmla="*/ 23 h 31"/>
                <a:gd name="T40" fmla="*/ 254 w 262"/>
                <a:gd name="T41" fmla="*/ 26 h 31"/>
                <a:gd name="T42" fmla="*/ 250 w 262"/>
                <a:gd name="T43" fmla="*/ 27 h 31"/>
                <a:gd name="T44" fmla="*/ 14 w 262"/>
                <a:gd name="T4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62" h="31">
                  <a:moveTo>
                    <a:pt x="14" y="31"/>
                  </a:moveTo>
                  <a:lnTo>
                    <a:pt x="14" y="31"/>
                  </a:lnTo>
                  <a:lnTo>
                    <a:pt x="8" y="30"/>
                  </a:lnTo>
                  <a:lnTo>
                    <a:pt x="4" y="27"/>
                  </a:lnTo>
                  <a:lnTo>
                    <a:pt x="1" y="23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" y="12"/>
                  </a:lnTo>
                  <a:lnTo>
                    <a:pt x="4" y="8"/>
                  </a:lnTo>
                  <a:lnTo>
                    <a:pt x="8" y="6"/>
                  </a:lnTo>
                  <a:lnTo>
                    <a:pt x="14" y="4"/>
                  </a:lnTo>
                  <a:lnTo>
                    <a:pt x="248" y="0"/>
                  </a:lnTo>
                  <a:lnTo>
                    <a:pt x="248" y="0"/>
                  </a:lnTo>
                  <a:lnTo>
                    <a:pt x="254" y="2"/>
                  </a:lnTo>
                  <a:lnTo>
                    <a:pt x="258" y="4"/>
                  </a:lnTo>
                  <a:lnTo>
                    <a:pt x="261" y="8"/>
                  </a:lnTo>
                  <a:lnTo>
                    <a:pt x="262" y="14"/>
                  </a:lnTo>
                  <a:lnTo>
                    <a:pt x="262" y="14"/>
                  </a:lnTo>
                  <a:lnTo>
                    <a:pt x="261" y="19"/>
                  </a:lnTo>
                  <a:lnTo>
                    <a:pt x="258" y="23"/>
                  </a:lnTo>
                  <a:lnTo>
                    <a:pt x="254" y="26"/>
                  </a:lnTo>
                  <a:lnTo>
                    <a:pt x="250" y="27"/>
                  </a:lnTo>
                  <a:lnTo>
                    <a:pt x="14" y="31"/>
                  </a:lnTo>
                  <a:close/>
                </a:path>
              </a:pathLst>
            </a:custGeom>
            <a:solidFill>
              <a:srgbClr val="DE56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0" name="Freeform 303"/>
            <p:cNvSpPr/>
            <p:nvPr/>
          </p:nvSpPr>
          <p:spPr bwMode="auto">
            <a:xfrm>
              <a:off x="3134712" y="3341879"/>
              <a:ext cx="130658" cy="47145"/>
            </a:xfrm>
            <a:custGeom>
              <a:avLst/>
              <a:gdLst>
                <a:gd name="T0" fmla="*/ 93 w 97"/>
                <a:gd name="T1" fmla="*/ 27 h 35"/>
                <a:gd name="T2" fmla="*/ 78 w 97"/>
                <a:gd name="T3" fmla="*/ 35 h 35"/>
                <a:gd name="T4" fmla="*/ 6 w 97"/>
                <a:gd name="T5" fmla="*/ 35 h 35"/>
                <a:gd name="T6" fmla="*/ 6 w 97"/>
                <a:gd name="T7" fmla="*/ 35 h 35"/>
                <a:gd name="T8" fmla="*/ 4 w 97"/>
                <a:gd name="T9" fmla="*/ 34 h 35"/>
                <a:gd name="T10" fmla="*/ 0 w 97"/>
                <a:gd name="T11" fmla="*/ 31 h 35"/>
                <a:gd name="T12" fmla="*/ 59 w 97"/>
                <a:gd name="T13" fmla="*/ 30 h 35"/>
                <a:gd name="T14" fmla="*/ 59 w 97"/>
                <a:gd name="T15" fmla="*/ 30 h 35"/>
                <a:gd name="T16" fmla="*/ 60 w 97"/>
                <a:gd name="T17" fmla="*/ 27 h 35"/>
                <a:gd name="T18" fmla="*/ 63 w 97"/>
                <a:gd name="T19" fmla="*/ 22 h 35"/>
                <a:gd name="T20" fmla="*/ 63 w 97"/>
                <a:gd name="T21" fmla="*/ 16 h 35"/>
                <a:gd name="T22" fmla="*/ 63 w 97"/>
                <a:gd name="T23" fmla="*/ 12 h 35"/>
                <a:gd name="T24" fmla="*/ 63 w 97"/>
                <a:gd name="T25" fmla="*/ 6 h 35"/>
                <a:gd name="T26" fmla="*/ 60 w 97"/>
                <a:gd name="T27" fmla="*/ 0 h 35"/>
                <a:gd name="T28" fmla="*/ 93 w 97"/>
                <a:gd name="T29" fmla="*/ 0 h 35"/>
                <a:gd name="T30" fmla="*/ 93 w 97"/>
                <a:gd name="T31" fmla="*/ 0 h 35"/>
                <a:gd name="T32" fmla="*/ 94 w 97"/>
                <a:gd name="T33" fmla="*/ 2 h 35"/>
                <a:gd name="T34" fmla="*/ 97 w 97"/>
                <a:gd name="T35" fmla="*/ 8 h 35"/>
                <a:gd name="T36" fmla="*/ 97 w 97"/>
                <a:gd name="T37" fmla="*/ 16 h 35"/>
                <a:gd name="T38" fmla="*/ 95 w 97"/>
                <a:gd name="T39" fmla="*/ 22 h 35"/>
                <a:gd name="T40" fmla="*/ 93 w 97"/>
                <a:gd name="T41" fmla="*/ 27 h 35"/>
                <a:gd name="T42" fmla="*/ 93 w 97"/>
                <a:gd name="T43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7" h="35">
                  <a:moveTo>
                    <a:pt x="93" y="27"/>
                  </a:moveTo>
                  <a:lnTo>
                    <a:pt x="78" y="35"/>
                  </a:lnTo>
                  <a:lnTo>
                    <a:pt x="6" y="35"/>
                  </a:lnTo>
                  <a:lnTo>
                    <a:pt x="6" y="35"/>
                  </a:lnTo>
                  <a:lnTo>
                    <a:pt x="4" y="34"/>
                  </a:lnTo>
                  <a:lnTo>
                    <a:pt x="0" y="31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60" y="27"/>
                  </a:lnTo>
                  <a:lnTo>
                    <a:pt x="63" y="22"/>
                  </a:lnTo>
                  <a:lnTo>
                    <a:pt x="63" y="16"/>
                  </a:lnTo>
                  <a:lnTo>
                    <a:pt x="63" y="12"/>
                  </a:lnTo>
                  <a:lnTo>
                    <a:pt x="63" y="6"/>
                  </a:lnTo>
                  <a:lnTo>
                    <a:pt x="60" y="0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94" y="2"/>
                  </a:lnTo>
                  <a:lnTo>
                    <a:pt x="97" y="8"/>
                  </a:lnTo>
                  <a:lnTo>
                    <a:pt x="97" y="16"/>
                  </a:lnTo>
                  <a:lnTo>
                    <a:pt x="95" y="22"/>
                  </a:lnTo>
                  <a:lnTo>
                    <a:pt x="93" y="27"/>
                  </a:lnTo>
                  <a:lnTo>
                    <a:pt x="93" y="27"/>
                  </a:lnTo>
                  <a:close/>
                </a:path>
              </a:pathLst>
            </a:custGeom>
            <a:solidFill>
              <a:srgbClr val="243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1" name="Freeform 304"/>
            <p:cNvSpPr/>
            <p:nvPr/>
          </p:nvSpPr>
          <p:spPr bwMode="auto">
            <a:xfrm>
              <a:off x="2912459" y="3480618"/>
              <a:ext cx="383891" cy="68697"/>
            </a:xfrm>
            <a:custGeom>
              <a:avLst/>
              <a:gdLst>
                <a:gd name="T0" fmla="*/ 1 w 285"/>
                <a:gd name="T1" fmla="*/ 51 h 51"/>
                <a:gd name="T2" fmla="*/ 0 w 285"/>
                <a:gd name="T3" fmla="*/ 5 h 51"/>
                <a:gd name="T4" fmla="*/ 283 w 285"/>
                <a:gd name="T5" fmla="*/ 0 h 51"/>
                <a:gd name="T6" fmla="*/ 285 w 285"/>
                <a:gd name="T7" fmla="*/ 46 h 51"/>
                <a:gd name="T8" fmla="*/ 1 w 285"/>
                <a:gd name="T9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5" h="51">
                  <a:moveTo>
                    <a:pt x="1" y="51"/>
                  </a:moveTo>
                  <a:lnTo>
                    <a:pt x="0" y="5"/>
                  </a:lnTo>
                  <a:lnTo>
                    <a:pt x="283" y="0"/>
                  </a:lnTo>
                  <a:lnTo>
                    <a:pt x="285" y="46"/>
                  </a:lnTo>
                  <a:lnTo>
                    <a:pt x="1" y="51"/>
                  </a:lnTo>
                  <a:close/>
                </a:path>
              </a:pathLst>
            </a:custGeom>
            <a:solidFill>
              <a:srgbClr val="EAAB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2" name="Freeform 305"/>
            <p:cNvSpPr/>
            <p:nvPr/>
          </p:nvSpPr>
          <p:spPr bwMode="auto">
            <a:xfrm>
              <a:off x="2934010" y="3527763"/>
              <a:ext cx="340787" cy="21552"/>
            </a:xfrm>
            <a:custGeom>
              <a:avLst/>
              <a:gdLst>
                <a:gd name="T0" fmla="*/ 0 w 253"/>
                <a:gd name="T1" fmla="*/ 16 h 16"/>
                <a:gd name="T2" fmla="*/ 0 w 253"/>
                <a:gd name="T3" fmla="*/ 5 h 16"/>
                <a:gd name="T4" fmla="*/ 253 w 253"/>
                <a:gd name="T5" fmla="*/ 0 h 16"/>
                <a:gd name="T6" fmla="*/ 253 w 253"/>
                <a:gd name="T7" fmla="*/ 11 h 16"/>
                <a:gd name="T8" fmla="*/ 0 w 253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6">
                  <a:moveTo>
                    <a:pt x="0" y="16"/>
                  </a:moveTo>
                  <a:lnTo>
                    <a:pt x="0" y="5"/>
                  </a:lnTo>
                  <a:lnTo>
                    <a:pt x="253" y="0"/>
                  </a:lnTo>
                  <a:lnTo>
                    <a:pt x="253" y="11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3" name="Freeform 306"/>
            <p:cNvSpPr/>
            <p:nvPr/>
          </p:nvSpPr>
          <p:spPr bwMode="auto">
            <a:xfrm>
              <a:off x="2944786" y="3518334"/>
              <a:ext cx="9429" cy="30981"/>
            </a:xfrm>
            <a:custGeom>
              <a:avLst/>
              <a:gdLst>
                <a:gd name="T0" fmla="*/ 2 w 7"/>
                <a:gd name="T1" fmla="*/ 23 h 23"/>
                <a:gd name="T2" fmla="*/ 0 w 7"/>
                <a:gd name="T3" fmla="*/ 0 h 23"/>
                <a:gd name="T4" fmla="*/ 6 w 7"/>
                <a:gd name="T5" fmla="*/ 0 h 23"/>
                <a:gd name="T6" fmla="*/ 7 w 7"/>
                <a:gd name="T7" fmla="*/ 23 h 23"/>
                <a:gd name="T8" fmla="*/ 2 w 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3">
                  <a:moveTo>
                    <a:pt x="2" y="23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7" y="23"/>
                  </a:lnTo>
                  <a:lnTo>
                    <a:pt x="2" y="23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4" name="Freeform 307"/>
            <p:cNvSpPr/>
            <p:nvPr/>
          </p:nvSpPr>
          <p:spPr bwMode="auto">
            <a:xfrm>
              <a:off x="2969032" y="3516987"/>
              <a:ext cx="9429" cy="30981"/>
            </a:xfrm>
            <a:custGeom>
              <a:avLst/>
              <a:gdLst>
                <a:gd name="T0" fmla="*/ 1 w 7"/>
                <a:gd name="T1" fmla="*/ 23 h 23"/>
                <a:gd name="T2" fmla="*/ 0 w 7"/>
                <a:gd name="T3" fmla="*/ 0 h 23"/>
                <a:gd name="T4" fmla="*/ 5 w 7"/>
                <a:gd name="T5" fmla="*/ 0 h 23"/>
                <a:gd name="T6" fmla="*/ 7 w 7"/>
                <a:gd name="T7" fmla="*/ 23 h 23"/>
                <a:gd name="T8" fmla="*/ 1 w 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3">
                  <a:moveTo>
                    <a:pt x="1" y="23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7" y="23"/>
                  </a:lnTo>
                  <a:lnTo>
                    <a:pt x="1" y="23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5" name="Freeform 308"/>
            <p:cNvSpPr/>
            <p:nvPr/>
          </p:nvSpPr>
          <p:spPr bwMode="auto">
            <a:xfrm>
              <a:off x="2991931" y="3516987"/>
              <a:ext cx="9429" cy="30981"/>
            </a:xfrm>
            <a:custGeom>
              <a:avLst/>
              <a:gdLst>
                <a:gd name="T0" fmla="*/ 2 w 7"/>
                <a:gd name="T1" fmla="*/ 23 h 23"/>
                <a:gd name="T2" fmla="*/ 0 w 7"/>
                <a:gd name="T3" fmla="*/ 0 h 23"/>
                <a:gd name="T4" fmla="*/ 6 w 7"/>
                <a:gd name="T5" fmla="*/ 0 h 23"/>
                <a:gd name="T6" fmla="*/ 7 w 7"/>
                <a:gd name="T7" fmla="*/ 23 h 23"/>
                <a:gd name="T8" fmla="*/ 2 w 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3">
                  <a:moveTo>
                    <a:pt x="2" y="23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7" y="23"/>
                  </a:lnTo>
                  <a:lnTo>
                    <a:pt x="2" y="23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6" name="Freeform 309"/>
            <p:cNvSpPr/>
            <p:nvPr/>
          </p:nvSpPr>
          <p:spPr bwMode="auto">
            <a:xfrm>
              <a:off x="3016177" y="3516987"/>
              <a:ext cx="9429" cy="30981"/>
            </a:xfrm>
            <a:custGeom>
              <a:avLst/>
              <a:gdLst>
                <a:gd name="T0" fmla="*/ 1 w 7"/>
                <a:gd name="T1" fmla="*/ 23 h 23"/>
                <a:gd name="T2" fmla="*/ 0 w 7"/>
                <a:gd name="T3" fmla="*/ 0 h 23"/>
                <a:gd name="T4" fmla="*/ 5 w 7"/>
                <a:gd name="T5" fmla="*/ 0 h 23"/>
                <a:gd name="T6" fmla="*/ 7 w 7"/>
                <a:gd name="T7" fmla="*/ 23 h 23"/>
                <a:gd name="T8" fmla="*/ 1 w 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3">
                  <a:moveTo>
                    <a:pt x="1" y="23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7" y="23"/>
                  </a:lnTo>
                  <a:lnTo>
                    <a:pt x="1" y="23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7" name="Freeform 310"/>
            <p:cNvSpPr/>
            <p:nvPr/>
          </p:nvSpPr>
          <p:spPr bwMode="auto">
            <a:xfrm>
              <a:off x="3041769" y="3514293"/>
              <a:ext cx="6735" cy="33675"/>
            </a:xfrm>
            <a:custGeom>
              <a:avLst/>
              <a:gdLst>
                <a:gd name="T0" fmla="*/ 0 w 5"/>
                <a:gd name="T1" fmla="*/ 25 h 25"/>
                <a:gd name="T2" fmla="*/ 0 w 5"/>
                <a:gd name="T3" fmla="*/ 2 h 25"/>
                <a:gd name="T4" fmla="*/ 5 w 5"/>
                <a:gd name="T5" fmla="*/ 0 h 25"/>
                <a:gd name="T6" fmla="*/ 5 w 5"/>
                <a:gd name="T7" fmla="*/ 23 h 25"/>
                <a:gd name="T8" fmla="*/ 0 w 5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25">
                  <a:moveTo>
                    <a:pt x="0" y="25"/>
                  </a:moveTo>
                  <a:lnTo>
                    <a:pt x="0" y="2"/>
                  </a:lnTo>
                  <a:lnTo>
                    <a:pt x="5" y="0"/>
                  </a:lnTo>
                  <a:lnTo>
                    <a:pt x="5" y="23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8" name="Rectangle 311"/>
            <p:cNvSpPr>
              <a:spLocks noChangeArrowheads="1"/>
            </p:cNvSpPr>
            <p:nvPr/>
          </p:nvSpPr>
          <p:spPr bwMode="auto">
            <a:xfrm>
              <a:off x="3064668" y="3514293"/>
              <a:ext cx="8082" cy="30981"/>
            </a:xfrm>
            <a:prstGeom prst="rect">
              <a:avLst/>
            </a:pr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9" name="Rectangle 312"/>
            <p:cNvSpPr>
              <a:spLocks noChangeArrowheads="1"/>
            </p:cNvSpPr>
            <p:nvPr/>
          </p:nvSpPr>
          <p:spPr bwMode="auto">
            <a:xfrm>
              <a:off x="3088914" y="3514293"/>
              <a:ext cx="6735" cy="30981"/>
            </a:xfrm>
            <a:prstGeom prst="rect">
              <a:avLst/>
            </a:pr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0" name="Rectangle 313"/>
            <p:cNvSpPr>
              <a:spLocks noChangeArrowheads="1"/>
            </p:cNvSpPr>
            <p:nvPr/>
          </p:nvSpPr>
          <p:spPr bwMode="auto">
            <a:xfrm>
              <a:off x="3111812" y="3514293"/>
              <a:ext cx="8082" cy="30981"/>
            </a:xfrm>
            <a:prstGeom prst="rect">
              <a:avLst/>
            </a:pr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1" name="Rectangle 314"/>
            <p:cNvSpPr>
              <a:spLocks noChangeArrowheads="1"/>
            </p:cNvSpPr>
            <p:nvPr/>
          </p:nvSpPr>
          <p:spPr bwMode="auto">
            <a:xfrm>
              <a:off x="3136058" y="3512946"/>
              <a:ext cx="6735" cy="30981"/>
            </a:xfrm>
            <a:prstGeom prst="rect">
              <a:avLst/>
            </a:pr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2" name="Rectangle 315"/>
            <p:cNvSpPr>
              <a:spLocks noChangeArrowheads="1"/>
            </p:cNvSpPr>
            <p:nvPr/>
          </p:nvSpPr>
          <p:spPr bwMode="auto">
            <a:xfrm>
              <a:off x="3160304" y="3512946"/>
              <a:ext cx="6735" cy="30981"/>
            </a:xfrm>
            <a:prstGeom prst="rect">
              <a:avLst/>
            </a:pr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3" name="Rectangle 316"/>
            <p:cNvSpPr>
              <a:spLocks noChangeArrowheads="1"/>
            </p:cNvSpPr>
            <p:nvPr/>
          </p:nvSpPr>
          <p:spPr bwMode="auto">
            <a:xfrm>
              <a:off x="3183203" y="3512946"/>
              <a:ext cx="6735" cy="30981"/>
            </a:xfrm>
            <a:prstGeom prst="rect">
              <a:avLst/>
            </a:pr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4" name="Freeform 317"/>
            <p:cNvSpPr/>
            <p:nvPr/>
          </p:nvSpPr>
          <p:spPr bwMode="auto">
            <a:xfrm>
              <a:off x="3207449" y="3511599"/>
              <a:ext cx="8082" cy="32328"/>
            </a:xfrm>
            <a:custGeom>
              <a:avLst/>
              <a:gdLst>
                <a:gd name="T0" fmla="*/ 1 w 6"/>
                <a:gd name="T1" fmla="*/ 24 h 24"/>
                <a:gd name="T2" fmla="*/ 0 w 6"/>
                <a:gd name="T3" fmla="*/ 1 h 24"/>
                <a:gd name="T4" fmla="*/ 5 w 6"/>
                <a:gd name="T5" fmla="*/ 0 h 24"/>
                <a:gd name="T6" fmla="*/ 6 w 6"/>
                <a:gd name="T7" fmla="*/ 23 h 24"/>
                <a:gd name="T8" fmla="*/ 1 w 6"/>
                <a:gd name="T9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4">
                  <a:moveTo>
                    <a:pt x="1" y="24"/>
                  </a:moveTo>
                  <a:lnTo>
                    <a:pt x="0" y="1"/>
                  </a:lnTo>
                  <a:lnTo>
                    <a:pt x="5" y="0"/>
                  </a:lnTo>
                  <a:lnTo>
                    <a:pt x="6" y="23"/>
                  </a:lnTo>
                  <a:lnTo>
                    <a:pt x="1" y="24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5" name="Freeform 318"/>
            <p:cNvSpPr/>
            <p:nvPr/>
          </p:nvSpPr>
          <p:spPr bwMode="auto">
            <a:xfrm>
              <a:off x="3230347" y="3511599"/>
              <a:ext cx="9429" cy="30981"/>
            </a:xfrm>
            <a:custGeom>
              <a:avLst/>
              <a:gdLst>
                <a:gd name="T0" fmla="*/ 2 w 7"/>
                <a:gd name="T1" fmla="*/ 23 h 23"/>
                <a:gd name="T2" fmla="*/ 0 w 7"/>
                <a:gd name="T3" fmla="*/ 0 h 23"/>
                <a:gd name="T4" fmla="*/ 6 w 7"/>
                <a:gd name="T5" fmla="*/ 0 h 23"/>
                <a:gd name="T6" fmla="*/ 7 w 7"/>
                <a:gd name="T7" fmla="*/ 23 h 23"/>
                <a:gd name="T8" fmla="*/ 2 w 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3">
                  <a:moveTo>
                    <a:pt x="2" y="23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7" y="23"/>
                  </a:lnTo>
                  <a:lnTo>
                    <a:pt x="2" y="23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6" name="Freeform 319"/>
            <p:cNvSpPr/>
            <p:nvPr/>
          </p:nvSpPr>
          <p:spPr bwMode="auto">
            <a:xfrm>
              <a:off x="3254593" y="3511599"/>
              <a:ext cx="8082" cy="30981"/>
            </a:xfrm>
            <a:custGeom>
              <a:avLst/>
              <a:gdLst>
                <a:gd name="T0" fmla="*/ 1 w 6"/>
                <a:gd name="T1" fmla="*/ 23 h 23"/>
                <a:gd name="T2" fmla="*/ 0 w 6"/>
                <a:gd name="T3" fmla="*/ 0 h 23"/>
                <a:gd name="T4" fmla="*/ 5 w 6"/>
                <a:gd name="T5" fmla="*/ 0 h 23"/>
                <a:gd name="T6" fmla="*/ 6 w 6"/>
                <a:gd name="T7" fmla="*/ 23 h 23"/>
                <a:gd name="T8" fmla="*/ 1 w 6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3">
                  <a:moveTo>
                    <a:pt x="1" y="23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6" y="23"/>
                  </a:lnTo>
                  <a:lnTo>
                    <a:pt x="1" y="23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7" name="Freeform 320"/>
            <p:cNvSpPr/>
            <p:nvPr/>
          </p:nvSpPr>
          <p:spPr bwMode="auto">
            <a:xfrm>
              <a:off x="2901683" y="3414617"/>
              <a:ext cx="401401" cy="44451"/>
            </a:xfrm>
            <a:custGeom>
              <a:avLst/>
              <a:gdLst>
                <a:gd name="T0" fmla="*/ 267 w 298"/>
                <a:gd name="T1" fmla="*/ 27 h 33"/>
                <a:gd name="T2" fmla="*/ 298 w 298"/>
                <a:gd name="T3" fmla="*/ 14 h 33"/>
                <a:gd name="T4" fmla="*/ 266 w 298"/>
                <a:gd name="T5" fmla="*/ 0 h 33"/>
                <a:gd name="T6" fmla="*/ 8 w 298"/>
                <a:gd name="T7" fmla="*/ 6 h 33"/>
                <a:gd name="T8" fmla="*/ 8 w 298"/>
                <a:gd name="T9" fmla="*/ 6 h 33"/>
                <a:gd name="T10" fmla="*/ 5 w 298"/>
                <a:gd name="T11" fmla="*/ 6 h 33"/>
                <a:gd name="T12" fmla="*/ 3 w 298"/>
                <a:gd name="T13" fmla="*/ 7 h 33"/>
                <a:gd name="T14" fmla="*/ 1 w 298"/>
                <a:gd name="T15" fmla="*/ 10 h 33"/>
                <a:gd name="T16" fmla="*/ 0 w 298"/>
                <a:gd name="T17" fmla="*/ 14 h 33"/>
                <a:gd name="T18" fmla="*/ 0 w 298"/>
                <a:gd name="T19" fmla="*/ 26 h 33"/>
                <a:gd name="T20" fmla="*/ 0 w 298"/>
                <a:gd name="T21" fmla="*/ 26 h 33"/>
                <a:gd name="T22" fmla="*/ 1 w 298"/>
                <a:gd name="T23" fmla="*/ 29 h 33"/>
                <a:gd name="T24" fmla="*/ 3 w 298"/>
                <a:gd name="T25" fmla="*/ 31 h 33"/>
                <a:gd name="T26" fmla="*/ 5 w 298"/>
                <a:gd name="T27" fmla="*/ 33 h 33"/>
                <a:gd name="T28" fmla="*/ 8 w 298"/>
                <a:gd name="T29" fmla="*/ 33 h 33"/>
                <a:gd name="T30" fmla="*/ 267 w 298"/>
                <a:gd name="T31" fmla="*/ 2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8" h="33">
                  <a:moveTo>
                    <a:pt x="267" y="27"/>
                  </a:moveTo>
                  <a:lnTo>
                    <a:pt x="298" y="14"/>
                  </a:lnTo>
                  <a:lnTo>
                    <a:pt x="266" y="0"/>
                  </a:lnTo>
                  <a:lnTo>
                    <a:pt x="8" y="6"/>
                  </a:lnTo>
                  <a:lnTo>
                    <a:pt x="8" y="6"/>
                  </a:lnTo>
                  <a:lnTo>
                    <a:pt x="5" y="6"/>
                  </a:lnTo>
                  <a:lnTo>
                    <a:pt x="3" y="7"/>
                  </a:lnTo>
                  <a:lnTo>
                    <a:pt x="1" y="10"/>
                  </a:lnTo>
                  <a:lnTo>
                    <a:pt x="0" y="14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1" y="29"/>
                  </a:lnTo>
                  <a:lnTo>
                    <a:pt x="3" y="31"/>
                  </a:lnTo>
                  <a:lnTo>
                    <a:pt x="5" y="33"/>
                  </a:lnTo>
                  <a:lnTo>
                    <a:pt x="8" y="33"/>
                  </a:lnTo>
                  <a:lnTo>
                    <a:pt x="267" y="27"/>
                  </a:lnTo>
                  <a:close/>
                </a:path>
              </a:pathLst>
            </a:custGeom>
            <a:solidFill>
              <a:srgbClr val="D85A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8" name="Freeform 321"/>
            <p:cNvSpPr/>
            <p:nvPr/>
          </p:nvSpPr>
          <p:spPr bwMode="auto">
            <a:xfrm>
              <a:off x="2901683" y="3433474"/>
              <a:ext cx="401401" cy="25593"/>
            </a:xfrm>
            <a:custGeom>
              <a:avLst/>
              <a:gdLst>
                <a:gd name="T0" fmla="*/ 267 w 298"/>
                <a:gd name="T1" fmla="*/ 13 h 19"/>
                <a:gd name="T2" fmla="*/ 298 w 298"/>
                <a:gd name="T3" fmla="*/ 0 h 19"/>
                <a:gd name="T4" fmla="*/ 264 w 298"/>
                <a:gd name="T5" fmla="*/ 0 h 19"/>
                <a:gd name="T6" fmla="*/ 0 w 298"/>
                <a:gd name="T7" fmla="*/ 5 h 19"/>
                <a:gd name="T8" fmla="*/ 0 w 298"/>
                <a:gd name="T9" fmla="*/ 12 h 19"/>
                <a:gd name="T10" fmla="*/ 0 w 298"/>
                <a:gd name="T11" fmla="*/ 12 h 19"/>
                <a:gd name="T12" fmla="*/ 1 w 298"/>
                <a:gd name="T13" fmla="*/ 15 h 19"/>
                <a:gd name="T14" fmla="*/ 3 w 298"/>
                <a:gd name="T15" fmla="*/ 17 h 19"/>
                <a:gd name="T16" fmla="*/ 5 w 298"/>
                <a:gd name="T17" fmla="*/ 19 h 19"/>
                <a:gd name="T18" fmla="*/ 8 w 298"/>
                <a:gd name="T19" fmla="*/ 19 h 19"/>
                <a:gd name="T20" fmla="*/ 267 w 298"/>
                <a:gd name="T21" fmla="*/ 1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8" h="19">
                  <a:moveTo>
                    <a:pt x="267" y="13"/>
                  </a:moveTo>
                  <a:lnTo>
                    <a:pt x="298" y="0"/>
                  </a:lnTo>
                  <a:lnTo>
                    <a:pt x="264" y="0"/>
                  </a:lnTo>
                  <a:lnTo>
                    <a:pt x="0" y="5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1" y="15"/>
                  </a:lnTo>
                  <a:lnTo>
                    <a:pt x="3" y="17"/>
                  </a:lnTo>
                  <a:lnTo>
                    <a:pt x="5" y="19"/>
                  </a:lnTo>
                  <a:lnTo>
                    <a:pt x="8" y="19"/>
                  </a:lnTo>
                  <a:lnTo>
                    <a:pt x="267" y="13"/>
                  </a:lnTo>
                  <a:close/>
                </a:path>
              </a:pathLst>
            </a:custGeom>
            <a:solidFill>
              <a:srgbClr val="A927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9" name="Freeform 322"/>
            <p:cNvSpPr/>
            <p:nvPr/>
          </p:nvSpPr>
          <p:spPr bwMode="auto">
            <a:xfrm>
              <a:off x="2924582" y="3414617"/>
              <a:ext cx="378503" cy="44451"/>
            </a:xfrm>
            <a:custGeom>
              <a:avLst/>
              <a:gdLst>
                <a:gd name="T0" fmla="*/ 250 w 281"/>
                <a:gd name="T1" fmla="*/ 27 h 33"/>
                <a:gd name="T2" fmla="*/ 281 w 281"/>
                <a:gd name="T3" fmla="*/ 14 h 33"/>
                <a:gd name="T4" fmla="*/ 249 w 281"/>
                <a:gd name="T5" fmla="*/ 0 h 33"/>
                <a:gd name="T6" fmla="*/ 2 w 281"/>
                <a:gd name="T7" fmla="*/ 6 h 33"/>
                <a:gd name="T8" fmla="*/ 2 w 281"/>
                <a:gd name="T9" fmla="*/ 6 h 33"/>
                <a:gd name="T10" fmla="*/ 0 w 281"/>
                <a:gd name="T11" fmla="*/ 19 h 33"/>
                <a:gd name="T12" fmla="*/ 2 w 281"/>
                <a:gd name="T13" fmla="*/ 33 h 33"/>
                <a:gd name="T14" fmla="*/ 250 w 281"/>
                <a:gd name="T15" fmla="*/ 2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1" h="33">
                  <a:moveTo>
                    <a:pt x="250" y="27"/>
                  </a:moveTo>
                  <a:lnTo>
                    <a:pt x="281" y="14"/>
                  </a:lnTo>
                  <a:lnTo>
                    <a:pt x="249" y="0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9"/>
                  </a:lnTo>
                  <a:lnTo>
                    <a:pt x="2" y="33"/>
                  </a:lnTo>
                  <a:lnTo>
                    <a:pt x="250" y="2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0" name="Freeform 323"/>
            <p:cNvSpPr/>
            <p:nvPr/>
          </p:nvSpPr>
          <p:spPr bwMode="auto">
            <a:xfrm>
              <a:off x="2924582" y="3433474"/>
              <a:ext cx="378503" cy="25593"/>
            </a:xfrm>
            <a:custGeom>
              <a:avLst/>
              <a:gdLst>
                <a:gd name="T0" fmla="*/ 250 w 281"/>
                <a:gd name="T1" fmla="*/ 13 h 19"/>
                <a:gd name="T2" fmla="*/ 281 w 281"/>
                <a:gd name="T3" fmla="*/ 0 h 19"/>
                <a:gd name="T4" fmla="*/ 247 w 281"/>
                <a:gd name="T5" fmla="*/ 0 h 19"/>
                <a:gd name="T6" fmla="*/ 0 w 281"/>
                <a:gd name="T7" fmla="*/ 5 h 19"/>
                <a:gd name="T8" fmla="*/ 0 w 281"/>
                <a:gd name="T9" fmla="*/ 5 h 19"/>
                <a:gd name="T10" fmla="*/ 2 w 281"/>
                <a:gd name="T11" fmla="*/ 19 h 19"/>
                <a:gd name="T12" fmla="*/ 250 w 281"/>
                <a:gd name="T13" fmla="*/ 1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1" h="19">
                  <a:moveTo>
                    <a:pt x="250" y="13"/>
                  </a:moveTo>
                  <a:lnTo>
                    <a:pt x="281" y="0"/>
                  </a:lnTo>
                  <a:lnTo>
                    <a:pt x="247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19"/>
                  </a:lnTo>
                  <a:lnTo>
                    <a:pt x="250" y="13"/>
                  </a:ln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1" name="Freeform 324"/>
            <p:cNvSpPr/>
            <p:nvPr/>
          </p:nvSpPr>
          <p:spPr bwMode="auto">
            <a:xfrm>
              <a:off x="2938052" y="3414617"/>
              <a:ext cx="365033" cy="44451"/>
            </a:xfrm>
            <a:custGeom>
              <a:avLst/>
              <a:gdLst>
                <a:gd name="T0" fmla="*/ 240 w 271"/>
                <a:gd name="T1" fmla="*/ 27 h 33"/>
                <a:gd name="T2" fmla="*/ 271 w 271"/>
                <a:gd name="T3" fmla="*/ 14 h 33"/>
                <a:gd name="T4" fmla="*/ 239 w 271"/>
                <a:gd name="T5" fmla="*/ 0 h 33"/>
                <a:gd name="T6" fmla="*/ 1 w 271"/>
                <a:gd name="T7" fmla="*/ 4 h 33"/>
                <a:gd name="T8" fmla="*/ 1 w 271"/>
                <a:gd name="T9" fmla="*/ 4 h 33"/>
                <a:gd name="T10" fmla="*/ 0 w 271"/>
                <a:gd name="T11" fmla="*/ 19 h 33"/>
                <a:gd name="T12" fmla="*/ 1 w 271"/>
                <a:gd name="T13" fmla="*/ 33 h 33"/>
                <a:gd name="T14" fmla="*/ 240 w 271"/>
                <a:gd name="T15" fmla="*/ 2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1" h="33">
                  <a:moveTo>
                    <a:pt x="240" y="27"/>
                  </a:moveTo>
                  <a:lnTo>
                    <a:pt x="271" y="14"/>
                  </a:lnTo>
                  <a:lnTo>
                    <a:pt x="239" y="0"/>
                  </a:lnTo>
                  <a:lnTo>
                    <a:pt x="1" y="4"/>
                  </a:lnTo>
                  <a:lnTo>
                    <a:pt x="1" y="4"/>
                  </a:lnTo>
                  <a:lnTo>
                    <a:pt x="0" y="19"/>
                  </a:lnTo>
                  <a:lnTo>
                    <a:pt x="1" y="33"/>
                  </a:lnTo>
                  <a:lnTo>
                    <a:pt x="240" y="27"/>
                  </a:lnTo>
                  <a:close/>
                </a:path>
              </a:pathLst>
            </a:custGeom>
            <a:solidFill>
              <a:srgbClr val="1E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2" name="Freeform 325"/>
            <p:cNvSpPr/>
            <p:nvPr/>
          </p:nvSpPr>
          <p:spPr bwMode="auto">
            <a:xfrm>
              <a:off x="2938052" y="3433474"/>
              <a:ext cx="365033" cy="25593"/>
            </a:xfrm>
            <a:custGeom>
              <a:avLst/>
              <a:gdLst>
                <a:gd name="T0" fmla="*/ 240 w 271"/>
                <a:gd name="T1" fmla="*/ 13 h 19"/>
                <a:gd name="T2" fmla="*/ 271 w 271"/>
                <a:gd name="T3" fmla="*/ 0 h 19"/>
                <a:gd name="T4" fmla="*/ 237 w 271"/>
                <a:gd name="T5" fmla="*/ 0 h 19"/>
                <a:gd name="T6" fmla="*/ 0 w 271"/>
                <a:gd name="T7" fmla="*/ 5 h 19"/>
                <a:gd name="T8" fmla="*/ 0 w 271"/>
                <a:gd name="T9" fmla="*/ 5 h 19"/>
                <a:gd name="T10" fmla="*/ 1 w 271"/>
                <a:gd name="T11" fmla="*/ 19 h 19"/>
                <a:gd name="T12" fmla="*/ 240 w 271"/>
                <a:gd name="T13" fmla="*/ 1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" h="19">
                  <a:moveTo>
                    <a:pt x="240" y="13"/>
                  </a:moveTo>
                  <a:lnTo>
                    <a:pt x="271" y="0"/>
                  </a:lnTo>
                  <a:lnTo>
                    <a:pt x="237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19"/>
                  </a:lnTo>
                  <a:lnTo>
                    <a:pt x="240" y="13"/>
                  </a:lnTo>
                  <a:close/>
                </a:path>
              </a:pathLst>
            </a:custGeom>
            <a:solidFill>
              <a:srgbClr val="E4A5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3" name="Freeform 326"/>
            <p:cNvSpPr/>
            <p:nvPr/>
          </p:nvSpPr>
          <p:spPr bwMode="auto">
            <a:xfrm>
              <a:off x="3257287" y="3414617"/>
              <a:ext cx="45797" cy="36369"/>
            </a:xfrm>
            <a:custGeom>
              <a:avLst/>
              <a:gdLst>
                <a:gd name="T0" fmla="*/ 3 w 34"/>
                <a:gd name="T1" fmla="*/ 27 h 27"/>
                <a:gd name="T2" fmla="*/ 34 w 34"/>
                <a:gd name="T3" fmla="*/ 14 h 27"/>
                <a:gd name="T4" fmla="*/ 2 w 34"/>
                <a:gd name="T5" fmla="*/ 0 h 27"/>
                <a:gd name="T6" fmla="*/ 2 w 34"/>
                <a:gd name="T7" fmla="*/ 0 h 27"/>
                <a:gd name="T8" fmla="*/ 0 w 34"/>
                <a:gd name="T9" fmla="*/ 14 h 27"/>
                <a:gd name="T10" fmla="*/ 0 w 34"/>
                <a:gd name="T11" fmla="*/ 14 h 27"/>
                <a:gd name="T12" fmla="*/ 3 w 34"/>
                <a:gd name="T13" fmla="*/ 27 h 27"/>
                <a:gd name="T14" fmla="*/ 3 w 34"/>
                <a:gd name="T1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27">
                  <a:moveTo>
                    <a:pt x="3" y="27"/>
                  </a:moveTo>
                  <a:lnTo>
                    <a:pt x="34" y="14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3" y="27"/>
                  </a:lnTo>
                  <a:lnTo>
                    <a:pt x="3" y="27"/>
                  </a:lnTo>
                  <a:close/>
                </a:path>
              </a:pathLst>
            </a:custGeom>
            <a:solidFill>
              <a:srgbClr val="DFAE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4" name="Freeform 327"/>
            <p:cNvSpPr/>
            <p:nvPr/>
          </p:nvSpPr>
          <p:spPr bwMode="auto">
            <a:xfrm>
              <a:off x="3257287" y="3433474"/>
              <a:ext cx="45797" cy="17511"/>
            </a:xfrm>
            <a:custGeom>
              <a:avLst/>
              <a:gdLst>
                <a:gd name="T0" fmla="*/ 3 w 34"/>
                <a:gd name="T1" fmla="*/ 13 h 13"/>
                <a:gd name="T2" fmla="*/ 34 w 34"/>
                <a:gd name="T3" fmla="*/ 0 h 13"/>
                <a:gd name="T4" fmla="*/ 0 w 34"/>
                <a:gd name="T5" fmla="*/ 0 h 13"/>
                <a:gd name="T6" fmla="*/ 0 w 34"/>
                <a:gd name="T7" fmla="*/ 0 h 13"/>
                <a:gd name="T8" fmla="*/ 3 w 34"/>
                <a:gd name="T9" fmla="*/ 13 h 13"/>
                <a:gd name="T10" fmla="*/ 3 w 34"/>
                <a:gd name="T11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3">
                  <a:moveTo>
                    <a:pt x="3" y="13"/>
                  </a:moveTo>
                  <a:lnTo>
                    <a:pt x="3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13"/>
                  </a:lnTo>
                  <a:lnTo>
                    <a:pt x="3" y="13"/>
                  </a:lnTo>
                  <a:close/>
                </a:path>
              </a:pathLst>
            </a:custGeom>
            <a:solidFill>
              <a:srgbClr val="B689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5" name="Freeform 328"/>
            <p:cNvSpPr/>
            <p:nvPr/>
          </p:nvSpPr>
          <p:spPr bwMode="auto">
            <a:xfrm>
              <a:off x="3288268" y="3425392"/>
              <a:ext cx="14817" cy="13470"/>
            </a:xfrm>
            <a:custGeom>
              <a:avLst/>
              <a:gdLst>
                <a:gd name="T0" fmla="*/ 0 w 11"/>
                <a:gd name="T1" fmla="*/ 10 h 10"/>
                <a:gd name="T2" fmla="*/ 11 w 11"/>
                <a:gd name="T3" fmla="*/ 6 h 10"/>
                <a:gd name="T4" fmla="*/ 0 w 11"/>
                <a:gd name="T5" fmla="*/ 0 h 10"/>
                <a:gd name="T6" fmla="*/ 0 w 11"/>
                <a:gd name="T7" fmla="*/ 0 h 10"/>
                <a:gd name="T8" fmla="*/ 0 w 11"/>
                <a:gd name="T9" fmla="*/ 6 h 10"/>
                <a:gd name="T10" fmla="*/ 0 w 11"/>
                <a:gd name="T11" fmla="*/ 6 h 10"/>
                <a:gd name="T12" fmla="*/ 0 w 11"/>
                <a:gd name="T13" fmla="*/ 10 h 10"/>
                <a:gd name="T14" fmla="*/ 0 w 11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0">
                  <a:moveTo>
                    <a:pt x="0" y="10"/>
                  </a:moveTo>
                  <a:lnTo>
                    <a:pt x="11" y="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6" name="Freeform 329"/>
            <p:cNvSpPr/>
            <p:nvPr/>
          </p:nvSpPr>
          <p:spPr bwMode="auto">
            <a:xfrm>
              <a:off x="2366931" y="2999745"/>
              <a:ext cx="66003" cy="171067"/>
            </a:xfrm>
            <a:custGeom>
              <a:avLst/>
              <a:gdLst>
                <a:gd name="T0" fmla="*/ 17 w 49"/>
                <a:gd name="T1" fmla="*/ 0 h 127"/>
                <a:gd name="T2" fmla="*/ 17 w 49"/>
                <a:gd name="T3" fmla="*/ 0 h 127"/>
                <a:gd name="T4" fmla="*/ 17 w 49"/>
                <a:gd name="T5" fmla="*/ 2 h 127"/>
                <a:gd name="T6" fmla="*/ 17 w 49"/>
                <a:gd name="T7" fmla="*/ 14 h 127"/>
                <a:gd name="T8" fmla="*/ 17 w 49"/>
                <a:gd name="T9" fmla="*/ 14 h 127"/>
                <a:gd name="T10" fmla="*/ 16 w 49"/>
                <a:gd name="T11" fmla="*/ 15 h 127"/>
                <a:gd name="T12" fmla="*/ 16 w 49"/>
                <a:gd name="T13" fmla="*/ 17 h 127"/>
                <a:gd name="T14" fmla="*/ 16 w 49"/>
                <a:gd name="T15" fmla="*/ 26 h 127"/>
                <a:gd name="T16" fmla="*/ 15 w 49"/>
                <a:gd name="T17" fmla="*/ 26 h 127"/>
                <a:gd name="T18" fmla="*/ 15 w 49"/>
                <a:gd name="T19" fmla="*/ 26 h 127"/>
                <a:gd name="T20" fmla="*/ 12 w 49"/>
                <a:gd name="T21" fmla="*/ 27 h 127"/>
                <a:gd name="T22" fmla="*/ 9 w 49"/>
                <a:gd name="T23" fmla="*/ 30 h 127"/>
                <a:gd name="T24" fmla="*/ 7 w 49"/>
                <a:gd name="T25" fmla="*/ 33 h 127"/>
                <a:gd name="T26" fmla="*/ 5 w 49"/>
                <a:gd name="T27" fmla="*/ 38 h 127"/>
                <a:gd name="T28" fmla="*/ 5 w 49"/>
                <a:gd name="T29" fmla="*/ 38 h 127"/>
                <a:gd name="T30" fmla="*/ 5 w 49"/>
                <a:gd name="T31" fmla="*/ 38 h 127"/>
                <a:gd name="T32" fmla="*/ 1 w 49"/>
                <a:gd name="T33" fmla="*/ 40 h 127"/>
                <a:gd name="T34" fmla="*/ 0 w 49"/>
                <a:gd name="T35" fmla="*/ 42 h 127"/>
                <a:gd name="T36" fmla="*/ 0 w 49"/>
                <a:gd name="T37" fmla="*/ 45 h 127"/>
                <a:gd name="T38" fmla="*/ 3 w 49"/>
                <a:gd name="T39" fmla="*/ 117 h 127"/>
                <a:gd name="T40" fmla="*/ 3 w 49"/>
                <a:gd name="T41" fmla="*/ 127 h 127"/>
                <a:gd name="T42" fmla="*/ 49 w 49"/>
                <a:gd name="T43" fmla="*/ 104 h 127"/>
                <a:gd name="T44" fmla="*/ 49 w 49"/>
                <a:gd name="T45" fmla="*/ 79 h 127"/>
                <a:gd name="T46" fmla="*/ 47 w 49"/>
                <a:gd name="T47" fmla="*/ 44 h 127"/>
                <a:gd name="T48" fmla="*/ 47 w 49"/>
                <a:gd name="T49" fmla="*/ 41 h 127"/>
                <a:gd name="T50" fmla="*/ 47 w 49"/>
                <a:gd name="T51" fmla="*/ 41 h 127"/>
                <a:gd name="T52" fmla="*/ 46 w 49"/>
                <a:gd name="T53" fmla="*/ 38 h 127"/>
                <a:gd name="T54" fmla="*/ 43 w 49"/>
                <a:gd name="T55" fmla="*/ 37 h 127"/>
                <a:gd name="T56" fmla="*/ 43 w 49"/>
                <a:gd name="T57" fmla="*/ 37 h 127"/>
                <a:gd name="T58" fmla="*/ 43 w 49"/>
                <a:gd name="T59" fmla="*/ 37 h 127"/>
                <a:gd name="T60" fmla="*/ 43 w 49"/>
                <a:gd name="T61" fmla="*/ 37 h 127"/>
                <a:gd name="T62" fmla="*/ 43 w 49"/>
                <a:gd name="T63" fmla="*/ 37 h 127"/>
                <a:gd name="T64" fmla="*/ 42 w 49"/>
                <a:gd name="T65" fmla="*/ 33 h 127"/>
                <a:gd name="T66" fmla="*/ 38 w 49"/>
                <a:gd name="T67" fmla="*/ 29 h 127"/>
                <a:gd name="T68" fmla="*/ 35 w 49"/>
                <a:gd name="T69" fmla="*/ 26 h 127"/>
                <a:gd name="T70" fmla="*/ 32 w 49"/>
                <a:gd name="T71" fmla="*/ 26 h 127"/>
                <a:gd name="T72" fmla="*/ 32 w 49"/>
                <a:gd name="T73" fmla="*/ 26 h 127"/>
                <a:gd name="T74" fmla="*/ 32 w 49"/>
                <a:gd name="T75" fmla="*/ 26 h 127"/>
                <a:gd name="T76" fmla="*/ 31 w 49"/>
                <a:gd name="T77" fmla="*/ 26 h 127"/>
                <a:gd name="T78" fmla="*/ 31 w 49"/>
                <a:gd name="T79" fmla="*/ 17 h 127"/>
                <a:gd name="T80" fmla="*/ 31 w 49"/>
                <a:gd name="T81" fmla="*/ 17 h 127"/>
                <a:gd name="T82" fmla="*/ 31 w 49"/>
                <a:gd name="T83" fmla="*/ 15 h 127"/>
                <a:gd name="T84" fmla="*/ 28 w 49"/>
                <a:gd name="T85" fmla="*/ 14 h 127"/>
                <a:gd name="T86" fmla="*/ 28 w 49"/>
                <a:gd name="T87" fmla="*/ 10 h 127"/>
                <a:gd name="T88" fmla="*/ 28 w 49"/>
                <a:gd name="T89" fmla="*/ 10 h 127"/>
                <a:gd name="T90" fmla="*/ 27 w 49"/>
                <a:gd name="T91" fmla="*/ 7 h 127"/>
                <a:gd name="T92" fmla="*/ 19 w 49"/>
                <a:gd name="T93" fmla="*/ 2 h 127"/>
                <a:gd name="T94" fmla="*/ 19 w 49"/>
                <a:gd name="T95" fmla="*/ 2 h 127"/>
                <a:gd name="T96" fmla="*/ 17 w 49"/>
                <a:gd name="T97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9" h="127">
                  <a:moveTo>
                    <a:pt x="17" y="0"/>
                  </a:moveTo>
                  <a:lnTo>
                    <a:pt x="17" y="0"/>
                  </a:lnTo>
                  <a:lnTo>
                    <a:pt x="17" y="2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6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2" y="27"/>
                  </a:lnTo>
                  <a:lnTo>
                    <a:pt x="9" y="30"/>
                  </a:lnTo>
                  <a:lnTo>
                    <a:pt x="7" y="33"/>
                  </a:lnTo>
                  <a:lnTo>
                    <a:pt x="5" y="38"/>
                  </a:lnTo>
                  <a:lnTo>
                    <a:pt x="5" y="38"/>
                  </a:lnTo>
                  <a:lnTo>
                    <a:pt x="5" y="38"/>
                  </a:lnTo>
                  <a:lnTo>
                    <a:pt x="1" y="40"/>
                  </a:lnTo>
                  <a:lnTo>
                    <a:pt x="0" y="42"/>
                  </a:lnTo>
                  <a:lnTo>
                    <a:pt x="0" y="45"/>
                  </a:lnTo>
                  <a:lnTo>
                    <a:pt x="3" y="117"/>
                  </a:lnTo>
                  <a:lnTo>
                    <a:pt x="3" y="127"/>
                  </a:lnTo>
                  <a:lnTo>
                    <a:pt x="49" y="104"/>
                  </a:lnTo>
                  <a:lnTo>
                    <a:pt x="49" y="79"/>
                  </a:lnTo>
                  <a:lnTo>
                    <a:pt x="47" y="44"/>
                  </a:lnTo>
                  <a:lnTo>
                    <a:pt x="47" y="41"/>
                  </a:lnTo>
                  <a:lnTo>
                    <a:pt x="47" y="41"/>
                  </a:lnTo>
                  <a:lnTo>
                    <a:pt x="46" y="38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2" y="33"/>
                  </a:lnTo>
                  <a:lnTo>
                    <a:pt x="38" y="29"/>
                  </a:lnTo>
                  <a:lnTo>
                    <a:pt x="35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1" y="26"/>
                  </a:lnTo>
                  <a:lnTo>
                    <a:pt x="31" y="17"/>
                  </a:lnTo>
                  <a:lnTo>
                    <a:pt x="31" y="17"/>
                  </a:lnTo>
                  <a:lnTo>
                    <a:pt x="31" y="15"/>
                  </a:lnTo>
                  <a:lnTo>
                    <a:pt x="28" y="14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7" y="7"/>
                  </a:lnTo>
                  <a:lnTo>
                    <a:pt x="19" y="2"/>
                  </a:lnTo>
                  <a:lnTo>
                    <a:pt x="19" y="2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7" name="Freeform 330"/>
            <p:cNvSpPr/>
            <p:nvPr/>
          </p:nvSpPr>
          <p:spPr bwMode="auto">
            <a:xfrm>
              <a:off x="2366931" y="2999745"/>
              <a:ext cx="66003" cy="171067"/>
            </a:xfrm>
            <a:custGeom>
              <a:avLst/>
              <a:gdLst>
                <a:gd name="T0" fmla="*/ 17 w 49"/>
                <a:gd name="T1" fmla="*/ 0 h 127"/>
                <a:gd name="T2" fmla="*/ 17 w 49"/>
                <a:gd name="T3" fmla="*/ 0 h 127"/>
                <a:gd name="T4" fmla="*/ 17 w 49"/>
                <a:gd name="T5" fmla="*/ 2 h 127"/>
                <a:gd name="T6" fmla="*/ 17 w 49"/>
                <a:gd name="T7" fmla="*/ 14 h 127"/>
                <a:gd name="T8" fmla="*/ 17 w 49"/>
                <a:gd name="T9" fmla="*/ 14 h 127"/>
                <a:gd name="T10" fmla="*/ 16 w 49"/>
                <a:gd name="T11" fmla="*/ 15 h 127"/>
                <a:gd name="T12" fmla="*/ 16 w 49"/>
                <a:gd name="T13" fmla="*/ 17 h 127"/>
                <a:gd name="T14" fmla="*/ 16 w 49"/>
                <a:gd name="T15" fmla="*/ 26 h 127"/>
                <a:gd name="T16" fmla="*/ 15 w 49"/>
                <a:gd name="T17" fmla="*/ 26 h 127"/>
                <a:gd name="T18" fmla="*/ 15 w 49"/>
                <a:gd name="T19" fmla="*/ 26 h 127"/>
                <a:gd name="T20" fmla="*/ 12 w 49"/>
                <a:gd name="T21" fmla="*/ 27 h 127"/>
                <a:gd name="T22" fmla="*/ 9 w 49"/>
                <a:gd name="T23" fmla="*/ 30 h 127"/>
                <a:gd name="T24" fmla="*/ 7 w 49"/>
                <a:gd name="T25" fmla="*/ 33 h 127"/>
                <a:gd name="T26" fmla="*/ 5 w 49"/>
                <a:gd name="T27" fmla="*/ 38 h 127"/>
                <a:gd name="T28" fmla="*/ 5 w 49"/>
                <a:gd name="T29" fmla="*/ 38 h 127"/>
                <a:gd name="T30" fmla="*/ 5 w 49"/>
                <a:gd name="T31" fmla="*/ 38 h 127"/>
                <a:gd name="T32" fmla="*/ 1 w 49"/>
                <a:gd name="T33" fmla="*/ 40 h 127"/>
                <a:gd name="T34" fmla="*/ 0 w 49"/>
                <a:gd name="T35" fmla="*/ 42 h 127"/>
                <a:gd name="T36" fmla="*/ 0 w 49"/>
                <a:gd name="T37" fmla="*/ 45 h 127"/>
                <a:gd name="T38" fmla="*/ 3 w 49"/>
                <a:gd name="T39" fmla="*/ 117 h 127"/>
                <a:gd name="T40" fmla="*/ 3 w 49"/>
                <a:gd name="T41" fmla="*/ 127 h 127"/>
                <a:gd name="T42" fmla="*/ 49 w 49"/>
                <a:gd name="T43" fmla="*/ 104 h 127"/>
                <a:gd name="T44" fmla="*/ 49 w 49"/>
                <a:gd name="T45" fmla="*/ 79 h 127"/>
                <a:gd name="T46" fmla="*/ 47 w 49"/>
                <a:gd name="T47" fmla="*/ 44 h 127"/>
                <a:gd name="T48" fmla="*/ 47 w 49"/>
                <a:gd name="T49" fmla="*/ 41 h 127"/>
                <a:gd name="T50" fmla="*/ 47 w 49"/>
                <a:gd name="T51" fmla="*/ 41 h 127"/>
                <a:gd name="T52" fmla="*/ 46 w 49"/>
                <a:gd name="T53" fmla="*/ 38 h 127"/>
                <a:gd name="T54" fmla="*/ 43 w 49"/>
                <a:gd name="T55" fmla="*/ 37 h 127"/>
                <a:gd name="T56" fmla="*/ 43 w 49"/>
                <a:gd name="T57" fmla="*/ 37 h 127"/>
                <a:gd name="T58" fmla="*/ 43 w 49"/>
                <a:gd name="T59" fmla="*/ 37 h 127"/>
                <a:gd name="T60" fmla="*/ 43 w 49"/>
                <a:gd name="T61" fmla="*/ 37 h 127"/>
                <a:gd name="T62" fmla="*/ 43 w 49"/>
                <a:gd name="T63" fmla="*/ 37 h 127"/>
                <a:gd name="T64" fmla="*/ 42 w 49"/>
                <a:gd name="T65" fmla="*/ 33 h 127"/>
                <a:gd name="T66" fmla="*/ 38 w 49"/>
                <a:gd name="T67" fmla="*/ 29 h 127"/>
                <a:gd name="T68" fmla="*/ 35 w 49"/>
                <a:gd name="T69" fmla="*/ 26 h 127"/>
                <a:gd name="T70" fmla="*/ 32 w 49"/>
                <a:gd name="T71" fmla="*/ 26 h 127"/>
                <a:gd name="T72" fmla="*/ 32 w 49"/>
                <a:gd name="T73" fmla="*/ 26 h 127"/>
                <a:gd name="T74" fmla="*/ 32 w 49"/>
                <a:gd name="T75" fmla="*/ 26 h 127"/>
                <a:gd name="T76" fmla="*/ 31 w 49"/>
                <a:gd name="T77" fmla="*/ 26 h 127"/>
                <a:gd name="T78" fmla="*/ 31 w 49"/>
                <a:gd name="T79" fmla="*/ 17 h 127"/>
                <a:gd name="T80" fmla="*/ 31 w 49"/>
                <a:gd name="T81" fmla="*/ 17 h 127"/>
                <a:gd name="T82" fmla="*/ 31 w 49"/>
                <a:gd name="T83" fmla="*/ 15 h 127"/>
                <a:gd name="T84" fmla="*/ 28 w 49"/>
                <a:gd name="T85" fmla="*/ 14 h 127"/>
                <a:gd name="T86" fmla="*/ 28 w 49"/>
                <a:gd name="T87" fmla="*/ 10 h 127"/>
                <a:gd name="T88" fmla="*/ 28 w 49"/>
                <a:gd name="T89" fmla="*/ 10 h 127"/>
                <a:gd name="T90" fmla="*/ 27 w 49"/>
                <a:gd name="T91" fmla="*/ 7 h 127"/>
                <a:gd name="T92" fmla="*/ 19 w 49"/>
                <a:gd name="T93" fmla="*/ 2 h 127"/>
                <a:gd name="T94" fmla="*/ 19 w 49"/>
                <a:gd name="T95" fmla="*/ 2 h 127"/>
                <a:gd name="T96" fmla="*/ 17 w 49"/>
                <a:gd name="T97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9" h="127">
                  <a:moveTo>
                    <a:pt x="17" y="0"/>
                  </a:moveTo>
                  <a:lnTo>
                    <a:pt x="17" y="0"/>
                  </a:lnTo>
                  <a:lnTo>
                    <a:pt x="17" y="2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6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2" y="27"/>
                  </a:lnTo>
                  <a:lnTo>
                    <a:pt x="9" y="30"/>
                  </a:lnTo>
                  <a:lnTo>
                    <a:pt x="7" y="33"/>
                  </a:lnTo>
                  <a:lnTo>
                    <a:pt x="5" y="38"/>
                  </a:lnTo>
                  <a:lnTo>
                    <a:pt x="5" y="38"/>
                  </a:lnTo>
                  <a:lnTo>
                    <a:pt x="5" y="38"/>
                  </a:lnTo>
                  <a:lnTo>
                    <a:pt x="1" y="40"/>
                  </a:lnTo>
                  <a:lnTo>
                    <a:pt x="0" y="42"/>
                  </a:lnTo>
                  <a:lnTo>
                    <a:pt x="0" y="45"/>
                  </a:lnTo>
                  <a:lnTo>
                    <a:pt x="3" y="117"/>
                  </a:lnTo>
                  <a:lnTo>
                    <a:pt x="3" y="127"/>
                  </a:lnTo>
                  <a:lnTo>
                    <a:pt x="49" y="104"/>
                  </a:lnTo>
                  <a:lnTo>
                    <a:pt x="49" y="79"/>
                  </a:lnTo>
                  <a:lnTo>
                    <a:pt x="47" y="44"/>
                  </a:lnTo>
                  <a:lnTo>
                    <a:pt x="47" y="41"/>
                  </a:lnTo>
                  <a:lnTo>
                    <a:pt x="47" y="41"/>
                  </a:lnTo>
                  <a:lnTo>
                    <a:pt x="46" y="38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2" y="33"/>
                  </a:lnTo>
                  <a:lnTo>
                    <a:pt x="38" y="29"/>
                  </a:lnTo>
                  <a:lnTo>
                    <a:pt x="35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1" y="26"/>
                  </a:lnTo>
                  <a:lnTo>
                    <a:pt x="31" y="17"/>
                  </a:lnTo>
                  <a:lnTo>
                    <a:pt x="31" y="17"/>
                  </a:lnTo>
                  <a:lnTo>
                    <a:pt x="31" y="15"/>
                  </a:lnTo>
                  <a:lnTo>
                    <a:pt x="28" y="14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7" y="7"/>
                  </a:lnTo>
                  <a:lnTo>
                    <a:pt x="19" y="2"/>
                  </a:lnTo>
                  <a:lnTo>
                    <a:pt x="19" y="2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8" name="Freeform 331"/>
            <p:cNvSpPr/>
            <p:nvPr/>
          </p:nvSpPr>
          <p:spPr bwMode="auto">
            <a:xfrm>
              <a:off x="2370971" y="3139832"/>
              <a:ext cx="63309" cy="86207"/>
            </a:xfrm>
            <a:custGeom>
              <a:avLst/>
              <a:gdLst>
                <a:gd name="T0" fmla="*/ 46 w 47"/>
                <a:gd name="T1" fmla="*/ 0 h 64"/>
                <a:gd name="T2" fmla="*/ 0 w 47"/>
                <a:gd name="T3" fmla="*/ 23 h 64"/>
                <a:gd name="T4" fmla="*/ 0 w 47"/>
                <a:gd name="T5" fmla="*/ 53 h 64"/>
                <a:gd name="T6" fmla="*/ 0 w 47"/>
                <a:gd name="T7" fmla="*/ 53 h 64"/>
                <a:gd name="T8" fmla="*/ 1 w 47"/>
                <a:gd name="T9" fmla="*/ 56 h 64"/>
                <a:gd name="T10" fmla="*/ 5 w 47"/>
                <a:gd name="T11" fmla="*/ 57 h 64"/>
                <a:gd name="T12" fmla="*/ 5 w 47"/>
                <a:gd name="T13" fmla="*/ 57 h 64"/>
                <a:gd name="T14" fmla="*/ 5 w 47"/>
                <a:gd name="T15" fmla="*/ 57 h 64"/>
                <a:gd name="T16" fmla="*/ 5 w 47"/>
                <a:gd name="T17" fmla="*/ 57 h 64"/>
                <a:gd name="T18" fmla="*/ 5 w 47"/>
                <a:gd name="T19" fmla="*/ 57 h 64"/>
                <a:gd name="T20" fmla="*/ 5 w 47"/>
                <a:gd name="T21" fmla="*/ 60 h 64"/>
                <a:gd name="T22" fmla="*/ 6 w 47"/>
                <a:gd name="T23" fmla="*/ 61 h 64"/>
                <a:gd name="T24" fmla="*/ 9 w 47"/>
                <a:gd name="T25" fmla="*/ 62 h 64"/>
                <a:gd name="T26" fmla="*/ 12 w 47"/>
                <a:gd name="T27" fmla="*/ 64 h 64"/>
                <a:gd name="T28" fmla="*/ 12 w 47"/>
                <a:gd name="T29" fmla="*/ 64 h 64"/>
                <a:gd name="T30" fmla="*/ 12 w 47"/>
                <a:gd name="T31" fmla="*/ 64 h 64"/>
                <a:gd name="T32" fmla="*/ 36 w 47"/>
                <a:gd name="T33" fmla="*/ 62 h 64"/>
                <a:gd name="T34" fmla="*/ 36 w 47"/>
                <a:gd name="T35" fmla="*/ 62 h 64"/>
                <a:gd name="T36" fmla="*/ 39 w 47"/>
                <a:gd name="T37" fmla="*/ 62 h 64"/>
                <a:gd name="T38" fmla="*/ 40 w 47"/>
                <a:gd name="T39" fmla="*/ 61 h 64"/>
                <a:gd name="T40" fmla="*/ 41 w 47"/>
                <a:gd name="T41" fmla="*/ 58 h 64"/>
                <a:gd name="T42" fmla="*/ 43 w 47"/>
                <a:gd name="T43" fmla="*/ 57 h 64"/>
                <a:gd name="T44" fmla="*/ 43 w 47"/>
                <a:gd name="T45" fmla="*/ 57 h 64"/>
                <a:gd name="T46" fmla="*/ 43 w 47"/>
                <a:gd name="T47" fmla="*/ 57 h 64"/>
                <a:gd name="T48" fmla="*/ 43 w 47"/>
                <a:gd name="T49" fmla="*/ 57 h 64"/>
                <a:gd name="T50" fmla="*/ 46 w 47"/>
                <a:gd name="T51" fmla="*/ 54 h 64"/>
                <a:gd name="T52" fmla="*/ 47 w 47"/>
                <a:gd name="T53" fmla="*/ 52 h 64"/>
                <a:gd name="T54" fmla="*/ 46 w 47"/>
                <a:gd name="T5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7" h="64">
                  <a:moveTo>
                    <a:pt x="46" y="0"/>
                  </a:moveTo>
                  <a:lnTo>
                    <a:pt x="0" y="23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1" y="56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60"/>
                  </a:lnTo>
                  <a:lnTo>
                    <a:pt x="6" y="61"/>
                  </a:lnTo>
                  <a:lnTo>
                    <a:pt x="9" y="62"/>
                  </a:lnTo>
                  <a:lnTo>
                    <a:pt x="12" y="64"/>
                  </a:lnTo>
                  <a:lnTo>
                    <a:pt x="12" y="64"/>
                  </a:lnTo>
                  <a:lnTo>
                    <a:pt x="12" y="64"/>
                  </a:lnTo>
                  <a:lnTo>
                    <a:pt x="36" y="62"/>
                  </a:lnTo>
                  <a:lnTo>
                    <a:pt x="36" y="62"/>
                  </a:lnTo>
                  <a:lnTo>
                    <a:pt x="39" y="62"/>
                  </a:lnTo>
                  <a:lnTo>
                    <a:pt x="40" y="61"/>
                  </a:lnTo>
                  <a:lnTo>
                    <a:pt x="41" y="58"/>
                  </a:lnTo>
                  <a:lnTo>
                    <a:pt x="43" y="57"/>
                  </a:lnTo>
                  <a:lnTo>
                    <a:pt x="43" y="57"/>
                  </a:lnTo>
                  <a:lnTo>
                    <a:pt x="43" y="57"/>
                  </a:lnTo>
                  <a:lnTo>
                    <a:pt x="43" y="57"/>
                  </a:lnTo>
                  <a:lnTo>
                    <a:pt x="46" y="54"/>
                  </a:lnTo>
                  <a:lnTo>
                    <a:pt x="47" y="52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D4D9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9" name="Freeform 332"/>
            <p:cNvSpPr/>
            <p:nvPr/>
          </p:nvSpPr>
          <p:spPr bwMode="auto">
            <a:xfrm>
              <a:off x="2370971" y="3139832"/>
              <a:ext cx="63309" cy="86207"/>
            </a:xfrm>
            <a:custGeom>
              <a:avLst/>
              <a:gdLst>
                <a:gd name="T0" fmla="*/ 46 w 47"/>
                <a:gd name="T1" fmla="*/ 0 h 64"/>
                <a:gd name="T2" fmla="*/ 0 w 47"/>
                <a:gd name="T3" fmla="*/ 23 h 64"/>
                <a:gd name="T4" fmla="*/ 0 w 47"/>
                <a:gd name="T5" fmla="*/ 53 h 64"/>
                <a:gd name="T6" fmla="*/ 0 w 47"/>
                <a:gd name="T7" fmla="*/ 53 h 64"/>
                <a:gd name="T8" fmla="*/ 1 w 47"/>
                <a:gd name="T9" fmla="*/ 56 h 64"/>
                <a:gd name="T10" fmla="*/ 5 w 47"/>
                <a:gd name="T11" fmla="*/ 57 h 64"/>
                <a:gd name="T12" fmla="*/ 5 w 47"/>
                <a:gd name="T13" fmla="*/ 57 h 64"/>
                <a:gd name="T14" fmla="*/ 5 w 47"/>
                <a:gd name="T15" fmla="*/ 57 h 64"/>
                <a:gd name="T16" fmla="*/ 5 w 47"/>
                <a:gd name="T17" fmla="*/ 57 h 64"/>
                <a:gd name="T18" fmla="*/ 5 w 47"/>
                <a:gd name="T19" fmla="*/ 57 h 64"/>
                <a:gd name="T20" fmla="*/ 5 w 47"/>
                <a:gd name="T21" fmla="*/ 60 h 64"/>
                <a:gd name="T22" fmla="*/ 6 w 47"/>
                <a:gd name="T23" fmla="*/ 61 h 64"/>
                <a:gd name="T24" fmla="*/ 9 w 47"/>
                <a:gd name="T25" fmla="*/ 62 h 64"/>
                <a:gd name="T26" fmla="*/ 12 w 47"/>
                <a:gd name="T27" fmla="*/ 64 h 64"/>
                <a:gd name="T28" fmla="*/ 12 w 47"/>
                <a:gd name="T29" fmla="*/ 64 h 64"/>
                <a:gd name="T30" fmla="*/ 12 w 47"/>
                <a:gd name="T31" fmla="*/ 64 h 64"/>
                <a:gd name="T32" fmla="*/ 36 w 47"/>
                <a:gd name="T33" fmla="*/ 62 h 64"/>
                <a:gd name="T34" fmla="*/ 36 w 47"/>
                <a:gd name="T35" fmla="*/ 62 h 64"/>
                <a:gd name="T36" fmla="*/ 39 w 47"/>
                <a:gd name="T37" fmla="*/ 62 h 64"/>
                <a:gd name="T38" fmla="*/ 40 w 47"/>
                <a:gd name="T39" fmla="*/ 61 h 64"/>
                <a:gd name="T40" fmla="*/ 41 w 47"/>
                <a:gd name="T41" fmla="*/ 58 h 64"/>
                <a:gd name="T42" fmla="*/ 43 w 47"/>
                <a:gd name="T43" fmla="*/ 57 h 64"/>
                <a:gd name="T44" fmla="*/ 43 w 47"/>
                <a:gd name="T45" fmla="*/ 57 h 64"/>
                <a:gd name="T46" fmla="*/ 43 w 47"/>
                <a:gd name="T47" fmla="*/ 57 h 64"/>
                <a:gd name="T48" fmla="*/ 43 w 47"/>
                <a:gd name="T49" fmla="*/ 57 h 64"/>
                <a:gd name="T50" fmla="*/ 46 w 47"/>
                <a:gd name="T51" fmla="*/ 54 h 64"/>
                <a:gd name="T52" fmla="*/ 47 w 47"/>
                <a:gd name="T53" fmla="*/ 52 h 64"/>
                <a:gd name="T54" fmla="*/ 46 w 47"/>
                <a:gd name="T5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7" h="64">
                  <a:moveTo>
                    <a:pt x="46" y="0"/>
                  </a:moveTo>
                  <a:lnTo>
                    <a:pt x="0" y="23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1" y="56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60"/>
                  </a:lnTo>
                  <a:lnTo>
                    <a:pt x="6" y="61"/>
                  </a:lnTo>
                  <a:lnTo>
                    <a:pt x="9" y="62"/>
                  </a:lnTo>
                  <a:lnTo>
                    <a:pt x="12" y="64"/>
                  </a:lnTo>
                  <a:lnTo>
                    <a:pt x="12" y="64"/>
                  </a:lnTo>
                  <a:lnTo>
                    <a:pt x="12" y="64"/>
                  </a:lnTo>
                  <a:lnTo>
                    <a:pt x="36" y="62"/>
                  </a:lnTo>
                  <a:lnTo>
                    <a:pt x="36" y="62"/>
                  </a:lnTo>
                  <a:lnTo>
                    <a:pt x="39" y="62"/>
                  </a:lnTo>
                  <a:lnTo>
                    <a:pt x="40" y="61"/>
                  </a:lnTo>
                  <a:lnTo>
                    <a:pt x="41" y="58"/>
                  </a:lnTo>
                  <a:lnTo>
                    <a:pt x="43" y="57"/>
                  </a:lnTo>
                  <a:lnTo>
                    <a:pt x="43" y="57"/>
                  </a:lnTo>
                  <a:lnTo>
                    <a:pt x="43" y="57"/>
                  </a:lnTo>
                  <a:lnTo>
                    <a:pt x="43" y="57"/>
                  </a:lnTo>
                  <a:lnTo>
                    <a:pt x="46" y="54"/>
                  </a:lnTo>
                  <a:lnTo>
                    <a:pt x="47" y="52"/>
                  </a:lnTo>
                  <a:lnTo>
                    <a:pt x="4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0" name="Freeform 333"/>
            <p:cNvSpPr/>
            <p:nvPr/>
          </p:nvSpPr>
          <p:spPr bwMode="auto">
            <a:xfrm>
              <a:off x="2372319" y="2890639"/>
              <a:ext cx="63309" cy="75431"/>
            </a:xfrm>
            <a:custGeom>
              <a:avLst/>
              <a:gdLst>
                <a:gd name="T0" fmla="*/ 39 w 47"/>
                <a:gd name="T1" fmla="*/ 0 h 56"/>
                <a:gd name="T2" fmla="*/ 39 w 47"/>
                <a:gd name="T3" fmla="*/ 0 h 56"/>
                <a:gd name="T4" fmla="*/ 39 w 47"/>
                <a:gd name="T5" fmla="*/ 0 h 56"/>
                <a:gd name="T6" fmla="*/ 8 w 47"/>
                <a:gd name="T7" fmla="*/ 0 h 56"/>
                <a:gd name="T8" fmla="*/ 8 w 47"/>
                <a:gd name="T9" fmla="*/ 0 h 56"/>
                <a:gd name="T10" fmla="*/ 5 w 47"/>
                <a:gd name="T11" fmla="*/ 2 h 56"/>
                <a:gd name="T12" fmla="*/ 4 w 47"/>
                <a:gd name="T13" fmla="*/ 4 h 56"/>
                <a:gd name="T14" fmla="*/ 4 w 47"/>
                <a:gd name="T15" fmla="*/ 4 h 56"/>
                <a:gd name="T16" fmla="*/ 4 w 47"/>
                <a:gd name="T17" fmla="*/ 4 h 56"/>
                <a:gd name="T18" fmla="*/ 4 w 47"/>
                <a:gd name="T19" fmla="*/ 4 h 56"/>
                <a:gd name="T20" fmla="*/ 1 w 47"/>
                <a:gd name="T21" fmla="*/ 6 h 56"/>
                <a:gd name="T22" fmla="*/ 0 w 47"/>
                <a:gd name="T23" fmla="*/ 9 h 56"/>
                <a:gd name="T24" fmla="*/ 1 w 47"/>
                <a:gd name="T25" fmla="*/ 52 h 56"/>
                <a:gd name="T26" fmla="*/ 1 w 47"/>
                <a:gd name="T27" fmla="*/ 52 h 56"/>
                <a:gd name="T28" fmla="*/ 1 w 47"/>
                <a:gd name="T29" fmla="*/ 54 h 56"/>
                <a:gd name="T30" fmla="*/ 5 w 47"/>
                <a:gd name="T31" fmla="*/ 56 h 56"/>
                <a:gd name="T32" fmla="*/ 5 w 47"/>
                <a:gd name="T33" fmla="*/ 56 h 56"/>
                <a:gd name="T34" fmla="*/ 5 w 47"/>
                <a:gd name="T35" fmla="*/ 56 h 56"/>
                <a:gd name="T36" fmla="*/ 43 w 47"/>
                <a:gd name="T37" fmla="*/ 54 h 56"/>
                <a:gd name="T38" fmla="*/ 43 w 47"/>
                <a:gd name="T39" fmla="*/ 54 h 56"/>
                <a:gd name="T40" fmla="*/ 47 w 47"/>
                <a:gd name="T41" fmla="*/ 53 h 56"/>
                <a:gd name="T42" fmla="*/ 47 w 47"/>
                <a:gd name="T43" fmla="*/ 50 h 56"/>
                <a:gd name="T44" fmla="*/ 47 w 47"/>
                <a:gd name="T45" fmla="*/ 9 h 56"/>
                <a:gd name="T46" fmla="*/ 47 w 47"/>
                <a:gd name="T47" fmla="*/ 9 h 56"/>
                <a:gd name="T48" fmla="*/ 46 w 47"/>
                <a:gd name="T49" fmla="*/ 4 h 56"/>
                <a:gd name="T50" fmla="*/ 42 w 47"/>
                <a:gd name="T51" fmla="*/ 3 h 56"/>
                <a:gd name="T52" fmla="*/ 42 w 47"/>
                <a:gd name="T53" fmla="*/ 3 h 56"/>
                <a:gd name="T54" fmla="*/ 42 w 47"/>
                <a:gd name="T55" fmla="*/ 3 h 56"/>
                <a:gd name="T56" fmla="*/ 42 w 47"/>
                <a:gd name="T57" fmla="*/ 3 h 56"/>
                <a:gd name="T58" fmla="*/ 42 w 47"/>
                <a:gd name="T59" fmla="*/ 3 h 56"/>
                <a:gd name="T60" fmla="*/ 42 w 47"/>
                <a:gd name="T61" fmla="*/ 3 h 56"/>
                <a:gd name="T62" fmla="*/ 40 w 47"/>
                <a:gd name="T63" fmla="*/ 0 h 56"/>
                <a:gd name="T64" fmla="*/ 39 w 47"/>
                <a:gd name="T6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56">
                  <a:moveTo>
                    <a:pt x="39" y="0"/>
                  </a:moveTo>
                  <a:lnTo>
                    <a:pt x="39" y="0"/>
                  </a:lnTo>
                  <a:lnTo>
                    <a:pt x="39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5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1" y="6"/>
                  </a:lnTo>
                  <a:lnTo>
                    <a:pt x="0" y="9"/>
                  </a:lnTo>
                  <a:lnTo>
                    <a:pt x="1" y="52"/>
                  </a:lnTo>
                  <a:lnTo>
                    <a:pt x="1" y="52"/>
                  </a:lnTo>
                  <a:lnTo>
                    <a:pt x="1" y="54"/>
                  </a:lnTo>
                  <a:lnTo>
                    <a:pt x="5" y="56"/>
                  </a:lnTo>
                  <a:lnTo>
                    <a:pt x="5" y="56"/>
                  </a:lnTo>
                  <a:lnTo>
                    <a:pt x="5" y="56"/>
                  </a:lnTo>
                  <a:lnTo>
                    <a:pt x="43" y="54"/>
                  </a:lnTo>
                  <a:lnTo>
                    <a:pt x="43" y="54"/>
                  </a:lnTo>
                  <a:lnTo>
                    <a:pt x="47" y="53"/>
                  </a:lnTo>
                  <a:lnTo>
                    <a:pt x="47" y="50"/>
                  </a:lnTo>
                  <a:lnTo>
                    <a:pt x="47" y="9"/>
                  </a:lnTo>
                  <a:lnTo>
                    <a:pt x="47" y="9"/>
                  </a:lnTo>
                  <a:lnTo>
                    <a:pt x="46" y="4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0" y="0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1" name="Freeform 334"/>
            <p:cNvSpPr/>
            <p:nvPr/>
          </p:nvSpPr>
          <p:spPr bwMode="auto">
            <a:xfrm>
              <a:off x="2372319" y="2890639"/>
              <a:ext cx="63309" cy="75431"/>
            </a:xfrm>
            <a:custGeom>
              <a:avLst/>
              <a:gdLst>
                <a:gd name="T0" fmla="*/ 39 w 47"/>
                <a:gd name="T1" fmla="*/ 0 h 56"/>
                <a:gd name="T2" fmla="*/ 39 w 47"/>
                <a:gd name="T3" fmla="*/ 0 h 56"/>
                <a:gd name="T4" fmla="*/ 39 w 47"/>
                <a:gd name="T5" fmla="*/ 0 h 56"/>
                <a:gd name="T6" fmla="*/ 8 w 47"/>
                <a:gd name="T7" fmla="*/ 0 h 56"/>
                <a:gd name="T8" fmla="*/ 8 w 47"/>
                <a:gd name="T9" fmla="*/ 0 h 56"/>
                <a:gd name="T10" fmla="*/ 5 w 47"/>
                <a:gd name="T11" fmla="*/ 2 h 56"/>
                <a:gd name="T12" fmla="*/ 4 w 47"/>
                <a:gd name="T13" fmla="*/ 4 h 56"/>
                <a:gd name="T14" fmla="*/ 4 w 47"/>
                <a:gd name="T15" fmla="*/ 4 h 56"/>
                <a:gd name="T16" fmla="*/ 4 w 47"/>
                <a:gd name="T17" fmla="*/ 4 h 56"/>
                <a:gd name="T18" fmla="*/ 4 w 47"/>
                <a:gd name="T19" fmla="*/ 4 h 56"/>
                <a:gd name="T20" fmla="*/ 1 w 47"/>
                <a:gd name="T21" fmla="*/ 6 h 56"/>
                <a:gd name="T22" fmla="*/ 0 w 47"/>
                <a:gd name="T23" fmla="*/ 9 h 56"/>
                <a:gd name="T24" fmla="*/ 1 w 47"/>
                <a:gd name="T25" fmla="*/ 52 h 56"/>
                <a:gd name="T26" fmla="*/ 1 w 47"/>
                <a:gd name="T27" fmla="*/ 52 h 56"/>
                <a:gd name="T28" fmla="*/ 1 w 47"/>
                <a:gd name="T29" fmla="*/ 54 h 56"/>
                <a:gd name="T30" fmla="*/ 5 w 47"/>
                <a:gd name="T31" fmla="*/ 56 h 56"/>
                <a:gd name="T32" fmla="*/ 5 w 47"/>
                <a:gd name="T33" fmla="*/ 56 h 56"/>
                <a:gd name="T34" fmla="*/ 5 w 47"/>
                <a:gd name="T35" fmla="*/ 56 h 56"/>
                <a:gd name="T36" fmla="*/ 43 w 47"/>
                <a:gd name="T37" fmla="*/ 54 h 56"/>
                <a:gd name="T38" fmla="*/ 43 w 47"/>
                <a:gd name="T39" fmla="*/ 54 h 56"/>
                <a:gd name="T40" fmla="*/ 47 w 47"/>
                <a:gd name="T41" fmla="*/ 53 h 56"/>
                <a:gd name="T42" fmla="*/ 47 w 47"/>
                <a:gd name="T43" fmla="*/ 50 h 56"/>
                <a:gd name="T44" fmla="*/ 47 w 47"/>
                <a:gd name="T45" fmla="*/ 9 h 56"/>
                <a:gd name="T46" fmla="*/ 47 w 47"/>
                <a:gd name="T47" fmla="*/ 9 h 56"/>
                <a:gd name="T48" fmla="*/ 46 w 47"/>
                <a:gd name="T49" fmla="*/ 4 h 56"/>
                <a:gd name="T50" fmla="*/ 42 w 47"/>
                <a:gd name="T51" fmla="*/ 3 h 56"/>
                <a:gd name="T52" fmla="*/ 42 w 47"/>
                <a:gd name="T53" fmla="*/ 3 h 56"/>
                <a:gd name="T54" fmla="*/ 42 w 47"/>
                <a:gd name="T55" fmla="*/ 3 h 56"/>
                <a:gd name="T56" fmla="*/ 42 w 47"/>
                <a:gd name="T57" fmla="*/ 3 h 56"/>
                <a:gd name="T58" fmla="*/ 42 w 47"/>
                <a:gd name="T59" fmla="*/ 3 h 56"/>
                <a:gd name="T60" fmla="*/ 42 w 47"/>
                <a:gd name="T61" fmla="*/ 3 h 56"/>
                <a:gd name="T62" fmla="*/ 40 w 47"/>
                <a:gd name="T63" fmla="*/ 0 h 56"/>
                <a:gd name="T64" fmla="*/ 39 w 47"/>
                <a:gd name="T6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56">
                  <a:moveTo>
                    <a:pt x="39" y="0"/>
                  </a:moveTo>
                  <a:lnTo>
                    <a:pt x="39" y="0"/>
                  </a:lnTo>
                  <a:lnTo>
                    <a:pt x="39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5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1" y="6"/>
                  </a:lnTo>
                  <a:lnTo>
                    <a:pt x="0" y="9"/>
                  </a:lnTo>
                  <a:lnTo>
                    <a:pt x="1" y="52"/>
                  </a:lnTo>
                  <a:lnTo>
                    <a:pt x="1" y="52"/>
                  </a:lnTo>
                  <a:lnTo>
                    <a:pt x="1" y="54"/>
                  </a:lnTo>
                  <a:lnTo>
                    <a:pt x="5" y="56"/>
                  </a:lnTo>
                  <a:lnTo>
                    <a:pt x="5" y="56"/>
                  </a:lnTo>
                  <a:lnTo>
                    <a:pt x="5" y="56"/>
                  </a:lnTo>
                  <a:lnTo>
                    <a:pt x="43" y="54"/>
                  </a:lnTo>
                  <a:lnTo>
                    <a:pt x="43" y="54"/>
                  </a:lnTo>
                  <a:lnTo>
                    <a:pt x="47" y="53"/>
                  </a:lnTo>
                  <a:lnTo>
                    <a:pt x="47" y="50"/>
                  </a:lnTo>
                  <a:lnTo>
                    <a:pt x="47" y="9"/>
                  </a:lnTo>
                  <a:lnTo>
                    <a:pt x="47" y="9"/>
                  </a:lnTo>
                  <a:lnTo>
                    <a:pt x="46" y="4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0" y="0"/>
                  </a:lnTo>
                  <a:lnTo>
                    <a:pt x="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2" name="Freeform 335"/>
            <p:cNvSpPr/>
            <p:nvPr/>
          </p:nvSpPr>
          <p:spPr bwMode="auto">
            <a:xfrm>
              <a:off x="2372319" y="2980888"/>
              <a:ext cx="16164" cy="48491"/>
            </a:xfrm>
            <a:custGeom>
              <a:avLst/>
              <a:gdLst>
                <a:gd name="T0" fmla="*/ 11 w 12"/>
                <a:gd name="T1" fmla="*/ 9 h 36"/>
                <a:gd name="T2" fmla="*/ 12 w 12"/>
                <a:gd name="T3" fmla="*/ 36 h 36"/>
                <a:gd name="T4" fmla="*/ 12 w 12"/>
                <a:gd name="T5" fmla="*/ 36 h 36"/>
                <a:gd name="T6" fmla="*/ 11 w 12"/>
                <a:gd name="T7" fmla="*/ 36 h 36"/>
                <a:gd name="T8" fmla="*/ 9 w 12"/>
                <a:gd name="T9" fmla="*/ 36 h 36"/>
                <a:gd name="T10" fmla="*/ 3 w 12"/>
                <a:gd name="T11" fmla="*/ 31 h 36"/>
                <a:gd name="T12" fmla="*/ 3 w 12"/>
                <a:gd name="T13" fmla="*/ 31 h 36"/>
                <a:gd name="T14" fmla="*/ 0 w 12"/>
                <a:gd name="T15" fmla="*/ 27 h 36"/>
                <a:gd name="T16" fmla="*/ 0 w 12"/>
                <a:gd name="T17" fmla="*/ 1 h 36"/>
                <a:gd name="T18" fmla="*/ 0 w 12"/>
                <a:gd name="T19" fmla="*/ 1 h 36"/>
                <a:gd name="T20" fmla="*/ 0 w 12"/>
                <a:gd name="T21" fmla="*/ 0 h 36"/>
                <a:gd name="T22" fmla="*/ 1 w 12"/>
                <a:gd name="T23" fmla="*/ 0 h 36"/>
                <a:gd name="T24" fmla="*/ 9 w 12"/>
                <a:gd name="T25" fmla="*/ 6 h 36"/>
                <a:gd name="T26" fmla="*/ 9 w 12"/>
                <a:gd name="T27" fmla="*/ 6 h 36"/>
                <a:gd name="T28" fmla="*/ 11 w 12"/>
                <a:gd name="T29" fmla="*/ 9 h 36"/>
                <a:gd name="T30" fmla="*/ 11 w 12"/>
                <a:gd name="T31" fmla="*/ 9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" h="36">
                  <a:moveTo>
                    <a:pt x="11" y="9"/>
                  </a:moveTo>
                  <a:lnTo>
                    <a:pt x="12" y="36"/>
                  </a:lnTo>
                  <a:lnTo>
                    <a:pt x="12" y="36"/>
                  </a:lnTo>
                  <a:lnTo>
                    <a:pt x="11" y="36"/>
                  </a:lnTo>
                  <a:lnTo>
                    <a:pt x="9" y="36"/>
                  </a:lnTo>
                  <a:lnTo>
                    <a:pt x="3" y="31"/>
                  </a:lnTo>
                  <a:lnTo>
                    <a:pt x="3" y="31"/>
                  </a:lnTo>
                  <a:lnTo>
                    <a:pt x="0" y="27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1" y="0"/>
                  </a:lnTo>
                  <a:lnTo>
                    <a:pt x="9" y="6"/>
                  </a:lnTo>
                  <a:lnTo>
                    <a:pt x="9" y="6"/>
                  </a:lnTo>
                  <a:lnTo>
                    <a:pt x="11" y="9"/>
                  </a:lnTo>
                  <a:lnTo>
                    <a:pt x="11" y="9"/>
                  </a:lnTo>
                  <a:close/>
                </a:path>
              </a:pathLst>
            </a:custGeom>
            <a:solidFill>
              <a:srgbClr val="E65E0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3" name="Freeform 336"/>
            <p:cNvSpPr/>
            <p:nvPr/>
          </p:nvSpPr>
          <p:spPr bwMode="auto">
            <a:xfrm>
              <a:off x="2370971" y="2998398"/>
              <a:ext cx="21552" cy="56573"/>
            </a:xfrm>
            <a:custGeom>
              <a:avLst/>
              <a:gdLst>
                <a:gd name="T0" fmla="*/ 14 w 16"/>
                <a:gd name="T1" fmla="*/ 3 h 42"/>
                <a:gd name="T2" fmla="*/ 16 w 16"/>
                <a:gd name="T3" fmla="*/ 39 h 42"/>
                <a:gd name="T4" fmla="*/ 16 w 16"/>
                <a:gd name="T5" fmla="*/ 39 h 42"/>
                <a:gd name="T6" fmla="*/ 14 w 16"/>
                <a:gd name="T7" fmla="*/ 41 h 42"/>
                <a:gd name="T8" fmla="*/ 13 w 16"/>
                <a:gd name="T9" fmla="*/ 42 h 42"/>
                <a:gd name="T10" fmla="*/ 2 w 16"/>
                <a:gd name="T11" fmla="*/ 42 h 42"/>
                <a:gd name="T12" fmla="*/ 2 w 16"/>
                <a:gd name="T13" fmla="*/ 42 h 42"/>
                <a:gd name="T14" fmla="*/ 1 w 16"/>
                <a:gd name="T15" fmla="*/ 42 h 42"/>
                <a:gd name="T16" fmla="*/ 0 w 16"/>
                <a:gd name="T17" fmla="*/ 39 h 42"/>
                <a:gd name="T18" fmla="*/ 0 w 16"/>
                <a:gd name="T19" fmla="*/ 3 h 42"/>
                <a:gd name="T20" fmla="*/ 0 w 16"/>
                <a:gd name="T21" fmla="*/ 3 h 42"/>
                <a:gd name="T22" fmla="*/ 0 w 16"/>
                <a:gd name="T23" fmla="*/ 1 h 42"/>
                <a:gd name="T24" fmla="*/ 1 w 16"/>
                <a:gd name="T25" fmla="*/ 0 h 42"/>
                <a:gd name="T26" fmla="*/ 12 w 16"/>
                <a:gd name="T27" fmla="*/ 0 h 42"/>
                <a:gd name="T28" fmla="*/ 12 w 16"/>
                <a:gd name="T29" fmla="*/ 0 h 42"/>
                <a:gd name="T30" fmla="*/ 14 w 16"/>
                <a:gd name="T31" fmla="*/ 0 h 42"/>
                <a:gd name="T32" fmla="*/ 14 w 16"/>
                <a:gd name="T33" fmla="*/ 3 h 42"/>
                <a:gd name="T34" fmla="*/ 14 w 16"/>
                <a:gd name="T35" fmla="*/ 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" h="42">
                  <a:moveTo>
                    <a:pt x="14" y="3"/>
                  </a:moveTo>
                  <a:lnTo>
                    <a:pt x="16" y="39"/>
                  </a:lnTo>
                  <a:lnTo>
                    <a:pt x="16" y="39"/>
                  </a:lnTo>
                  <a:lnTo>
                    <a:pt x="14" y="41"/>
                  </a:lnTo>
                  <a:lnTo>
                    <a:pt x="13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1" y="42"/>
                  </a:lnTo>
                  <a:lnTo>
                    <a:pt x="0" y="39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1"/>
                  </a:lnTo>
                  <a:lnTo>
                    <a:pt x="1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4" y="0"/>
                  </a:lnTo>
                  <a:lnTo>
                    <a:pt x="14" y="3"/>
                  </a:lnTo>
                  <a:lnTo>
                    <a:pt x="14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4" name="Freeform 337"/>
            <p:cNvSpPr/>
            <p:nvPr/>
          </p:nvSpPr>
          <p:spPr bwMode="auto">
            <a:xfrm>
              <a:off x="2356155" y="3013215"/>
              <a:ext cx="53879" cy="191272"/>
            </a:xfrm>
            <a:custGeom>
              <a:avLst/>
              <a:gdLst>
                <a:gd name="T0" fmla="*/ 38 w 40"/>
                <a:gd name="T1" fmla="*/ 12 h 142"/>
                <a:gd name="T2" fmla="*/ 40 w 40"/>
                <a:gd name="T3" fmla="*/ 135 h 142"/>
                <a:gd name="T4" fmla="*/ 40 w 40"/>
                <a:gd name="T5" fmla="*/ 135 h 142"/>
                <a:gd name="T6" fmla="*/ 39 w 40"/>
                <a:gd name="T7" fmla="*/ 138 h 142"/>
                <a:gd name="T8" fmla="*/ 38 w 40"/>
                <a:gd name="T9" fmla="*/ 140 h 142"/>
                <a:gd name="T10" fmla="*/ 36 w 40"/>
                <a:gd name="T11" fmla="*/ 142 h 142"/>
                <a:gd name="T12" fmla="*/ 34 w 40"/>
                <a:gd name="T13" fmla="*/ 142 h 142"/>
                <a:gd name="T14" fmla="*/ 9 w 40"/>
                <a:gd name="T15" fmla="*/ 142 h 142"/>
                <a:gd name="T16" fmla="*/ 9 w 40"/>
                <a:gd name="T17" fmla="*/ 142 h 142"/>
                <a:gd name="T18" fmla="*/ 7 w 40"/>
                <a:gd name="T19" fmla="*/ 142 h 142"/>
                <a:gd name="T20" fmla="*/ 5 w 40"/>
                <a:gd name="T21" fmla="*/ 140 h 142"/>
                <a:gd name="T22" fmla="*/ 3 w 40"/>
                <a:gd name="T23" fmla="*/ 139 h 142"/>
                <a:gd name="T24" fmla="*/ 3 w 40"/>
                <a:gd name="T25" fmla="*/ 136 h 142"/>
                <a:gd name="T26" fmla="*/ 0 w 40"/>
                <a:gd name="T27" fmla="*/ 13 h 142"/>
                <a:gd name="T28" fmla="*/ 0 w 40"/>
                <a:gd name="T29" fmla="*/ 13 h 142"/>
                <a:gd name="T30" fmla="*/ 1 w 40"/>
                <a:gd name="T31" fmla="*/ 8 h 142"/>
                <a:gd name="T32" fmla="*/ 4 w 40"/>
                <a:gd name="T33" fmla="*/ 4 h 142"/>
                <a:gd name="T34" fmla="*/ 7 w 40"/>
                <a:gd name="T35" fmla="*/ 1 h 142"/>
                <a:gd name="T36" fmla="*/ 9 w 40"/>
                <a:gd name="T37" fmla="*/ 1 h 142"/>
                <a:gd name="T38" fmla="*/ 27 w 40"/>
                <a:gd name="T39" fmla="*/ 0 h 142"/>
                <a:gd name="T40" fmla="*/ 27 w 40"/>
                <a:gd name="T41" fmla="*/ 0 h 142"/>
                <a:gd name="T42" fmla="*/ 30 w 40"/>
                <a:gd name="T43" fmla="*/ 1 h 142"/>
                <a:gd name="T44" fmla="*/ 32 w 40"/>
                <a:gd name="T45" fmla="*/ 4 h 142"/>
                <a:gd name="T46" fmla="*/ 36 w 40"/>
                <a:gd name="T47" fmla="*/ 7 h 142"/>
                <a:gd name="T48" fmla="*/ 38 w 40"/>
                <a:gd name="T49" fmla="*/ 12 h 142"/>
                <a:gd name="T50" fmla="*/ 38 w 40"/>
                <a:gd name="T51" fmla="*/ 1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0" h="142">
                  <a:moveTo>
                    <a:pt x="38" y="12"/>
                  </a:moveTo>
                  <a:lnTo>
                    <a:pt x="40" y="135"/>
                  </a:lnTo>
                  <a:lnTo>
                    <a:pt x="40" y="135"/>
                  </a:lnTo>
                  <a:lnTo>
                    <a:pt x="39" y="138"/>
                  </a:lnTo>
                  <a:lnTo>
                    <a:pt x="38" y="140"/>
                  </a:lnTo>
                  <a:lnTo>
                    <a:pt x="36" y="142"/>
                  </a:lnTo>
                  <a:lnTo>
                    <a:pt x="34" y="142"/>
                  </a:lnTo>
                  <a:lnTo>
                    <a:pt x="9" y="142"/>
                  </a:lnTo>
                  <a:lnTo>
                    <a:pt x="9" y="142"/>
                  </a:lnTo>
                  <a:lnTo>
                    <a:pt x="7" y="142"/>
                  </a:lnTo>
                  <a:lnTo>
                    <a:pt x="5" y="140"/>
                  </a:lnTo>
                  <a:lnTo>
                    <a:pt x="3" y="139"/>
                  </a:lnTo>
                  <a:lnTo>
                    <a:pt x="3" y="136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1" y="8"/>
                  </a:lnTo>
                  <a:lnTo>
                    <a:pt x="4" y="4"/>
                  </a:lnTo>
                  <a:lnTo>
                    <a:pt x="7" y="1"/>
                  </a:lnTo>
                  <a:lnTo>
                    <a:pt x="9" y="1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30" y="1"/>
                  </a:lnTo>
                  <a:lnTo>
                    <a:pt x="32" y="4"/>
                  </a:lnTo>
                  <a:lnTo>
                    <a:pt x="36" y="7"/>
                  </a:lnTo>
                  <a:lnTo>
                    <a:pt x="38" y="12"/>
                  </a:lnTo>
                  <a:lnTo>
                    <a:pt x="38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5" name="Freeform 338"/>
            <p:cNvSpPr/>
            <p:nvPr/>
          </p:nvSpPr>
          <p:spPr bwMode="auto">
            <a:xfrm>
              <a:off x="2348073" y="3029379"/>
              <a:ext cx="67349" cy="167026"/>
            </a:xfrm>
            <a:custGeom>
              <a:avLst/>
              <a:gdLst>
                <a:gd name="T0" fmla="*/ 48 w 50"/>
                <a:gd name="T1" fmla="*/ 4 h 124"/>
                <a:gd name="T2" fmla="*/ 50 w 50"/>
                <a:gd name="T3" fmla="*/ 119 h 124"/>
                <a:gd name="T4" fmla="*/ 50 w 50"/>
                <a:gd name="T5" fmla="*/ 119 h 124"/>
                <a:gd name="T6" fmla="*/ 49 w 50"/>
                <a:gd name="T7" fmla="*/ 122 h 124"/>
                <a:gd name="T8" fmla="*/ 46 w 50"/>
                <a:gd name="T9" fmla="*/ 123 h 124"/>
                <a:gd name="T10" fmla="*/ 9 w 50"/>
                <a:gd name="T11" fmla="*/ 124 h 124"/>
                <a:gd name="T12" fmla="*/ 9 w 50"/>
                <a:gd name="T13" fmla="*/ 124 h 124"/>
                <a:gd name="T14" fmla="*/ 4 w 50"/>
                <a:gd name="T15" fmla="*/ 123 h 124"/>
                <a:gd name="T16" fmla="*/ 3 w 50"/>
                <a:gd name="T17" fmla="*/ 120 h 124"/>
                <a:gd name="T18" fmla="*/ 0 w 50"/>
                <a:gd name="T19" fmla="*/ 5 h 124"/>
                <a:gd name="T20" fmla="*/ 0 w 50"/>
                <a:gd name="T21" fmla="*/ 5 h 124"/>
                <a:gd name="T22" fmla="*/ 2 w 50"/>
                <a:gd name="T23" fmla="*/ 3 h 124"/>
                <a:gd name="T24" fmla="*/ 6 w 50"/>
                <a:gd name="T25" fmla="*/ 1 h 124"/>
                <a:gd name="T26" fmla="*/ 44 w 50"/>
                <a:gd name="T27" fmla="*/ 0 h 124"/>
                <a:gd name="T28" fmla="*/ 44 w 50"/>
                <a:gd name="T29" fmla="*/ 0 h 124"/>
                <a:gd name="T30" fmla="*/ 46 w 50"/>
                <a:gd name="T31" fmla="*/ 1 h 124"/>
                <a:gd name="T32" fmla="*/ 48 w 50"/>
                <a:gd name="T33" fmla="*/ 4 h 124"/>
                <a:gd name="T34" fmla="*/ 48 w 50"/>
                <a:gd name="T35" fmla="*/ 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0" h="124">
                  <a:moveTo>
                    <a:pt x="48" y="4"/>
                  </a:moveTo>
                  <a:lnTo>
                    <a:pt x="50" y="119"/>
                  </a:lnTo>
                  <a:lnTo>
                    <a:pt x="50" y="119"/>
                  </a:lnTo>
                  <a:lnTo>
                    <a:pt x="49" y="122"/>
                  </a:lnTo>
                  <a:lnTo>
                    <a:pt x="46" y="123"/>
                  </a:lnTo>
                  <a:lnTo>
                    <a:pt x="9" y="124"/>
                  </a:lnTo>
                  <a:lnTo>
                    <a:pt x="9" y="124"/>
                  </a:lnTo>
                  <a:lnTo>
                    <a:pt x="4" y="123"/>
                  </a:lnTo>
                  <a:lnTo>
                    <a:pt x="3" y="1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3"/>
                  </a:lnTo>
                  <a:lnTo>
                    <a:pt x="6" y="1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6" y="1"/>
                  </a:lnTo>
                  <a:lnTo>
                    <a:pt x="48" y="4"/>
                  </a:lnTo>
                  <a:lnTo>
                    <a:pt x="48" y="4"/>
                  </a:lnTo>
                  <a:close/>
                </a:path>
              </a:pathLst>
            </a:custGeom>
            <a:solidFill>
              <a:srgbClr val="EC64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6" name="Freeform 339"/>
            <p:cNvSpPr/>
            <p:nvPr/>
          </p:nvSpPr>
          <p:spPr bwMode="auto">
            <a:xfrm>
              <a:off x="2348073" y="3038808"/>
              <a:ext cx="67349" cy="148168"/>
            </a:xfrm>
            <a:custGeom>
              <a:avLst/>
              <a:gdLst>
                <a:gd name="T0" fmla="*/ 48 w 50"/>
                <a:gd name="T1" fmla="*/ 0 h 110"/>
                <a:gd name="T2" fmla="*/ 50 w 50"/>
                <a:gd name="T3" fmla="*/ 109 h 110"/>
                <a:gd name="T4" fmla="*/ 3 w 50"/>
                <a:gd name="T5" fmla="*/ 110 h 110"/>
                <a:gd name="T6" fmla="*/ 0 w 50"/>
                <a:gd name="T7" fmla="*/ 1 h 110"/>
                <a:gd name="T8" fmla="*/ 48 w 50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10">
                  <a:moveTo>
                    <a:pt x="48" y="0"/>
                  </a:moveTo>
                  <a:lnTo>
                    <a:pt x="50" y="109"/>
                  </a:lnTo>
                  <a:lnTo>
                    <a:pt x="3" y="110"/>
                  </a:lnTo>
                  <a:lnTo>
                    <a:pt x="0" y="1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FAB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7" name="Freeform 340"/>
            <p:cNvSpPr/>
            <p:nvPr/>
          </p:nvSpPr>
          <p:spPr bwMode="auto">
            <a:xfrm>
              <a:off x="2345379" y="2882557"/>
              <a:ext cx="64655" cy="70043"/>
            </a:xfrm>
            <a:custGeom>
              <a:avLst/>
              <a:gdLst>
                <a:gd name="T0" fmla="*/ 47 w 48"/>
                <a:gd name="T1" fmla="*/ 4 h 52"/>
                <a:gd name="T2" fmla="*/ 48 w 48"/>
                <a:gd name="T3" fmla="*/ 47 h 52"/>
                <a:gd name="T4" fmla="*/ 48 w 48"/>
                <a:gd name="T5" fmla="*/ 47 h 52"/>
                <a:gd name="T6" fmla="*/ 47 w 48"/>
                <a:gd name="T7" fmla="*/ 50 h 52"/>
                <a:gd name="T8" fmla="*/ 44 w 48"/>
                <a:gd name="T9" fmla="*/ 51 h 52"/>
                <a:gd name="T10" fmla="*/ 6 w 48"/>
                <a:gd name="T11" fmla="*/ 52 h 52"/>
                <a:gd name="T12" fmla="*/ 6 w 48"/>
                <a:gd name="T13" fmla="*/ 52 h 52"/>
                <a:gd name="T14" fmla="*/ 2 w 48"/>
                <a:gd name="T15" fmla="*/ 51 h 52"/>
                <a:gd name="T16" fmla="*/ 1 w 48"/>
                <a:gd name="T17" fmla="*/ 47 h 52"/>
                <a:gd name="T18" fmla="*/ 0 w 48"/>
                <a:gd name="T19" fmla="*/ 5 h 52"/>
                <a:gd name="T20" fmla="*/ 0 w 48"/>
                <a:gd name="T21" fmla="*/ 5 h 52"/>
                <a:gd name="T22" fmla="*/ 1 w 48"/>
                <a:gd name="T23" fmla="*/ 2 h 52"/>
                <a:gd name="T24" fmla="*/ 5 w 48"/>
                <a:gd name="T25" fmla="*/ 1 h 52"/>
                <a:gd name="T26" fmla="*/ 43 w 48"/>
                <a:gd name="T27" fmla="*/ 0 h 52"/>
                <a:gd name="T28" fmla="*/ 43 w 48"/>
                <a:gd name="T29" fmla="*/ 0 h 52"/>
                <a:gd name="T30" fmla="*/ 46 w 48"/>
                <a:gd name="T31" fmla="*/ 1 h 52"/>
                <a:gd name="T32" fmla="*/ 47 w 48"/>
                <a:gd name="T33" fmla="*/ 4 h 52"/>
                <a:gd name="T34" fmla="*/ 47 w 48"/>
                <a:gd name="T35" fmla="*/ 4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8" h="52">
                  <a:moveTo>
                    <a:pt x="47" y="4"/>
                  </a:moveTo>
                  <a:lnTo>
                    <a:pt x="48" y="47"/>
                  </a:lnTo>
                  <a:lnTo>
                    <a:pt x="48" y="47"/>
                  </a:lnTo>
                  <a:lnTo>
                    <a:pt x="47" y="50"/>
                  </a:lnTo>
                  <a:lnTo>
                    <a:pt x="44" y="51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2" y="51"/>
                  </a:lnTo>
                  <a:lnTo>
                    <a:pt x="1" y="47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2"/>
                  </a:lnTo>
                  <a:lnTo>
                    <a:pt x="5" y="1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46" y="1"/>
                  </a:lnTo>
                  <a:lnTo>
                    <a:pt x="47" y="4"/>
                  </a:lnTo>
                  <a:lnTo>
                    <a:pt x="47" y="4"/>
                  </a:lnTo>
                  <a:close/>
                </a:path>
              </a:pathLst>
            </a:custGeom>
            <a:solidFill>
              <a:srgbClr val="EC64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8" name="Freeform 341"/>
            <p:cNvSpPr/>
            <p:nvPr/>
          </p:nvSpPr>
          <p:spPr bwMode="auto">
            <a:xfrm>
              <a:off x="2352113" y="2877169"/>
              <a:ext cx="52533" cy="64655"/>
            </a:xfrm>
            <a:custGeom>
              <a:avLst/>
              <a:gdLst>
                <a:gd name="T0" fmla="*/ 39 w 39"/>
                <a:gd name="T1" fmla="*/ 44 h 48"/>
                <a:gd name="T2" fmla="*/ 38 w 39"/>
                <a:gd name="T3" fmla="*/ 4 h 48"/>
                <a:gd name="T4" fmla="*/ 38 w 39"/>
                <a:gd name="T5" fmla="*/ 4 h 48"/>
                <a:gd name="T6" fmla="*/ 37 w 39"/>
                <a:gd name="T7" fmla="*/ 1 h 48"/>
                <a:gd name="T8" fmla="*/ 34 w 39"/>
                <a:gd name="T9" fmla="*/ 0 h 48"/>
                <a:gd name="T10" fmla="*/ 3 w 39"/>
                <a:gd name="T11" fmla="*/ 1 h 48"/>
                <a:gd name="T12" fmla="*/ 3 w 39"/>
                <a:gd name="T13" fmla="*/ 1 h 48"/>
                <a:gd name="T14" fmla="*/ 1 w 39"/>
                <a:gd name="T15" fmla="*/ 2 h 48"/>
                <a:gd name="T16" fmla="*/ 0 w 39"/>
                <a:gd name="T17" fmla="*/ 4 h 48"/>
                <a:gd name="T18" fmla="*/ 1 w 39"/>
                <a:gd name="T19" fmla="*/ 46 h 48"/>
                <a:gd name="T20" fmla="*/ 1 w 39"/>
                <a:gd name="T21" fmla="*/ 46 h 48"/>
                <a:gd name="T22" fmla="*/ 1 w 39"/>
                <a:gd name="T23" fmla="*/ 47 h 48"/>
                <a:gd name="T24" fmla="*/ 4 w 39"/>
                <a:gd name="T25" fmla="*/ 48 h 48"/>
                <a:gd name="T26" fmla="*/ 35 w 39"/>
                <a:gd name="T27" fmla="*/ 48 h 48"/>
                <a:gd name="T28" fmla="*/ 35 w 39"/>
                <a:gd name="T29" fmla="*/ 48 h 48"/>
                <a:gd name="T30" fmla="*/ 38 w 39"/>
                <a:gd name="T31" fmla="*/ 47 h 48"/>
                <a:gd name="T32" fmla="*/ 39 w 39"/>
                <a:gd name="T33" fmla="*/ 44 h 48"/>
                <a:gd name="T34" fmla="*/ 39 w 39"/>
                <a:gd name="T35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48">
                  <a:moveTo>
                    <a:pt x="39" y="44"/>
                  </a:moveTo>
                  <a:lnTo>
                    <a:pt x="38" y="4"/>
                  </a:lnTo>
                  <a:lnTo>
                    <a:pt x="38" y="4"/>
                  </a:lnTo>
                  <a:lnTo>
                    <a:pt x="37" y="1"/>
                  </a:lnTo>
                  <a:lnTo>
                    <a:pt x="34" y="0"/>
                  </a:lnTo>
                  <a:lnTo>
                    <a:pt x="3" y="1"/>
                  </a:lnTo>
                  <a:lnTo>
                    <a:pt x="3" y="1"/>
                  </a:lnTo>
                  <a:lnTo>
                    <a:pt x="1" y="2"/>
                  </a:lnTo>
                  <a:lnTo>
                    <a:pt x="0" y="4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4" y="48"/>
                  </a:lnTo>
                  <a:lnTo>
                    <a:pt x="35" y="48"/>
                  </a:lnTo>
                  <a:lnTo>
                    <a:pt x="35" y="48"/>
                  </a:lnTo>
                  <a:lnTo>
                    <a:pt x="38" y="47"/>
                  </a:lnTo>
                  <a:lnTo>
                    <a:pt x="39" y="44"/>
                  </a:lnTo>
                  <a:lnTo>
                    <a:pt x="39" y="44"/>
                  </a:lnTo>
                  <a:close/>
                </a:path>
              </a:pathLst>
            </a:custGeom>
            <a:solidFill>
              <a:srgbClr val="FAB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9" name="Freeform 650"/>
            <p:cNvSpPr/>
            <p:nvPr/>
          </p:nvSpPr>
          <p:spPr bwMode="auto">
            <a:xfrm>
              <a:off x="2539344" y="3533151"/>
              <a:ext cx="227641" cy="289602"/>
            </a:xfrm>
            <a:custGeom>
              <a:avLst/>
              <a:gdLst>
                <a:gd name="T0" fmla="*/ 143 w 169"/>
                <a:gd name="T1" fmla="*/ 30 h 215"/>
                <a:gd name="T2" fmla="*/ 122 w 169"/>
                <a:gd name="T3" fmla="*/ 62 h 215"/>
                <a:gd name="T4" fmla="*/ 110 w 169"/>
                <a:gd name="T5" fmla="*/ 78 h 215"/>
                <a:gd name="T6" fmla="*/ 108 w 169"/>
                <a:gd name="T7" fmla="*/ 77 h 215"/>
                <a:gd name="T8" fmla="*/ 116 w 169"/>
                <a:gd name="T9" fmla="*/ 36 h 215"/>
                <a:gd name="T10" fmla="*/ 119 w 169"/>
                <a:gd name="T11" fmla="*/ 16 h 215"/>
                <a:gd name="T12" fmla="*/ 118 w 169"/>
                <a:gd name="T13" fmla="*/ 8 h 215"/>
                <a:gd name="T14" fmla="*/ 114 w 169"/>
                <a:gd name="T15" fmla="*/ 3 h 215"/>
                <a:gd name="T16" fmla="*/ 108 w 169"/>
                <a:gd name="T17" fmla="*/ 0 h 215"/>
                <a:gd name="T18" fmla="*/ 103 w 169"/>
                <a:gd name="T19" fmla="*/ 1 h 215"/>
                <a:gd name="T20" fmla="*/ 97 w 169"/>
                <a:gd name="T21" fmla="*/ 4 h 215"/>
                <a:gd name="T22" fmla="*/ 91 w 169"/>
                <a:gd name="T23" fmla="*/ 18 h 215"/>
                <a:gd name="T24" fmla="*/ 88 w 169"/>
                <a:gd name="T25" fmla="*/ 27 h 215"/>
                <a:gd name="T26" fmla="*/ 77 w 169"/>
                <a:gd name="T27" fmla="*/ 59 h 215"/>
                <a:gd name="T28" fmla="*/ 72 w 169"/>
                <a:gd name="T29" fmla="*/ 69 h 215"/>
                <a:gd name="T30" fmla="*/ 73 w 169"/>
                <a:gd name="T31" fmla="*/ 58 h 215"/>
                <a:gd name="T32" fmla="*/ 76 w 169"/>
                <a:gd name="T33" fmla="*/ 35 h 215"/>
                <a:gd name="T34" fmla="*/ 74 w 169"/>
                <a:gd name="T35" fmla="*/ 20 h 215"/>
                <a:gd name="T36" fmla="*/ 70 w 169"/>
                <a:gd name="T37" fmla="*/ 13 h 215"/>
                <a:gd name="T38" fmla="*/ 64 w 169"/>
                <a:gd name="T39" fmla="*/ 13 h 215"/>
                <a:gd name="T40" fmla="*/ 60 w 169"/>
                <a:gd name="T41" fmla="*/ 15 h 215"/>
                <a:gd name="T42" fmla="*/ 53 w 169"/>
                <a:gd name="T43" fmla="*/ 28 h 215"/>
                <a:gd name="T44" fmla="*/ 34 w 169"/>
                <a:gd name="T45" fmla="*/ 92 h 215"/>
                <a:gd name="T46" fmla="*/ 24 w 169"/>
                <a:gd name="T47" fmla="*/ 115 h 215"/>
                <a:gd name="T48" fmla="*/ 8 w 169"/>
                <a:gd name="T49" fmla="*/ 154 h 215"/>
                <a:gd name="T50" fmla="*/ 0 w 169"/>
                <a:gd name="T51" fmla="*/ 178 h 215"/>
                <a:gd name="T52" fmla="*/ 24 w 169"/>
                <a:gd name="T53" fmla="*/ 196 h 215"/>
                <a:gd name="T54" fmla="*/ 47 w 169"/>
                <a:gd name="T55" fmla="*/ 215 h 215"/>
                <a:gd name="T56" fmla="*/ 56 w 169"/>
                <a:gd name="T57" fmla="*/ 208 h 215"/>
                <a:gd name="T58" fmla="*/ 93 w 169"/>
                <a:gd name="T59" fmla="*/ 189 h 215"/>
                <a:gd name="T60" fmla="*/ 126 w 169"/>
                <a:gd name="T61" fmla="*/ 175 h 215"/>
                <a:gd name="T62" fmla="*/ 158 w 169"/>
                <a:gd name="T63" fmla="*/ 167 h 215"/>
                <a:gd name="T64" fmla="*/ 159 w 169"/>
                <a:gd name="T65" fmla="*/ 162 h 215"/>
                <a:gd name="T66" fmla="*/ 161 w 169"/>
                <a:gd name="T67" fmla="*/ 153 h 215"/>
                <a:gd name="T68" fmla="*/ 154 w 169"/>
                <a:gd name="T69" fmla="*/ 143 h 215"/>
                <a:gd name="T70" fmla="*/ 138 w 169"/>
                <a:gd name="T71" fmla="*/ 142 h 215"/>
                <a:gd name="T72" fmla="*/ 124 w 169"/>
                <a:gd name="T73" fmla="*/ 143 h 215"/>
                <a:gd name="T74" fmla="*/ 110 w 169"/>
                <a:gd name="T75" fmla="*/ 148 h 215"/>
                <a:gd name="T76" fmla="*/ 105 w 169"/>
                <a:gd name="T77" fmla="*/ 151 h 215"/>
                <a:gd name="T78" fmla="*/ 154 w 169"/>
                <a:gd name="T79" fmla="*/ 73 h 215"/>
                <a:gd name="T80" fmla="*/ 168 w 169"/>
                <a:gd name="T81" fmla="*/ 40 h 215"/>
                <a:gd name="T82" fmla="*/ 169 w 169"/>
                <a:gd name="T83" fmla="*/ 28 h 215"/>
                <a:gd name="T84" fmla="*/ 166 w 169"/>
                <a:gd name="T85" fmla="*/ 22 h 215"/>
                <a:gd name="T86" fmla="*/ 162 w 169"/>
                <a:gd name="T87" fmla="*/ 18 h 215"/>
                <a:gd name="T88" fmla="*/ 157 w 169"/>
                <a:gd name="T89" fmla="*/ 18 h 215"/>
                <a:gd name="T90" fmla="*/ 150 w 169"/>
                <a:gd name="T91" fmla="*/ 22 h 215"/>
                <a:gd name="T92" fmla="*/ 143 w 169"/>
                <a:gd name="T93" fmla="*/ 3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9" h="215">
                  <a:moveTo>
                    <a:pt x="143" y="30"/>
                  </a:moveTo>
                  <a:lnTo>
                    <a:pt x="143" y="30"/>
                  </a:lnTo>
                  <a:lnTo>
                    <a:pt x="134" y="46"/>
                  </a:lnTo>
                  <a:lnTo>
                    <a:pt x="122" y="62"/>
                  </a:lnTo>
                  <a:lnTo>
                    <a:pt x="112" y="76"/>
                  </a:lnTo>
                  <a:lnTo>
                    <a:pt x="110" y="78"/>
                  </a:lnTo>
                  <a:lnTo>
                    <a:pt x="108" y="78"/>
                  </a:lnTo>
                  <a:lnTo>
                    <a:pt x="108" y="77"/>
                  </a:lnTo>
                  <a:lnTo>
                    <a:pt x="108" y="77"/>
                  </a:lnTo>
                  <a:lnTo>
                    <a:pt x="116" y="36"/>
                  </a:lnTo>
                  <a:lnTo>
                    <a:pt x="119" y="16"/>
                  </a:lnTo>
                  <a:lnTo>
                    <a:pt x="119" y="16"/>
                  </a:lnTo>
                  <a:lnTo>
                    <a:pt x="119" y="12"/>
                  </a:lnTo>
                  <a:lnTo>
                    <a:pt x="118" y="8"/>
                  </a:lnTo>
                  <a:lnTo>
                    <a:pt x="116" y="4"/>
                  </a:lnTo>
                  <a:lnTo>
                    <a:pt x="114" y="3"/>
                  </a:lnTo>
                  <a:lnTo>
                    <a:pt x="111" y="0"/>
                  </a:lnTo>
                  <a:lnTo>
                    <a:pt x="108" y="0"/>
                  </a:lnTo>
                  <a:lnTo>
                    <a:pt x="105" y="0"/>
                  </a:lnTo>
                  <a:lnTo>
                    <a:pt x="103" y="1"/>
                  </a:lnTo>
                  <a:lnTo>
                    <a:pt x="103" y="1"/>
                  </a:lnTo>
                  <a:lnTo>
                    <a:pt x="97" y="4"/>
                  </a:lnTo>
                  <a:lnTo>
                    <a:pt x="93" y="9"/>
                  </a:lnTo>
                  <a:lnTo>
                    <a:pt x="91" y="18"/>
                  </a:lnTo>
                  <a:lnTo>
                    <a:pt x="88" y="27"/>
                  </a:lnTo>
                  <a:lnTo>
                    <a:pt x="88" y="27"/>
                  </a:lnTo>
                  <a:lnTo>
                    <a:pt x="83" y="47"/>
                  </a:lnTo>
                  <a:lnTo>
                    <a:pt x="77" y="59"/>
                  </a:lnTo>
                  <a:lnTo>
                    <a:pt x="73" y="66"/>
                  </a:lnTo>
                  <a:lnTo>
                    <a:pt x="72" y="69"/>
                  </a:lnTo>
                  <a:lnTo>
                    <a:pt x="72" y="69"/>
                  </a:lnTo>
                  <a:lnTo>
                    <a:pt x="73" y="58"/>
                  </a:lnTo>
                  <a:lnTo>
                    <a:pt x="74" y="47"/>
                  </a:lnTo>
                  <a:lnTo>
                    <a:pt x="76" y="35"/>
                  </a:lnTo>
                  <a:lnTo>
                    <a:pt x="74" y="24"/>
                  </a:lnTo>
                  <a:lnTo>
                    <a:pt x="74" y="20"/>
                  </a:lnTo>
                  <a:lnTo>
                    <a:pt x="73" y="16"/>
                  </a:lnTo>
                  <a:lnTo>
                    <a:pt x="70" y="13"/>
                  </a:lnTo>
                  <a:lnTo>
                    <a:pt x="68" y="12"/>
                  </a:lnTo>
                  <a:lnTo>
                    <a:pt x="64" y="13"/>
                  </a:lnTo>
                  <a:lnTo>
                    <a:pt x="60" y="15"/>
                  </a:lnTo>
                  <a:lnTo>
                    <a:pt x="60" y="15"/>
                  </a:lnTo>
                  <a:lnTo>
                    <a:pt x="57" y="20"/>
                  </a:lnTo>
                  <a:lnTo>
                    <a:pt x="53" y="28"/>
                  </a:lnTo>
                  <a:lnTo>
                    <a:pt x="45" y="55"/>
                  </a:lnTo>
                  <a:lnTo>
                    <a:pt x="34" y="92"/>
                  </a:lnTo>
                  <a:lnTo>
                    <a:pt x="34" y="92"/>
                  </a:lnTo>
                  <a:lnTo>
                    <a:pt x="24" y="115"/>
                  </a:lnTo>
                  <a:lnTo>
                    <a:pt x="16" y="135"/>
                  </a:lnTo>
                  <a:lnTo>
                    <a:pt x="8" y="154"/>
                  </a:lnTo>
                  <a:lnTo>
                    <a:pt x="0" y="178"/>
                  </a:lnTo>
                  <a:lnTo>
                    <a:pt x="0" y="178"/>
                  </a:lnTo>
                  <a:lnTo>
                    <a:pt x="12" y="186"/>
                  </a:lnTo>
                  <a:lnTo>
                    <a:pt x="24" y="196"/>
                  </a:lnTo>
                  <a:lnTo>
                    <a:pt x="47" y="215"/>
                  </a:lnTo>
                  <a:lnTo>
                    <a:pt x="47" y="215"/>
                  </a:lnTo>
                  <a:lnTo>
                    <a:pt x="56" y="208"/>
                  </a:lnTo>
                  <a:lnTo>
                    <a:pt x="56" y="208"/>
                  </a:lnTo>
                  <a:lnTo>
                    <a:pt x="66" y="202"/>
                  </a:lnTo>
                  <a:lnTo>
                    <a:pt x="93" y="189"/>
                  </a:lnTo>
                  <a:lnTo>
                    <a:pt x="110" y="182"/>
                  </a:lnTo>
                  <a:lnTo>
                    <a:pt x="126" y="175"/>
                  </a:lnTo>
                  <a:lnTo>
                    <a:pt x="143" y="170"/>
                  </a:lnTo>
                  <a:lnTo>
                    <a:pt x="158" y="167"/>
                  </a:lnTo>
                  <a:lnTo>
                    <a:pt x="158" y="167"/>
                  </a:lnTo>
                  <a:lnTo>
                    <a:pt x="159" y="162"/>
                  </a:lnTo>
                  <a:lnTo>
                    <a:pt x="161" y="158"/>
                  </a:lnTo>
                  <a:lnTo>
                    <a:pt x="161" y="153"/>
                  </a:lnTo>
                  <a:lnTo>
                    <a:pt x="158" y="148"/>
                  </a:lnTo>
                  <a:lnTo>
                    <a:pt x="154" y="143"/>
                  </a:lnTo>
                  <a:lnTo>
                    <a:pt x="147" y="142"/>
                  </a:lnTo>
                  <a:lnTo>
                    <a:pt x="138" y="142"/>
                  </a:lnTo>
                  <a:lnTo>
                    <a:pt x="138" y="142"/>
                  </a:lnTo>
                  <a:lnTo>
                    <a:pt x="124" y="143"/>
                  </a:lnTo>
                  <a:lnTo>
                    <a:pt x="115" y="146"/>
                  </a:lnTo>
                  <a:lnTo>
                    <a:pt x="110" y="148"/>
                  </a:lnTo>
                  <a:lnTo>
                    <a:pt x="105" y="151"/>
                  </a:lnTo>
                  <a:lnTo>
                    <a:pt x="105" y="151"/>
                  </a:lnTo>
                  <a:lnTo>
                    <a:pt x="154" y="73"/>
                  </a:lnTo>
                  <a:lnTo>
                    <a:pt x="154" y="73"/>
                  </a:lnTo>
                  <a:lnTo>
                    <a:pt x="164" y="54"/>
                  </a:lnTo>
                  <a:lnTo>
                    <a:pt x="168" y="40"/>
                  </a:lnTo>
                  <a:lnTo>
                    <a:pt x="169" y="34"/>
                  </a:lnTo>
                  <a:lnTo>
                    <a:pt x="169" y="28"/>
                  </a:lnTo>
                  <a:lnTo>
                    <a:pt x="168" y="24"/>
                  </a:lnTo>
                  <a:lnTo>
                    <a:pt x="166" y="22"/>
                  </a:lnTo>
                  <a:lnTo>
                    <a:pt x="165" y="19"/>
                  </a:lnTo>
                  <a:lnTo>
                    <a:pt x="162" y="18"/>
                  </a:lnTo>
                  <a:lnTo>
                    <a:pt x="159" y="18"/>
                  </a:lnTo>
                  <a:lnTo>
                    <a:pt x="157" y="18"/>
                  </a:lnTo>
                  <a:lnTo>
                    <a:pt x="153" y="19"/>
                  </a:lnTo>
                  <a:lnTo>
                    <a:pt x="150" y="22"/>
                  </a:lnTo>
                  <a:lnTo>
                    <a:pt x="143" y="30"/>
                  </a:lnTo>
                  <a:lnTo>
                    <a:pt x="143" y="30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0" name="Freeform 651"/>
            <p:cNvSpPr/>
            <p:nvPr/>
          </p:nvSpPr>
          <p:spPr bwMode="auto">
            <a:xfrm>
              <a:off x="2578407" y="4132559"/>
              <a:ext cx="766434" cy="490302"/>
            </a:xfrm>
            <a:custGeom>
              <a:avLst/>
              <a:gdLst>
                <a:gd name="T0" fmla="*/ 0 w 569"/>
                <a:gd name="T1" fmla="*/ 103 h 364"/>
                <a:gd name="T2" fmla="*/ 139 w 569"/>
                <a:gd name="T3" fmla="*/ 0 h 364"/>
                <a:gd name="T4" fmla="*/ 569 w 569"/>
                <a:gd name="T5" fmla="*/ 0 h 364"/>
                <a:gd name="T6" fmla="*/ 534 w 569"/>
                <a:gd name="T7" fmla="*/ 362 h 364"/>
                <a:gd name="T8" fmla="*/ 534 w 569"/>
                <a:gd name="T9" fmla="*/ 362 h 364"/>
                <a:gd name="T10" fmla="*/ 522 w 569"/>
                <a:gd name="T11" fmla="*/ 362 h 364"/>
                <a:gd name="T12" fmla="*/ 506 w 569"/>
                <a:gd name="T13" fmla="*/ 364 h 364"/>
                <a:gd name="T14" fmla="*/ 486 w 569"/>
                <a:gd name="T15" fmla="*/ 362 h 364"/>
                <a:gd name="T16" fmla="*/ 460 w 569"/>
                <a:gd name="T17" fmla="*/ 361 h 364"/>
                <a:gd name="T18" fmla="*/ 430 w 569"/>
                <a:gd name="T19" fmla="*/ 357 h 364"/>
                <a:gd name="T20" fmla="*/ 396 w 569"/>
                <a:gd name="T21" fmla="*/ 351 h 364"/>
                <a:gd name="T22" fmla="*/ 359 w 569"/>
                <a:gd name="T23" fmla="*/ 342 h 364"/>
                <a:gd name="T24" fmla="*/ 318 w 569"/>
                <a:gd name="T25" fmla="*/ 330 h 364"/>
                <a:gd name="T26" fmla="*/ 298 w 569"/>
                <a:gd name="T27" fmla="*/ 323 h 364"/>
                <a:gd name="T28" fmla="*/ 276 w 569"/>
                <a:gd name="T29" fmla="*/ 314 h 364"/>
                <a:gd name="T30" fmla="*/ 255 w 569"/>
                <a:gd name="T31" fmla="*/ 304 h 364"/>
                <a:gd name="T32" fmla="*/ 232 w 569"/>
                <a:gd name="T33" fmla="*/ 293 h 364"/>
                <a:gd name="T34" fmla="*/ 209 w 569"/>
                <a:gd name="T35" fmla="*/ 281 h 364"/>
                <a:gd name="T36" fmla="*/ 186 w 569"/>
                <a:gd name="T37" fmla="*/ 268 h 364"/>
                <a:gd name="T38" fmla="*/ 163 w 569"/>
                <a:gd name="T39" fmla="*/ 253 h 364"/>
                <a:gd name="T40" fmla="*/ 140 w 569"/>
                <a:gd name="T41" fmla="*/ 237 h 364"/>
                <a:gd name="T42" fmla="*/ 116 w 569"/>
                <a:gd name="T43" fmla="*/ 218 h 364"/>
                <a:gd name="T44" fmla="*/ 93 w 569"/>
                <a:gd name="T45" fmla="*/ 199 h 364"/>
                <a:gd name="T46" fmla="*/ 70 w 569"/>
                <a:gd name="T47" fmla="*/ 177 h 364"/>
                <a:gd name="T48" fmla="*/ 45 w 569"/>
                <a:gd name="T49" fmla="*/ 154 h 364"/>
                <a:gd name="T50" fmla="*/ 22 w 569"/>
                <a:gd name="T51" fmla="*/ 130 h 364"/>
                <a:gd name="T52" fmla="*/ 0 w 569"/>
                <a:gd name="T53" fmla="*/ 103 h 364"/>
                <a:gd name="T54" fmla="*/ 0 w 569"/>
                <a:gd name="T55" fmla="*/ 103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69" h="364">
                  <a:moveTo>
                    <a:pt x="0" y="103"/>
                  </a:moveTo>
                  <a:lnTo>
                    <a:pt x="139" y="0"/>
                  </a:lnTo>
                  <a:lnTo>
                    <a:pt x="569" y="0"/>
                  </a:lnTo>
                  <a:lnTo>
                    <a:pt x="534" y="362"/>
                  </a:lnTo>
                  <a:lnTo>
                    <a:pt x="534" y="362"/>
                  </a:lnTo>
                  <a:lnTo>
                    <a:pt x="522" y="362"/>
                  </a:lnTo>
                  <a:lnTo>
                    <a:pt x="506" y="364"/>
                  </a:lnTo>
                  <a:lnTo>
                    <a:pt x="486" y="362"/>
                  </a:lnTo>
                  <a:lnTo>
                    <a:pt x="460" y="361"/>
                  </a:lnTo>
                  <a:lnTo>
                    <a:pt x="430" y="357"/>
                  </a:lnTo>
                  <a:lnTo>
                    <a:pt x="396" y="351"/>
                  </a:lnTo>
                  <a:lnTo>
                    <a:pt x="359" y="342"/>
                  </a:lnTo>
                  <a:lnTo>
                    <a:pt x="318" y="330"/>
                  </a:lnTo>
                  <a:lnTo>
                    <a:pt x="298" y="323"/>
                  </a:lnTo>
                  <a:lnTo>
                    <a:pt x="276" y="314"/>
                  </a:lnTo>
                  <a:lnTo>
                    <a:pt x="255" y="304"/>
                  </a:lnTo>
                  <a:lnTo>
                    <a:pt x="232" y="293"/>
                  </a:lnTo>
                  <a:lnTo>
                    <a:pt x="209" y="281"/>
                  </a:lnTo>
                  <a:lnTo>
                    <a:pt x="186" y="268"/>
                  </a:lnTo>
                  <a:lnTo>
                    <a:pt x="163" y="253"/>
                  </a:lnTo>
                  <a:lnTo>
                    <a:pt x="140" y="237"/>
                  </a:lnTo>
                  <a:lnTo>
                    <a:pt x="116" y="218"/>
                  </a:lnTo>
                  <a:lnTo>
                    <a:pt x="93" y="199"/>
                  </a:lnTo>
                  <a:lnTo>
                    <a:pt x="70" y="177"/>
                  </a:lnTo>
                  <a:lnTo>
                    <a:pt x="45" y="154"/>
                  </a:lnTo>
                  <a:lnTo>
                    <a:pt x="22" y="130"/>
                  </a:lnTo>
                  <a:lnTo>
                    <a:pt x="0" y="103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584B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1" name="Freeform 652"/>
            <p:cNvSpPr/>
            <p:nvPr/>
          </p:nvSpPr>
          <p:spPr bwMode="auto">
            <a:xfrm>
              <a:off x="2256477" y="3725769"/>
              <a:ext cx="1368536" cy="1158406"/>
            </a:xfrm>
            <a:custGeom>
              <a:avLst/>
              <a:gdLst>
                <a:gd name="T0" fmla="*/ 738 w 1016"/>
                <a:gd name="T1" fmla="*/ 859 h 860"/>
                <a:gd name="T2" fmla="*/ 666 w 1016"/>
                <a:gd name="T3" fmla="*/ 859 h 860"/>
                <a:gd name="T4" fmla="*/ 548 w 1016"/>
                <a:gd name="T5" fmla="*/ 842 h 860"/>
                <a:gd name="T6" fmla="*/ 450 w 1016"/>
                <a:gd name="T7" fmla="*/ 814 h 860"/>
                <a:gd name="T8" fmla="*/ 371 w 1016"/>
                <a:gd name="T9" fmla="*/ 782 h 860"/>
                <a:gd name="T10" fmla="*/ 286 w 1016"/>
                <a:gd name="T11" fmla="*/ 737 h 860"/>
                <a:gd name="T12" fmla="*/ 199 w 1016"/>
                <a:gd name="T13" fmla="*/ 678 h 860"/>
                <a:gd name="T14" fmla="*/ 113 w 1016"/>
                <a:gd name="T15" fmla="*/ 602 h 860"/>
                <a:gd name="T16" fmla="*/ 63 w 1016"/>
                <a:gd name="T17" fmla="*/ 547 h 860"/>
                <a:gd name="T18" fmla="*/ 17 w 1016"/>
                <a:gd name="T19" fmla="*/ 463 h 860"/>
                <a:gd name="T20" fmla="*/ 0 w 1016"/>
                <a:gd name="T21" fmla="*/ 382 h 860"/>
                <a:gd name="T22" fmla="*/ 6 w 1016"/>
                <a:gd name="T23" fmla="*/ 305 h 860"/>
                <a:gd name="T24" fmla="*/ 31 w 1016"/>
                <a:gd name="T25" fmla="*/ 234 h 860"/>
                <a:gd name="T26" fmla="*/ 66 w 1016"/>
                <a:gd name="T27" fmla="*/ 169 h 860"/>
                <a:gd name="T28" fmla="*/ 108 w 1016"/>
                <a:gd name="T29" fmla="*/ 112 h 860"/>
                <a:gd name="T30" fmla="*/ 189 w 1016"/>
                <a:gd name="T31" fmla="*/ 30 h 860"/>
                <a:gd name="T32" fmla="*/ 263 w 1016"/>
                <a:gd name="T33" fmla="*/ 53 h 860"/>
                <a:gd name="T34" fmla="*/ 244 w 1016"/>
                <a:gd name="T35" fmla="*/ 112 h 860"/>
                <a:gd name="T36" fmla="*/ 214 w 1016"/>
                <a:gd name="T37" fmla="*/ 236 h 860"/>
                <a:gd name="T38" fmla="*/ 209 w 1016"/>
                <a:gd name="T39" fmla="*/ 297 h 860"/>
                <a:gd name="T40" fmla="*/ 213 w 1016"/>
                <a:gd name="T41" fmla="*/ 329 h 860"/>
                <a:gd name="T42" fmla="*/ 239 w 1016"/>
                <a:gd name="T43" fmla="*/ 375 h 860"/>
                <a:gd name="T44" fmla="*/ 284 w 1016"/>
                <a:gd name="T45" fmla="*/ 424 h 860"/>
                <a:gd name="T46" fmla="*/ 347 w 1016"/>
                <a:gd name="T47" fmla="*/ 471 h 860"/>
                <a:gd name="T48" fmla="*/ 419 w 1016"/>
                <a:gd name="T49" fmla="*/ 516 h 860"/>
                <a:gd name="T50" fmla="*/ 500 w 1016"/>
                <a:gd name="T51" fmla="*/ 555 h 860"/>
                <a:gd name="T52" fmla="*/ 584 w 1016"/>
                <a:gd name="T53" fmla="*/ 585 h 860"/>
                <a:gd name="T54" fmla="*/ 665 w 1016"/>
                <a:gd name="T55" fmla="*/ 604 h 860"/>
                <a:gd name="T56" fmla="*/ 739 w 1016"/>
                <a:gd name="T57" fmla="*/ 608 h 860"/>
                <a:gd name="T58" fmla="*/ 801 w 1016"/>
                <a:gd name="T59" fmla="*/ 594 h 860"/>
                <a:gd name="T60" fmla="*/ 842 w 1016"/>
                <a:gd name="T61" fmla="*/ 568 h 860"/>
                <a:gd name="T62" fmla="*/ 860 w 1016"/>
                <a:gd name="T63" fmla="*/ 545 h 860"/>
                <a:gd name="T64" fmla="*/ 877 w 1016"/>
                <a:gd name="T65" fmla="*/ 512 h 860"/>
                <a:gd name="T66" fmla="*/ 895 w 1016"/>
                <a:gd name="T67" fmla="*/ 459 h 860"/>
                <a:gd name="T68" fmla="*/ 903 w 1016"/>
                <a:gd name="T69" fmla="*/ 408 h 860"/>
                <a:gd name="T70" fmla="*/ 897 w 1016"/>
                <a:gd name="T71" fmla="*/ 312 h 860"/>
                <a:gd name="T72" fmla="*/ 876 w 1016"/>
                <a:gd name="T73" fmla="*/ 231 h 860"/>
                <a:gd name="T74" fmla="*/ 846 w 1016"/>
                <a:gd name="T75" fmla="*/ 165 h 860"/>
                <a:gd name="T76" fmla="*/ 897 w 1016"/>
                <a:gd name="T77" fmla="*/ 151 h 860"/>
                <a:gd name="T78" fmla="*/ 939 w 1016"/>
                <a:gd name="T79" fmla="*/ 219 h 860"/>
                <a:gd name="T80" fmla="*/ 981 w 1016"/>
                <a:gd name="T81" fmla="*/ 312 h 860"/>
                <a:gd name="T82" fmla="*/ 1008 w 1016"/>
                <a:gd name="T83" fmla="*/ 409 h 860"/>
                <a:gd name="T84" fmla="*/ 1015 w 1016"/>
                <a:gd name="T85" fmla="*/ 474 h 860"/>
                <a:gd name="T86" fmla="*/ 1013 w 1016"/>
                <a:gd name="T87" fmla="*/ 541 h 860"/>
                <a:gd name="T88" fmla="*/ 1000 w 1016"/>
                <a:gd name="T89" fmla="*/ 610 h 860"/>
                <a:gd name="T90" fmla="*/ 984 w 1016"/>
                <a:gd name="T91" fmla="*/ 658 h 860"/>
                <a:gd name="T92" fmla="*/ 932 w 1016"/>
                <a:gd name="T93" fmla="*/ 744 h 860"/>
                <a:gd name="T94" fmla="*/ 874 w 1016"/>
                <a:gd name="T95" fmla="*/ 802 h 860"/>
                <a:gd name="T96" fmla="*/ 820 w 1016"/>
                <a:gd name="T97" fmla="*/ 836 h 860"/>
                <a:gd name="T98" fmla="*/ 777 w 1016"/>
                <a:gd name="T99" fmla="*/ 852 h 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16" h="860">
                  <a:moveTo>
                    <a:pt x="753" y="857"/>
                  </a:moveTo>
                  <a:lnTo>
                    <a:pt x="753" y="857"/>
                  </a:lnTo>
                  <a:lnTo>
                    <a:pt x="738" y="859"/>
                  </a:lnTo>
                  <a:lnTo>
                    <a:pt x="720" y="860"/>
                  </a:lnTo>
                  <a:lnTo>
                    <a:pt x="696" y="860"/>
                  </a:lnTo>
                  <a:lnTo>
                    <a:pt x="666" y="859"/>
                  </a:lnTo>
                  <a:lnTo>
                    <a:pt x="631" y="856"/>
                  </a:lnTo>
                  <a:lnTo>
                    <a:pt x="592" y="851"/>
                  </a:lnTo>
                  <a:lnTo>
                    <a:pt x="548" y="842"/>
                  </a:lnTo>
                  <a:lnTo>
                    <a:pt x="500" y="830"/>
                  </a:lnTo>
                  <a:lnTo>
                    <a:pt x="476" y="822"/>
                  </a:lnTo>
                  <a:lnTo>
                    <a:pt x="450" y="814"/>
                  </a:lnTo>
                  <a:lnTo>
                    <a:pt x="425" y="805"/>
                  </a:lnTo>
                  <a:lnTo>
                    <a:pt x="398" y="794"/>
                  </a:lnTo>
                  <a:lnTo>
                    <a:pt x="371" y="782"/>
                  </a:lnTo>
                  <a:lnTo>
                    <a:pt x="342" y="768"/>
                  </a:lnTo>
                  <a:lnTo>
                    <a:pt x="314" y="753"/>
                  </a:lnTo>
                  <a:lnTo>
                    <a:pt x="286" y="737"/>
                  </a:lnTo>
                  <a:lnTo>
                    <a:pt x="257" y="718"/>
                  </a:lnTo>
                  <a:lnTo>
                    <a:pt x="229" y="699"/>
                  </a:lnTo>
                  <a:lnTo>
                    <a:pt x="199" y="678"/>
                  </a:lnTo>
                  <a:lnTo>
                    <a:pt x="171" y="655"/>
                  </a:lnTo>
                  <a:lnTo>
                    <a:pt x="141" y="629"/>
                  </a:lnTo>
                  <a:lnTo>
                    <a:pt x="113" y="602"/>
                  </a:lnTo>
                  <a:lnTo>
                    <a:pt x="113" y="602"/>
                  </a:lnTo>
                  <a:lnTo>
                    <a:pt x="86" y="575"/>
                  </a:lnTo>
                  <a:lnTo>
                    <a:pt x="63" y="547"/>
                  </a:lnTo>
                  <a:lnTo>
                    <a:pt x="44" y="518"/>
                  </a:lnTo>
                  <a:lnTo>
                    <a:pt x="29" y="491"/>
                  </a:lnTo>
                  <a:lnTo>
                    <a:pt x="17" y="463"/>
                  </a:lnTo>
                  <a:lnTo>
                    <a:pt x="9" y="436"/>
                  </a:lnTo>
                  <a:lnTo>
                    <a:pt x="2" y="409"/>
                  </a:lnTo>
                  <a:lnTo>
                    <a:pt x="0" y="382"/>
                  </a:lnTo>
                  <a:lnTo>
                    <a:pt x="0" y="356"/>
                  </a:lnTo>
                  <a:lnTo>
                    <a:pt x="2" y="331"/>
                  </a:lnTo>
                  <a:lnTo>
                    <a:pt x="6" y="305"/>
                  </a:lnTo>
                  <a:lnTo>
                    <a:pt x="13" y="281"/>
                  </a:lnTo>
                  <a:lnTo>
                    <a:pt x="21" y="257"/>
                  </a:lnTo>
                  <a:lnTo>
                    <a:pt x="31" y="234"/>
                  </a:lnTo>
                  <a:lnTo>
                    <a:pt x="41" y="211"/>
                  </a:lnTo>
                  <a:lnTo>
                    <a:pt x="54" y="189"/>
                  </a:lnTo>
                  <a:lnTo>
                    <a:pt x="66" y="169"/>
                  </a:lnTo>
                  <a:lnTo>
                    <a:pt x="79" y="149"/>
                  </a:lnTo>
                  <a:lnTo>
                    <a:pt x="94" y="130"/>
                  </a:lnTo>
                  <a:lnTo>
                    <a:pt x="108" y="112"/>
                  </a:lnTo>
                  <a:lnTo>
                    <a:pt x="137" y="80"/>
                  </a:lnTo>
                  <a:lnTo>
                    <a:pt x="164" y="53"/>
                  </a:lnTo>
                  <a:lnTo>
                    <a:pt x="189" y="30"/>
                  </a:lnTo>
                  <a:lnTo>
                    <a:pt x="207" y="14"/>
                  </a:lnTo>
                  <a:lnTo>
                    <a:pt x="225" y="0"/>
                  </a:lnTo>
                  <a:lnTo>
                    <a:pt x="263" y="53"/>
                  </a:lnTo>
                  <a:lnTo>
                    <a:pt x="263" y="53"/>
                  </a:lnTo>
                  <a:lnTo>
                    <a:pt x="253" y="81"/>
                  </a:lnTo>
                  <a:lnTo>
                    <a:pt x="244" y="112"/>
                  </a:lnTo>
                  <a:lnTo>
                    <a:pt x="233" y="150"/>
                  </a:lnTo>
                  <a:lnTo>
                    <a:pt x="224" y="192"/>
                  </a:lnTo>
                  <a:lnTo>
                    <a:pt x="214" y="236"/>
                  </a:lnTo>
                  <a:lnTo>
                    <a:pt x="212" y="257"/>
                  </a:lnTo>
                  <a:lnTo>
                    <a:pt x="210" y="278"/>
                  </a:lnTo>
                  <a:lnTo>
                    <a:pt x="209" y="297"/>
                  </a:lnTo>
                  <a:lnTo>
                    <a:pt x="210" y="315"/>
                  </a:lnTo>
                  <a:lnTo>
                    <a:pt x="210" y="315"/>
                  </a:lnTo>
                  <a:lnTo>
                    <a:pt x="213" y="329"/>
                  </a:lnTo>
                  <a:lnTo>
                    <a:pt x="220" y="344"/>
                  </a:lnTo>
                  <a:lnTo>
                    <a:pt x="228" y="361"/>
                  </a:lnTo>
                  <a:lnTo>
                    <a:pt x="239" y="375"/>
                  </a:lnTo>
                  <a:lnTo>
                    <a:pt x="252" y="392"/>
                  </a:lnTo>
                  <a:lnTo>
                    <a:pt x="267" y="408"/>
                  </a:lnTo>
                  <a:lnTo>
                    <a:pt x="284" y="424"/>
                  </a:lnTo>
                  <a:lnTo>
                    <a:pt x="303" y="440"/>
                  </a:lnTo>
                  <a:lnTo>
                    <a:pt x="324" y="456"/>
                  </a:lnTo>
                  <a:lnTo>
                    <a:pt x="347" y="471"/>
                  </a:lnTo>
                  <a:lnTo>
                    <a:pt x="369" y="487"/>
                  </a:lnTo>
                  <a:lnTo>
                    <a:pt x="394" y="502"/>
                  </a:lnTo>
                  <a:lnTo>
                    <a:pt x="419" y="516"/>
                  </a:lnTo>
                  <a:lnTo>
                    <a:pt x="446" y="529"/>
                  </a:lnTo>
                  <a:lnTo>
                    <a:pt x="473" y="543"/>
                  </a:lnTo>
                  <a:lnTo>
                    <a:pt x="500" y="555"/>
                  </a:lnTo>
                  <a:lnTo>
                    <a:pt x="529" y="566"/>
                  </a:lnTo>
                  <a:lnTo>
                    <a:pt x="556" y="577"/>
                  </a:lnTo>
                  <a:lnTo>
                    <a:pt x="584" y="585"/>
                  </a:lnTo>
                  <a:lnTo>
                    <a:pt x="611" y="593"/>
                  </a:lnTo>
                  <a:lnTo>
                    <a:pt x="638" y="598"/>
                  </a:lnTo>
                  <a:lnTo>
                    <a:pt x="665" y="604"/>
                  </a:lnTo>
                  <a:lnTo>
                    <a:pt x="691" y="606"/>
                  </a:lnTo>
                  <a:lnTo>
                    <a:pt x="715" y="608"/>
                  </a:lnTo>
                  <a:lnTo>
                    <a:pt x="739" y="608"/>
                  </a:lnTo>
                  <a:lnTo>
                    <a:pt x="762" y="605"/>
                  </a:lnTo>
                  <a:lnTo>
                    <a:pt x="783" y="601"/>
                  </a:lnTo>
                  <a:lnTo>
                    <a:pt x="801" y="594"/>
                  </a:lnTo>
                  <a:lnTo>
                    <a:pt x="820" y="586"/>
                  </a:lnTo>
                  <a:lnTo>
                    <a:pt x="835" y="575"/>
                  </a:lnTo>
                  <a:lnTo>
                    <a:pt x="842" y="568"/>
                  </a:lnTo>
                  <a:lnTo>
                    <a:pt x="849" y="562"/>
                  </a:lnTo>
                  <a:lnTo>
                    <a:pt x="855" y="554"/>
                  </a:lnTo>
                  <a:lnTo>
                    <a:pt x="860" y="545"/>
                  </a:lnTo>
                  <a:lnTo>
                    <a:pt x="860" y="545"/>
                  </a:lnTo>
                  <a:lnTo>
                    <a:pt x="869" y="528"/>
                  </a:lnTo>
                  <a:lnTo>
                    <a:pt x="877" y="512"/>
                  </a:lnTo>
                  <a:lnTo>
                    <a:pt x="884" y="494"/>
                  </a:lnTo>
                  <a:lnTo>
                    <a:pt x="891" y="477"/>
                  </a:lnTo>
                  <a:lnTo>
                    <a:pt x="895" y="459"/>
                  </a:lnTo>
                  <a:lnTo>
                    <a:pt x="899" y="442"/>
                  </a:lnTo>
                  <a:lnTo>
                    <a:pt x="901" y="425"/>
                  </a:lnTo>
                  <a:lnTo>
                    <a:pt x="903" y="408"/>
                  </a:lnTo>
                  <a:lnTo>
                    <a:pt x="903" y="374"/>
                  </a:lnTo>
                  <a:lnTo>
                    <a:pt x="901" y="343"/>
                  </a:lnTo>
                  <a:lnTo>
                    <a:pt x="897" y="312"/>
                  </a:lnTo>
                  <a:lnTo>
                    <a:pt x="891" y="282"/>
                  </a:lnTo>
                  <a:lnTo>
                    <a:pt x="884" y="255"/>
                  </a:lnTo>
                  <a:lnTo>
                    <a:pt x="876" y="231"/>
                  </a:lnTo>
                  <a:lnTo>
                    <a:pt x="868" y="209"/>
                  </a:lnTo>
                  <a:lnTo>
                    <a:pt x="860" y="190"/>
                  </a:lnTo>
                  <a:lnTo>
                    <a:pt x="846" y="165"/>
                  </a:lnTo>
                  <a:lnTo>
                    <a:pt x="841" y="155"/>
                  </a:lnTo>
                  <a:lnTo>
                    <a:pt x="897" y="151"/>
                  </a:lnTo>
                  <a:lnTo>
                    <a:pt x="897" y="151"/>
                  </a:lnTo>
                  <a:lnTo>
                    <a:pt x="905" y="163"/>
                  </a:lnTo>
                  <a:lnTo>
                    <a:pt x="926" y="196"/>
                  </a:lnTo>
                  <a:lnTo>
                    <a:pt x="939" y="219"/>
                  </a:lnTo>
                  <a:lnTo>
                    <a:pt x="953" y="246"/>
                  </a:lnTo>
                  <a:lnTo>
                    <a:pt x="968" y="277"/>
                  </a:lnTo>
                  <a:lnTo>
                    <a:pt x="981" y="312"/>
                  </a:lnTo>
                  <a:lnTo>
                    <a:pt x="993" y="348"/>
                  </a:lnTo>
                  <a:lnTo>
                    <a:pt x="1004" y="389"/>
                  </a:lnTo>
                  <a:lnTo>
                    <a:pt x="1008" y="409"/>
                  </a:lnTo>
                  <a:lnTo>
                    <a:pt x="1011" y="431"/>
                  </a:lnTo>
                  <a:lnTo>
                    <a:pt x="1013" y="452"/>
                  </a:lnTo>
                  <a:lnTo>
                    <a:pt x="1015" y="474"/>
                  </a:lnTo>
                  <a:lnTo>
                    <a:pt x="1016" y="497"/>
                  </a:lnTo>
                  <a:lnTo>
                    <a:pt x="1015" y="518"/>
                  </a:lnTo>
                  <a:lnTo>
                    <a:pt x="1013" y="541"/>
                  </a:lnTo>
                  <a:lnTo>
                    <a:pt x="1011" y="564"/>
                  </a:lnTo>
                  <a:lnTo>
                    <a:pt x="1005" y="587"/>
                  </a:lnTo>
                  <a:lnTo>
                    <a:pt x="1000" y="610"/>
                  </a:lnTo>
                  <a:lnTo>
                    <a:pt x="992" y="633"/>
                  </a:lnTo>
                  <a:lnTo>
                    <a:pt x="984" y="658"/>
                  </a:lnTo>
                  <a:lnTo>
                    <a:pt x="984" y="658"/>
                  </a:lnTo>
                  <a:lnTo>
                    <a:pt x="968" y="690"/>
                  </a:lnTo>
                  <a:lnTo>
                    <a:pt x="950" y="718"/>
                  </a:lnTo>
                  <a:lnTo>
                    <a:pt x="932" y="744"/>
                  </a:lnTo>
                  <a:lnTo>
                    <a:pt x="914" y="766"/>
                  </a:lnTo>
                  <a:lnTo>
                    <a:pt x="895" y="784"/>
                  </a:lnTo>
                  <a:lnTo>
                    <a:pt x="874" y="802"/>
                  </a:lnTo>
                  <a:lnTo>
                    <a:pt x="855" y="815"/>
                  </a:lnTo>
                  <a:lnTo>
                    <a:pt x="838" y="826"/>
                  </a:lnTo>
                  <a:lnTo>
                    <a:pt x="820" y="836"/>
                  </a:lnTo>
                  <a:lnTo>
                    <a:pt x="804" y="842"/>
                  </a:lnTo>
                  <a:lnTo>
                    <a:pt x="789" y="848"/>
                  </a:lnTo>
                  <a:lnTo>
                    <a:pt x="777" y="852"/>
                  </a:lnTo>
                  <a:lnTo>
                    <a:pt x="760" y="856"/>
                  </a:lnTo>
                  <a:lnTo>
                    <a:pt x="753" y="857"/>
                  </a:lnTo>
                  <a:close/>
                </a:path>
              </a:pathLst>
            </a:custGeom>
            <a:solidFill>
              <a:srgbClr val="6C60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2" name="Freeform 653"/>
            <p:cNvSpPr/>
            <p:nvPr/>
          </p:nvSpPr>
          <p:spPr bwMode="auto">
            <a:xfrm>
              <a:off x="2256477" y="3725769"/>
              <a:ext cx="1368536" cy="1158406"/>
            </a:xfrm>
            <a:custGeom>
              <a:avLst/>
              <a:gdLst>
                <a:gd name="T0" fmla="*/ 738 w 1016"/>
                <a:gd name="T1" fmla="*/ 859 h 860"/>
                <a:gd name="T2" fmla="*/ 666 w 1016"/>
                <a:gd name="T3" fmla="*/ 859 h 860"/>
                <a:gd name="T4" fmla="*/ 548 w 1016"/>
                <a:gd name="T5" fmla="*/ 842 h 860"/>
                <a:gd name="T6" fmla="*/ 450 w 1016"/>
                <a:gd name="T7" fmla="*/ 814 h 860"/>
                <a:gd name="T8" fmla="*/ 371 w 1016"/>
                <a:gd name="T9" fmla="*/ 782 h 860"/>
                <a:gd name="T10" fmla="*/ 286 w 1016"/>
                <a:gd name="T11" fmla="*/ 737 h 860"/>
                <a:gd name="T12" fmla="*/ 199 w 1016"/>
                <a:gd name="T13" fmla="*/ 678 h 860"/>
                <a:gd name="T14" fmla="*/ 113 w 1016"/>
                <a:gd name="T15" fmla="*/ 602 h 860"/>
                <a:gd name="T16" fmla="*/ 63 w 1016"/>
                <a:gd name="T17" fmla="*/ 547 h 860"/>
                <a:gd name="T18" fmla="*/ 17 w 1016"/>
                <a:gd name="T19" fmla="*/ 463 h 860"/>
                <a:gd name="T20" fmla="*/ 0 w 1016"/>
                <a:gd name="T21" fmla="*/ 382 h 860"/>
                <a:gd name="T22" fmla="*/ 6 w 1016"/>
                <a:gd name="T23" fmla="*/ 305 h 860"/>
                <a:gd name="T24" fmla="*/ 31 w 1016"/>
                <a:gd name="T25" fmla="*/ 234 h 860"/>
                <a:gd name="T26" fmla="*/ 66 w 1016"/>
                <a:gd name="T27" fmla="*/ 169 h 860"/>
                <a:gd name="T28" fmla="*/ 108 w 1016"/>
                <a:gd name="T29" fmla="*/ 112 h 860"/>
                <a:gd name="T30" fmla="*/ 189 w 1016"/>
                <a:gd name="T31" fmla="*/ 30 h 860"/>
                <a:gd name="T32" fmla="*/ 263 w 1016"/>
                <a:gd name="T33" fmla="*/ 53 h 860"/>
                <a:gd name="T34" fmla="*/ 244 w 1016"/>
                <a:gd name="T35" fmla="*/ 112 h 860"/>
                <a:gd name="T36" fmla="*/ 214 w 1016"/>
                <a:gd name="T37" fmla="*/ 236 h 860"/>
                <a:gd name="T38" fmla="*/ 209 w 1016"/>
                <a:gd name="T39" fmla="*/ 297 h 860"/>
                <a:gd name="T40" fmla="*/ 213 w 1016"/>
                <a:gd name="T41" fmla="*/ 329 h 860"/>
                <a:gd name="T42" fmla="*/ 239 w 1016"/>
                <a:gd name="T43" fmla="*/ 375 h 860"/>
                <a:gd name="T44" fmla="*/ 284 w 1016"/>
                <a:gd name="T45" fmla="*/ 424 h 860"/>
                <a:gd name="T46" fmla="*/ 347 w 1016"/>
                <a:gd name="T47" fmla="*/ 471 h 860"/>
                <a:gd name="T48" fmla="*/ 419 w 1016"/>
                <a:gd name="T49" fmla="*/ 516 h 860"/>
                <a:gd name="T50" fmla="*/ 500 w 1016"/>
                <a:gd name="T51" fmla="*/ 555 h 860"/>
                <a:gd name="T52" fmla="*/ 584 w 1016"/>
                <a:gd name="T53" fmla="*/ 585 h 860"/>
                <a:gd name="T54" fmla="*/ 665 w 1016"/>
                <a:gd name="T55" fmla="*/ 604 h 860"/>
                <a:gd name="T56" fmla="*/ 739 w 1016"/>
                <a:gd name="T57" fmla="*/ 608 h 860"/>
                <a:gd name="T58" fmla="*/ 801 w 1016"/>
                <a:gd name="T59" fmla="*/ 594 h 860"/>
                <a:gd name="T60" fmla="*/ 842 w 1016"/>
                <a:gd name="T61" fmla="*/ 568 h 860"/>
                <a:gd name="T62" fmla="*/ 860 w 1016"/>
                <a:gd name="T63" fmla="*/ 545 h 860"/>
                <a:gd name="T64" fmla="*/ 877 w 1016"/>
                <a:gd name="T65" fmla="*/ 512 h 860"/>
                <a:gd name="T66" fmla="*/ 895 w 1016"/>
                <a:gd name="T67" fmla="*/ 459 h 860"/>
                <a:gd name="T68" fmla="*/ 903 w 1016"/>
                <a:gd name="T69" fmla="*/ 408 h 860"/>
                <a:gd name="T70" fmla="*/ 897 w 1016"/>
                <a:gd name="T71" fmla="*/ 312 h 860"/>
                <a:gd name="T72" fmla="*/ 876 w 1016"/>
                <a:gd name="T73" fmla="*/ 231 h 860"/>
                <a:gd name="T74" fmla="*/ 846 w 1016"/>
                <a:gd name="T75" fmla="*/ 165 h 860"/>
                <a:gd name="T76" fmla="*/ 897 w 1016"/>
                <a:gd name="T77" fmla="*/ 151 h 860"/>
                <a:gd name="T78" fmla="*/ 939 w 1016"/>
                <a:gd name="T79" fmla="*/ 219 h 860"/>
                <a:gd name="T80" fmla="*/ 981 w 1016"/>
                <a:gd name="T81" fmla="*/ 312 h 860"/>
                <a:gd name="T82" fmla="*/ 1008 w 1016"/>
                <a:gd name="T83" fmla="*/ 409 h 860"/>
                <a:gd name="T84" fmla="*/ 1015 w 1016"/>
                <a:gd name="T85" fmla="*/ 474 h 860"/>
                <a:gd name="T86" fmla="*/ 1013 w 1016"/>
                <a:gd name="T87" fmla="*/ 541 h 860"/>
                <a:gd name="T88" fmla="*/ 1000 w 1016"/>
                <a:gd name="T89" fmla="*/ 610 h 860"/>
                <a:gd name="T90" fmla="*/ 984 w 1016"/>
                <a:gd name="T91" fmla="*/ 658 h 860"/>
                <a:gd name="T92" fmla="*/ 932 w 1016"/>
                <a:gd name="T93" fmla="*/ 744 h 860"/>
                <a:gd name="T94" fmla="*/ 874 w 1016"/>
                <a:gd name="T95" fmla="*/ 802 h 860"/>
                <a:gd name="T96" fmla="*/ 820 w 1016"/>
                <a:gd name="T97" fmla="*/ 836 h 860"/>
                <a:gd name="T98" fmla="*/ 777 w 1016"/>
                <a:gd name="T99" fmla="*/ 852 h 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16" h="860">
                  <a:moveTo>
                    <a:pt x="753" y="857"/>
                  </a:moveTo>
                  <a:lnTo>
                    <a:pt x="753" y="857"/>
                  </a:lnTo>
                  <a:lnTo>
                    <a:pt x="738" y="859"/>
                  </a:lnTo>
                  <a:lnTo>
                    <a:pt x="720" y="860"/>
                  </a:lnTo>
                  <a:lnTo>
                    <a:pt x="696" y="860"/>
                  </a:lnTo>
                  <a:lnTo>
                    <a:pt x="666" y="859"/>
                  </a:lnTo>
                  <a:lnTo>
                    <a:pt x="631" y="856"/>
                  </a:lnTo>
                  <a:lnTo>
                    <a:pt x="592" y="851"/>
                  </a:lnTo>
                  <a:lnTo>
                    <a:pt x="548" y="842"/>
                  </a:lnTo>
                  <a:lnTo>
                    <a:pt x="500" y="830"/>
                  </a:lnTo>
                  <a:lnTo>
                    <a:pt x="476" y="822"/>
                  </a:lnTo>
                  <a:lnTo>
                    <a:pt x="450" y="814"/>
                  </a:lnTo>
                  <a:lnTo>
                    <a:pt x="425" y="805"/>
                  </a:lnTo>
                  <a:lnTo>
                    <a:pt x="398" y="794"/>
                  </a:lnTo>
                  <a:lnTo>
                    <a:pt x="371" y="782"/>
                  </a:lnTo>
                  <a:lnTo>
                    <a:pt x="342" y="768"/>
                  </a:lnTo>
                  <a:lnTo>
                    <a:pt x="314" y="753"/>
                  </a:lnTo>
                  <a:lnTo>
                    <a:pt x="286" y="737"/>
                  </a:lnTo>
                  <a:lnTo>
                    <a:pt x="257" y="718"/>
                  </a:lnTo>
                  <a:lnTo>
                    <a:pt x="229" y="699"/>
                  </a:lnTo>
                  <a:lnTo>
                    <a:pt x="199" y="678"/>
                  </a:lnTo>
                  <a:lnTo>
                    <a:pt x="171" y="655"/>
                  </a:lnTo>
                  <a:lnTo>
                    <a:pt x="141" y="629"/>
                  </a:lnTo>
                  <a:lnTo>
                    <a:pt x="113" y="602"/>
                  </a:lnTo>
                  <a:lnTo>
                    <a:pt x="113" y="602"/>
                  </a:lnTo>
                  <a:lnTo>
                    <a:pt x="86" y="575"/>
                  </a:lnTo>
                  <a:lnTo>
                    <a:pt x="63" y="547"/>
                  </a:lnTo>
                  <a:lnTo>
                    <a:pt x="44" y="518"/>
                  </a:lnTo>
                  <a:lnTo>
                    <a:pt x="29" y="491"/>
                  </a:lnTo>
                  <a:lnTo>
                    <a:pt x="17" y="463"/>
                  </a:lnTo>
                  <a:lnTo>
                    <a:pt x="9" y="436"/>
                  </a:lnTo>
                  <a:lnTo>
                    <a:pt x="2" y="409"/>
                  </a:lnTo>
                  <a:lnTo>
                    <a:pt x="0" y="382"/>
                  </a:lnTo>
                  <a:lnTo>
                    <a:pt x="0" y="356"/>
                  </a:lnTo>
                  <a:lnTo>
                    <a:pt x="2" y="331"/>
                  </a:lnTo>
                  <a:lnTo>
                    <a:pt x="6" y="305"/>
                  </a:lnTo>
                  <a:lnTo>
                    <a:pt x="13" y="281"/>
                  </a:lnTo>
                  <a:lnTo>
                    <a:pt x="21" y="257"/>
                  </a:lnTo>
                  <a:lnTo>
                    <a:pt x="31" y="234"/>
                  </a:lnTo>
                  <a:lnTo>
                    <a:pt x="41" y="211"/>
                  </a:lnTo>
                  <a:lnTo>
                    <a:pt x="54" y="189"/>
                  </a:lnTo>
                  <a:lnTo>
                    <a:pt x="66" y="169"/>
                  </a:lnTo>
                  <a:lnTo>
                    <a:pt x="79" y="149"/>
                  </a:lnTo>
                  <a:lnTo>
                    <a:pt x="94" y="130"/>
                  </a:lnTo>
                  <a:lnTo>
                    <a:pt x="108" y="112"/>
                  </a:lnTo>
                  <a:lnTo>
                    <a:pt x="137" y="80"/>
                  </a:lnTo>
                  <a:lnTo>
                    <a:pt x="164" y="53"/>
                  </a:lnTo>
                  <a:lnTo>
                    <a:pt x="189" y="30"/>
                  </a:lnTo>
                  <a:lnTo>
                    <a:pt x="207" y="14"/>
                  </a:lnTo>
                  <a:lnTo>
                    <a:pt x="225" y="0"/>
                  </a:lnTo>
                  <a:lnTo>
                    <a:pt x="263" y="53"/>
                  </a:lnTo>
                  <a:lnTo>
                    <a:pt x="263" y="53"/>
                  </a:lnTo>
                  <a:lnTo>
                    <a:pt x="253" y="81"/>
                  </a:lnTo>
                  <a:lnTo>
                    <a:pt x="244" y="112"/>
                  </a:lnTo>
                  <a:lnTo>
                    <a:pt x="233" y="150"/>
                  </a:lnTo>
                  <a:lnTo>
                    <a:pt x="224" y="192"/>
                  </a:lnTo>
                  <a:lnTo>
                    <a:pt x="214" y="236"/>
                  </a:lnTo>
                  <a:lnTo>
                    <a:pt x="212" y="257"/>
                  </a:lnTo>
                  <a:lnTo>
                    <a:pt x="210" y="278"/>
                  </a:lnTo>
                  <a:lnTo>
                    <a:pt x="209" y="297"/>
                  </a:lnTo>
                  <a:lnTo>
                    <a:pt x="210" y="315"/>
                  </a:lnTo>
                  <a:lnTo>
                    <a:pt x="210" y="315"/>
                  </a:lnTo>
                  <a:lnTo>
                    <a:pt x="213" y="329"/>
                  </a:lnTo>
                  <a:lnTo>
                    <a:pt x="220" y="344"/>
                  </a:lnTo>
                  <a:lnTo>
                    <a:pt x="228" y="361"/>
                  </a:lnTo>
                  <a:lnTo>
                    <a:pt x="239" y="375"/>
                  </a:lnTo>
                  <a:lnTo>
                    <a:pt x="252" y="392"/>
                  </a:lnTo>
                  <a:lnTo>
                    <a:pt x="267" y="408"/>
                  </a:lnTo>
                  <a:lnTo>
                    <a:pt x="284" y="424"/>
                  </a:lnTo>
                  <a:lnTo>
                    <a:pt x="303" y="440"/>
                  </a:lnTo>
                  <a:lnTo>
                    <a:pt x="324" y="456"/>
                  </a:lnTo>
                  <a:lnTo>
                    <a:pt x="347" y="471"/>
                  </a:lnTo>
                  <a:lnTo>
                    <a:pt x="369" y="487"/>
                  </a:lnTo>
                  <a:lnTo>
                    <a:pt x="394" y="502"/>
                  </a:lnTo>
                  <a:lnTo>
                    <a:pt x="419" y="516"/>
                  </a:lnTo>
                  <a:lnTo>
                    <a:pt x="446" y="529"/>
                  </a:lnTo>
                  <a:lnTo>
                    <a:pt x="473" y="543"/>
                  </a:lnTo>
                  <a:lnTo>
                    <a:pt x="500" y="555"/>
                  </a:lnTo>
                  <a:lnTo>
                    <a:pt x="529" y="566"/>
                  </a:lnTo>
                  <a:lnTo>
                    <a:pt x="556" y="577"/>
                  </a:lnTo>
                  <a:lnTo>
                    <a:pt x="584" y="585"/>
                  </a:lnTo>
                  <a:lnTo>
                    <a:pt x="611" y="593"/>
                  </a:lnTo>
                  <a:lnTo>
                    <a:pt x="638" y="598"/>
                  </a:lnTo>
                  <a:lnTo>
                    <a:pt x="665" y="604"/>
                  </a:lnTo>
                  <a:lnTo>
                    <a:pt x="691" y="606"/>
                  </a:lnTo>
                  <a:lnTo>
                    <a:pt x="715" y="608"/>
                  </a:lnTo>
                  <a:lnTo>
                    <a:pt x="739" y="608"/>
                  </a:lnTo>
                  <a:lnTo>
                    <a:pt x="762" y="605"/>
                  </a:lnTo>
                  <a:lnTo>
                    <a:pt x="783" y="601"/>
                  </a:lnTo>
                  <a:lnTo>
                    <a:pt x="801" y="594"/>
                  </a:lnTo>
                  <a:lnTo>
                    <a:pt x="820" y="586"/>
                  </a:lnTo>
                  <a:lnTo>
                    <a:pt x="835" y="575"/>
                  </a:lnTo>
                  <a:lnTo>
                    <a:pt x="842" y="568"/>
                  </a:lnTo>
                  <a:lnTo>
                    <a:pt x="849" y="562"/>
                  </a:lnTo>
                  <a:lnTo>
                    <a:pt x="855" y="554"/>
                  </a:lnTo>
                  <a:lnTo>
                    <a:pt x="860" y="545"/>
                  </a:lnTo>
                  <a:lnTo>
                    <a:pt x="860" y="545"/>
                  </a:lnTo>
                  <a:lnTo>
                    <a:pt x="869" y="528"/>
                  </a:lnTo>
                  <a:lnTo>
                    <a:pt x="877" y="512"/>
                  </a:lnTo>
                  <a:lnTo>
                    <a:pt x="884" y="494"/>
                  </a:lnTo>
                  <a:lnTo>
                    <a:pt x="891" y="477"/>
                  </a:lnTo>
                  <a:lnTo>
                    <a:pt x="895" y="459"/>
                  </a:lnTo>
                  <a:lnTo>
                    <a:pt x="899" y="442"/>
                  </a:lnTo>
                  <a:lnTo>
                    <a:pt x="901" y="425"/>
                  </a:lnTo>
                  <a:lnTo>
                    <a:pt x="903" y="408"/>
                  </a:lnTo>
                  <a:lnTo>
                    <a:pt x="903" y="374"/>
                  </a:lnTo>
                  <a:lnTo>
                    <a:pt x="901" y="343"/>
                  </a:lnTo>
                  <a:lnTo>
                    <a:pt x="897" y="312"/>
                  </a:lnTo>
                  <a:lnTo>
                    <a:pt x="891" y="282"/>
                  </a:lnTo>
                  <a:lnTo>
                    <a:pt x="884" y="255"/>
                  </a:lnTo>
                  <a:lnTo>
                    <a:pt x="876" y="231"/>
                  </a:lnTo>
                  <a:lnTo>
                    <a:pt x="868" y="209"/>
                  </a:lnTo>
                  <a:lnTo>
                    <a:pt x="860" y="190"/>
                  </a:lnTo>
                  <a:lnTo>
                    <a:pt x="846" y="165"/>
                  </a:lnTo>
                  <a:lnTo>
                    <a:pt x="841" y="155"/>
                  </a:lnTo>
                  <a:lnTo>
                    <a:pt x="897" y="151"/>
                  </a:lnTo>
                  <a:lnTo>
                    <a:pt x="897" y="151"/>
                  </a:lnTo>
                  <a:lnTo>
                    <a:pt x="905" y="163"/>
                  </a:lnTo>
                  <a:lnTo>
                    <a:pt x="926" y="196"/>
                  </a:lnTo>
                  <a:lnTo>
                    <a:pt x="939" y="219"/>
                  </a:lnTo>
                  <a:lnTo>
                    <a:pt x="953" y="246"/>
                  </a:lnTo>
                  <a:lnTo>
                    <a:pt x="968" y="277"/>
                  </a:lnTo>
                  <a:lnTo>
                    <a:pt x="981" y="312"/>
                  </a:lnTo>
                  <a:lnTo>
                    <a:pt x="993" y="348"/>
                  </a:lnTo>
                  <a:lnTo>
                    <a:pt x="1004" y="389"/>
                  </a:lnTo>
                  <a:lnTo>
                    <a:pt x="1008" y="409"/>
                  </a:lnTo>
                  <a:lnTo>
                    <a:pt x="1011" y="431"/>
                  </a:lnTo>
                  <a:lnTo>
                    <a:pt x="1013" y="452"/>
                  </a:lnTo>
                  <a:lnTo>
                    <a:pt x="1015" y="474"/>
                  </a:lnTo>
                  <a:lnTo>
                    <a:pt x="1016" y="497"/>
                  </a:lnTo>
                  <a:lnTo>
                    <a:pt x="1015" y="518"/>
                  </a:lnTo>
                  <a:lnTo>
                    <a:pt x="1013" y="541"/>
                  </a:lnTo>
                  <a:lnTo>
                    <a:pt x="1011" y="564"/>
                  </a:lnTo>
                  <a:lnTo>
                    <a:pt x="1005" y="587"/>
                  </a:lnTo>
                  <a:lnTo>
                    <a:pt x="1000" y="610"/>
                  </a:lnTo>
                  <a:lnTo>
                    <a:pt x="992" y="633"/>
                  </a:lnTo>
                  <a:lnTo>
                    <a:pt x="984" y="658"/>
                  </a:lnTo>
                  <a:lnTo>
                    <a:pt x="984" y="658"/>
                  </a:lnTo>
                  <a:lnTo>
                    <a:pt x="968" y="690"/>
                  </a:lnTo>
                  <a:lnTo>
                    <a:pt x="950" y="718"/>
                  </a:lnTo>
                  <a:lnTo>
                    <a:pt x="932" y="744"/>
                  </a:lnTo>
                  <a:lnTo>
                    <a:pt x="914" y="766"/>
                  </a:lnTo>
                  <a:lnTo>
                    <a:pt x="895" y="784"/>
                  </a:lnTo>
                  <a:lnTo>
                    <a:pt x="874" y="802"/>
                  </a:lnTo>
                  <a:lnTo>
                    <a:pt x="855" y="815"/>
                  </a:lnTo>
                  <a:lnTo>
                    <a:pt x="838" y="826"/>
                  </a:lnTo>
                  <a:lnTo>
                    <a:pt x="820" y="836"/>
                  </a:lnTo>
                  <a:lnTo>
                    <a:pt x="804" y="842"/>
                  </a:lnTo>
                  <a:lnTo>
                    <a:pt x="789" y="848"/>
                  </a:lnTo>
                  <a:lnTo>
                    <a:pt x="777" y="852"/>
                  </a:lnTo>
                  <a:lnTo>
                    <a:pt x="760" y="856"/>
                  </a:lnTo>
                  <a:lnTo>
                    <a:pt x="753" y="8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3" name="Freeform 654"/>
            <p:cNvSpPr>
              <a:spLocks noEditPoints="1"/>
            </p:cNvSpPr>
            <p:nvPr/>
          </p:nvSpPr>
          <p:spPr bwMode="auto">
            <a:xfrm>
              <a:off x="3171080" y="3677278"/>
              <a:ext cx="410831" cy="214171"/>
            </a:xfrm>
            <a:custGeom>
              <a:avLst/>
              <a:gdLst>
                <a:gd name="T0" fmla="*/ 27 w 305"/>
                <a:gd name="T1" fmla="*/ 116 h 159"/>
                <a:gd name="T2" fmla="*/ 33 w 305"/>
                <a:gd name="T3" fmla="*/ 136 h 159"/>
                <a:gd name="T4" fmla="*/ 33 w 305"/>
                <a:gd name="T5" fmla="*/ 136 h 159"/>
                <a:gd name="T6" fmla="*/ 36 w 305"/>
                <a:gd name="T7" fmla="*/ 141 h 159"/>
                <a:gd name="T8" fmla="*/ 39 w 305"/>
                <a:gd name="T9" fmla="*/ 145 h 159"/>
                <a:gd name="T10" fmla="*/ 43 w 305"/>
                <a:gd name="T11" fmla="*/ 149 h 159"/>
                <a:gd name="T12" fmla="*/ 47 w 305"/>
                <a:gd name="T13" fmla="*/ 152 h 159"/>
                <a:gd name="T14" fmla="*/ 52 w 305"/>
                <a:gd name="T15" fmla="*/ 155 h 159"/>
                <a:gd name="T16" fmla="*/ 58 w 305"/>
                <a:gd name="T17" fmla="*/ 158 h 159"/>
                <a:gd name="T18" fmla="*/ 70 w 305"/>
                <a:gd name="T19" fmla="*/ 159 h 159"/>
                <a:gd name="T20" fmla="*/ 70 w 305"/>
                <a:gd name="T21" fmla="*/ 159 h 159"/>
                <a:gd name="T22" fmla="*/ 78 w 305"/>
                <a:gd name="T23" fmla="*/ 158 h 159"/>
                <a:gd name="T24" fmla="*/ 85 w 305"/>
                <a:gd name="T25" fmla="*/ 156 h 159"/>
                <a:gd name="T26" fmla="*/ 100 w 305"/>
                <a:gd name="T27" fmla="*/ 152 h 159"/>
                <a:gd name="T28" fmla="*/ 41 w 305"/>
                <a:gd name="T29" fmla="*/ 133 h 159"/>
                <a:gd name="T30" fmla="*/ 28 w 305"/>
                <a:gd name="T31" fmla="*/ 118 h 159"/>
                <a:gd name="T32" fmla="*/ 27 w 305"/>
                <a:gd name="T33" fmla="*/ 116 h 159"/>
                <a:gd name="T34" fmla="*/ 305 w 305"/>
                <a:gd name="T35" fmla="*/ 71 h 159"/>
                <a:gd name="T36" fmla="*/ 305 w 305"/>
                <a:gd name="T37" fmla="*/ 71 h 159"/>
                <a:gd name="T38" fmla="*/ 298 w 305"/>
                <a:gd name="T39" fmla="*/ 74 h 159"/>
                <a:gd name="T40" fmla="*/ 133 w 305"/>
                <a:gd name="T41" fmla="*/ 128 h 159"/>
                <a:gd name="T42" fmla="*/ 155 w 305"/>
                <a:gd name="T43" fmla="*/ 133 h 159"/>
                <a:gd name="T44" fmla="*/ 278 w 305"/>
                <a:gd name="T45" fmla="*/ 94 h 159"/>
                <a:gd name="T46" fmla="*/ 278 w 305"/>
                <a:gd name="T47" fmla="*/ 94 h 159"/>
                <a:gd name="T48" fmla="*/ 287 w 305"/>
                <a:gd name="T49" fmla="*/ 90 h 159"/>
                <a:gd name="T50" fmla="*/ 295 w 305"/>
                <a:gd name="T51" fmla="*/ 85 h 159"/>
                <a:gd name="T52" fmla="*/ 301 w 305"/>
                <a:gd name="T53" fmla="*/ 79 h 159"/>
                <a:gd name="T54" fmla="*/ 305 w 305"/>
                <a:gd name="T55" fmla="*/ 71 h 159"/>
                <a:gd name="T56" fmla="*/ 21 w 305"/>
                <a:gd name="T57" fmla="*/ 0 h 159"/>
                <a:gd name="T58" fmla="*/ 21 w 305"/>
                <a:gd name="T59" fmla="*/ 0 h 159"/>
                <a:gd name="T60" fmla="*/ 16 w 305"/>
                <a:gd name="T61" fmla="*/ 2 h 159"/>
                <a:gd name="T62" fmla="*/ 10 w 305"/>
                <a:gd name="T63" fmla="*/ 8 h 159"/>
                <a:gd name="T64" fmla="*/ 6 w 305"/>
                <a:gd name="T65" fmla="*/ 13 h 159"/>
                <a:gd name="T66" fmla="*/ 2 w 305"/>
                <a:gd name="T67" fmla="*/ 19 h 159"/>
                <a:gd name="T68" fmla="*/ 0 w 305"/>
                <a:gd name="T69" fmla="*/ 24 h 159"/>
                <a:gd name="T70" fmla="*/ 0 w 305"/>
                <a:gd name="T71" fmla="*/ 29 h 159"/>
                <a:gd name="T72" fmla="*/ 0 w 305"/>
                <a:gd name="T73" fmla="*/ 36 h 159"/>
                <a:gd name="T74" fmla="*/ 1 w 305"/>
                <a:gd name="T75" fmla="*/ 41 h 159"/>
                <a:gd name="T76" fmla="*/ 24 w 305"/>
                <a:gd name="T77" fmla="*/ 109 h 159"/>
                <a:gd name="T78" fmla="*/ 48 w 305"/>
                <a:gd name="T79" fmla="*/ 102 h 159"/>
                <a:gd name="T80" fmla="*/ 20 w 305"/>
                <a:gd name="T81" fmla="*/ 23 h 159"/>
                <a:gd name="T82" fmla="*/ 20 w 305"/>
                <a:gd name="T83" fmla="*/ 23 h 159"/>
                <a:gd name="T84" fmla="*/ 19 w 305"/>
                <a:gd name="T85" fmla="*/ 17 h 159"/>
                <a:gd name="T86" fmla="*/ 19 w 305"/>
                <a:gd name="T87" fmla="*/ 10 h 159"/>
                <a:gd name="T88" fmla="*/ 20 w 305"/>
                <a:gd name="T89" fmla="*/ 5 h 159"/>
                <a:gd name="T90" fmla="*/ 21 w 305"/>
                <a:gd name="T91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05" h="159">
                  <a:moveTo>
                    <a:pt x="27" y="116"/>
                  </a:moveTo>
                  <a:lnTo>
                    <a:pt x="33" y="136"/>
                  </a:lnTo>
                  <a:lnTo>
                    <a:pt x="33" y="136"/>
                  </a:lnTo>
                  <a:lnTo>
                    <a:pt x="36" y="141"/>
                  </a:lnTo>
                  <a:lnTo>
                    <a:pt x="39" y="145"/>
                  </a:lnTo>
                  <a:lnTo>
                    <a:pt x="43" y="149"/>
                  </a:lnTo>
                  <a:lnTo>
                    <a:pt x="47" y="152"/>
                  </a:lnTo>
                  <a:lnTo>
                    <a:pt x="52" y="155"/>
                  </a:lnTo>
                  <a:lnTo>
                    <a:pt x="58" y="158"/>
                  </a:lnTo>
                  <a:lnTo>
                    <a:pt x="70" y="159"/>
                  </a:lnTo>
                  <a:lnTo>
                    <a:pt x="70" y="159"/>
                  </a:lnTo>
                  <a:lnTo>
                    <a:pt x="78" y="158"/>
                  </a:lnTo>
                  <a:lnTo>
                    <a:pt x="85" y="156"/>
                  </a:lnTo>
                  <a:lnTo>
                    <a:pt x="100" y="152"/>
                  </a:lnTo>
                  <a:lnTo>
                    <a:pt x="41" y="133"/>
                  </a:lnTo>
                  <a:lnTo>
                    <a:pt x="28" y="118"/>
                  </a:lnTo>
                  <a:lnTo>
                    <a:pt x="27" y="116"/>
                  </a:lnTo>
                  <a:close/>
                  <a:moveTo>
                    <a:pt x="305" y="71"/>
                  </a:moveTo>
                  <a:lnTo>
                    <a:pt x="305" y="71"/>
                  </a:lnTo>
                  <a:lnTo>
                    <a:pt x="298" y="74"/>
                  </a:lnTo>
                  <a:lnTo>
                    <a:pt x="133" y="128"/>
                  </a:lnTo>
                  <a:lnTo>
                    <a:pt x="155" y="133"/>
                  </a:lnTo>
                  <a:lnTo>
                    <a:pt x="278" y="94"/>
                  </a:lnTo>
                  <a:lnTo>
                    <a:pt x="278" y="94"/>
                  </a:lnTo>
                  <a:lnTo>
                    <a:pt x="287" y="90"/>
                  </a:lnTo>
                  <a:lnTo>
                    <a:pt x="295" y="85"/>
                  </a:lnTo>
                  <a:lnTo>
                    <a:pt x="301" y="79"/>
                  </a:lnTo>
                  <a:lnTo>
                    <a:pt x="305" y="71"/>
                  </a:lnTo>
                  <a:close/>
                  <a:moveTo>
                    <a:pt x="21" y="0"/>
                  </a:moveTo>
                  <a:lnTo>
                    <a:pt x="21" y="0"/>
                  </a:lnTo>
                  <a:lnTo>
                    <a:pt x="16" y="2"/>
                  </a:lnTo>
                  <a:lnTo>
                    <a:pt x="10" y="8"/>
                  </a:lnTo>
                  <a:lnTo>
                    <a:pt x="6" y="13"/>
                  </a:lnTo>
                  <a:lnTo>
                    <a:pt x="2" y="19"/>
                  </a:lnTo>
                  <a:lnTo>
                    <a:pt x="0" y="24"/>
                  </a:lnTo>
                  <a:lnTo>
                    <a:pt x="0" y="29"/>
                  </a:lnTo>
                  <a:lnTo>
                    <a:pt x="0" y="36"/>
                  </a:lnTo>
                  <a:lnTo>
                    <a:pt x="1" y="41"/>
                  </a:lnTo>
                  <a:lnTo>
                    <a:pt x="24" y="109"/>
                  </a:lnTo>
                  <a:lnTo>
                    <a:pt x="48" y="102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19" y="17"/>
                  </a:lnTo>
                  <a:lnTo>
                    <a:pt x="19" y="10"/>
                  </a:lnTo>
                  <a:lnTo>
                    <a:pt x="20" y="5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4" name="Freeform 655"/>
            <p:cNvSpPr/>
            <p:nvPr/>
          </p:nvSpPr>
          <p:spPr bwMode="auto">
            <a:xfrm>
              <a:off x="3207448" y="3833528"/>
              <a:ext cx="98330" cy="57921"/>
            </a:xfrm>
            <a:custGeom>
              <a:avLst/>
              <a:gdLst>
                <a:gd name="T0" fmla="*/ 0 w 73"/>
                <a:gd name="T1" fmla="*/ 0 h 43"/>
                <a:gd name="T2" fmla="*/ 6 w 73"/>
                <a:gd name="T3" fmla="*/ 20 h 43"/>
                <a:gd name="T4" fmla="*/ 6 w 73"/>
                <a:gd name="T5" fmla="*/ 20 h 43"/>
                <a:gd name="T6" fmla="*/ 9 w 73"/>
                <a:gd name="T7" fmla="*/ 25 h 43"/>
                <a:gd name="T8" fmla="*/ 12 w 73"/>
                <a:gd name="T9" fmla="*/ 29 h 43"/>
                <a:gd name="T10" fmla="*/ 16 w 73"/>
                <a:gd name="T11" fmla="*/ 33 h 43"/>
                <a:gd name="T12" fmla="*/ 20 w 73"/>
                <a:gd name="T13" fmla="*/ 36 h 43"/>
                <a:gd name="T14" fmla="*/ 25 w 73"/>
                <a:gd name="T15" fmla="*/ 39 h 43"/>
                <a:gd name="T16" fmla="*/ 31 w 73"/>
                <a:gd name="T17" fmla="*/ 42 h 43"/>
                <a:gd name="T18" fmla="*/ 43 w 73"/>
                <a:gd name="T19" fmla="*/ 43 h 43"/>
                <a:gd name="T20" fmla="*/ 43 w 73"/>
                <a:gd name="T21" fmla="*/ 43 h 43"/>
                <a:gd name="T22" fmla="*/ 51 w 73"/>
                <a:gd name="T23" fmla="*/ 42 h 43"/>
                <a:gd name="T24" fmla="*/ 58 w 73"/>
                <a:gd name="T25" fmla="*/ 40 h 43"/>
                <a:gd name="T26" fmla="*/ 73 w 73"/>
                <a:gd name="T27" fmla="*/ 36 h 43"/>
                <a:gd name="T28" fmla="*/ 14 w 73"/>
                <a:gd name="T29" fmla="*/ 17 h 43"/>
                <a:gd name="T30" fmla="*/ 1 w 73"/>
                <a:gd name="T31" fmla="*/ 2 h 43"/>
                <a:gd name="T32" fmla="*/ 0 w 73"/>
                <a:gd name="T3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3" h="43">
                  <a:moveTo>
                    <a:pt x="0" y="0"/>
                  </a:moveTo>
                  <a:lnTo>
                    <a:pt x="6" y="20"/>
                  </a:lnTo>
                  <a:lnTo>
                    <a:pt x="6" y="20"/>
                  </a:lnTo>
                  <a:lnTo>
                    <a:pt x="9" y="25"/>
                  </a:lnTo>
                  <a:lnTo>
                    <a:pt x="12" y="29"/>
                  </a:lnTo>
                  <a:lnTo>
                    <a:pt x="16" y="33"/>
                  </a:lnTo>
                  <a:lnTo>
                    <a:pt x="20" y="36"/>
                  </a:lnTo>
                  <a:lnTo>
                    <a:pt x="25" y="39"/>
                  </a:lnTo>
                  <a:lnTo>
                    <a:pt x="31" y="42"/>
                  </a:lnTo>
                  <a:lnTo>
                    <a:pt x="43" y="43"/>
                  </a:lnTo>
                  <a:lnTo>
                    <a:pt x="43" y="43"/>
                  </a:lnTo>
                  <a:lnTo>
                    <a:pt x="51" y="42"/>
                  </a:lnTo>
                  <a:lnTo>
                    <a:pt x="58" y="40"/>
                  </a:lnTo>
                  <a:lnTo>
                    <a:pt x="73" y="36"/>
                  </a:lnTo>
                  <a:lnTo>
                    <a:pt x="14" y="17"/>
                  </a:lnTo>
                  <a:lnTo>
                    <a:pt x="1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5" name="Freeform 656"/>
            <p:cNvSpPr/>
            <p:nvPr/>
          </p:nvSpPr>
          <p:spPr bwMode="auto">
            <a:xfrm>
              <a:off x="3350228" y="3772914"/>
              <a:ext cx="231681" cy="83513"/>
            </a:xfrm>
            <a:custGeom>
              <a:avLst/>
              <a:gdLst>
                <a:gd name="T0" fmla="*/ 172 w 172"/>
                <a:gd name="T1" fmla="*/ 0 h 62"/>
                <a:gd name="T2" fmla="*/ 172 w 172"/>
                <a:gd name="T3" fmla="*/ 0 h 62"/>
                <a:gd name="T4" fmla="*/ 165 w 172"/>
                <a:gd name="T5" fmla="*/ 3 h 62"/>
                <a:gd name="T6" fmla="*/ 0 w 172"/>
                <a:gd name="T7" fmla="*/ 57 h 62"/>
                <a:gd name="T8" fmla="*/ 22 w 172"/>
                <a:gd name="T9" fmla="*/ 62 h 62"/>
                <a:gd name="T10" fmla="*/ 145 w 172"/>
                <a:gd name="T11" fmla="*/ 23 h 62"/>
                <a:gd name="T12" fmla="*/ 145 w 172"/>
                <a:gd name="T13" fmla="*/ 23 h 62"/>
                <a:gd name="T14" fmla="*/ 154 w 172"/>
                <a:gd name="T15" fmla="*/ 19 h 62"/>
                <a:gd name="T16" fmla="*/ 162 w 172"/>
                <a:gd name="T17" fmla="*/ 14 h 62"/>
                <a:gd name="T18" fmla="*/ 168 w 172"/>
                <a:gd name="T19" fmla="*/ 8 h 62"/>
                <a:gd name="T20" fmla="*/ 172 w 172"/>
                <a:gd name="T21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2" h="62">
                  <a:moveTo>
                    <a:pt x="172" y="0"/>
                  </a:moveTo>
                  <a:lnTo>
                    <a:pt x="172" y="0"/>
                  </a:lnTo>
                  <a:lnTo>
                    <a:pt x="165" y="3"/>
                  </a:lnTo>
                  <a:lnTo>
                    <a:pt x="0" y="57"/>
                  </a:lnTo>
                  <a:lnTo>
                    <a:pt x="22" y="62"/>
                  </a:lnTo>
                  <a:lnTo>
                    <a:pt x="145" y="23"/>
                  </a:lnTo>
                  <a:lnTo>
                    <a:pt x="145" y="23"/>
                  </a:lnTo>
                  <a:lnTo>
                    <a:pt x="154" y="19"/>
                  </a:lnTo>
                  <a:lnTo>
                    <a:pt x="162" y="14"/>
                  </a:lnTo>
                  <a:lnTo>
                    <a:pt x="168" y="8"/>
                  </a:lnTo>
                  <a:lnTo>
                    <a:pt x="17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6" name="Freeform 657"/>
            <p:cNvSpPr/>
            <p:nvPr/>
          </p:nvSpPr>
          <p:spPr bwMode="auto">
            <a:xfrm>
              <a:off x="3171080" y="3677278"/>
              <a:ext cx="64655" cy="146822"/>
            </a:xfrm>
            <a:custGeom>
              <a:avLst/>
              <a:gdLst>
                <a:gd name="T0" fmla="*/ 21 w 48"/>
                <a:gd name="T1" fmla="*/ 0 h 109"/>
                <a:gd name="T2" fmla="*/ 21 w 48"/>
                <a:gd name="T3" fmla="*/ 0 h 109"/>
                <a:gd name="T4" fmla="*/ 16 w 48"/>
                <a:gd name="T5" fmla="*/ 2 h 109"/>
                <a:gd name="T6" fmla="*/ 10 w 48"/>
                <a:gd name="T7" fmla="*/ 8 h 109"/>
                <a:gd name="T8" fmla="*/ 6 w 48"/>
                <a:gd name="T9" fmla="*/ 13 h 109"/>
                <a:gd name="T10" fmla="*/ 2 w 48"/>
                <a:gd name="T11" fmla="*/ 19 h 109"/>
                <a:gd name="T12" fmla="*/ 0 w 48"/>
                <a:gd name="T13" fmla="*/ 24 h 109"/>
                <a:gd name="T14" fmla="*/ 0 w 48"/>
                <a:gd name="T15" fmla="*/ 29 h 109"/>
                <a:gd name="T16" fmla="*/ 0 w 48"/>
                <a:gd name="T17" fmla="*/ 36 h 109"/>
                <a:gd name="T18" fmla="*/ 1 w 48"/>
                <a:gd name="T19" fmla="*/ 41 h 109"/>
                <a:gd name="T20" fmla="*/ 24 w 48"/>
                <a:gd name="T21" fmla="*/ 109 h 109"/>
                <a:gd name="T22" fmla="*/ 48 w 48"/>
                <a:gd name="T23" fmla="*/ 102 h 109"/>
                <a:gd name="T24" fmla="*/ 20 w 48"/>
                <a:gd name="T25" fmla="*/ 23 h 109"/>
                <a:gd name="T26" fmla="*/ 20 w 48"/>
                <a:gd name="T27" fmla="*/ 23 h 109"/>
                <a:gd name="T28" fmla="*/ 19 w 48"/>
                <a:gd name="T29" fmla="*/ 17 h 109"/>
                <a:gd name="T30" fmla="*/ 19 w 48"/>
                <a:gd name="T31" fmla="*/ 10 h 109"/>
                <a:gd name="T32" fmla="*/ 20 w 48"/>
                <a:gd name="T33" fmla="*/ 5 h 109"/>
                <a:gd name="T34" fmla="*/ 21 w 48"/>
                <a:gd name="T35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8" h="109">
                  <a:moveTo>
                    <a:pt x="21" y="0"/>
                  </a:moveTo>
                  <a:lnTo>
                    <a:pt x="21" y="0"/>
                  </a:lnTo>
                  <a:lnTo>
                    <a:pt x="16" y="2"/>
                  </a:lnTo>
                  <a:lnTo>
                    <a:pt x="10" y="8"/>
                  </a:lnTo>
                  <a:lnTo>
                    <a:pt x="6" y="13"/>
                  </a:lnTo>
                  <a:lnTo>
                    <a:pt x="2" y="19"/>
                  </a:lnTo>
                  <a:lnTo>
                    <a:pt x="0" y="24"/>
                  </a:lnTo>
                  <a:lnTo>
                    <a:pt x="0" y="29"/>
                  </a:lnTo>
                  <a:lnTo>
                    <a:pt x="0" y="36"/>
                  </a:lnTo>
                  <a:lnTo>
                    <a:pt x="1" y="41"/>
                  </a:lnTo>
                  <a:lnTo>
                    <a:pt x="24" y="109"/>
                  </a:lnTo>
                  <a:lnTo>
                    <a:pt x="48" y="102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19" y="17"/>
                  </a:lnTo>
                  <a:lnTo>
                    <a:pt x="19" y="10"/>
                  </a:lnTo>
                  <a:lnTo>
                    <a:pt x="20" y="5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7" name="Freeform 658"/>
            <p:cNvSpPr/>
            <p:nvPr/>
          </p:nvSpPr>
          <p:spPr bwMode="auto">
            <a:xfrm>
              <a:off x="3196672" y="3558743"/>
              <a:ext cx="416219" cy="305766"/>
            </a:xfrm>
            <a:custGeom>
              <a:avLst/>
              <a:gdLst>
                <a:gd name="T0" fmla="*/ 1 w 309"/>
                <a:gd name="T1" fmla="*/ 111 h 227"/>
                <a:gd name="T2" fmla="*/ 35 w 309"/>
                <a:gd name="T3" fmla="*/ 204 h 227"/>
                <a:gd name="T4" fmla="*/ 35 w 309"/>
                <a:gd name="T5" fmla="*/ 204 h 227"/>
                <a:gd name="T6" fmla="*/ 37 w 309"/>
                <a:gd name="T7" fmla="*/ 210 h 227"/>
                <a:gd name="T8" fmla="*/ 41 w 309"/>
                <a:gd name="T9" fmla="*/ 216 h 227"/>
                <a:gd name="T10" fmla="*/ 47 w 309"/>
                <a:gd name="T11" fmla="*/ 221 h 227"/>
                <a:gd name="T12" fmla="*/ 54 w 309"/>
                <a:gd name="T13" fmla="*/ 224 h 227"/>
                <a:gd name="T14" fmla="*/ 62 w 309"/>
                <a:gd name="T15" fmla="*/ 227 h 227"/>
                <a:gd name="T16" fmla="*/ 68 w 309"/>
                <a:gd name="T17" fmla="*/ 227 h 227"/>
                <a:gd name="T18" fmla="*/ 76 w 309"/>
                <a:gd name="T19" fmla="*/ 227 h 227"/>
                <a:gd name="T20" fmla="*/ 85 w 309"/>
                <a:gd name="T21" fmla="*/ 225 h 227"/>
                <a:gd name="T22" fmla="*/ 279 w 309"/>
                <a:gd name="T23" fmla="*/ 162 h 227"/>
                <a:gd name="T24" fmla="*/ 279 w 309"/>
                <a:gd name="T25" fmla="*/ 162 h 227"/>
                <a:gd name="T26" fmla="*/ 287 w 309"/>
                <a:gd name="T27" fmla="*/ 159 h 227"/>
                <a:gd name="T28" fmla="*/ 292 w 309"/>
                <a:gd name="T29" fmla="*/ 155 h 227"/>
                <a:gd name="T30" fmla="*/ 299 w 309"/>
                <a:gd name="T31" fmla="*/ 150 h 227"/>
                <a:gd name="T32" fmla="*/ 303 w 309"/>
                <a:gd name="T33" fmla="*/ 144 h 227"/>
                <a:gd name="T34" fmla="*/ 306 w 309"/>
                <a:gd name="T35" fmla="*/ 138 h 227"/>
                <a:gd name="T36" fmla="*/ 307 w 309"/>
                <a:gd name="T37" fmla="*/ 131 h 227"/>
                <a:gd name="T38" fmla="*/ 309 w 309"/>
                <a:gd name="T39" fmla="*/ 124 h 227"/>
                <a:gd name="T40" fmla="*/ 306 w 309"/>
                <a:gd name="T41" fmla="*/ 117 h 227"/>
                <a:gd name="T42" fmla="*/ 274 w 309"/>
                <a:gd name="T43" fmla="*/ 23 h 227"/>
                <a:gd name="T44" fmla="*/ 274 w 309"/>
                <a:gd name="T45" fmla="*/ 23 h 227"/>
                <a:gd name="T46" fmla="*/ 271 w 309"/>
                <a:gd name="T47" fmla="*/ 16 h 227"/>
                <a:gd name="T48" fmla="*/ 265 w 309"/>
                <a:gd name="T49" fmla="*/ 11 h 227"/>
                <a:gd name="T50" fmla="*/ 260 w 309"/>
                <a:gd name="T51" fmla="*/ 7 h 227"/>
                <a:gd name="T52" fmla="*/ 253 w 309"/>
                <a:gd name="T53" fmla="*/ 4 h 227"/>
                <a:gd name="T54" fmla="*/ 247 w 309"/>
                <a:gd name="T55" fmla="*/ 1 h 227"/>
                <a:gd name="T56" fmla="*/ 238 w 309"/>
                <a:gd name="T57" fmla="*/ 0 h 227"/>
                <a:gd name="T58" fmla="*/ 230 w 309"/>
                <a:gd name="T59" fmla="*/ 1 h 227"/>
                <a:gd name="T60" fmla="*/ 222 w 309"/>
                <a:gd name="T61" fmla="*/ 3 h 227"/>
                <a:gd name="T62" fmla="*/ 29 w 309"/>
                <a:gd name="T63" fmla="*/ 65 h 227"/>
                <a:gd name="T64" fmla="*/ 29 w 309"/>
                <a:gd name="T65" fmla="*/ 65 h 227"/>
                <a:gd name="T66" fmla="*/ 21 w 309"/>
                <a:gd name="T67" fmla="*/ 67 h 227"/>
                <a:gd name="T68" fmla="*/ 14 w 309"/>
                <a:gd name="T69" fmla="*/ 73 h 227"/>
                <a:gd name="T70" fmla="*/ 9 w 309"/>
                <a:gd name="T71" fmla="*/ 77 h 227"/>
                <a:gd name="T72" fmla="*/ 5 w 309"/>
                <a:gd name="T73" fmla="*/ 84 h 227"/>
                <a:gd name="T74" fmla="*/ 1 w 309"/>
                <a:gd name="T75" fmla="*/ 90 h 227"/>
                <a:gd name="T76" fmla="*/ 0 w 309"/>
                <a:gd name="T77" fmla="*/ 97 h 227"/>
                <a:gd name="T78" fmla="*/ 0 w 309"/>
                <a:gd name="T79" fmla="*/ 104 h 227"/>
                <a:gd name="T80" fmla="*/ 1 w 309"/>
                <a:gd name="T81" fmla="*/ 11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09" h="227">
                  <a:moveTo>
                    <a:pt x="1" y="111"/>
                  </a:moveTo>
                  <a:lnTo>
                    <a:pt x="35" y="204"/>
                  </a:lnTo>
                  <a:lnTo>
                    <a:pt x="35" y="204"/>
                  </a:lnTo>
                  <a:lnTo>
                    <a:pt x="37" y="210"/>
                  </a:lnTo>
                  <a:lnTo>
                    <a:pt x="41" y="216"/>
                  </a:lnTo>
                  <a:lnTo>
                    <a:pt x="47" y="221"/>
                  </a:lnTo>
                  <a:lnTo>
                    <a:pt x="54" y="224"/>
                  </a:lnTo>
                  <a:lnTo>
                    <a:pt x="62" y="227"/>
                  </a:lnTo>
                  <a:lnTo>
                    <a:pt x="68" y="227"/>
                  </a:lnTo>
                  <a:lnTo>
                    <a:pt x="76" y="227"/>
                  </a:lnTo>
                  <a:lnTo>
                    <a:pt x="85" y="225"/>
                  </a:lnTo>
                  <a:lnTo>
                    <a:pt x="279" y="162"/>
                  </a:lnTo>
                  <a:lnTo>
                    <a:pt x="279" y="162"/>
                  </a:lnTo>
                  <a:lnTo>
                    <a:pt x="287" y="159"/>
                  </a:lnTo>
                  <a:lnTo>
                    <a:pt x="292" y="155"/>
                  </a:lnTo>
                  <a:lnTo>
                    <a:pt x="299" y="150"/>
                  </a:lnTo>
                  <a:lnTo>
                    <a:pt x="303" y="144"/>
                  </a:lnTo>
                  <a:lnTo>
                    <a:pt x="306" y="138"/>
                  </a:lnTo>
                  <a:lnTo>
                    <a:pt x="307" y="131"/>
                  </a:lnTo>
                  <a:lnTo>
                    <a:pt x="309" y="124"/>
                  </a:lnTo>
                  <a:lnTo>
                    <a:pt x="306" y="117"/>
                  </a:lnTo>
                  <a:lnTo>
                    <a:pt x="274" y="23"/>
                  </a:lnTo>
                  <a:lnTo>
                    <a:pt x="274" y="23"/>
                  </a:lnTo>
                  <a:lnTo>
                    <a:pt x="271" y="16"/>
                  </a:lnTo>
                  <a:lnTo>
                    <a:pt x="265" y="11"/>
                  </a:lnTo>
                  <a:lnTo>
                    <a:pt x="260" y="7"/>
                  </a:lnTo>
                  <a:lnTo>
                    <a:pt x="253" y="4"/>
                  </a:lnTo>
                  <a:lnTo>
                    <a:pt x="247" y="1"/>
                  </a:lnTo>
                  <a:lnTo>
                    <a:pt x="238" y="0"/>
                  </a:lnTo>
                  <a:lnTo>
                    <a:pt x="230" y="1"/>
                  </a:lnTo>
                  <a:lnTo>
                    <a:pt x="222" y="3"/>
                  </a:lnTo>
                  <a:lnTo>
                    <a:pt x="29" y="65"/>
                  </a:lnTo>
                  <a:lnTo>
                    <a:pt x="29" y="65"/>
                  </a:lnTo>
                  <a:lnTo>
                    <a:pt x="21" y="67"/>
                  </a:lnTo>
                  <a:lnTo>
                    <a:pt x="14" y="73"/>
                  </a:lnTo>
                  <a:lnTo>
                    <a:pt x="9" y="77"/>
                  </a:lnTo>
                  <a:lnTo>
                    <a:pt x="5" y="84"/>
                  </a:lnTo>
                  <a:lnTo>
                    <a:pt x="1" y="90"/>
                  </a:lnTo>
                  <a:lnTo>
                    <a:pt x="0" y="97"/>
                  </a:lnTo>
                  <a:lnTo>
                    <a:pt x="0" y="104"/>
                  </a:lnTo>
                  <a:lnTo>
                    <a:pt x="1" y="111"/>
                  </a:lnTo>
                  <a:close/>
                </a:path>
              </a:pathLst>
            </a:custGeom>
            <a:solidFill>
              <a:srgbClr val="1E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8" name="Freeform 659"/>
            <p:cNvSpPr/>
            <p:nvPr/>
          </p:nvSpPr>
          <p:spPr bwMode="auto">
            <a:xfrm>
              <a:off x="3196672" y="3558743"/>
              <a:ext cx="416219" cy="305766"/>
            </a:xfrm>
            <a:custGeom>
              <a:avLst/>
              <a:gdLst>
                <a:gd name="T0" fmla="*/ 1 w 309"/>
                <a:gd name="T1" fmla="*/ 111 h 227"/>
                <a:gd name="T2" fmla="*/ 35 w 309"/>
                <a:gd name="T3" fmla="*/ 204 h 227"/>
                <a:gd name="T4" fmla="*/ 35 w 309"/>
                <a:gd name="T5" fmla="*/ 204 h 227"/>
                <a:gd name="T6" fmla="*/ 37 w 309"/>
                <a:gd name="T7" fmla="*/ 210 h 227"/>
                <a:gd name="T8" fmla="*/ 41 w 309"/>
                <a:gd name="T9" fmla="*/ 216 h 227"/>
                <a:gd name="T10" fmla="*/ 47 w 309"/>
                <a:gd name="T11" fmla="*/ 221 h 227"/>
                <a:gd name="T12" fmla="*/ 54 w 309"/>
                <a:gd name="T13" fmla="*/ 224 h 227"/>
                <a:gd name="T14" fmla="*/ 62 w 309"/>
                <a:gd name="T15" fmla="*/ 227 h 227"/>
                <a:gd name="T16" fmla="*/ 68 w 309"/>
                <a:gd name="T17" fmla="*/ 227 h 227"/>
                <a:gd name="T18" fmla="*/ 76 w 309"/>
                <a:gd name="T19" fmla="*/ 227 h 227"/>
                <a:gd name="T20" fmla="*/ 85 w 309"/>
                <a:gd name="T21" fmla="*/ 225 h 227"/>
                <a:gd name="T22" fmla="*/ 279 w 309"/>
                <a:gd name="T23" fmla="*/ 162 h 227"/>
                <a:gd name="T24" fmla="*/ 279 w 309"/>
                <a:gd name="T25" fmla="*/ 162 h 227"/>
                <a:gd name="T26" fmla="*/ 287 w 309"/>
                <a:gd name="T27" fmla="*/ 159 h 227"/>
                <a:gd name="T28" fmla="*/ 292 w 309"/>
                <a:gd name="T29" fmla="*/ 155 h 227"/>
                <a:gd name="T30" fmla="*/ 299 w 309"/>
                <a:gd name="T31" fmla="*/ 150 h 227"/>
                <a:gd name="T32" fmla="*/ 303 w 309"/>
                <a:gd name="T33" fmla="*/ 144 h 227"/>
                <a:gd name="T34" fmla="*/ 306 w 309"/>
                <a:gd name="T35" fmla="*/ 138 h 227"/>
                <a:gd name="T36" fmla="*/ 307 w 309"/>
                <a:gd name="T37" fmla="*/ 131 h 227"/>
                <a:gd name="T38" fmla="*/ 309 w 309"/>
                <a:gd name="T39" fmla="*/ 124 h 227"/>
                <a:gd name="T40" fmla="*/ 306 w 309"/>
                <a:gd name="T41" fmla="*/ 117 h 227"/>
                <a:gd name="T42" fmla="*/ 274 w 309"/>
                <a:gd name="T43" fmla="*/ 23 h 227"/>
                <a:gd name="T44" fmla="*/ 274 w 309"/>
                <a:gd name="T45" fmla="*/ 23 h 227"/>
                <a:gd name="T46" fmla="*/ 271 w 309"/>
                <a:gd name="T47" fmla="*/ 16 h 227"/>
                <a:gd name="T48" fmla="*/ 265 w 309"/>
                <a:gd name="T49" fmla="*/ 11 h 227"/>
                <a:gd name="T50" fmla="*/ 260 w 309"/>
                <a:gd name="T51" fmla="*/ 7 h 227"/>
                <a:gd name="T52" fmla="*/ 253 w 309"/>
                <a:gd name="T53" fmla="*/ 4 h 227"/>
                <a:gd name="T54" fmla="*/ 247 w 309"/>
                <a:gd name="T55" fmla="*/ 1 h 227"/>
                <a:gd name="T56" fmla="*/ 238 w 309"/>
                <a:gd name="T57" fmla="*/ 0 h 227"/>
                <a:gd name="T58" fmla="*/ 230 w 309"/>
                <a:gd name="T59" fmla="*/ 1 h 227"/>
                <a:gd name="T60" fmla="*/ 222 w 309"/>
                <a:gd name="T61" fmla="*/ 3 h 227"/>
                <a:gd name="T62" fmla="*/ 29 w 309"/>
                <a:gd name="T63" fmla="*/ 65 h 227"/>
                <a:gd name="T64" fmla="*/ 29 w 309"/>
                <a:gd name="T65" fmla="*/ 65 h 227"/>
                <a:gd name="T66" fmla="*/ 21 w 309"/>
                <a:gd name="T67" fmla="*/ 67 h 227"/>
                <a:gd name="T68" fmla="*/ 14 w 309"/>
                <a:gd name="T69" fmla="*/ 73 h 227"/>
                <a:gd name="T70" fmla="*/ 9 w 309"/>
                <a:gd name="T71" fmla="*/ 77 h 227"/>
                <a:gd name="T72" fmla="*/ 5 w 309"/>
                <a:gd name="T73" fmla="*/ 84 h 227"/>
                <a:gd name="T74" fmla="*/ 1 w 309"/>
                <a:gd name="T75" fmla="*/ 90 h 227"/>
                <a:gd name="T76" fmla="*/ 0 w 309"/>
                <a:gd name="T77" fmla="*/ 97 h 227"/>
                <a:gd name="T78" fmla="*/ 0 w 309"/>
                <a:gd name="T79" fmla="*/ 104 h 227"/>
                <a:gd name="T80" fmla="*/ 1 w 309"/>
                <a:gd name="T81" fmla="*/ 11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09" h="227">
                  <a:moveTo>
                    <a:pt x="1" y="111"/>
                  </a:moveTo>
                  <a:lnTo>
                    <a:pt x="35" y="204"/>
                  </a:lnTo>
                  <a:lnTo>
                    <a:pt x="35" y="204"/>
                  </a:lnTo>
                  <a:lnTo>
                    <a:pt x="37" y="210"/>
                  </a:lnTo>
                  <a:lnTo>
                    <a:pt x="41" y="216"/>
                  </a:lnTo>
                  <a:lnTo>
                    <a:pt x="47" y="221"/>
                  </a:lnTo>
                  <a:lnTo>
                    <a:pt x="54" y="224"/>
                  </a:lnTo>
                  <a:lnTo>
                    <a:pt x="62" y="227"/>
                  </a:lnTo>
                  <a:lnTo>
                    <a:pt x="68" y="227"/>
                  </a:lnTo>
                  <a:lnTo>
                    <a:pt x="76" y="227"/>
                  </a:lnTo>
                  <a:lnTo>
                    <a:pt x="85" y="225"/>
                  </a:lnTo>
                  <a:lnTo>
                    <a:pt x="279" y="162"/>
                  </a:lnTo>
                  <a:lnTo>
                    <a:pt x="279" y="162"/>
                  </a:lnTo>
                  <a:lnTo>
                    <a:pt x="287" y="159"/>
                  </a:lnTo>
                  <a:lnTo>
                    <a:pt x="292" y="155"/>
                  </a:lnTo>
                  <a:lnTo>
                    <a:pt x="299" y="150"/>
                  </a:lnTo>
                  <a:lnTo>
                    <a:pt x="303" y="144"/>
                  </a:lnTo>
                  <a:lnTo>
                    <a:pt x="306" y="138"/>
                  </a:lnTo>
                  <a:lnTo>
                    <a:pt x="307" y="131"/>
                  </a:lnTo>
                  <a:lnTo>
                    <a:pt x="309" y="124"/>
                  </a:lnTo>
                  <a:lnTo>
                    <a:pt x="306" y="117"/>
                  </a:lnTo>
                  <a:lnTo>
                    <a:pt x="274" y="23"/>
                  </a:lnTo>
                  <a:lnTo>
                    <a:pt x="274" y="23"/>
                  </a:lnTo>
                  <a:lnTo>
                    <a:pt x="271" y="16"/>
                  </a:lnTo>
                  <a:lnTo>
                    <a:pt x="265" y="11"/>
                  </a:lnTo>
                  <a:lnTo>
                    <a:pt x="260" y="7"/>
                  </a:lnTo>
                  <a:lnTo>
                    <a:pt x="253" y="4"/>
                  </a:lnTo>
                  <a:lnTo>
                    <a:pt x="247" y="1"/>
                  </a:lnTo>
                  <a:lnTo>
                    <a:pt x="238" y="0"/>
                  </a:lnTo>
                  <a:lnTo>
                    <a:pt x="230" y="1"/>
                  </a:lnTo>
                  <a:lnTo>
                    <a:pt x="222" y="3"/>
                  </a:lnTo>
                  <a:lnTo>
                    <a:pt x="29" y="65"/>
                  </a:lnTo>
                  <a:lnTo>
                    <a:pt x="29" y="65"/>
                  </a:lnTo>
                  <a:lnTo>
                    <a:pt x="21" y="67"/>
                  </a:lnTo>
                  <a:lnTo>
                    <a:pt x="14" y="73"/>
                  </a:lnTo>
                  <a:lnTo>
                    <a:pt x="9" y="77"/>
                  </a:lnTo>
                  <a:lnTo>
                    <a:pt x="5" y="84"/>
                  </a:lnTo>
                  <a:lnTo>
                    <a:pt x="1" y="90"/>
                  </a:lnTo>
                  <a:lnTo>
                    <a:pt x="0" y="97"/>
                  </a:lnTo>
                  <a:lnTo>
                    <a:pt x="0" y="104"/>
                  </a:lnTo>
                  <a:lnTo>
                    <a:pt x="1" y="11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9" name="Freeform 660"/>
            <p:cNvSpPr/>
            <p:nvPr/>
          </p:nvSpPr>
          <p:spPr bwMode="auto">
            <a:xfrm>
              <a:off x="3220918" y="3740587"/>
              <a:ext cx="22899" cy="52533"/>
            </a:xfrm>
            <a:custGeom>
              <a:avLst/>
              <a:gdLst>
                <a:gd name="T0" fmla="*/ 0 w 17"/>
                <a:gd name="T1" fmla="*/ 3 h 39"/>
                <a:gd name="T2" fmla="*/ 13 w 17"/>
                <a:gd name="T3" fmla="*/ 38 h 39"/>
                <a:gd name="T4" fmla="*/ 13 w 17"/>
                <a:gd name="T5" fmla="*/ 38 h 39"/>
                <a:gd name="T6" fmla="*/ 14 w 17"/>
                <a:gd name="T7" fmla="*/ 39 h 39"/>
                <a:gd name="T8" fmla="*/ 15 w 17"/>
                <a:gd name="T9" fmla="*/ 39 h 39"/>
                <a:gd name="T10" fmla="*/ 15 w 17"/>
                <a:gd name="T11" fmla="*/ 39 h 39"/>
                <a:gd name="T12" fmla="*/ 17 w 17"/>
                <a:gd name="T13" fmla="*/ 38 h 39"/>
                <a:gd name="T14" fmla="*/ 17 w 17"/>
                <a:gd name="T15" fmla="*/ 36 h 39"/>
                <a:gd name="T16" fmla="*/ 4 w 17"/>
                <a:gd name="T17" fmla="*/ 1 h 39"/>
                <a:gd name="T18" fmla="*/ 4 w 17"/>
                <a:gd name="T19" fmla="*/ 1 h 39"/>
                <a:gd name="T20" fmla="*/ 3 w 17"/>
                <a:gd name="T21" fmla="*/ 0 h 39"/>
                <a:gd name="T22" fmla="*/ 2 w 17"/>
                <a:gd name="T23" fmla="*/ 0 h 39"/>
                <a:gd name="T24" fmla="*/ 2 w 17"/>
                <a:gd name="T25" fmla="*/ 0 h 39"/>
                <a:gd name="T26" fmla="*/ 0 w 17"/>
                <a:gd name="T27" fmla="*/ 1 h 39"/>
                <a:gd name="T28" fmla="*/ 0 w 17"/>
                <a:gd name="T29" fmla="*/ 3 h 39"/>
                <a:gd name="T30" fmla="*/ 0 w 17"/>
                <a:gd name="T31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39">
                  <a:moveTo>
                    <a:pt x="0" y="3"/>
                  </a:moveTo>
                  <a:lnTo>
                    <a:pt x="13" y="38"/>
                  </a:lnTo>
                  <a:lnTo>
                    <a:pt x="13" y="38"/>
                  </a:lnTo>
                  <a:lnTo>
                    <a:pt x="14" y="39"/>
                  </a:lnTo>
                  <a:lnTo>
                    <a:pt x="15" y="39"/>
                  </a:lnTo>
                  <a:lnTo>
                    <a:pt x="15" y="39"/>
                  </a:lnTo>
                  <a:lnTo>
                    <a:pt x="17" y="38"/>
                  </a:lnTo>
                  <a:lnTo>
                    <a:pt x="17" y="36"/>
                  </a:lnTo>
                  <a:lnTo>
                    <a:pt x="4" y="1"/>
                  </a:lnTo>
                  <a:lnTo>
                    <a:pt x="4" y="1"/>
                  </a:lnTo>
                  <a:lnTo>
                    <a:pt x="3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1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393B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0" name="Freeform 661"/>
            <p:cNvSpPr/>
            <p:nvPr/>
          </p:nvSpPr>
          <p:spPr bwMode="auto">
            <a:xfrm>
              <a:off x="3563052" y="3648992"/>
              <a:ext cx="18858" cy="17511"/>
            </a:xfrm>
            <a:custGeom>
              <a:avLst/>
              <a:gdLst>
                <a:gd name="T0" fmla="*/ 4 w 14"/>
                <a:gd name="T1" fmla="*/ 2 h 13"/>
                <a:gd name="T2" fmla="*/ 4 w 14"/>
                <a:gd name="T3" fmla="*/ 2 h 13"/>
                <a:gd name="T4" fmla="*/ 7 w 14"/>
                <a:gd name="T5" fmla="*/ 0 h 13"/>
                <a:gd name="T6" fmla="*/ 10 w 14"/>
                <a:gd name="T7" fmla="*/ 2 h 13"/>
                <a:gd name="T8" fmla="*/ 12 w 14"/>
                <a:gd name="T9" fmla="*/ 3 h 13"/>
                <a:gd name="T10" fmla="*/ 12 w 14"/>
                <a:gd name="T11" fmla="*/ 4 h 13"/>
                <a:gd name="T12" fmla="*/ 12 w 14"/>
                <a:gd name="T13" fmla="*/ 4 h 13"/>
                <a:gd name="T14" fmla="*/ 14 w 14"/>
                <a:gd name="T15" fmla="*/ 7 h 13"/>
                <a:gd name="T16" fmla="*/ 12 w 14"/>
                <a:gd name="T17" fmla="*/ 8 h 13"/>
                <a:gd name="T18" fmla="*/ 11 w 14"/>
                <a:gd name="T19" fmla="*/ 11 h 13"/>
                <a:gd name="T20" fmla="*/ 8 w 14"/>
                <a:gd name="T21" fmla="*/ 11 h 13"/>
                <a:gd name="T22" fmla="*/ 8 w 14"/>
                <a:gd name="T23" fmla="*/ 11 h 13"/>
                <a:gd name="T24" fmla="*/ 6 w 14"/>
                <a:gd name="T25" fmla="*/ 13 h 13"/>
                <a:gd name="T26" fmla="*/ 3 w 14"/>
                <a:gd name="T27" fmla="*/ 11 h 13"/>
                <a:gd name="T28" fmla="*/ 2 w 14"/>
                <a:gd name="T29" fmla="*/ 10 h 13"/>
                <a:gd name="T30" fmla="*/ 0 w 14"/>
                <a:gd name="T31" fmla="*/ 8 h 13"/>
                <a:gd name="T32" fmla="*/ 0 w 14"/>
                <a:gd name="T33" fmla="*/ 8 h 13"/>
                <a:gd name="T34" fmla="*/ 0 w 14"/>
                <a:gd name="T35" fmla="*/ 6 h 13"/>
                <a:gd name="T36" fmla="*/ 2 w 14"/>
                <a:gd name="T37" fmla="*/ 4 h 13"/>
                <a:gd name="T38" fmla="*/ 3 w 14"/>
                <a:gd name="T39" fmla="*/ 3 h 13"/>
                <a:gd name="T40" fmla="*/ 4 w 14"/>
                <a:gd name="T41" fmla="*/ 2 h 13"/>
                <a:gd name="T42" fmla="*/ 4 w 14"/>
                <a:gd name="T43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" h="13">
                  <a:moveTo>
                    <a:pt x="4" y="2"/>
                  </a:moveTo>
                  <a:lnTo>
                    <a:pt x="4" y="2"/>
                  </a:lnTo>
                  <a:lnTo>
                    <a:pt x="7" y="0"/>
                  </a:lnTo>
                  <a:lnTo>
                    <a:pt x="10" y="2"/>
                  </a:lnTo>
                  <a:lnTo>
                    <a:pt x="12" y="3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4" y="7"/>
                  </a:lnTo>
                  <a:lnTo>
                    <a:pt x="12" y="8"/>
                  </a:lnTo>
                  <a:lnTo>
                    <a:pt x="11" y="11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6" y="13"/>
                  </a:lnTo>
                  <a:lnTo>
                    <a:pt x="3" y="11"/>
                  </a:lnTo>
                  <a:lnTo>
                    <a:pt x="2" y="10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6"/>
                  </a:lnTo>
                  <a:lnTo>
                    <a:pt x="2" y="4"/>
                  </a:lnTo>
                  <a:lnTo>
                    <a:pt x="3" y="3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393B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1" name="Freeform 662"/>
            <p:cNvSpPr/>
            <p:nvPr/>
          </p:nvSpPr>
          <p:spPr bwMode="auto">
            <a:xfrm>
              <a:off x="3219571" y="3570867"/>
              <a:ext cx="301724" cy="282867"/>
            </a:xfrm>
            <a:custGeom>
              <a:avLst/>
              <a:gdLst>
                <a:gd name="T0" fmla="*/ 223 w 224"/>
                <a:gd name="T1" fmla="*/ 0 h 210"/>
                <a:gd name="T2" fmla="*/ 0 w 224"/>
                <a:gd name="T3" fmla="*/ 72 h 210"/>
                <a:gd name="T4" fmla="*/ 0 w 224"/>
                <a:gd name="T5" fmla="*/ 73 h 210"/>
                <a:gd name="T6" fmla="*/ 47 w 224"/>
                <a:gd name="T7" fmla="*/ 210 h 210"/>
                <a:gd name="T8" fmla="*/ 49 w 224"/>
                <a:gd name="T9" fmla="*/ 210 h 210"/>
                <a:gd name="T10" fmla="*/ 50 w 224"/>
                <a:gd name="T11" fmla="*/ 208 h 210"/>
                <a:gd name="T12" fmla="*/ 224 w 224"/>
                <a:gd name="T13" fmla="*/ 0 h 210"/>
                <a:gd name="T14" fmla="*/ 223 w 224"/>
                <a:gd name="T15" fmla="*/ 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4" h="210">
                  <a:moveTo>
                    <a:pt x="223" y="0"/>
                  </a:moveTo>
                  <a:lnTo>
                    <a:pt x="0" y="72"/>
                  </a:lnTo>
                  <a:lnTo>
                    <a:pt x="0" y="73"/>
                  </a:lnTo>
                  <a:lnTo>
                    <a:pt x="47" y="210"/>
                  </a:lnTo>
                  <a:lnTo>
                    <a:pt x="49" y="210"/>
                  </a:lnTo>
                  <a:lnTo>
                    <a:pt x="50" y="208"/>
                  </a:lnTo>
                  <a:lnTo>
                    <a:pt x="224" y="0"/>
                  </a:lnTo>
                  <a:lnTo>
                    <a:pt x="223" y="0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2" name="Freeform 663"/>
            <p:cNvSpPr/>
            <p:nvPr/>
          </p:nvSpPr>
          <p:spPr bwMode="auto">
            <a:xfrm>
              <a:off x="3219571" y="3570867"/>
              <a:ext cx="301724" cy="282867"/>
            </a:xfrm>
            <a:custGeom>
              <a:avLst/>
              <a:gdLst>
                <a:gd name="T0" fmla="*/ 223 w 224"/>
                <a:gd name="T1" fmla="*/ 0 h 210"/>
                <a:gd name="T2" fmla="*/ 0 w 224"/>
                <a:gd name="T3" fmla="*/ 72 h 210"/>
                <a:gd name="T4" fmla="*/ 0 w 224"/>
                <a:gd name="T5" fmla="*/ 73 h 210"/>
                <a:gd name="T6" fmla="*/ 47 w 224"/>
                <a:gd name="T7" fmla="*/ 210 h 210"/>
                <a:gd name="T8" fmla="*/ 49 w 224"/>
                <a:gd name="T9" fmla="*/ 210 h 210"/>
                <a:gd name="T10" fmla="*/ 50 w 224"/>
                <a:gd name="T11" fmla="*/ 208 h 210"/>
                <a:gd name="T12" fmla="*/ 224 w 224"/>
                <a:gd name="T13" fmla="*/ 0 h 210"/>
                <a:gd name="T14" fmla="*/ 223 w 224"/>
                <a:gd name="T15" fmla="*/ 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4" h="210">
                  <a:moveTo>
                    <a:pt x="223" y="0"/>
                  </a:moveTo>
                  <a:lnTo>
                    <a:pt x="0" y="72"/>
                  </a:lnTo>
                  <a:lnTo>
                    <a:pt x="0" y="73"/>
                  </a:lnTo>
                  <a:lnTo>
                    <a:pt x="47" y="210"/>
                  </a:lnTo>
                  <a:lnTo>
                    <a:pt x="49" y="210"/>
                  </a:lnTo>
                  <a:lnTo>
                    <a:pt x="50" y="208"/>
                  </a:lnTo>
                  <a:lnTo>
                    <a:pt x="224" y="0"/>
                  </a:lnTo>
                  <a:lnTo>
                    <a:pt x="22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3" name="Freeform 664"/>
            <p:cNvSpPr/>
            <p:nvPr/>
          </p:nvSpPr>
          <p:spPr bwMode="auto">
            <a:xfrm>
              <a:off x="3286920" y="3570867"/>
              <a:ext cx="297684" cy="280173"/>
            </a:xfrm>
            <a:custGeom>
              <a:avLst/>
              <a:gdLst>
                <a:gd name="T0" fmla="*/ 221 w 221"/>
                <a:gd name="T1" fmla="*/ 137 h 208"/>
                <a:gd name="T2" fmla="*/ 174 w 221"/>
                <a:gd name="T3" fmla="*/ 0 h 208"/>
                <a:gd name="T4" fmla="*/ 174 w 221"/>
                <a:gd name="T5" fmla="*/ 0 h 208"/>
                <a:gd name="T6" fmla="*/ 0 w 221"/>
                <a:gd name="T7" fmla="*/ 208 h 208"/>
                <a:gd name="T8" fmla="*/ 221 w 221"/>
                <a:gd name="T9" fmla="*/ 138 h 208"/>
                <a:gd name="T10" fmla="*/ 221 w 221"/>
                <a:gd name="T11" fmla="*/ 137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1" h="208">
                  <a:moveTo>
                    <a:pt x="221" y="137"/>
                  </a:moveTo>
                  <a:lnTo>
                    <a:pt x="174" y="0"/>
                  </a:lnTo>
                  <a:lnTo>
                    <a:pt x="174" y="0"/>
                  </a:lnTo>
                  <a:lnTo>
                    <a:pt x="0" y="208"/>
                  </a:lnTo>
                  <a:lnTo>
                    <a:pt x="221" y="138"/>
                  </a:lnTo>
                  <a:lnTo>
                    <a:pt x="221" y="137"/>
                  </a:lnTo>
                  <a:close/>
                </a:path>
              </a:pathLst>
            </a:custGeom>
            <a:solidFill>
              <a:srgbClr val="4545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4" name="Freeform 665"/>
            <p:cNvSpPr/>
            <p:nvPr/>
          </p:nvSpPr>
          <p:spPr bwMode="auto">
            <a:xfrm>
              <a:off x="3286920" y="3570867"/>
              <a:ext cx="297684" cy="280173"/>
            </a:xfrm>
            <a:custGeom>
              <a:avLst/>
              <a:gdLst>
                <a:gd name="T0" fmla="*/ 221 w 221"/>
                <a:gd name="T1" fmla="*/ 137 h 208"/>
                <a:gd name="T2" fmla="*/ 174 w 221"/>
                <a:gd name="T3" fmla="*/ 0 h 208"/>
                <a:gd name="T4" fmla="*/ 174 w 221"/>
                <a:gd name="T5" fmla="*/ 0 h 208"/>
                <a:gd name="T6" fmla="*/ 0 w 221"/>
                <a:gd name="T7" fmla="*/ 208 h 208"/>
                <a:gd name="T8" fmla="*/ 221 w 221"/>
                <a:gd name="T9" fmla="*/ 138 h 208"/>
                <a:gd name="T10" fmla="*/ 221 w 221"/>
                <a:gd name="T11" fmla="*/ 137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1" h="208">
                  <a:moveTo>
                    <a:pt x="221" y="137"/>
                  </a:moveTo>
                  <a:lnTo>
                    <a:pt x="174" y="0"/>
                  </a:lnTo>
                  <a:lnTo>
                    <a:pt x="174" y="0"/>
                  </a:lnTo>
                  <a:lnTo>
                    <a:pt x="0" y="208"/>
                  </a:lnTo>
                  <a:lnTo>
                    <a:pt x="221" y="138"/>
                  </a:lnTo>
                  <a:lnTo>
                    <a:pt x="221" y="13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5" name="Freeform 666"/>
            <p:cNvSpPr>
              <a:spLocks noEditPoints="1"/>
            </p:cNvSpPr>
            <p:nvPr/>
          </p:nvSpPr>
          <p:spPr bwMode="auto">
            <a:xfrm>
              <a:off x="3202060" y="3824100"/>
              <a:ext cx="307112" cy="114494"/>
            </a:xfrm>
            <a:custGeom>
              <a:avLst/>
              <a:gdLst>
                <a:gd name="T0" fmla="*/ 132 w 228"/>
                <a:gd name="T1" fmla="*/ 24 h 85"/>
                <a:gd name="T2" fmla="*/ 77 w 228"/>
                <a:gd name="T3" fmla="*/ 43 h 85"/>
                <a:gd name="T4" fmla="*/ 191 w 228"/>
                <a:gd name="T5" fmla="*/ 78 h 85"/>
                <a:gd name="T6" fmla="*/ 195 w 228"/>
                <a:gd name="T7" fmla="*/ 78 h 85"/>
                <a:gd name="T8" fmla="*/ 195 w 228"/>
                <a:gd name="T9" fmla="*/ 78 h 85"/>
                <a:gd name="T10" fmla="*/ 197 w 228"/>
                <a:gd name="T11" fmla="*/ 80 h 85"/>
                <a:gd name="T12" fmla="*/ 206 w 228"/>
                <a:gd name="T13" fmla="*/ 82 h 85"/>
                <a:gd name="T14" fmla="*/ 214 w 228"/>
                <a:gd name="T15" fmla="*/ 85 h 85"/>
                <a:gd name="T16" fmla="*/ 214 w 228"/>
                <a:gd name="T17" fmla="*/ 85 h 85"/>
                <a:gd name="T18" fmla="*/ 216 w 228"/>
                <a:gd name="T19" fmla="*/ 85 h 85"/>
                <a:gd name="T20" fmla="*/ 216 w 228"/>
                <a:gd name="T21" fmla="*/ 85 h 85"/>
                <a:gd name="T22" fmla="*/ 217 w 228"/>
                <a:gd name="T23" fmla="*/ 85 h 85"/>
                <a:gd name="T24" fmla="*/ 220 w 228"/>
                <a:gd name="T25" fmla="*/ 84 h 85"/>
                <a:gd name="T26" fmla="*/ 222 w 228"/>
                <a:gd name="T27" fmla="*/ 78 h 85"/>
                <a:gd name="T28" fmla="*/ 228 w 228"/>
                <a:gd name="T29" fmla="*/ 63 h 85"/>
                <a:gd name="T30" fmla="*/ 228 w 228"/>
                <a:gd name="T31" fmla="*/ 63 h 85"/>
                <a:gd name="T32" fmla="*/ 228 w 228"/>
                <a:gd name="T33" fmla="*/ 61 h 85"/>
                <a:gd name="T34" fmla="*/ 228 w 228"/>
                <a:gd name="T35" fmla="*/ 57 h 85"/>
                <a:gd name="T36" fmla="*/ 226 w 228"/>
                <a:gd name="T37" fmla="*/ 55 h 85"/>
                <a:gd name="T38" fmla="*/ 224 w 228"/>
                <a:gd name="T39" fmla="*/ 54 h 85"/>
                <a:gd name="T40" fmla="*/ 132 w 228"/>
                <a:gd name="T41" fmla="*/ 24 h 85"/>
                <a:gd name="T42" fmla="*/ 1 w 228"/>
                <a:gd name="T43" fmla="*/ 0 h 85"/>
                <a:gd name="T44" fmla="*/ 0 w 228"/>
                <a:gd name="T45" fmla="*/ 1 h 85"/>
                <a:gd name="T46" fmla="*/ 4 w 228"/>
                <a:gd name="T47" fmla="*/ 7 h 85"/>
                <a:gd name="T48" fmla="*/ 1 w 228"/>
                <a:gd name="T4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8" h="85">
                  <a:moveTo>
                    <a:pt x="132" y="24"/>
                  </a:moveTo>
                  <a:lnTo>
                    <a:pt x="77" y="43"/>
                  </a:lnTo>
                  <a:lnTo>
                    <a:pt x="191" y="78"/>
                  </a:lnTo>
                  <a:lnTo>
                    <a:pt x="195" y="78"/>
                  </a:lnTo>
                  <a:lnTo>
                    <a:pt x="195" y="78"/>
                  </a:lnTo>
                  <a:lnTo>
                    <a:pt x="197" y="80"/>
                  </a:lnTo>
                  <a:lnTo>
                    <a:pt x="206" y="82"/>
                  </a:lnTo>
                  <a:lnTo>
                    <a:pt x="214" y="85"/>
                  </a:lnTo>
                  <a:lnTo>
                    <a:pt x="214" y="85"/>
                  </a:lnTo>
                  <a:lnTo>
                    <a:pt x="216" y="85"/>
                  </a:lnTo>
                  <a:lnTo>
                    <a:pt x="216" y="85"/>
                  </a:lnTo>
                  <a:lnTo>
                    <a:pt x="217" y="85"/>
                  </a:lnTo>
                  <a:lnTo>
                    <a:pt x="220" y="84"/>
                  </a:lnTo>
                  <a:lnTo>
                    <a:pt x="222" y="78"/>
                  </a:lnTo>
                  <a:lnTo>
                    <a:pt x="228" y="63"/>
                  </a:lnTo>
                  <a:lnTo>
                    <a:pt x="228" y="63"/>
                  </a:lnTo>
                  <a:lnTo>
                    <a:pt x="228" y="61"/>
                  </a:lnTo>
                  <a:lnTo>
                    <a:pt x="228" y="57"/>
                  </a:lnTo>
                  <a:lnTo>
                    <a:pt x="226" y="55"/>
                  </a:lnTo>
                  <a:lnTo>
                    <a:pt x="224" y="54"/>
                  </a:lnTo>
                  <a:lnTo>
                    <a:pt x="132" y="24"/>
                  </a:lnTo>
                  <a:close/>
                  <a:moveTo>
                    <a:pt x="1" y="0"/>
                  </a:moveTo>
                  <a:lnTo>
                    <a:pt x="0" y="1"/>
                  </a:lnTo>
                  <a:lnTo>
                    <a:pt x="4" y="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6" name="Freeform 667"/>
            <p:cNvSpPr/>
            <p:nvPr/>
          </p:nvSpPr>
          <p:spPr bwMode="auto">
            <a:xfrm>
              <a:off x="3305778" y="3856427"/>
              <a:ext cx="203395" cy="82166"/>
            </a:xfrm>
            <a:custGeom>
              <a:avLst/>
              <a:gdLst>
                <a:gd name="T0" fmla="*/ 55 w 151"/>
                <a:gd name="T1" fmla="*/ 0 h 61"/>
                <a:gd name="T2" fmla="*/ 0 w 151"/>
                <a:gd name="T3" fmla="*/ 19 h 61"/>
                <a:gd name="T4" fmla="*/ 114 w 151"/>
                <a:gd name="T5" fmla="*/ 54 h 61"/>
                <a:gd name="T6" fmla="*/ 118 w 151"/>
                <a:gd name="T7" fmla="*/ 54 h 61"/>
                <a:gd name="T8" fmla="*/ 118 w 151"/>
                <a:gd name="T9" fmla="*/ 54 h 61"/>
                <a:gd name="T10" fmla="*/ 120 w 151"/>
                <a:gd name="T11" fmla="*/ 56 h 61"/>
                <a:gd name="T12" fmla="*/ 129 w 151"/>
                <a:gd name="T13" fmla="*/ 58 h 61"/>
                <a:gd name="T14" fmla="*/ 137 w 151"/>
                <a:gd name="T15" fmla="*/ 61 h 61"/>
                <a:gd name="T16" fmla="*/ 137 w 151"/>
                <a:gd name="T17" fmla="*/ 61 h 61"/>
                <a:gd name="T18" fmla="*/ 139 w 151"/>
                <a:gd name="T19" fmla="*/ 61 h 61"/>
                <a:gd name="T20" fmla="*/ 139 w 151"/>
                <a:gd name="T21" fmla="*/ 61 h 61"/>
                <a:gd name="T22" fmla="*/ 140 w 151"/>
                <a:gd name="T23" fmla="*/ 61 h 61"/>
                <a:gd name="T24" fmla="*/ 143 w 151"/>
                <a:gd name="T25" fmla="*/ 60 h 61"/>
                <a:gd name="T26" fmla="*/ 145 w 151"/>
                <a:gd name="T27" fmla="*/ 54 h 61"/>
                <a:gd name="T28" fmla="*/ 151 w 151"/>
                <a:gd name="T29" fmla="*/ 39 h 61"/>
                <a:gd name="T30" fmla="*/ 151 w 151"/>
                <a:gd name="T31" fmla="*/ 39 h 61"/>
                <a:gd name="T32" fmla="*/ 151 w 151"/>
                <a:gd name="T33" fmla="*/ 37 h 61"/>
                <a:gd name="T34" fmla="*/ 151 w 151"/>
                <a:gd name="T35" fmla="*/ 33 h 61"/>
                <a:gd name="T36" fmla="*/ 149 w 151"/>
                <a:gd name="T37" fmla="*/ 31 h 61"/>
                <a:gd name="T38" fmla="*/ 147 w 151"/>
                <a:gd name="T39" fmla="*/ 30 h 61"/>
                <a:gd name="T40" fmla="*/ 55 w 151"/>
                <a:gd name="T41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1" h="61">
                  <a:moveTo>
                    <a:pt x="55" y="0"/>
                  </a:moveTo>
                  <a:lnTo>
                    <a:pt x="0" y="19"/>
                  </a:lnTo>
                  <a:lnTo>
                    <a:pt x="114" y="54"/>
                  </a:lnTo>
                  <a:lnTo>
                    <a:pt x="118" y="54"/>
                  </a:lnTo>
                  <a:lnTo>
                    <a:pt x="118" y="54"/>
                  </a:lnTo>
                  <a:lnTo>
                    <a:pt x="120" y="56"/>
                  </a:lnTo>
                  <a:lnTo>
                    <a:pt x="129" y="58"/>
                  </a:lnTo>
                  <a:lnTo>
                    <a:pt x="137" y="61"/>
                  </a:lnTo>
                  <a:lnTo>
                    <a:pt x="137" y="61"/>
                  </a:lnTo>
                  <a:lnTo>
                    <a:pt x="139" y="61"/>
                  </a:lnTo>
                  <a:lnTo>
                    <a:pt x="139" y="61"/>
                  </a:lnTo>
                  <a:lnTo>
                    <a:pt x="140" y="61"/>
                  </a:lnTo>
                  <a:lnTo>
                    <a:pt x="143" y="60"/>
                  </a:lnTo>
                  <a:lnTo>
                    <a:pt x="145" y="54"/>
                  </a:lnTo>
                  <a:lnTo>
                    <a:pt x="151" y="39"/>
                  </a:lnTo>
                  <a:lnTo>
                    <a:pt x="151" y="39"/>
                  </a:lnTo>
                  <a:lnTo>
                    <a:pt x="151" y="37"/>
                  </a:lnTo>
                  <a:lnTo>
                    <a:pt x="151" y="33"/>
                  </a:lnTo>
                  <a:lnTo>
                    <a:pt x="149" y="31"/>
                  </a:lnTo>
                  <a:lnTo>
                    <a:pt x="147" y="30"/>
                  </a:lnTo>
                  <a:lnTo>
                    <a:pt x="5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7" name="Freeform 668"/>
            <p:cNvSpPr/>
            <p:nvPr/>
          </p:nvSpPr>
          <p:spPr bwMode="auto">
            <a:xfrm>
              <a:off x="3202060" y="3824100"/>
              <a:ext cx="5388" cy="9429"/>
            </a:xfrm>
            <a:custGeom>
              <a:avLst/>
              <a:gdLst>
                <a:gd name="T0" fmla="*/ 1 w 4"/>
                <a:gd name="T1" fmla="*/ 0 h 7"/>
                <a:gd name="T2" fmla="*/ 0 w 4"/>
                <a:gd name="T3" fmla="*/ 1 h 7"/>
                <a:gd name="T4" fmla="*/ 4 w 4"/>
                <a:gd name="T5" fmla="*/ 7 h 7"/>
                <a:gd name="T6" fmla="*/ 1 w 4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7">
                  <a:moveTo>
                    <a:pt x="1" y="0"/>
                  </a:moveTo>
                  <a:lnTo>
                    <a:pt x="0" y="1"/>
                  </a:lnTo>
                  <a:lnTo>
                    <a:pt x="4" y="7"/>
                  </a:lnTo>
                  <a:lnTo>
                    <a:pt x="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8" name="Freeform 669"/>
            <p:cNvSpPr/>
            <p:nvPr/>
          </p:nvSpPr>
          <p:spPr bwMode="auto">
            <a:xfrm>
              <a:off x="3459334" y="3929164"/>
              <a:ext cx="8082" cy="2694"/>
            </a:xfrm>
            <a:custGeom>
              <a:avLst/>
              <a:gdLst>
                <a:gd name="T0" fmla="*/ 4 w 6"/>
                <a:gd name="T1" fmla="*/ 0 h 2"/>
                <a:gd name="T2" fmla="*/ 0 w 6"/>
                <a:gd name="T3" fmla="*/ 0 h 2"/>
                <a:gd name="T4" fmla="*/ 6 w 6"/>
                <a:gd name="T5" fmla="*/ 2 h 2"/>
                <a:gd name="T6" fmla="*/ 6 w 6"/>
                <a:gd name="T7" fmla="*/ 2 h 2"/>
                <a:gd name="T8" fmla="*/ 4 w 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">
                  <a:moveTo>
                    <a:pt x="4" y="0"/>
                  </a:moveTo>
                  <a:lnTo>
                    <a:pt x="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5F5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9" name="Freeform 670"/>
            <p:cNvSpPr/>
            <p:nvPr/>
          </p:nvSpPr>
          <p:spPr bwMode="auto">
            <a:xfrm>
              <a:off x="3459334" y="3929164"/>
              <a:ext cx="8082" cy="2694"/>
            </a:xfrm>
            <a:custGeom>
              <a:avLst/>
              <a:gdLst>
                <a:gd name="T0" fmla="*/ 4 w 6"/>
                <a:gd name="T1" fmla="*/ 0 h 2"/>
                <a:gd name="T2" fmla="*/ 0 w 6"/>
                <a:gd name="T3" fmla="*/ 0 h 2"/>
                <a:gd name="T4" fmla="*/ 6 w 6"/>
                <a:gd name="T5" fmla="*/ 2 h 2"/>
                <a:gd name="T6" fmla="*/ 6 w 6"/>
                <a:gd name="T7" fmla="*/ 2 h 2"/>
                <a:gd name="T8" fmla="*/ 4 w 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">
                  <a:moveTo>
                    <a:pt x="4" y="0"/>
                  </a:moveTo>
                  <a:lnTo>
                    <a:pt x="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0" name="Freeform 671"/>
            <p:cNvSpPr/>
            <p:nvPr/>
          </p:nvSpPr>
          <p:spPr bwMode="auto">
            <a:xfrm>
              <a:off x="3203407" y="3814670"/>
              <a:ext cx="176455" cy="67349"/>
            </a:xfrm>
            <a:custGeom>
              <a:avLst/>
              <a:gdLst>
                <a:gd name="T0" fmla="*/ 24 w 131"/>
                <a:gd name="T1" fmla="*/ 0 h 50"/>
                <a:gd name="T2" fmla="*/ 0 w 131"/>
                <a:gd name="T3" fmla="*/ 7 h 50"/>
                <a:gd name="T4" fmla="*/ 3 w 131"/>
                <a:gd name="T5" fmla="*/ 14 h 50"/>
                <a:gd name="T6" fmla="*/ 4 w 131"/>
                <a:gd name="T7" fmla="*/ 16 h 50"/>
                <a:gd name="T8" fmla="*/ 17 w 131"/>
                <a:gd name="T9" fmla="*/ 31 h 50"/>
                <a:gd name="T10" fmla="*/ 76 w 131"/>
                <a:gd name="T11" fmla="*/ 50 h 50"/>
                <a:gd name="T12" fmla="*/ 131 w 131"/>
                <a:gd name="T13" fmla="*/ 31 h 50"/>
                <a:gd name="T14" fmla="*/ 109 w 131"/>
                <a:gd name="T15" fmla="*/ 26 h 50"/>
                <a:gd name="T16" fmla="*/ 80 w 131"/>
                <a:gd name="T17" fmla="*/ 35 h 50"/>
                <a:gd name="T18" fmla="*/ 80 w 131"/>
                <a:gd name="T19" fmla="*/ 35 h 50"/>
                <a:gd name="T20" fmla="*/ 73 w 131"/>
                <a:gd name="T21" fmla="*/ 37 h 50"/>
                <a:gd name="T22" fmla="*/ 65 w 131"/>
                <a:gd name="T23" fmla="*/ 37 h 50"/>
                <a:gd name="T24" fmla="*/ 65 w 131"/>
                <a:gd name="T25" fmla="*/ 37 h 50"/>
                <a:gd name="T26" fmla="*/ 54 w 131"/>
                <a:gd name="T27" fmla="*/ 35 h 50"/>
                <a:gd name="T28" fmla="*/ 49 w 131"/>
                <a:gd name="T29" fmla="*/ 34 h 50"/>
                <a:gd name="T30" fmla="*/ 43 w 131"/>
                <a:gd name="T31" fmla="*/ 31 h 50"/>
                <a:gd name="T32" fmla="*/ 38 w 131"/>
                <a:gd name="T33" fmla="*/ 27 h 50"/>
                <a:gd name="T34" fmla="*/ 35 w 131"/>
                <a:gd name="T35" fmla="*/ 23 h 50"/>
                <a:gd name="T36" fmla="*/ 31 w 131"/>
                <a:gd name="T37" fmla="*/ 19 h 50"/>
                <a:gd name="T38" fmla="*/ 30 w 131"/>
                <a:gd name="T39" fmla="*/ 14 h 50"/>
                <a:gd name="T40" fmla="*/ 24 w 131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1" h="50">
                  <a:moveTo>
                    <a:pt x="24" y="0"/>
                  </a:moveTo>
                  <a:lnTo>
                    <a:pt x="0" y="7"/>
                  </a:lnTo>
                  <a:lnTo>
                    <a:pt x="3" y="14"/>
                  </a:lnTo>
                  <a:lnTo>
                    <a:pt x="4" y="16"/>
                  </a:lnTo>
                  <a:lnTo>
                    <a:pt x="17" y="31"/>
                  </a:lnTo>
                  <a:lnTo>
                    <a:pt x="76" y="50"/>
                  </a:lnTo>
                  <a:lnTo>
                    <a:pt x="131" y="31"/>
                  </a:lnTo>
                  <a:lnTo>
                    <a:pt x="109" y="26"/>
                  </a:lnTo>
                  <a:lnTo>
                    <a:pt x="80" y="35"/>
                  </a:lnTo>
                  <a:lnTo>
                    <a:pt x="80" y="35"/>
                  </a:lnTo>
                  <a:lnTo>
                    <a:pt x="73" y="37"/>
                  </a:lnTo>
                  <a:lnTo>
                    <a:pt x="65" y="37"/>
                  </a:lnTo>
                  <a:lnTo>
                    <a:pt x="65" y="37"/>
                  </a:lnTo>
                  <a:lnTo>
                    <a:pt x="54" y="35"/>
                  </a:lnTo>
                  <a:lnTo>
                    <a:pt x="49" y="34"/>
                  </a:lnTo>
                  <a:lnTo>
                    <a:pt x="43" y="31"/>
                  </a:lnTo>
                  <a:lnTo>
                    <a:pt x="38" y="27"/>
                  </a:lnTo>
                  <a:lnTo>
                    <a:pt x="35" y="23"/>
                  </a:lnTo>
                  <a:lnTo>
                    <a:pt x="31" y="19"/>
                  </a:lnTo>
                  <a:lnTo>
                    <a:pt x="30" y="14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0F68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1" name="Freeform 672"/>
            <p:cNvSpPr/>
            <p:nvPr/>
          </p:nvSpPr>
          <p:spPr bwMode="auto">
            <a:xfrm>
              <a:off x="3203407" y="3814670"/>
              <a:ext cx="176455" cy="67349"/>
            </a:xfrm>
            <a:custGeom>
              <a:avLst/>
              <a:gdLst>
                <a:gd name="T0" fmla="*/ 24 w 131"/>
                <a:gd name="T1" fmla="*/ 0 h 50"/>
                <a:gd name="T2" fmla="*/ 0 w 131"/>
                <a:gd name="T3" fmla="*/ 7 h 50"/>
                <a:gd name="T4" fmla="*/ 3 w 131"/>
                <a:gd name="T5" fmla="*/ 14 h 50"/>
                <a:gd name="T6" fmla="*/ 4 w 131"/>
                <a:gd name="T7" fmla="*/ 16 h 50"/>
                <a:gd name="T8" fmla="*/ 17 w 131"/>
                <a:gd name="T9" fmla="*/ 31 h 50"/>
                <a:gd name="T10" fmla="*/ 76 w 131"/>
                <a:gd name="T11" fmla="*/ 50 h 50"/>
                <a:gd name="T12" fmla="*/ 131 w 131"/>
                <a:gd name="T13" fmla="*/ 31 h 50"/>
                <a:gd name="T14" fmla="*/ 109 w 131"/>
                <a:gd name="T15" fmla="*/ 26 h 50"/>
                <a:gd name="T16" fmla="*/ 80 w 131"/>
                <a:gd name="T17" fmla="*/ 35 h 50"/>
                <a:gd name="T18" fmla="*/ 80 w 131"/>
                <a:gd name="T19" fmla="*/ 35 h 50"/>
                <a:gd name="T20" fmla="*/ 73 w 131"/>
                <a:gd name="T21" fmla="*/ 37 h 50"/>
                <a:gd name="T22" fmla="*/ 65 w 131"/>
                <a:gd name="T23" fmla="*/ 37 h 50"/>
                <a:gd name="T24" fmla="*/ 65 w 131"/>
                <a:gd name="T25" fmla="*/ 37 h 50"/>
                <a:gd name="T26" fmla="*/ 54 w 131"/>
                <a:gd name="T27" fmla="*/ 35 h 50"/>
                <a:gd name="T28" fmla="*/ 49 w 131"/>
                <a:gd name="T29" fmla="*/ 34 h 50"/>
                <a:gd name="T30" fmla="*/ 43 w 131"/>
                <a:gd name="T31" fmla="*/ 31 h 50"/>
                <a:gd name="T32" fmla="*/ 38 w 131"/>
                <a:gd name="T33" fmla="*/ 27 h 50"/>
                <a:gd name="T34" fmla="*/ 35 w 131"/>
                <a:gd name="T35" fmla="*/ 23 h 50"/>
                <a:gd name="T36" fmla="*/ 31 w 131"/>
                <a:gd name="T37" fmla="*/ 19 h 50"/>
                <a:gd name="T38" fmla="*/ 30 w 131"/>
                <a:gd name="T39" fmla="*/ 14 h 50"/>
                <a:gd name="T40" fmla="*/ 24 w 131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1" h="50">
                  <a:moveTo>
                    <a:pt x="24" y="0"/>
                  </a:moveTo>
                  <a:lnTo>
                    <a:pt x="0" y="7"/>
                  </a:lnTo>
                  <a:lnTo>
                    <a:pt x="3" y="14"/>
                  </a:lnTo>
                  <a:lnTo>
                    <a:pt x="4" y="16"/>
                  </a:lnTo>
                  <a:lnTo>
                    <a:pt x="17" y="31"/>
                  </a:lnTo>
                  <a:lnTo>
                    <a:pt x="76" y="50"/>
                  </a:lnTo>
                  <a:lnTo>
                    <a:pt x="131" y="31"/>
                  </a:lnTo>
                  <a:lnTo>
                    <a:pt x="109" y="26"/>
                  </a:lnTo>
                  <a:lnTo>
                    <a:pt x="80" y="35"/>
                  </a:lnTo>
                  <a:lnTo>
                    <a:pt x="80" y="35"/>
                  </a:lnTo>
                  <a:lnTo>
                    <a:pt x="73" y="37"/>
                  </a:lnTo>
                  <a:lnTo>
                    <a:pt x="65" y="37"/>
                  </a:lnTo>
                  <a:lnTo>
                    <a:pt x="65" y="37"/>
                  </a:lnTo>
                  <a:lnTo>
                    <a:pt x="54" y="35"/>
                  </a:lnTo>
                  <a:lnTo>
                    <a:pt x="49" y="34"/>
                  </a:lnTo>
                  <a:lnTo>
                    <a:pt x="43" y="31"/>
                  </a:lnTo>
                  <a:lnTo>
                    <a:pt x="38" y="27"/>
                  </a:lnTo>
                  <a:lnTo>
                    <a:pt x="35" y="23"/>
                  </a:lnTo>
                  <a:lnTo>
                    <a:pt x="31" y="19"/>
                  </a:lnTo>
                  <a:lnTo>
                    <a:pt x="30" y="14"/>
                  </a:lnTo>
                  <a:lnTo>
                    <a:pt x="2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2" name="Freeform 673"/>
            <p:cNvSpPr/>
            <p:nvPr/>
          </p:nvSpPr>
          <p:spPr bwMode="auto">
            <a:xfrm>
              <a:off x="3235735" y="3814670"/>
              <a:ext cx="114494" cy="49839"/>
            </a:xfrm>
            <a:custGeom>
              <a:avLst/>
              <a:gdLst>
                <a:gd name="T0" fmla="*/ 3 w 85"/>
                <a:gd name="T1" fmla="*/ 0 h 37"/>
                <a:gd name="T2" fmla="*/ 0 w 85"/>
                <a:gd name="T3" fmla="*/ 0 h 37"/>
                <a:gd name="T4" fmla="*/ 6 w 85"/>
                <a:gd name="T5" fmla="*/ 14 h 37"/>
                <a:gd name="T6" fmla="*/ 6 w 85"/>
                <a:gd name="T7" fmla="*/ 14 h 37"/>
                <a:gd name="T8" fmla="*/ 7 w 85"/>
                <a:gd name="T9" fmla="*/ 19 h 37"/>
                <a:gd name="T10" fmla="*/ 11 w 85"/>
                <a:gd name="T11" fmla="*/ 23 h 37"/>
                <a:gd name="T12" fmla="*/ 14 w 85"/>
                <a:gd name="T13" fmla="*/ 27 h 37"/>
                <a:gd name="T14" fmla="*/ 19 w 85"/>
                <a:gd name="T15" fmla="*/ 31 h 37"/>
                <a:gd name="T16" fmla="*/ 25 w 85"/>
                <a:gd name="T17" fmla="*/ 34 h 37"/>
                <a:gd name="T18" fmla="*/ 30 w 85"/>
                <a:gd name="T19" fmla="*/ 35 h 37"/>
                <a:gd name="T20" fmla="*/ 41 w 85"/>
                <a:gd name="T21" fmla="*/ 37 h 37"/>
                <a:gd name="T22" fmla="*/ 41 w 85"/>
                <a:gd name="T23" fmla="*/ 37 h 37"/>
                <a:gd name="T24" fmla="*/ 49 w 85"/>
                <a:gd name="T25" fmla="*/ 37 h 37"/>
                <a:gd name="T26" fmla="*/ 56 w 85"/>
                <a:gd name="T27" fmla="*/ 35 h 37"/>
                <a:gd name="T28" fmla="*/ 85 w 85"/>
                <a:gd name="T29" fmla="*/ 26 h 37"/>
                <a:gd name="T30" fmla="*/ 65 w 85"/>
                <a:gd name="T31" fmla="*/ 19 h 37"/>
                <a:gd name="T32" fmla="*/ 38 w 85"/>
                <a:gd name="T33" fmla="*/ 27 h 37"/>
                <a:gd name="T34" fmla="*/ 37 w 85"/>
                <a:gd name="T35" fmla="*/ 29 h 37"/>
                <a:gd name="T36" fmla="*/ 35 w 85"/>
                <a:gd name="T37" fmla="*/ 29 h 37"/>
                <a:gd name="T38" fmla="*/ 29 w 85"/>
                <a:gd name="T39" fmla="*/ 7 h 37"/>
                <a:gd name="T40" fmla="*/ 3 w 85"/>
                <a:gd name="T4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5" h="37">
                  <a:moveTo>
                    <a:pt x="3" y="0"/>
                  </a:moveTo>
                  <a:lnTo>
                    <a:pt x="0" y="0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7" y="19"/>
                  </a:lnTo>
                  <a:lnTo>
                    <a:pt x="11" y="23"/>
                  </a:lnTo>
                  <a:lnTo>
                    <a:pt x="14" y="27"/>
                  </a:lnTo>
                  <a:lnTo>
                    <a:pt x="19" y="31"/>
                  </a:lnTo>
                  <a:lnTo>
                    <a:pt x="25" y="34"/>
                  </a:lnTo>
                  <a:lnTo>
                    <a:pt x="30" y="35"/>
                  </a:lnTo>
                  <a:lnTo>
                    <a:pt x="41" y="37"/>
                  </a:lnTo>
                  <a:lnTo>
                    <a:pt x="41" y="37"/>
                  </a:lnTo>
                  <a:lnTo>
                    <a:pt x="49" y="37"/>
                  </a:lnTo>
                  <a:lnTo>
                    <a:pt x="56" y="35"/>
                  </a:lnTo>
                  <a:lnTo>
                    <a:pt x="85" y="26"/>
                  </a:lnTo>
                  <a:lnTo>
                    <a:pt x="65" y="19"/>
                  </a:lnTo>
                  <a:lnTo>
                    <a:pt x="38" y="27"/>
                  </a:lnTo>
                  <a:lnTo>
                    <a:pt x="37" y="29"/>
                  </a:lnTo>
                  <a:lnTo>
                    <a:pt x="35" y="29"/>
                  </a:lnTo>
                  <a:lnTo>
                    <a:pt x="29" y="7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201C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3" name="Freeform 674"/>
            <p:cNvSpPr/>
            <p:nvPr/>
          </p:nvSpPr>
          <p:spPr bwMode="auto">
            <a:xfrm>
              <a:off x="3235735" y="3814670"/>
              <a:ext cx="114494" cy="49839"/>
            </a:xfrm>
            <a:custGeom>
              <a:avLst/>
              <a:gdLst>
                <a:gd name="T0" fmla="*/ 3 w 85"/>
                <a:gd name="T1" fmla="*/ 0 h 37"/>
                <a:gd name="T2" fmla="*/ 0 w 85"/>
                <a:gd name="T3" fmla="*/ 0 h 37"/>
                <a:gd name="T4" fmla="*/ 6 w 85"/>
                <a:gd name="T5" fmla="*/ 14 h 37"/>
                <a:gd name="T6" fmla="*/ 6 w 85"/>
                <a:gd name="T7" fmla="*/ 14 h 37"/>
                <a:gd name="T8" fmla="*/ 7 w 85"/>
                <a:gd name="T9" fmla="*/ 19 h 37"/>
                <a:gd name="T10" fmla="*/ 11 w 85"/>
                <a:gd name="T11" fmla="*/ 23 h 37"/>
                <a:gd name="T12" fmla="*/ 14 w 85"/>
                <a:gd name="T13" fmla="*/ 27 h 37"/>
                <a:gd name="T14" fmla="*/ 19 w 85"/>
                <a:gd name="T15" fmla="*/ 31 h 37"/>
                <a:gd name="T16" fmla="*/ 25 w 85"/>
                <a:gd name="T17" fmla="*/ 34 h 37"/>
                <a:gd name="T18" fmla="*/ 30 w 85"/>
                <a:gd name="T19" fmla="*/ 35 h 37"/>
                <a:gd name="T20" fmla="*/ 41 w 85"/>
                <a:gd name="T21" fmla="*/ 37 h 37"/>
                <a:gd name="T22" fmla="*/ 41 w 85"/>
                <a:gd name="T23" fmla="*/ 37 h 37"/>
                <a:gd name="T24" fmla="*/ 49 w 85"/>
                <a:gd name="T25" fmla="*/ 37 h 37"/>
                <a:gd name="T26" fmla="*/ 56 w 85"/>
                <a:gd name="T27" fmla="*/ 35 h 37"/>
                <a:gd name="T28" fmla="*/ 85 w 85"/>
                <a:gd name="T29" fmla="*/ 26 h 37"/>
                <a:gd name="T30" fmla="*/ 65 w 85"/>
                <a:gd name="T31" fmla="*/ 19 h 37"/>
                <a:gd name="T32" fmla="*/ 38 w 85"/>
                <a:gd name="T33" fmla="*/ 27 h 37"/>
                <a:gd name="T34" fmla="*/ 37 w 85"/>
                <a:gd name="T35" fmla="*/ 29 h 37"/>
                <a:gd name="T36" fmla="*/ 35 w 85"/>
                <a:gd name="T37" fmla="*/ 29 h 37"/>
                <a:gd name="T38" fmla="*/ 29 w 85"/>
                <a:gd name="T39" fmla="*/ 7 h 37"/>
                <a:gd name="T40" fmla="*/ 3 w 85"/>
                <a:gd name="T4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5" h="37">
                  <a:moveTo>
                    <a:pt x="3" y="0"/>
                  </a:moveTo>
                  <a:lnTo>
                    <a:pt x="0" y="0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7" y="19"/>
                  </a:lnTo>
                  <a:lnTo>
                    <a:pt x="11" y="23"/>
                  </a:lnTo>
                  <a:lnTo>
                    <a:pt x="14" y="27"/>
                  </a:lnTo>
                  <a:lnTo>
                    <a:pt x="19" y="31"/>
                  </a:lnTo>
                  <a:lnTo>
                    <a:pt x="25" y="34"/>
                  </a:lnTo>
                  <a:lnTo>
                    <a:pt x="30" y="35"/>
                  </a:lnTo>
                  <a:lnTo>
                    <a:pt x="41" y="37"/>
                  </a:lnTo>
                  <a:lnTo>
                    <a:pt x="41" y="37"/>
                  </a:lnTo>
                  <a:lnTo>
                    <a:pt x="49" y="37"/>
                  </a:lnTo>
                  <a:lnTo>
                    <a:pt x="56" y="35"/>
                  </a:lnTo>
                  <a:lnTo>
                    <a:pt x="85" y="26"/>
                  </a:lnTo>
                  <a:lnTo>
                    <a:pt x="65" y="19"/>
                  </a:lnTo>
                  <a:lnTo>
                    <a:pt x="38" y="27"/>
                  </a:lnTo>
                  <a:lnTo>
                    <a:pt x="37" y="29"/>
                  </a:lnTo>
                  <a:lnTo>
                    <a:pt x="35" y="29"/>
                  </a:lnTo>
                  <a:lnTo>
                    <a:pt x="29" y="7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4" name="Freeform 675"/>
            <p:cNvSpPr/>
            <p:nvPr/>
          </p:nvSpPr>
          <p:spPr bwMode="auto">
            <a:xfrm>
              <a:off x="3274797" y="3824100"/>
              <a:ext cx="28287" cy="29634"/>
            </a:xfrm>
            <a:custGeom>
              <a:avLst/>
              <a:gdLst>
                <a:gd name="T0" fmla="*/ 0 w 21"/>
                <a:gd name="T1" fmla="*/ 0 h 22"/>
                <a:gd name="T2" fmla="*/ 6 w 21"/>
                <a:gd name="T3" fmla="*/ 22 h 22"/>
                <a:gd name="T4" fmla="*/ 8 w 21"/>
                <a:gd name="T5" fmla="*/ 22 h 22"/>
                <a:gd name="T6" fmla="*/ 9 w 21"/>
                <a:gd name="T7" fmla="*/ 20 h 22"/>
                <a:gd name="T8" fmla="*/ 21 w 21"/>
                <a:gd name="T9" fmla="*/ 7 h 22"/>
                <a:gd name="T10" fmla="*/ 0 w 21"/>
                <a:gd name="T1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22">
                  <a:moveTo>
                    <a:pt x="0" y="0"/>
                  </a:moveTo>
                  <a:lnTo>
                    <a:pt x="6" y="22"/>
                  </a:lnTo>
                  <a:lnTo>
                    <a:pt x="8" y="22"/>
                  </a:lnTo>
                  <a:lnTo>
                    <a:pt x="9" y="20"/>
                  </a:lnTo>
                  <a:lnTo>
                    <a:pt x="21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439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5" name="Freeform 676"/>
            <p:cNvSpPr/>
            <p:nvPr/>
          </p:nvSpPr>
          <p:spPr bwMode="auto">
            <a:xfrm>
              <a:off x="3274797" y="3824100"/>
              <a:ext cx="28287" cy="29634"/>
            </a:xfrm>
            <a:custGeom>
              <a:avLst/>
              <a:gdLst>
                <a:gd name="T0" fmla="*/ 0 w 21"/>
                <a:gd name="T1" fmla="*/ 0 h 22"/>
                <a:gd name="T2" fmla="*/ 6 w 21"/>
                <a:gd name="T3" fmla="*/ 22 h 22"/>
                <a:gd name="T4" fmla="*/ 8 w 21"/>
                <a:gd name="T5" fmla="*/ 22 h 22"/>
                <a:gd name="T6" fmla="*/ 9 w 21"/>
                <a:gd name="T7" fmla="*/ 20 h 22"/>
                <a:gd name="T8" fmla="*/ 21 w 21"/>
                <a:gd name="T9" fmla="*/ 7 h 22"/>
                <a:gd name="T10" fmla="*/ 0 w 21"/>
                <a:gd name="T1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22">
                  <a:moveTo>
                    <a:pt x="0" y="0"/>
                  </a:moveTo>
                  <a:lnTo>
                    <a:pt x="6" y="22"/>
                  </a:lnTo>
                  <a:lnTo>
                    <a:pt x="8" y="22"/>
                  </a:lnTo>
                  <a:lnTo>
                    <a:pt x="9" y="20"/>
                  </a:lnTo>
                  <a:lnTo>
                    <a:pt x="21" y="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6" name="Freeform 677"/>
            <p:cNvSpPr/>
            <p:nvPr/>
          </p:nvSpPr>
          <p:spPr bwMode="auto">
            <a:xfrm>
              <a:off x="3286920" y="3833528"/>
              <a:ext cx="36369" cy="17511"/>
            </a:xfrm>
            <a:custGeom>
              <a:avLst/>
              <a:gdLst>
                <a:gd name="T0" fmla="*/ 12 w 27"/>
                <a:gd name="T1" fmla="*/ 0 h 13"/>
                <a:gd name="T2" fmla="*/ 0 w 27"/>
                <a:gd name="T3" fmla="*/ 13 h 13"/>
                <a:gd name="T4" fmla="*/ 27 w 27"/>
                <a:gd name="T5" fmla="*/ 5 h 13"/>
                <a:gd name="T6" fmla="*/ 12 w 27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13">
                  <a:moveTo>
                    <a:pt x="12" y="0"/>
                  </a:moveTo>
                  <a:lnTo>
                    <a:pt x="0" y="13"/>
                  </a:lnTo>
                  <a:lnTo>
                    <a:pt x="27" y="5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3F44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7" name="Freeform 678"/>
            <p:cNvSpPr/>
            <p:nvPr/>
          </p:nvSpPr>
          <p:spPr bwMode="auto">
            <a:xfrm>
              <a:off x="3286920" y="3833528"/>
              <a:ext cx="36369" cy="17511"/>
            </a:xfrm>
            <a:custGeom>
              <a:avLst/>
              <a:gdLst>
                <a:gd name="T0" fmla="*/ 12 w 27"/>
                <a:gd name="T1" fmla="*/ 0 h 13"/>
                <a:gd name="T2" fmla="*/ 0 w 27"/>
                <a:gd name="T3" fmla="*/ 13 h 13"/>
                <a:gd name="T4" fmla="*/ 27 w 27"/>
                <a:gd name="T5" fmla="*/ 5 h 13"/>
                <a:gd name="T6" fmla="*/ 12 w 27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13">
                  <a:moveTo>
                    <a:pt x="12" y="0"/>
                  </a:moveTo>
                  <a:lnTo>
                    <a:pt x="0" y="13"/>
                  </a:lnTo>
                  <a:lnTo>
                    <a:pt x="27" y="5"/>
                  </a:lnTo>
                  <a:lnTo>
                    <a:pt x="1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8" name="Freeform 679"/>
            <p:cNvSpPr/>
            <p:nvPr/>
          </p:nvSpPr>
          <p:spPr bwMode="auto">
            <a:xfrm>
              <a:off x="3299043" y="3776955"/>
              <a:ext cx="200701" cy="255927"/>
            </a:xfrm>
            <a:custGeom>
              <a:avLst/>
              <a:gdLst>
                <a:gd name="T0" fmla="*/ 135 w 149"/>
                <a:gd name="T1" fmla="*/ 124 h 190"/>
                <a:gd name="T2" fmla="*/ 135 w 149"/>
                <a:gd name="T3" fmla="*/ 124 h 190"/>
                <a:gd name="T4" fmla="*/ 133 w 149"/>
                <a:gd name="T5" fmla="*/ 71 h 190"/>
                <a:gd name="T6" fmla="*/ 130 w 149"/>
                <a:gd name="T7" fmla="*/ 46 h 190"/>
                <a:gd name="T8" fmla="*/ 129 w 149"/>
                <a:gd name="T9" fmla="*/ 35 h 190"/>
                <a:gd name="T10" fmla="*/ 126 w 149"/>
                <a:gd name="T11" fmla="*/ 27 h 190"/>
                <a:gd name="T12" fmla="*/ 126 w 149"/>
                <a:gd name="T13" fmla="*/ 27 h 190"/>
                <a:gd name="T14" fmla="*/ 77 w 149"/>
                <a:gd name="T15" fmla="*/ 40 h 190"/>
                <a:gd name="T16" fmla="*/ 72 w 149"/>
                <a:gd name="T17" fmla="*/ 66 h 190"/>
                <a:gd name="T18" fmla="*/ 48 w 149"/>
                <a:gd name="T19" fmla="*/ 67 h 190"/>
                <a:gd name="T20" fmla="*/ 48 w 149"/>
                <a:gd name="T21" fmla="*/ 67 h 190"/>
                <a:gd name="T22" fmla="*/ 45 w 149"/>
                <a:gd name="T23" fmla="*/ 67 h 190"/>
                <a:gd name="T24" fmla="*/ 44 w 149"/>
                <a:gd name="T25" fmla="*/ 66 h 190"/>
                <a:gd name="T26" fmla="*/ 42 w 149"/>
                <a:gd name="T27" fmla="*/ 65 h 190"/>
                <a:gd name="T28" fmla="*/ 40 w 149"/>
                <a:gd name="T29" fmla="*/ 62 h 190"/>
                <a:gd name="T30" fmla="*/ 38 w 149"/>
                <a:gd name="T31" fmla="*/ 57 h 190"/>
                <a:gd name="T32" fmla="*/ 38 w 149"/>
                <a:gd name="T33" fmla="*/ 50 h 190"/>
                <a:gd name="T34" fmla="*/ 38 w 149"/>
                <a:gd name="T35" fmla="*/ 40 h 190"/>
                <a:gd name="T36" fmla="*/ 38 w 149"/>
                <a:gd name="T37" fmla="*/ 40 h 190"/>
                <a:gd name="T38" fmla="*/ 38 w 149"/>
                <a:gd name="T39" fmla="*/ 35 h 190"/>
                <a:gd name="T40" fmla="*/ 38 w 149"/>
                <a:gd name="T41" fmla="*/ 28 h 190"/>
                <a:gd name="T42" fmla="*/ 36 w 149"/>
                <a:gd name="T43" fmla="*/ 19 h 190"/>
                <a:gd name="T44" fmla="*/ 30 w 149"/>
                <a:gd name="T45" fmla="*/ 11 h 190"/>
                <a:gd name="T46" fmla="*/ 23 w 149"/>
                <a:gd name="T47" fmla="*/ 5 h 190"/>
                <a:gd name="T48" fmla="*/ 23 w 149"/>
                <a:gd name="T49" fmla="*/ 5 h 190"/>
                <a:gd name="T50" fmla="*/ 15 w 149"/>
                <a:gd name="T51" fmla="*/ 1 h 190"/>
                <a:gd name="T52" fmla="*/ 7 w 149"/>
                <a:gd name="T53" fmla="*/ 0 h 190"/>
                <a:gd name="T54" fmla="*/ 7 w 149"/>
                <a:gd name="T55" fmla="*/ 0 h 190"/>
                <a:gd name="T56" fmla="*/ 3 w 149"/>
                <a:gd name="T57" fmla="*/ 1 h 190"/>
                <a:gd name="T58" fmla="*/ 0 w 149"/>
                <a:gd name="T59" fmla="*/ 3 h 190"/>
                <a:gd name="T60" fmla="*/ 0 w 149"/>
                <a:gd name="T61" fmla="*/ 5 h 190"/>
                <a:gd name="T62" fmla="*/ 2 w 149"/>
                <a:gd name="T63" fmla="*/ 11 h 190"/>
                <a:gd name="T64" fmla="*/ 6 w 149"/>
                <a:gd name="T65" fmla="*/ 23 h 190"/>
                <a:gd name="T66" fmla="*/ 10 w 149"/>
                <a:gd name="T67" fmla="*/ 42 h 190"/>
                <a:gd name="T68" fmla="*/ 10 w 149"/>
                <a:gd name="T69" fmla="*/ 42 h 190"/>
                <a:gd name="T70" fmla="*/ 17 w 149"/>
                <a:gd name="T71" fmla="*/ 82 h 190"/>
                <a:gd name="T72" fmla="*/ 19 w 149"/>
                <a:gd name="T73" fmla="*/ 102 h 190"/>
                <a:gd name="T74" fmla="*/ 19 w 149"/>
                <a:gd name="T75" fmla="*/ 102 h 190"/>
                <a:gd name="T76" fmla="*/ 40 w 149"/>
                <a:gd name="T77" fmla="*/ 115 h 190"/>
                <a:gd name="T78" fmla="*/ 54 w 149"/>
                <a:gd name="T79" fmla="*/ 127 h 190"/>
                <a:gd name="T80" fmla="*/ 68 w 149"/>
                <a:gd name="T81" fmla="*/ 136 h 190"/>
                <a:gd name="T82" fmla="*/ 68 w 149"/>
                <a:gd name="T83" fmla="*/ 136 h 190"/>
                <a:gd name="T84" fmla="*/ 73 w 149"/>
                <a:gd name="T85" fmla="*/ 142 h 190"/>
                <a:gd name="T86" fmla="*/ 79 w 149"/>
                <a:gd name="T87" fmla="*/ 150 h 190"/>
                <a:gd name="T88" fmla="*/ 92 w 149"/>
                <a:gd name="T89" fmla="*/ 167 h 190"/>
                <a:gd name="T90" fmla="*/ 107 w 149"/>
                <a:gd name="T91" fmla="*/ 190 h 190"/>
                <a:gd name="T92" fmla="*/ 149 w 149"/>
                <a:gd name="T93" fmla="*/ 166 h 190"/>
                <a:gd name="T94" fmla="*/ 149 w 149"/>
                <a:gd name="T95" fmla="*/ 166 h 190"/>
                <a:gd name="T96" fmla="*/ 148 w 149"/>
                <a:gd name="T97" fmla="*/ 163 h 190"/>
                <a:gd name="T98" fmla="*/ 142 w 149"/>
                <a:gd name="T99" fmla="*/ 156 h 190"/>
                <a:gd name="T100" fmla="*/ 141 w 149"/>
                <a:gd name="T101" fmla="*/ 151 h 190"/>
                <a:gd name="T102" fmla="*/ 138 w 149"/>
                <a:gd name="T103" fmla="*/ 144 h 190"/>
                <a:gd name="T104" fmla="*/ 137 w 149"/>
                <a:gd name="T105" fmla="*/ 135 h 190"/>
                <a:gd name="T106" fmla="*/ 135 w 149"/>
                <a:gd name="T107" fmla="*/ 124 h 190"/>
                <a:gd name="T108" fmla="*/ 135 w 149"/>
                <a:gd name="T109" fmla="*/ 12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9" h="190">
                  <a:moveTo>
                    <a:pt x="135" y="124"/>
                  </a:moveTo>
                  <a:lnTo>
                    <a:pt x="135" y="124"/>
                  </a:lnTo>
                  <a:lnTo>
                    <a:pt x="133" y="71"/>
                  </a:lnTo>
                  <a:lnTo>
                    <a:pt x="130" y="46"/>
                  </a:lnTo>
                  <a:lnTo>
                    <a:pt x="129" y="35"/>
                  </a:lnTo>
                  <a:lnTo>
                    <a:pt x="126" y="27"/>
                  </a:lnTo>
                  <a:lnTo>
                    <a:pt x="126" y="27"/>
                  </a:lnTo>
                  <a:lnTo>
                    <a:pt x="77" y="40"/>
                  </a:lnTo>
                  <a:lnTo>
                    <a:pt x="72" y="66"/>
                  </a:lnTo>
                  <a:lnTo>
                    <a:pt x="48" y="67"/>
                  </a:lnTo>
                  <a:lnTo>
                    <a:pt x="48" y="67"/>
                  </a:lnTo>
                  <a:lnTo>
                    <a:pt x="45" y="67"/>
                  </a:lnTo>
                  <a:lnTo>
                    <a:pt x="44" y="66"/>
                  </a:lnTo>
                  <a:lnTo>
                    <a:pt x="42" y="65"/>
                  </a:lnTo>
                  <a:lnTo>
                    <a:pt x="40" y="62"/>
                  </a:lnTo>
                  <a:lnTo>
                    <a:pt x="38" y="57"/>
                  </a:lnTo>
                  <a:lnTo>
                    <a:pt x="38" y="5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8" y="35"/>
                  </a:lnTo>
                  <a:lnTo>
                    <a:pt x="38" y="28"/>
                  </a:lnTo>
                  <a:lnTo>
                    <a:pt x="36" y="19"/>
                  </a:lnTo>
                  <a:lnTo>
                    <a:pt x="30" y="11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15" y="1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1"/>
                  </a:lnTo>
                  <a:lnTo>
                    <a:pt x="0" y="3"/>
                  </a:lnTo>
                  <a:lnTo>
                    <a:pt x="0" y="5"/>
                  </a:lnTo>
                  <a:lnTo>
                    <a:pt x="2" y="11"/>
                  </a:lnTo>
                  <a:lnTo>
                    <a:pt x="6" y="23"/>
                  </a:lnTo>
                  <a:lnTo>
                    <a:pt x="10" y="42"/>
                  </a:lnTo>
                  <a:lnTo>
                    <a:pt x="10" y="42"/>
                  </a:lnTo>
                  <a:lnTo>
                    <a:pt x="17" y="82"/>
                  </a:lnTo>
                  <a:lnTo>
                    <a:pt x="19" y="102"/>
                  </a:lnTo>
                  <a:lnTo>
                    <a:pt x="19" y="102"/>
                  </a:lnTo>
                  <a:lnTo>
                    <a:pt x="40" y="115"/>
                  </a:lnTo>
                  <a:lnTo>
                    <a:pt x="54" y="127"/>
                  </a:lnTo>
                  <a:lnTo>
                    <a:pt x="68" y="136"/>
                  </a:lnTo>
                  <a:lnTo>
                    <a:pt x="68" y="136"/>
                  </a:lnTo>
                  <a:lnTo>
                    <a:pt x="73" y="142"/>
                  </a:lnTo>
                  <a:lnTo>
                    <a:pt x="79" y="150"/>
                  </a:lnTo>
                  <a:lnTo>
                    <a:pt x="92" y="167"/>
                  </a:lnTo>
                  <a:lnTo>
                    <a:pt x="107" y="190"/>
                  </a:lnTo>
                  <a:lnTo>
                    <a:pt x="149" y="166"/>
                  </a:lnTo>
                  <a:lnTo>
                    <a:pt x="149" y="166"/>
                  </a:lnTo>
                  <a:lnTo>
                    <a:pt x="148" y="163"/>
                  </a:lnTo>
                  <a:lnTo>
                    <a:pt x="142" y="156"/>
                  </a:lnTo>
                  <a:lnTo>
                    <a:pt x="141" y="151"/>
                  </a:lnTo>
                  <a:lnTo>
                    <a:pt x="138" y="144"/>
                  </a:lnTo>
                  <a:lnTo>
                    <a:pt x="137" y="135"/>
                  </a:lnTo>
                  <a:lnTo>
                    <a:pt x="135" y="124"/>
                  </a:lnTo>
                  <a:lnTo>
                    <a:pt x="135" y="124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9" name="Freeform 680"/>
            <p:cNvSpPr/>
            <p:nvPr/>
          </p:nvSpPr>
          <p:spPr bwMode="auto">
            <a:xfrm>
              <a:off x="2862620" y="4139294"/>
              <a:ext cx="282867" cy="354257"/>
            </a:xfrm>
            <a:custGeom>
              <a:avLst/>
              <a:gdLst>
                <a:gd name="T0" fmla="*/ 54 w 210"/>
                <a:gd name="T1" fmla="*/ 263 h 263"/>
                <a:gd name="T2" fmla="*/ 210 w 210"/>
                <a:gd name="T3" fmla="*/ 85 h 263"/>
                <a:gd name="T4" fmla="*/ 194 w 210"/>
                <a:gd name="T5" fmla="*/ 0 h 263"/>
                <a:gd name="T6" fmla="*/ 107 w 210"/>
                <a:gd name="T7" fmla="*/ 14 h 263"/>
                <a:gd name="T8" fmla="*/ 0 w 210"/>
                <a:gd name="T9" fmla="*/ 226 h 263"/>
                <a:gd name="T10" fmla="*/ 54 w 210"/>
                <a:gd name="T11" fmla="*/ 263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0" h="263">
                  <a:moveTo>
                    <a:pt x="54" y="263"/>
                  </a:moveTo>
                  <a:lnTo>
                    <a:pt x="210" y="85"/>
                  </a:lnTo>
                  <a:lnTo>
                    <a:pt x="194" y="0"/>
                  </a:lnTo>
                  <a:lnTo>
                    <a:pt x="107" y="14"/>
                  </a:lnTo>
                  <a:lnTo>
                    <a:pt x="0" y="226"/>
                  </a:lnTo>
                  <a:lnTo>
                    <a:pt x="54" y="263"/>
                  </a:lnTo>
                  <a:close/>
                </a:path>
              </a:pathLst>
            </a:custGeom>
            <a:solidFill>
              <a:srgbClr val="1E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0" name="Freeform 681"/>
            <p:cNvSpPr/>
            <p:nvPr/>
          </p:nvSpPr>
          <p:spPr bwMode="auto">
            <a:xfrm>
              <a:off x="2466607" y="4256481"/>
              <a:ext cx="564387" cy="615572"/>
            </a:xfrm>
            <a:custGeom>
              <a:avLst/>
              <a:gdLst>
                <a:gd name="T0" fmla="*/ 385 w 419"/>
                <a:gd name="T1" fmla="*/ 115 h 457"/>
                <a:gd name="T2" fmla="*/ 358 w 419"/>
                <a:gd name="T3" fmla="*/ 85 h 457"/>
                <a:gd name="T4" fmla="*/ 332 w 419"/>
                <a:gd name="T5" fmla="*/ 56 h 457"/>
                <a:gd name="T6" fmla="*/ 328 w 419"/>
                <a:gd name="T7" fmla="*/ 49 h 457"/>
                <a:gd name="T8" fmla="*/ 326 w 419"/>
                <a:gd name="T9" fmla="*/ 38 h 457"/>
                <a:gd name="T10" fmla="*/ 326 w 419"/>
                <a:gd name="T11" fmla="*/ 31 h 457"/>
                <a:gd name="T12" fmla="*/ 324 w 419"/>
                <a:gd name="T13" fmla="*/ 11 h 457"/>
                <a:gd name="T14" fmla="*/ 320 w 419"/>
                <a:gd name="T15" fmla="*/ 2 h 457"/>
                <a:gd name="T16" fmla="*/ 312 w 419"/>
                <a:gd name="T17" fmla="*/ 0 h 457"/>
                <a:gd name="T18" fmla="*/ 305 w 419"/>
                <a:gd name="T19" fmla="*/ 3 h 457"/>
                <a:gd name="T20" fmla="*/ 292 w 419"/>
                <a:gd name="T21" fmla="*/ 16 h 457"/>
                <a:gd name="T22" fmla="*/ 281 w 419"/>
                <a:gd name="T23" fmla="*/ 25 h 457"/>
                <a:gd name="T24" fmla="*/ 269 w 419"/>
                <a:gd name="T25" fmla="*/ 29 h 457"/>
                <a:gd name="T26" fmla="*/ 243 w 419"/>
                <a:gd name="T27" fmla="*/ 27 h 457"/>
                <a:gd name="T28" fmla="*/ 193 w 419"/>
                <a:gd name="T29" fmla="*/ 30 h 457"/>
                <a:gd name="T30" fmla="*/ 162 w 419"/>
                <a:gd name="T31" fmla="*/ 37 h 457"/>
                <a:gd name="T32" fmla="*/ 128 w 419"/>
                <a:gd name="T33" fmla="*/ 49 h 457"/>
                <a:gd name="T34" fmla="*/ 93 w 419"/>
                <a:gd name="T35" fmla="*/ 68 h 457"/>
                <a:gd name="T36" fmla="*/ 60 w 419"/>
                <a:gd name="T37" fmla="*/ 95 h 457"/>
                <a:gd name="T38" fmla="*/ 49 w 419"/>
                <a:gd name="T39" fmla="*/ 114 h 457"/>
                <a:gd name="T40" fmla="*/ 30 w 419"/>
                <a:gd name="T41" fmla="*/ 151 h 457"/>
                <a:gd name="T42" fmla="*/ 22 w 419"/>
                <a:gd name="T43" fmla="*/ 172 h 457"/>
                <a:gd name="T44" fmla="*/ 12 w 419"/>
                <a:gd name="T45" fmla="*/ 199 h 457"/>
                <a:gd name="T46" fmla="*/ 6 w 419"/>
                <a:gd name="T47" fmla="*/ 223 h 457"/>
                <a:gd name="T48" fmla="*/ 0 w 419"/>
                <a:gd name="T49" fmla="*/ 268 h 457"/>
                <a:gd name="T50" fmla="*/ 3 w 419"/>
                <a:gd name="T51" fmla="*/ 284 h 457"/>
                <a:gd name="T52" fmla="*/ 6 w 419"/>
                <a:gd name="T53" fmla="*/ 292 h 457"/>
                <a:gd name="T54" fmla="*/ 10 w 419"/>
                <a:gd name="T55" fmla="*/ 299 h 457"/>
                <a:gd name="T56" fmla="*/ 18 w 419"/>
                <a:gd name="T57" fmla="*/ 323 h 457"/>
                <a:gd name="T58" fmla="*/ 29 w 419"/>
                <a:gd name="T59" fmla="*/ 347 h 457"/>
                <a:gd name="T60" fmla="*/ 39 w 419"/>
                <a:gd name="T61" fmla="*/ 365 h 457"/>
                <a:gd name="T62" fmla="*/ 65 w 419"/>
                <a:gd name="T63" fmla="*/ 397 h 457"/>
                <a:gd name="T64" fmla="*/ 95 w 419"/>
                <a:gd name="T65" fmla="*/ 421 h 457"/>
                <a:gd name="T66" fmla="*/ 130 w 419"/>
                <a:gd name="T67" fmla="*/ 440 h 457"/>
                <a:gd name="T68" fmla="*/ 168 w 419"/>
                <a:gd name="T69" fmla="*/ 453 h 457"/>
                <a:gd name="T70" fmla="*/ 205 w 419"/>
                <a:gd name="T71" fmla="*/ 457 h 457"/>
                <a:gd name="T72" fmla="*/ 246 w 419"/>
                <a:gd name="T73" fmla="*/ 454 h 457"/>
                <a:gd name="T74" fmla="*/ 285 w 419"/>
                <a:gd name="T75" fmla="*/ 442 h 457"/>
                <a:gd name="T76" fmla="*/ 304 w 419"/>
                <a:gd name="T77" fmla="*/ 434 h 457"/>
                <a:gd name="T78" fmla="*/ 332 w 419"/>
                <a:gd name="T79" fmla="*/ 415 h 457"/>
                <a:gd name="T80" fmla="*/ 358 w 419"/>
                <a:gd name="T81" fmla="*/ 392 h 457"/>
                <a:gd name="T82" fmla="*/ 378 w 419"/>
                <a:gd name="T83" fmla="*/ 366 h 457"/>
                <a:gd name="T84" fmla="*/ 394 w 419"/>
                <a:gd name="T85" fmla="*/ 338 h 457"/>
                <a:gd name="T86" fmla="*/ 402 w 419"/>
                <a:gd name="T87" fmla="*/ 319 h 457"/>
                <a:gd name="T88" fmla="*/ 413 w 419"/>
                <a:gd name="T89" fmla="*/ 284 h 457"/>
                <a:gd name="T90" fmla="*/ 419 w 419"/>
                <a:gd name="T91" fmla="*/ 249 h 457"/>
                <a:gd name="T92" fmla="*/ 419 w 419"/>
                <a:gd name="T93" fmla="*/ 216 h 457"/>
                <a:gd name="T94" fmla="*/ 415 w 419"/>
                <a:gd name="T95" fmla="*/ 188 h 457"/>
                <a:gd name="T96" fmla="*/ 404 w 419"/>
                <a:gd name="T97" fmla="*/ 150 h 457"/>
                <a:gd name="T98" fmla="*/ 385 w 419"/>
                <a:gd name="T99" fmla="*/ 115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19" h="457">
                  <a:moveTo>
                    <a:pt x="385" y="115"/>
                  </a:moveTo>
                  <a:lnTo>
                    <a:pt x="385" y="115"/>
                  </a:lnTo>
                  <a:lnTo>
                    <a:pt x="371" y="100"/>
                  </a:lnTo>
                  <a:lnTo>
                    <a:pt x="358" y="85"/>
                  </a:lnTo>
                  <a:lnTo>
                    <a:pt x="344" y="70"/>
                  </a:lnTo>
                  <a:lnTo>
                    <a:pt x="332" y="56"/>
                  </a:lnTo>
                  <a:lnTo>
                    <a:pt x="332" y="56"/>
                  </a:lnTo>
                  <a:lnTo>
                    <a:pt x="328" y="49"/>
                  </a:lnTo>
                  <a:lnTo>
                    <a:pt x="327" y="43"/>
                  </a:lnTo>
                  <a:lnTo>
                    <a:pt x="326" y="38"/>
                  </a:lnTo>
                  <a:lnTo>
                    <a:pt x="326" y="31"/>
                  </a:lnTo>
                  <a:lnTo>
                    <a:pt x="326" y="31"/>
                  </a:lnTo>
                  <a:lnTo>
                    <a:pt x="326" y="22"/>
                  </a:lnTo>
                  <a:lnTo>
                    <a:pt x="324" y="11"/>
                  </a:lnTo>
                  <a:lnTo>
                    <a:pt x="323" y="6"/>
                  </a:lnTo>
                  <a:lnTo>
                    <a:pt x="320" y="2"/>
                  </a:lnTo>
                  <a:lnTo>
                    <a:pt x="317" y="0"/>
                  </a:lnTo>
                  <a:lnTo>
                    <a:pt x="312" y="0"/>
                  </a:lnTo>
                  <a:lnTo>
                    <a:pt x="312" y="0"/>
                  </a:lnTo>
                  <a:lnTo>
                    <a:pt x="305" y="3"/>
                  </a:lnTo>
                  <a:lnTo>
                    <a:pt x="300" y="7"/>
                  </a:lnTo>
                  <a:lnTo>
                    <a:pt x="292" y="16"/>
                  </a:lnTo>
                  <a:lnTo>
                    <a:pt x="286" y="21"/>
                  </a:lnTo>
                  <a:lnTo>
                    <a:pt x="281" y="25"/>
                  </a:lnTo>
                  <a:lnTo>
                    <a:pt x="276" y="27"/>
                  </a:lnTo>
                  <a:lnTo>
                    <a:pt x="269" y="29"/>
                  </a:lnTo>
                  <a:lnTo>
                    <a:pt x="269" y="29"/>
                  </a:lnTo>
                  <a:lnTo>
                    <a:pt x="243" y="27"/>
                  </a:lnTo>
                  <a:lnTo>
                    <a:pt x="220" y="27"/>
                  </a:lnTo>
                  <a:lnTo>
                    <a:pt x="193" y="30"/>
                  </a:lnTo>
                  <a:lnTo>
                    <a:pt x="177" y="33"/>
                  </a:lnTo>
                  <a:lnTo>
                    <a:pt x="162" y="37"/>
                  </a:lnTo>
                  <a:lnTo>
                    <a:pt x="145" y="42"/>
                  </a:lnTo>
                  <a:lnTo>
                    <a:pt x="128" y="49"/>
                  </a:lnTo>
                  <a:lnTo>
                    <a:pt x="111" y="57"/>
                  </a:lnTo>
                  <a:lnTo>
                    <a:pt x="93" y="68"/>
                  </a:lnTo>
                  <a:lnTo>
                    <a:pt x="77" y="80"/>
                  </a:lnTo>
                  <a:lnTo>
                    <a:pt x="60" y="95"/>
                  </a:lnTo>
                  <a:lnTo>
                    <a:pt x="60" y="95"/>
                  </a:lnTo>
                  <a:lnTo>
                    <a:pt x="49" y="114"/>
                  </a:lnTo>
                  <a:lnTo>
                    <a:pt x="39" y="133"/>
                  </a:lnTo>
                  <a:lnTo>
                    <a:pt x="30" y="151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16" y="185"/>
                  </a:lnTo>
                  <a:lnTo>
                    <a:pt x="12" y="199"/>
                  </a:lnTo>
                  <a:lnTo>
                    <a:pt x="12" y="199"/>
                  </a:lnTo>
                  <a:lnTo>
                    <a:pt x="6" y="223"/>
                  </a:lnTo>
                  <a:lnTo>
                    <a:pt x="2" y="246"/>
                  </a:lnTo>
                  <a:lnTo>
                    <a:pt x="0" y="268"/>
                  </a:lnTo>
                  <a:lnTo>
                    <a:pt x="2" y="276"/>
                  </a:lnTo>
                  <a:lnTo>
                    <a:pt x="3" y="284"/>
                  </a:lnTo>
                  <a:lnTo>
                    <a:pt x="3" y="284"/>
                  </a:lnTo>
                  <a:lnTo>
                    <a:pt x="6" y="292"/>
                  </a:lnTo>
                  <a:lnTo>
                    <a:pt x="10" y="299"/>
                  </a:lnTo>
                  <a:lnTo>
                    <a:pt x="10" y="299"/>
                  </a:lnTo>
                  <a:lnTo>
                    <a:pt x="14" y="311"/>
                  </a:lnTo>
                  <a:lnTo>
                    <a:pt x="18" y="323"/>
                  </a:lnTo>
                  <a:lnTo>
                    <a:pt x="23" y="335"/>
                  </a:lnTo>
                  <a:lnTo>
                    <a:pt x="29" y="347"/>
                  </a:lnTo>
                  <a:lnTo>
                    <a:pt x="29" y="347"/>
                  </a:lnTo>
                  <a:lnTo>
                    <a:pt x="39" y="365"/>
                  </a:lnTo>
                  <a:lnTo>
                    <a:pt x="51" y="382"/>
                  </a:lnTo>
                  <a:lnTo>
                    <a:pt x="65" y="397"/>
                  </a:lnTo>
                  <a:lnTo>
                    <a:pt x="80" y="411"/>
                  </a:lnTo>
                  <a:lnTo>
                    <a:pt x="95" y="421"/>
                  </a:lnTo>
                  <a:lnTo>
                    <a:pt x="112" y="432"/>
                  </a:lnTo>
                  <a:lnTo>
                    <a:pt x="130" y="440"/>
                  </a:lnTo>
                  <a:lnTo>
                    <a:pt x="149" y="447"/>
                  </a:lnTo>
                  <a:lnTo>
                    <a:pt x="168" y="453"/>
                  </a:lnTo>
                  <a:lnTo>
                    <a:pt x="186" y="455"/>
                  </a:lnTo>
                  <a:lnTo>
                    <a:pt x="205" y="457"/>
                  </a:lnTo>
                  <a:lnTo>
                    <a:pt x="226" y="457"/>
                  </a:lnTo>
                  <a:lnTo>
                    <a:pt x="246" y="454"/>
                  </a:lnTo>
                  <a:lnTo>
                    <a:pt x="265" y="448"/>
                  </a:lnTo>
                  <a:lnTo>
                    <a:pt x="285" y="442"/>
                  </a:lnTo>
                  <a:lnTo>
                    <a:pt x="304" y="434"/>
                  </a:lnTo>
                  <a:lnTo>
                    <a:pt x="304" y="434"/>
                  </a:lnTo>
                  <a:lnTo>
                    <a:pt x="319" y="424"/>
                  </a:lnTo>
                  <a:lnTo>
                    <a:pt x="332" y="415"/>
                  </a:lnTo>
                  <a:lnTo>
                    <a:pt x="346" y="404"/>
                  </a:lnTo>
                  <a:lnTo>
                    <a:pt x="358" y="392"/>
                  </a:lnTo>
                  <a:lnTo>
                    <a:pt x="369" y="380"/>
                  </a:lnTo>
                  <a:lnTo>
                    <a:pt x="378" y="366"/>
                  </a:lnTo>
                  <a:lnTo>
                    <a:pt x="386" y="353"/>
                  </a:lnTo>
                  <a:lnTo>
                    <a:pt x="394" y="338"/>
                  </a:lnTo>
                  <a:lnTo>
                    <a:pt x="394" y="338"/>
                  </a:lnTo>
                  <a:lnTo>
                    <a:pt x="402" y="319"/>
                  </a:lnTo>
                  <a:lnTo>
                    <a:pt x="409" y="301"/>
                  </a:lnTo>
                  <a:lnTo>
                    <a:pt x="413" y="284"/>
                  </a:lnTo>
                  <a:lnTo>
                    <a:pt x="417" y="266"/>
                  </a:lnTo>
                  <a:lnTo>
                    <a:pt x="419" y="249"/>
                  </a:lnTo>
                  <a:lnTo>
                    <a:pt x="419" y="232"/>
                  </a:lnTo>
                  <a:lnTo>
                    <a:pt x="419" y="216"/>
                  </a:lnTo>
                  <a:lnTo>
                    <a:pt x="417" y="201"/>
                  </a:lnTo>
                  <a:lnTo>
                    <a:pt x="415" y="188"/>
                  </a:lnTo>
                  <a:lnTo>
                    <a:pt x="412" y="174"/>
                  </a:lnTo>
                  <a:lnTo>
                    <a:pt x="404" y="150"/>
                  </a:lnTo>
                  <a:lnTo>
                    <a:pt x="394" y="130"/>
                  </a:lnTo>
                  <a:lnTo>
                    <a:pt x="385" y="115"/>
                  </a:lnTo>
                  <a:lnTo>
                    <a:pt x="385" y="115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1" name="Freeform 682"/>
            <p:cNvSpPr/>
            <p:nvPr/>
          </p:nvSpPr>
          <p:spPr bwMode="auto">
            <a:xfrm>
              <a:off x="2459872" y="4348076"/>
              <a:ext cx="572469" cy="536100"/>
            </a:xfrm>
            <a:custGeom>
              <a:avLst/>
              <a:gdLst>
                <a:gd name="T0" fmla="*/ 89 w 425"/>
                <a:gd name="T1" fmla="*/ 5 h 398"/>
                <a:gd name="T2" fmla="*/ 96 w 425"/>
                <a:gd name="T3" fmla="*/ 1 h 398"/>
                <a:gd name="T4" fmla="*/ 97 w 425"/>
                <a:gd name="T5" fmla="*/ 8 h 398"/>
                <a:gd name="T6" fmla="*/ 82 w 425"/>
                <a:gd name="T7" fmla="*/ 36 h 398"/>
                <a:gd name="T8" fmla="*/ 66 w 425"/>
                <a:gd name="T9" fmla="*/ 73 h 398"/>
                <a:gd name="T10" fmla="*/ 63 w 425"/>
                <a:gd name="T11" fmla="*/ 100 h 398"/>
                <a:gd name="T12" fmla="*/ 67 w 425"/>
                <a:gd name="T13" fmla="*/ 120 h 398"/>
                <a:gd name="T14" fmla="*/ 78 w 425"/>
                <a:gd name="T15" fmla="*/ 133 h 398"/>
                <a:gd name="T16" fmla="*/ 105 w 425"/>
                <a:gd name="T17" fmla="*/ 135 h 398"/>
                <a:gd name="T18" fmla="*/ 164 w 425"/>
                <a:gd name="T19" fmla="*/ 113 h 398"/>
                <a:gd name="T20" fmla="*/ 210 w 425"/>
                <a:gd name="T21" fmla="*/ 100 h 398"/>
                <a:gd name="T22" fmla="*/ 228 w 425"/>
                <a:gd name="T23" fmla="*/ 104 h 398"/>
                <a:gd name="T24" fmla="*/ 245 w 425"/>
                <a:gd name="T25" fmla="*/ 117 h 398"/>
                <a:gd name="T26" fmla="*/ 258 w 425"/>
                <a:gd name="T27" fmla="*/ 148 h 398"/>
                <a:gd name="T28" fmla="*/ 270 w 425"/>
                <a:gd name="T29" fmla="*/ 204 h 398"/>
                <a:gd name="T30" fmla="*/ 279 w 425"/>
                <a:gd name="T31" fmla="*/ 214 h 398"/>
                <a:gd name="T32" fmla="*/ 304 w 425"/>
                <a:gd name="T33" fmla="*/ 221 h 398"/>
                <a:gd name="T34" fmla="*/ 335 w 425"/>
                <a:gd name="T35" fmla="*/ 218 h 398"/>
                <a:gd name="T36" fmla="*/ 366 w 425"/>
                <a:gd name="T37" fmla="*/ 206 h 398"/>
                <a:gd name="T38" fmla="*/ 393 w 425"/>
                <a:gd name="T39" fmla="*/ 186 h 398"/>
                <a:gd name="T40" fmla="*/ 403 w 425"/>
                <a:gd name="T41" fmla="*/ 170 h 398"/>
                <a:gd name="T42" fmla="*/ 416 w 425"/>
                <a:gd name="T43" fmla="*/ 154 h 398"/>
                <a:gd name="T44" fmla="*/ 422 w 425"/>
                <a:gd name="T45" fmla="*/ 158 h 398"/>
                <a:gd name="T46" fmla="*/ 424 w 425"/>
                <a:gd name="T47" fmla="*/ 189 h 398"/>
                <a:gd name="T48" fmla="*/ 412 w 425"/>
                <a:gd name="T49" fmla="*/ 240 h 398"/>
                <a:gd name="T50" fmla="*/ 399 w 425"/>
                <a:gd name="T51" fmla="*/ 270 h 398"/>
                <a:gd name="T52" fmla="*/ 371 w 425"/>
                <a:gd name="T53" fmla="*/ 314 h 398"/>
                <a:gd name="T54" fmla="*/ 335 w 425"/>
                <a:gd name="T55" fmla="*/ 353 h 398"/>
                <a:gd name="T56" fmla="*/ 290 w 425"/>
                <a:gd name="T57" fmla="*/ 383 h 398"/>
                <a:gd name="T58" fmla="*/ 236 w 425"/>
                <a:gd name="T59" fmla="*/ 398 h 398"/>
                <a:gd name="T60" fmla="*/ 174 w 425"/>
                <a:gd name="T61" fmla="*/ 394 h 398"/>
                <a:gd name="T62" fmla="*/ 121 w 425"/>
                <a:gd name="T63" fmla="*/ 389 h 398"/>
                <a:gd name="T64" fmla="*/ 98 w 425"/>
                <a:gd name="T65" fmla="*/ 371 h 398"/>
                <a:gd name="T66" fmla="*/ 62 w 425"/>
                <a:gd name="T67" fmla="*/ 337 h 398"/>
                <a:gd name="T68" fmla="*/ 25 w 425"/>
                <a:gd name="T69" fmla="*/ 287 h 398"/>
                <a:gd name="T70" fmla="*/ 2 w 425"/>
                <a:gd name="T71" fmla="*/ 223 h 398"/>
                <a:gd name="T72" fmla="*/ 0 w 425"/>
                <a:gd name="T73" fmla="*/ 185 h 398"/>
                <a:gd name="T74" fmla="*/ 5 w 425"/>
                <a:gd name="T75" fmla="*/ 144 h 398"/>
                <a:gd name="T76" fmla="*/ 20 w 425"/>
                <a:gd name="T77" fmla="*/ 94 h 398"/>
                <a:gd name="T78" fmla="*/ 42 w 425"/>
                <a:gd name="T79" fmla="*/ 46 h 398"/>
                <a:gd name="T80" fmla="*/ 61 w 425"/>
                <a:gd name="T81" fmla="*/ 19 h 398"/>
                <a:gd name="T82" fmla="*/ 81 w 425"/>
                <a:gd name="T83" fmla="*/ 8 h 398"/>
                <a:gd name="T84" fmla="*/ 88 w 425"/>
                <a:gd name="T85" fmla="*/ 8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25" h="398">
                  <a:moveTo>
                    <a:pt x="88" y="8"/>
                  </a:moveTo>
                  <a:lnTo>
                    <a:pt x="88" y="8"/>
                  </a:lnTo>
                  <a:lnTo>
                    <a:pt x="89" y="5"/>
                  </a:lnTo>
                  <a:lnTo>
                    <a:pt x="93" y="1"/>
                  </a:lnTo>
                  <a:lnTo>
                    <a:pt x="94" y="0"/>
                  </a:lnTo>
                  <a:lnTo>
                    <a:pt x="96" y="1"/>
                  </a:lnTo>
                  <a:lnTo>
                    <a:pt x="97" y="2"/>
                  </a:lnTo>
                  <a:lnTo>
                    <a:pt x="97" y="8"/>
                  </a:lnTo>
                  <a:lnTo>
                    <a:pt x="97" y="8"/>
                  </a:lnTo>
                  <a:lnTo>
                    <a:pt x="94" y="15"/>
                  </a:lnTo>
                  <a:lnTo>
                    <a:pt x="89" y="24"/>
                  </a:lnTo>
                  <a:lnTo>
                    <a:pt x="82" y="36"/>
                  </a:lnTo>
                  <a:lnTo>
                    <a:pt x="74" y="50"/>
                  </a:lnTo>
                  <a:lnTo>
                    <a:pt x="67" y="65"/>
                  </a:lnTo>
                  <a:lnTo>
                    <a:pt x="66" y="73"/>
                  </a:lnTo>
                  <a:lnTo>
                    <a:pt x="63" y="82"/>
                  </a:lnTo>
                  <a:lnTo>
                    <a:pt x="63" y="90"/>
                  </a:lnTo>
                  <a:lnTo>
                    <a:pt x="63" y="100"/>
                  </a:lnTo>
                  <a:lnTo>
                    <a:pt x="65" y="109"/>
                  </a:lnTo>
                  <a:lnTo>
                    <a:pt x="67" y="120"/>
                  </a:lnTo>
                  <a:lnTo>
                    <a:pt x="67" y="120"/>
                  </a:lnTo>
                  <a:lnTo>
                    <a:pt x="71" y="128"/>
                  </a:lnTo>
                  <a:lnTo>
                    <a:pt x="75" y="131"/>
                  </a:lnTo>
                  <a:lnTo>
                    <a:pt x="78" y="133"/>
                  </a:lnTo>
                  <a:lnTo>
                    <a:pt x="86" y="136"/>
                  </a:lnTo>
                  <a:lnTo>
                    <a:pt x="94" y="136"/>
                  </a:lnTo>
                  <a:lnTo>
                    <a:pt x="105" y="135"/>
                  </a:lnTo>
                  <a:lnTo>
                    <a:pt x="116" y="132"/>
                  </a:lnTo>
                  <a:lnTo>
                    <a:pt x="140" y="123"/>
                  </a:lnTo>
                  <a:lnTo>
                    <a:pt x="164" y="113"/>
                  </a:lnTo>
                  <a:lnTo>
                    <a:pt x="189" y="104"/>
                  </a:lnTo>
                  <a:lnTo>
                    <a:pt x="200" y="101"/>
                  </a:lnTo>
                  <a:lnTo>
                    <a:pt x="210" y="100"/>
                  </a:lnTo>
                  <a:lnTo>
                    <a:pt x="220" y="101"/>
                  </a:lnTo>
                  <a:lnTo>
                    <a:pt x="228" y="104"/>
                  </a:lnTo>
                  <a:lnTo>
                    <a:pt x="228" y="104"/>
                  </a:lnTo>
                  <a:lnTo>
                    <a:pt x="235" y="108"/>
                  </a:lnTo>
                  <a:lnTo>
                    <a:pt x="240" y="113"/>
                  </a:lnTo>
                  <a:lnTo>
                    <a:pt x="245" y="117"/>
                  </a:lnTo>
                  <a:lnTo>
                    <a:pt x="250" y="124"/>
                  </a:lnTo>
                  <a:lnTo>
                    <a:pt x="255" y="135"/>
                  </a:lnTo>
                  <a:lnTo>
                    <a:pt x="258" y="148"/>
                  </a:lnTo>
                  <a:lnTo>
                    <a:pt x="262" y="175"/>
                  </a:lnTo>
                  <a:lnTo>
                    <a:pt x="264" y="190"/>
                  </a:lnTo>
                  <a:lnTo>
                    <a:pt x="270" y="204"/>
                  </a:lnTo>
                  <a:lnTo>
                    <a:pt x="270" y="204"/>
                  </a:lnTo>
                  <a:lnTo>
                    <a:pt x="274" y="209"/>
                  </a:lnTo>
                  <a:lnTo>
                    <a:pt x="279" y="214"/>
                  </a:lnTo>
                  <a:lnTo>
                    <a:pt x="286" y="217"/>
                  </a:lnTo>
                  <a:lnTo>
                    <a:pt x="294" y="220"/>
                  </a:lnTo>
                  <a:lnTo>
                    <a:pt x="304" y="221"/>
                  </a:lnTo>
                  <a:lnTo>
                    <a:pt x="313" y="221"/>
                  </a:lnTo>
                  <a:lnTo>
                    <a:pt x="324" y="220"/>
                  </a:lnTo>
                  <a:lnTo>
                    <a:pt x="335" y="218"/>
                  </a:lnTo>
                  <a:lnTo>
                    <a:pt x="345" y="214"/>
                  </a:lnTo>
                  <a:lnTo>
                    <a:pt x="356" y="212"/>
                  </a:lnTo>
                  <a:lnTo>
                    <a:pt x="366" y="206"/>
                  </a:lnTo>
                  <a:lnTo>
                    <a:pt x="375" y="201"/>
                  </a:lnTo>
                  <a:lnTo>
                    <a:pt x="385" y="194"/>
                  </a:lnTo>
                  <a:lnTo>
                    <a:pt x="393" y="186"/>
                  </a:lnTo>
                  <a:lnTo>
                    <a:pt x="399" y="178"/>
                  </a:lnTo>
                  <a:lnTo>
                    <a:pt x="403" y="170"/>
                  </a:lnTo>
                  <a:lnTo>
                    <a:pt x="403" y="170"/>
                  </a:lnTo>
                  <a:lnTo>
                    <a:pt x="407" y="162"/>
                  </a:lnTo>
                  <a:lnTo>
                    <a:pt x="412" y="156"/>
                  </a:lnTo>
                  <a:lnTo>
                    <a:pt x="416" y="154"/>
                  </a:lnTo>
                  <a:lnTo>
                    <a:pt x="418" y="152"/>
                  </a:lnTo>
                  <a:lnTo>
                    <a:pt x="421" y="154"/>
                  </a:lnTo>
                  <a:lnTo>
                    <a:pt x="422" y="158"/>
                  </a:lnTo>
                  <a:lnTo>
                    <a:pt x="424" y="163"/>
                  </a:lnTo>
                  <a:lnTo>
                    <a:pt x="425" y="170"/>
                  </a:lnTo>
                  <a:lnTo>
                    <a:pt x="424" y="189"/>
                  </a:lnTo>
                  <a:lnTo>
                    <a:pt x="420" y="212"/>
                  </a:lnTo>
                  <a:lnTo>
                    <a:pt x="417" y="225"/>
                  </a:lnTo>
                  <a:lnTo>
                    <a:pt x="412" y="240"/>
                  </a:lnTo>
                  <a:lnTo>
                    <a:pt x="406" y="254"/>
                  </a:lnTo>
                  <a:lnTo>
                    <a:pt x="399" y="270"/>
                  </a:lnTo>
                  <a:lnTo>
                    <a:pt x="399" y="270"/>
                  </a:lnTo>
                  <a:lnTo>
                    <a:pt x="391" y="285"/>
                  </a:lnTo>
                  <a:lnTo>
                    <a:pt x="382" y="299"/>
                  </a:lnTo>
                  <a:lnTo>
                    <a:pt x="371" y="314"/>
                  </a:lnTo>
                  <a:lnTo>
                    <a:pt x="360" y="328"/>
                  </a:lnTo>
                  <a:lnTo>
                    <a:pt x="348" y="341"/>
                  </a:lnTo>
                  <a:lnTo>
                    <a:pt x="335" y="353"/>
                  </a:lnTo>
                  <a:lnTo>
                    <a:pt x="321" y="364"/>
                  </a:lnTo>
                  <a:lnTo>
                    <a:pt x="306" y="374"/>
                  </a:lnTo>
                  <a:lnTo>
                    <a:pt x="290" y="383"/>
                  </a:lnTo>
                  <a:lnTo>
                    <a:pt x="272" y="390"/>
                  </a:lnTo>
                  <a:lnTo>
                    <a:pt x="255" y="394"/>
                  </a:lnTo>
                  <a:lnTo>
                    <a:pt x="236" y="398"/>
                  </a:lnTo>
                  <a:lnTo>
                    <a:pt x="216" y="398"/>
                  </a:lnTo>
                  <a:lnTo>
                    <a:pt x="196" y="398"/>
                  </a:lnTo>
                  <a:lnTo>
                    <a:pt x="174" y="394"/>
                  </a:lnTo>
                  <a:lnTo>
                    <a:pt x="151" y="389"/>
                  </a:lnTo>
                  <a:lnTo>
                    <a:pt x="143" y="380"/>
                  </a:lnTo>
                  <a:lnTo>
                    <a:pt x="121" y="389"/>
                  </a:lnTo>
                  <a:lnTo>
                    <a:pt x="121" y="389"/>
                  </a:lnTo>
                  <a:lnTo>
                    <a:pt x="115" y="385"/>
                  </a:lnTo>
                  <a:lnTo>
                    <a:pt x="98" y="371"/>
                  </a:lnTo>
                  <a:lnTo>
                    <a:pt x="86" y="362"/>
                  </a:lnTo>
                  <a:lnTo>
                    <a:pt x="74" y="351"/>
                  </a:lnTo>
                  <a:lnTo>
                    <a:pt x="62" y="337"/>
                  </a:lnTo>
                  <a:lnTo>
                    <a:pt x="48" y="322"/>
                  </a:lnTo>
                  <a:lnTo>
                    <a:pt x="36" y="306"/>
                  </a:lnTo>
                  <a:lnTo>
                    <a:pt x="25" y="287"/>
                  </a:lnTo>
                  <a:lnTo>
                    <a:pt x="16" y="267"/>
                  </a:lnTo>
                  <a:lnTo>
                    <a:pt x="8" y="245"/>
                  </a:lnTo>
                  <a:lnTo>
                    <a:pt x="2" y="223"/>
                  </a:lnTo>
                  <a:lnTo>
                    <a:pt x="0" y="210"/>
                  </a:lnTo>
                  <a:lnTo>
                    <a:pt x="0" y="197"/>
                  </a:lnTo>
                  <a:lnTo>
                    <a:pt x="0" y="185"/>
                  </a:lnTo>
                  <a:lnTo>
                    <a:pt x="1" y="171"/>
                  </a:lnTo>
                  <a:lnTo>
                    <a:pt x="2" y="158"/>
                  </a:lnTo>
                  <a:lnTo>
                    <a:pt x="5" y="144"/>
                  </a:lnTo>
                  <a:lnTo>
                    <a:pt x="5" y="144"/>
                  </a:lnTo>
                  <a:lnTo>
                    <a:pt x="13" y="117"/>
                  </a:lnTo>
                  <a:lnTo>
                    <a:pt x="20" y="94"/>
                  </a:lnTo>
                  <a:lnTo>
                    <a:pt x="28" y="75"/>
                  </a:lnTo>
                  <a:lnTo>
                    <a:pt x="35" y="59"/>
                  </a:lnTo>
                  <a:lnTo>
                    <a:pt x="42" y="46"/>
                  </a:lnTo>
                  <a:lnTo>
                    <a:pt x="48" y="35"/>
                  </a:lnTo>
                  <a:lnTo>
                    <a:pt x="55" y="25"/>
                  </a:lnTo>
                  <a:lnTo>
                    <a:pt x="61" y="19"/>
                  </a:lnTo>
                  <a:lnTo>
                    <a:pt x="67" y="15"/>
                  </a:lnTo>
                  <a:lnTo>
                    <a:pt x="71" y="11"/>
                  </a:lnTo>
                  <a:lnTo>
                    <a:pt x="81" y="8"/>
                  </a:lnTo>
                  <a:lnTo>
                    <a:pt x="86" y="8"/>
                  </a:lnTo>
                  <a:lnTo>
                    <a:pt x="88" y="8"/>
                  </a:lnTo>
                  <a:lnTo>
                    <a:pt x="88" y="8"/>
                  </a:lnTo>
                  <a:close/>
                </a:path>
              </a:pathLst>
            </a:custGeom>
            <a:solidFill>
              <a:srgbClr val="1E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2" name="Freeform 683"/>
            <p:cNvSpPr/>
            <p:nvPr/>
          </p:nvSpPr>
          <p:spPr bwMode="auto">
            <a:xfrm>
              <a:off x="2905723" y="4401955"/>
              <a:ext cx="95636" cy="75431"/>
            </a:xfrm>
            <a:custGeom>
              <a:avLst/>
              <a:gdLst>
                <a:gd name="T0" fmla="*/ 0 w 71"/>
                <a:gd name="T1" fmla="*/ 0 h 56"/>
                <a:gd name="T2" fmla="*/ 0 w 71"/>
                <a:gd name="T3" fmla="*/ 0 h 56"/>
                <a:gd name="T4" fmla="*/ 2 w 71"/>
                <a:gd name="T5" fmla="*/ 11 h 56"/>
                <a:gd name="T6" fmla="*/ 6 w 71"/>
                <a:gd name="T7" fmla="*/ 21 h 56"/>
                <a:gd name="T8" fmla="*/ 12 w 71"/>
                <a:gd name="T9" fmla="*/ 31 h 56"/>
                <a:gd name="T10" fmla="*/ 20 w 71"/>
                <a:gd name="T11" fmla="*/ 42 h 56"/>
                <a:gd name="T12" fmla="*/ 24 w 71"/>
                <a:gd name="T13" fmla="*/ 46 h 56"/>
                <a:gd name="T14" fmla="*/ 28 w 71"/>
                <a:gd name="T15" fmla="*/ 50 h 56"/>
                <a:gd name="T16" fmla="*/ 33 w 71"/>
                <a:gd name="T17" fmla="*/ 53 h 56"/>
                <a:gd name="T18" fmla="*/ 39 w 71"/>
                <a:gd name="T19" fmla="*/ 56 h 56"/>
                <a:gd name="T20" fmla="*/ 45 w 71"/>
                <a:gd name="T21" fmla="*/ 56 h 56"/>
                <a:gd name="T22" fmla="*/ 52 w 71"/>
                <a:gd name="T23" fmla="*/ 54 h 56"/>
                <a:gd name="T24" fmla="*/ 52 w 71"/>
                <a:gd name="T25" fmla="*/ 54 h 56"/>
                <a:gd name="T26" fmla="*/ 63 w 71"/>
                <a:gd name="T27" fmla="*/ 52 h 56"/>
                <a:gd name="T28" fmla="*/ 68 w 71"/>
                <a:gd name="T29" fmla="*/ 49 h 56"/>
                <a:gd name="T30" fmla="*/ 71 w 71"/>
                <a:gd name="T31" fmla="*/ 46 h 56"/>
                <a:gd name="T32" fmla="*/ 70 w 71"/>
                <a:gd name="T33" fmla="*/ 45 h 56"/>
                <a:gd name="T34" fmla="*/ 64 w 71"/>
                <a:gd name="T35" fmla="*/ 43 h 56"/>
                <a:gd name="T36" fmla="*/ 60 w 71"/>
                <a:gd name="T37" fmla="*/ 43 h 56"/>
                <a:gd name="T38" fmla="*/ 0 w 71"/>
                <a:gd name="T3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1" h="56">
                  <a:moveTo>
                    <a:pt x="0" y="0"/>
                  </a:moveTo>
                  <a:lnTo>
                    <a:pt x="0" y="0"/>
                  </a:lnTo>
                  <a:lnTo>
                    <a:pt x="2" y="11"/>
                  </a:lnTo>
                  <a:lnTo>
                    <a:pt x="6" y="21"/>
                  </a:lnTo>
                  <a:lnTo>
                    <a:pt x="12" y="31"/>
                  </a:lnTo>
                  <a:lnTo>
                    <a:pt x="20" y="42"/>
                  </a:lnTo>
                  <a:lnTo>
                    <a:pt x="24" y="46"/>
                  </a:lnTo>
                  <a:lnTo>
                    <a:pt x="28" y="50"/>
                  </a:lnTo>
                  <a:lnTo>
                    <a:pt x="33" y="53"/>
                  </a:lnTo>
                  <a:lnTo>
                    <a:pt x="39" y="56"/>
                  </a:lnTo>
                  <a:lnTo>
                    <a:pt x="45" y="56"/>
                  </a:lnTo>
                  <a:lnTo>
                    <a:pt x="52" y="54"/>
                  </a:lnTo>
                  <a:lnTo>
                    <a:pt x="52" y="54"/>
                  </a:lnTo>
                  <a:lnTo>
                    <a:pt x="63" y="52"/>
                  </a:lnTo>
                  <a:lnTo>
                    <a:pt x="68" y="49"/>
                  </a:lnTo>
                  <a:lnTo>
                    <a:pt x="71" y="46"/>
                  </a:lnTo>
                  <a:lnTo>
                    <a:pt x="70" y="45"/>
                  </a:lnTo>
                  <a:lnTo>
                    <a:pt x="64" y="43"/>
                  </a:lnTo>
                  <a:lnTo>
                    <a:pt x="60" y="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E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3" name="Freeform 684"/>
            <p:cNvSpPr/>
            <p:nvPr/>
          </p:nvSpPr>
          <p:spPr bwMode="auto">
            <a:xfrm>
              <a:off x="2706370" y="4303626"/>
              <a:ext cx="106412" cy="55227"/>
            </a:xfrm>
            <a:custGeom>
              <a:avLst/>
              <a:gdLst>
                <a:gd name="T0" fmla="*/ 79 w 79"/>
                <a:gd name="T1" fmla="*/ 33 h 41"/>
                <a:gd name="T2" fmla="*/ 79 w 79"/>
                <a:gd name="T3" fmla="*/ 33 h 41"/>
                <a:gd name="T4" fmla="*/ 69 w 79"/>
                <a:gd name="T5" fmla="*/ 37 h 41"/>
                <a:gd name="T6" fmla="*/ 58 w 79"/>
                <a:gd name="T7" fmla="*/ 38 h 41"/>
                <a:gd name="T8" fmla="*/ 46 w 79"/>
                <a:gd name="T9" fmla="*/ 41 h 41"/>
                <a:gd name="T10" fmla="*/ 34 w 79"/>
                <a:gd name="T11" fmla="*/ 41 h 41"/>
                <a:gd name="T12" fmla="*/ 27 w 79"/>
                <a:gd name="T13" fmla="*/ 40 h 41"/>
                <a:gd name="T14" fmla="*/ 22 w 79"/>
                <a:gd name="T15" fmla="*/ 38 h 41"/>
                <a:gd name="T16" fmla="*/ 17 w 79"/>
                <a:gd name="T17" fmla="*/ 35 h 41"/>
                <a:gd name="T18" fmla="*/ 11 w 79"/>
                <a:gd name="T19" fmla="*/ 31 h 41"/>
                <a:gd name="T20" fmla="*/ 7 w 79"/>
                <a:gd name="T21" fmla="*/ 27 h 41"/>
                <a:gd name="T22" fmla="*/ 4 w 79"/>
                <a:gd name="T23" fmla="*/ 21 h 41"/>
                <a:gd name="T24" fmla="*/ 4 w 79"/>
                <a:gd name="T25" fmla="*/ 21 h 41"/>
                <a:gd name="T26" fmla="*/ 2 w 79"/>
                <a:gd name="T27" fmla="*/ 10 h 41"/>
                <a:gd name="T28" fmla="*/ 0 w 79"/>
                <a:gd name="T29" fmla="*/ 4 h 41"/>
                <a:gd name="T30" fmla="*/ 0 w 79"/>
                <a:gd name="T31" fmla="*/ 2 h 41"/>
                <a:gd name="T32" fmla="*/ 2 w 79"/>
                <a:gd name="T33" fmla="*/ 0 h 41"/>
                <a:gd name="T34" fmla="*/ 6 w 79"/>
                <a:gd name="T35" fmla="*/ 4 h 41"/>
                <a:gd name="T36" fmla="*/ 8 w 79"/>
                <a:gd name="T37" fmla="*/ 7 h 41"/>
                <a:gd name="T38" fmla="*/ 79 w 79"/>
                <a:gd name="T39" fmla="*/ 3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9" h="41">
                  <a:moveTo>
                    <a:pt x="79" y="33"/>
                  </a:moveTo>
                  <a:lnTo>
                    <a:pt x="79" y="33"/>
                  </a:lnTo>
                  <a:lnTo>
                    <a:pt x="69" y="37"/>
                  </a:lnTo>
                  <a:lnTo>
                    <a:pt x="58" y="38"/>
                  </a:lnTo>
                  <a:lnTo>
                    <a:pt x="46" y="41"/>
                  </a:lnTo>
                  <a:lnTo>
                    <a:pt x="34" y="41"/>
                  </a:lnTo>
                  <a:lnTo>
                    <a:pt x="27" y="40"/>
                  </a:lnTo>
                  <a:lnTo>
                    <a:pt x="22" y="38"/>
                  </a:lnTo>
                  <a:lnTo>
                    <a:pt x="17" y="35"/>
                  </a:lnTo>
                  <a:lnTo>
                    <a:pt x="11" y="31"/>
                  </a:lnTo>
                  <a:lnTo>
                    <a:pt x="7" y="27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2" y="10"/>
                  </a:lnTo>
                  <a:lnTo>
                    <a:pt x="0" y="4"/>
                  </a:lnTo>
                  <a:lnTo>
                    <a:pt x="0" y="2"/>
                  </a:lnTo>
                  <a:lnTo>
                    <a:pt x="2" y="0"/>
                  </a:lnTo>
                  <a:lnTo>
                    <a:pt x="6" y="4"/>
                  </a:lnTo>
                  <a:lnTo>
                    <a:pt x="8" y="7"/>
                  </a:lnTo>
                  <a:lnTo>
                    <a:pt x="79" y="33"/>
                  </a:lnTo>
                  <a:close/>
                </a:path>
              </a:pathLst>
            </a:custGeom>
            <a:solidFill>
              <a:srgbClr val="1E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</p:grpSp>
      <p:sp>
        <p:nvSpPr>
          <p:cNvPr id="164" name="文本框 163"/>
          <p:cNvSpPr txBox="1"/>
          <p:nvPr/>
        </p:nvSpPr>
        <p:spPr>
          <a:xfrm>
            <a:off x="3219817" y="256963"/>
            <a:ext cx="40648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6400" b="1">
                <a:solidFill>
                  <a:schemeClr val="accent1"/>
                </a:solidFill>
              </a:rPr>
              <a:t>CONTENTS</a:t>
            </a:r>
            <a:endParaRPr kumimoji="1" lang="zh-CN" altLang="en-US" sz="6400" b="1" dirty="0">
              <a:solidFill>
                <a:schemeClr val="accent1"/>
              </a:solidFill>
            </a:endParaRPr>
          </a:p>
        </p:txBody>
      </p:sp>
      <p:sp>
        <p:nvSpPr>
          <p:cNvPr id="165" name="文本框 164"/>
          <p:cNvSpPr txBox="1"/>
          <p:nvPr/>
        </p:nvSpPr>
        <p:spPr>
          <a:xfrm>
            <a:off x="3225724" y="1843063"/>
            <a:ext cx="4878976" cy="40323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609600" indent="-6096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kumimoji="1" lang="en-US" altLang="zh-CN" sz="4265" b="1" dirty="0">
                <a:solidFill>
                  <a:schemeClr val="bg1"/>
                </a:solidFill>
              </a:rPr>
              <a:t>PART</a:t>
            </a:r>
            <a:r>
              <a:rPr kumimoji="1" lang="zh-CN" altLang="en-US" sz="4265" b="1" dirty="0">
                <a:solidFill>
                  <a:schemeClr val="bg1"/>
                </a:solidFill>
              </a:rPr>
              <a:t> </a:t>
            </a:r>
            <a:r>
              <a:rPr kumimoji="1" lang="en-US" altLang="zh-CN" sz="4265" b="1" dirty="0">
                <a:solidFill>
                  <a:schemeClr val="bg1"/>
                </a:solidFill>
              </a:rPr>
              <a:t>ONE</a:t>
            </a:r>
            <a:endParaRPr kumimoji="1" lang="zh-CN" altLang="en-US" sz="4265" b="1" dirty="0">
              <a:solidFill>
                <a:schemeClr val="bg1"/>
              </a:solidFill>
            </a:endParaRPr>
          </a:p>
          <a:p>
            <a:pPr marL="609600" indent="-6096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kumimoji="1" lang="en-US" altLang="zh-CN" sz="4265" b="1" dirty="0">
                <a:solidFill>
                  <a:schemeClr val="bg1"/>
                </a:solidFill>
              </a:rPr>
              <a:t>PART</a:t>
            </a:r>
            <a:r>
              <a:rPr kumimoji="1" lang="zh-CN" altLang="en-US" sz="4265" b="1" dirty="0">
                <a:solidFill>
                  <a:schemeClr val="bg1"/>
                </a:solidFill>
              </a:rPr>
              <a:t> </a:t>
            </a:r>
            <a:r>
              <a:rPr kumimoji="1" lang="en-US" altLang="zh-CN" sz="4265" b="1" dirty="0">
                <a:solidFill>
                  <a:schemeClr val="bg1"/>
                </a:solidFill>
              </a:rPr>
              <a:t>TWO</a:t>
            </a:r>
            <a:endParaRPr kumimoji="1" lang="zh-CN" altLang="en-US" sz="4265" b="1" dirty="0">
              <a:solidFill>
                <a:schemeClr val="bg1"/>
              </a:solidFill>
            </a:endParaRPr>
          </a:p>
          <a:p>
            <a:pPr marL="609600" indent="-6096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kumimoji="1" lang="en-US" altLang="zh-CN" sz="4265" b="1" dirty="0">
                <a:solidFill>
                  <a:schemeClr val="bg1"/>
                </a:solidFill>
              </a:rPr>
              <a:t>PART</a:t>
            </a:r>
            <a:r>
              <a:rPr kumimoji="1" lang="zh-CN" altLang="en-US" sz="4265" b="1" dirty="0">
                <a:solidFill>
                  <a:schemeClr val="bg1"/>
                </a:solidFill>
              </a:rPr>
              <a:t> </a:t>
            </a:r>
            <a:r>
              <a:rPr kumimoji="1" lang="en-US" altLang="zh-CN" sz="4265" b="1" dirty="0">
                <a:solidFill>
                  <a:schemeClr val="bg1"/>
                </a:solidFill>
              </a:rPr>
              <a:t>THREE</a:t>
            </a:r>
            <a:endParaRPr kumimoji="1" lang="zh-CN" altLang="en-US" sz="4265" b="1" dirty="0">
              <a:solidFill>
                <a:schemeClr val="bg1"/>
              </a:solidFill>
            </a:endParaRPr>
          </a:p>
          <a:p>
            <a:pPr marL="609600" indent="-6096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kumimoji="1" lang="en-US" altLang="zh-CN" sz="4265" b="1" dirty="0">
                <a:solidFill>
                  <a:schemeClr val="bg1"/>
                </a:solidFill>
              </a:rPr>
              <a:t>PART</a:t>
            </a:r>
            <a:r>
              <a:rPr kumimoji="1" lang="zh-CN" altLang="en-US" sz="4265" b="1" dirty="0">
                <a:solidFill>
                  <a:schemeClr val="bg1"/>
                </a:solidFill>
              </a:rPr>
              <a:t> </a:t>
            </a:r>
            <a:r>
              <a:rPr kumimoji="1" lang="en-US" altLang="zh-CN" sz="4265" b="1" dirty="0">
                <a:solidFill>
                  <a:schemeClr val="bg1"/>
                </a:solidFill>
              </a:rPr>
              <a:t>FOUR</a:t>
            </a:r>
            <a:endParaRPr kumimoji="1" lang="zh-CN" altLang="en-US" sz="4265" b="1" dirty="0">
              <a:solidFill>
                <a:schemeClr val="bg1"/>
              </a:solidFill>
            </a:endParaRPr>
          </a:p>
        </p:txBody>
      </p:sp>
      <p:sp>
        <p:nvSpPr>
          <p:cNvPr id="166" name="文本框 165"/>
          <p:cNvSpPr txBox="1"/>
          <p:nvPr/>
        </p:nvSpPr>
        <p:spPr>
          <a:xfrm>
            <a:off x="7046722" y="2045373"/>
            <a:ext cx="3713655" cy="70801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defTabSz="608965">
              <a:lnSpc>
                <a:spcPct val="150000"/>
              </a:lnSpc>
            </a:pPr>
            <a:r>
              <a:rPr lang="zh-CN" altLang="en-US" sz="2665" b="1" dirty="0">
                <a:solidFill>
                  <a:schemeClr val="bg1"/>
                </a:solidFill>
                <a:latin typeface="Century Gothic"/>
                <a:ea typeface="微软雅黑" panose="020B0503020204020204" charset="-122"/>
              </a:rPr>
              <a:t>点击此处添加标题</a:t>
            </a:r>
            <a:endParaRPr lang="en-US" altLang="zh-CN" sz="2665" b="1" dirty="0">
              <a:solidFill>
                <a:schemeClr val="bg1"/>
              </a:solidFill>
              <a:latin typeface="Century Gothic"/>
              <a:ea typeface="微软雅黑" panose="020B0503020204020204" charset="-122"/>
            </a:endParaRPr>
          </a:p>
        </p:txBody>
      </p:sp>
      <p:sp>
        <p:nvSpPr>
          <p:cNvPr id="167" name="文本框 166"/>
          <p:cNvSpPr txBox="1"/>
          <p:nvPr/>
        </p:nvSpPr>
        <p:spPr>
          <a:xfrm>
            <a:off x="7046722" y="3011333"/>
            <a:ext cx="3713655" cy="70801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defTabSz="608965">
              <a:lnSpc>
                <a:spcPct val="150000"/>
              </a:lnSpc>
            </a:pPr>
            <a:r>
              <a:rPr lang="zh-CN" altLang="en-US" sz="2665" b="1">
                <a:solidFill>
                  <a:schemeClr val="bg1"/>
                </a:solidFill>
                <a:latin typeface="Century Gothic"/>
                <a:ea typeface="微软雅黑" panose="020B0503020204020204" charset="-122"/>
              </a:rPr>
              <a:t>点击此处添加标题</a:t>
            </a:r>
            <a:endParaRPr lang="en-US" altLang="zh-CN" sz="2665" b="1" dirty="0">
              <a:solidFill>
                <a:schemeClr val="bg1"/>
              </a:solidFill>
              <a:latin typeface="Century Gothic"/>
              <a:ea typeface="微软雅黑" panose="020B0503020204020204" charset="-122"/>
            </a:endParaRPr>
          </a:p>
        </p:txBody>
      </p:sp>
      <p:sp>
        <p:nvSpPr>
          <p:cNvPr id="168" name="文本框 167"/>
          <p:cNvSpPr txBox="1"/>
          <p:nvPr/>
        </p:nvSpPr>
        <p:spPr>
          <a:xfrm>
            <a:off x="7046722" y="3977293"/>
            <a:ext cx="3713655" cy="70801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defTabSz="608965">
              <a:lnSpc>
                <a:spcPct val="150000"/>
              </a:lnSpc>
            </a:pPr>
            <a:r>
              <a:rPr lang="zh-CN" altLang="en-US" sz="2665" b="1">
                <a:solidFill>
                  <a:schemeClr val="bg1"/>
                </a:solidFill>
                <a:latin typeface="Century Gothic"/>
                <a:ea typeface="微软雅黑" panose="020B0503020204020204" charset="-122"/>
              </a:rPr>
              <a:t>点击此处添加标题</a:t>
            </a:r>
            <a:endParaRPr lang="en-US" altLang="zh-CN" sz="2665" b="1" dirty="0">
              <a:solidFill>
                <a:schemeClr val="bg1"/>
              </a:solidFill>
              <a:latin typeface="Century Gothic"/>
              <a:ea typeface="微软雅黑" panose="020B0503020204020204" charset="-122"/>
            </a:endParaRPr>
          </a:p>
        </p:txBody>
      </p:sp>
      <p:sp>
        <p:nvSpPr>
          <p:cNvPr id="169" name="文本框 168"/>
          <p:cNvSpPr txBox="1"/>
          <p:nvPr/>
        </p:nvSpPr>
        <p:spPr>
          <a:xfrm>
            <a:off x="7046722" y="4943253"/>
            <a:ext cx="3713655" cy="70801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defTabSz="608965">
              <a:lnSpc>
                <a:spcPct val="150000"/>
              </a:lnSpc>
            </a:pPr>
            <a:r>
              <a:rPr lang="zh-CN" altLang="en-US" sz="2665" b="1" dirty="0">
                <a:solidFill>
                  <a:schemeClr val="bg1"/>
                </a:solidFill>
                <a:latin typeface="Century Gothic"/>
                <a:ea typeface="微软雅黑" panose="020B0503020204020204" charset="-122"/>
              </a:rPr>
              <a:t>点击此处添加标题</a:t>
            </a:r>
            <a:endParaRPr lang="en-US" altLang="zh-CN" sz="2665" b="1" dirty="0">
              <a:solidFill>
                <a:schemeClr val="bg1"/>
              </a:solidFill>
              <a:latin typeface="Century Gothic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What</a:t>
            </a:r>
            <a:r>
              <a:rPr kumimoji="1" lang="zh-CN" altLang="en-US" dirty="0"/>
              <a:t> </a:t>
            </a:r>
            <a:r>
              <a:rPr kumimoji="1" lang="en-US" altLang="zh-CN" dirty="0"/>
              <a:t>we</a:t>
            </a:r>
            <a:r>
              <a:rPr kumimoji="1" lang="zh-CN" altLang="en-US" dirty="0"/>
              <a:t> </a:t>
            </a:r>
            <a:r>
              <a:rPr kumimoji="1" lang="en-US" altLang="zh-CN" dirty="0"/>
              <a:t>do</a:t>
            </a:r>
            <a:endParaRPr kumimoji="1"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1298624" y="1309666"/>
            <a:ext cx="9558123" cy="94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135" dirty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2135" dirty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8-10</a:t>
            </a:r>
            <a:r>
              <a:rPr lang="zh-CN" altLang="en-US" sz="2135" dirty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号字，</a:t>
            </a:r>
            <a:r>
              <a:rPr lang="en-US" altLang="zh-CN" sz="2135" dirty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1.3</a:t>
            </a:r>
            <a:r>
              <a:rPr lang="zh-CN" altLang="en-US" sz="2135" dirty="0">
                <a:solidFill>
                  <a:schemeClr val="accent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倍字间距。</a:t>
            </a:r>
          </a:p>
        </p:txBody>
      </p:sp>
      <p:sp>
        <p:nvSpPr>
          <p:cNvPr id="4" name="矩形 3"/>
          <p:cNvSpPr/>
          <p:nvPr/>
        </p:nvSpPr>
        <p:spPr>
          <a:xfrm>
            <a:off x="817296" y="988617"/>
            <a:ext cx="420308" cy="9130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335">
                <a:solidFill>
                  <a:schemeClr val="accent1">
                    <a:lumMod val="75000"/>
                  </a:schemeClr>
                </a:solidFill>
                <a:latin typeface="Impact" panose="020B0806030902050204" charset="0"/>
                <a:ea typeface="Impact" panose="020B0806030902050204" charset="0"/>
                <a:cs typeface="Impact" panose="020B0806030902050204" charset="0"/>
              </a:rPr>
              <a:t>“</a:t>
            </a:r>
            <a:endParaRPr lang="zh-CN" altLang="en-US" sz="5335" dirty="0">
              <a:latin typeface="Impact" panose="020B0806030902050204" charset="0"/>
              <a:ea typeface="Impact" panose="020B0806030902050204" charset="0"/>
              <a:cs typeface="Impact" panose="020B080603090205020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375419" y="1932093"/>
            <a:ext cx="420308" cy="9130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335" dirty="0">
                <a:solidFill>
                  <a:schemeClr val="accent1">
                    <a:lumMod val="75000"/>
                  </a:schemeClr>
                </a:solidFill>
                <a:latin typeface="Impact" panose="020B0806030902050204" charset="0"/>
                <a:ea typeface="Impact" panose="020B0806030902050204" charset="0"/>
                <a:cs typeface="Impact" panose="020B0806030902050204" charset="0"/>
              </a:rPr>
              <a:t>”</a:t>
            </a:r>
            <a:endParaRPr lang="zh-CN" altLang="en-US" sz="5335" dirty="0">
              <a:latin typeface="Impact" panose="020B0806030902050204" charset="0"/>
              <a:ea typeface="Impact" panose="020B0806030902050204" charset="0"/>
              <a:cs typeface="Impact" panose="020B0806030902050204" charset="0"/>
            </a:endParaRPr>
          </a:p>
        </p:txBody>
      </p:sp>
      <p:sp>
        <p:nvSpPr>
          <p:cNvPr id="6" name="矩形 5"/>
          <p:cNvSpPr/>
          <p:nvPr/>
        </p:nvSpPr>
        <p:spPr>
          <a:xfrm flipH="1">
            <a:off x="817296" y="2859007"/>
            <a:ext cx="10557403" cy="660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  <p:sp>
        <p:nvSpPr>
          <p:cNvPr id="7" name="矩形 6"/>
          <p:cNvSpPr/>
          <p:nvPr/>
        </p:nvSpPr>
        <p:spPr>
          <a:xfrm>
            <a:off x="1057961" y="2984022"/>
            <a:ext cx="30098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86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We</a:t>
            </a:r>
            <a:r>
              <a:rPr lang="zh-CN" altLang="en-US" sz="2400" dirty="0">
                <a:solidFill>
                  <a:schemeClr val="bg1"/>
                </a:solidFill>
              </a:rPr>
              <a:t> </a:t>
            </a:r>
            <a:r>
              <a:rPr lang="en-US" altLang="zh-CN" sz="2400" dirty="0">
                <a:solidFill>
                  <a:schemeClr val="bg1"/>
                </a:solidFill>
              </a:rPr>
              <a:t>are</a:t>
            </a:r>
            <a:r>
              <a:rPr lang="zh-CN" altLang="en-US" sz="2400" dirty="0">
                <a:solidFill>
                  <a:schemeClr val="bg1"/>
                </a:solidFill>
              </a:rPr>
              <a:t> </a:t>
            </a:r>
            <a:r>
              <a:rPr lang="en-US" altLang="zh-CN" sz="2400" dirty="0">
                <a:solidFill>
                  <a:schemeClr val="bg1"/>
                </a:solidFill>
              </a:rPr>
              <a:t>trying</a:t>
            </a:r>
            <a:r>
              <a:rPr lang="zh-CN" altLang="en-US" sz="2400" dirty="0">
                <a:solidFill>
                  <a:schemeClr val="bg1"/>
                </a:solidFill>
              </a:rPr>
              <a:t> </a:t>
            </a:r>
            <a:r>
              <a:rPr lang="en-US" altLang="zh-CN" sz="2400" dirty="0">
                <a:solidFill>
                  <a:schemeClr val="bg1"/>
                </a:solidFill>
              </a:rPr>
              <a:t>our</a:t>
            </a:r>
            <a:r>
              <a:rPr lang="zh-CN" altLang="en-US" sz="2400" dirty="0">
                <a:solidFill>
                  <a:schemeClr val="bg1"/>
                </a:solidFill>
              </a:rPr>
              <a:t> </a:t>
            </a:r>
            <a:r>
              <a:rPr lang="en-US" altLang="zh-CN" sz="2400" dirty="0">
                <a:solidFill>
                  <a:schemeClr val="bg1"/>
                </a:solidFill>
              </a:rPr>
              <a:t>best.</a:t>
            </a:r>
            <a:endParaRPr lang="zh-CN" altLang="en-US" sz="186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8" name="组 7"/>
          <p:cNvGrpSpPr/>
          <p:nvPr/>
        </p:nvGrpSpPr>
        <p:grpSpPr>
          <a:xfrm>
            <a:off x="6673804" y="3953345"/>
            <a:ext cx="841440" cy="841440"/>
            <a:chOff x="4449817" y="3165507"/>
            <a:chExt cx="886177" cy="886177"/>
          </a:xfrm>
        </p:grpSpPr>
        <p:sp>
          <p:nvSpPr>
            <p:cNvPr id="9" name="椭圆 8"/>
            <p:cNvSpPr/>
            <p:nvPr/>
          </p:nvSpPr>
          <p:spPr>
            <a:xfrm>
              <a:off x="4449817" y="3165507"/>
              <a:ext cx="886177" cy="88617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/>
            </a:p>
          </p:txBody>
        </p:sp>
        <p:sp>
          <p:nvSpPr>
            <p:cNvPr id="10" name="Freeform 119"/>
            <p:cNvSpPr>
              <a:spLocks noEditPoints="1"/>
            </p:cNvSpPr>
            <p:nvPr/>
          </p:nvSpPr>
          <p:spPr bwMode="auto">
            <a:xfrm>
              <a:off x="4730733" y="3446423"/>
              <a:ext cx="324344" cy="324344"/>
            </a:xfrm>
            <a:custGeom>
              <a:avLst/>
              <a:gdLst/>
              <a:ahLst/>
              <a:cxnLst>
                <a:cxn ang="0">
                  <a:pos x="182" y="12"/>
                </a:cxn>
                <a:cxn ang="0">
                  <a:pos x="76" y="76"/>
                </a:cxn>
                <a:cxn ang="0">
                  <a:pos x="10" y="182"/>
                </a:cxn>
                <a:cxn ang="0">
                  <a:pos x="0" y="286"/>
                </a:cxn>
                <a:cxn ang="0">
                  <a:pos x="44" y="406"/>
                </a:cxn>
                <a:cxn ang="0">
                  <a:pos x="136" y="488"/>
                </a:cxn>
                <a:cxn ang="0">
                  <a:pos x="260" y="520"/>
                </a:cxn>
                <a:cxn ang="0">
                  <a:pos x="360" y="500"/>
                </a:cxn>
                <a:cxn ang="0">
                  <a:pos x="460" y="426"/>
                </a:cxn>
                <a:cxn ang="0">
                  <a:pos x="514" y="312"/>
                </a:cxn>
                <a:cxn ang="0">
                  <a:pos x="514" y="208"/>
                </a:cxn>
                <a:cxn ang="0">
                  <a:pos x="460" y="94"/>
                </a:cxn>
                <a:cxn ang="0">
                  <a:pos x="360" y="20"/>
                </a:cxn>
                <a:cxn ang="0">
                  <a:pos x="260" y="0"/>
                </a:cxn>
                <a:cxn ang="0">
                  <a:pos x="172" y="88"/>
                </a:cxn>
                <a:cxn ang="0">
                  <a:pos x="118" y="96"/>
                </a:cxn>
                <a:cxn ang="0">
                  <a:pos x="194" y="54"/>
                </a:cxn>
                <a:cxn ang="0">
                  <a:pos x="148" y="140"/>
                </a:cxn>
                <a:cxn ang="0">
                  <a:pos x="42" y="252"/>
                </a:cxn>
                <a:cxn ang="0">
                  <a:pos x="58" y="180"/>
                </a:cxn>
                <a:cxn ang="0">
                  <a:pos x="100" y="114"/>
                </a:cxn>
                <a:cxn ang="0">
                  <a:pos x="132" y="336"/>
                </a:cxn>
                <a:cxn ang="0">
                  <a:pos x="100" y="410"/>
                </a:cxn>
                <a:cxn ang="0">
                  <a:pos x="58" y="350"/>
                </a:cxn>
                <a:cxn ang="0">
                  <a:pos x="42" y="276"/>
                </a:cxn>
                <a:cxn ang="0">
                  <a:pos x="156" y="406"/>
                </a:cxn>
                <a:cxn ang="0">
                  <a:pos x="192" y="466"/>
                </a:cxn>
                <a:cxn ang="0">
                  <a:pos x="118" y="426"/>
                </a:cxn>
                <a:cxn ang="0">
                  <a:pos x="220" y="460"/>
                </a:cxn>
                <a:cxn ang="0">
                  <a:pos x="210" y="392"/>
                </a:cxn>
                <a:cxn ang="0">
                  <a:pos x="248" y="364"/>
                </a:cxn>
                <a:cxn ang="0">
                  <a:pos x="162" y="356"/>
                </a:cxn>
                <a:cxn ang="0">
                  <a:pos x="248" y="364"/>
                </a:cxn>
                <a:cxn ang="0">
                  <a:pos x="156" y="196"/>
                </a:cxn>
                <a:cxn ang="0">
                  <a:pos x="208" y="154"/>
                </a:cxn>
                <a:cxn ang="0">
                  <a:pos x="212" y="130"/>
                </a:cxn>
                <a:cxn ang="0">
                  <a:pos x="206" y="80"/>
                </a:cxn>
                <a:cxn ang="0">
                  <a:pos x="248" y="134"/>
                </a:cxn>
                <a:cxn ang="0">
                  <a:pos x="358" y="114"/>
                </a:cxn>
                <a:cxn ang="0">
                  <a:pos x="320" y="54"/>
                </a:cxn>
                <a:cxn ang="0">
                  <a:pos x="396" y="94"/>
                </a:cxn>
                <a:cxn ang="0">
                  <a:pos x="294" y="60"/>
                </a:cxn>
                <a:cxn ang="0">
                  <a:pos x="334" y="122"/>
                </a:cxn>
                <a:cxn ang="0">
                  <a:pos x="268" y="158"/>
                </a:cxn>
                <a:cxn ang="0">
                  <a:pos x="352" y="170"/>
                </a:cxn>
                <a:cxn ang="0">
                  <a:pos x="268" y="158"/>
                </a:cxn>
                <a:cxn ang="0">
                  <a:pos x="360" y="330"/>
                </a:cxn>
                <a:cxn ang="0">
                  <a:pos x="290" y="366"/>
                </a:cxn>
                <a:cxn ang="0">
                  <a:pos x="268" y="476"/>
                </a:cxn>
                <a:cxn ang="0">
                  <a:pos x="336" y="400"/>
                </a:cxn>
                <a:cxn ang="0">
                  <a:pos x="296" y="462"/>
                </a:cxn>
                <a:cxn ang="0">
                  <a:pos x="328" y="460"/>
                </a:cxn>
                <a:cxn ang="0">
                  <a:pos x="380" y="418"/>
                </a:cxn>
                <a:cxn ang="0">
                  <a:pos x="342" y="460"/>
                </a:cxn>
                <a:cxn ang="0">
                  <a:pos x="394" y="400"/>
                </a:cxn>
                <a:cxn ang="0">
                  <a:pos x="388" y="308"/>
                </a:cxn>
                <a:cxn ang="0">
                  <a:pos x="468" y="314"/>
                </a:cxn>
                <a:cxn ang="0">
                  <a:pos x="428" y="396"/>
                </a:cxn>
                <a:cxn ang="0">
                  <a:pos x="388" y="222"/>
                </a:cxn>
                <a:cxn ang="0">
                  <a:pos x="394" y="126"/>
                </a:cxn>
                <a:cxn ang="0">
                  <a:pos x="448" y="162"/>
                </a:cxn>
                <a:cxn ang="0">
                  <a:pos x="474" y="252"/>
                </a:cxn>
              </a:cxnLst>
              <a:rect l="0" t="0" r="r" b="b"/>
              <a:pathLst>
                <a:path w="520" h="520">
                  <a:moveTo>
                    <a:pt x="260" y="0"/>
                  </a:moveTo>
                  <a:lnTo>
                    <a:pt x="260" y="0"/>
                  </a:lnTo>
                  <a:lnTo>
                    <a:pt x="232" y="2"/>
                  </a:lnTo>
                  <a:lnTo>
                    <a:pt x="206" y="6"/>
                  </a:lnTo>
                  <a:lnTo>
                    <a:pt x="182" y="12"/>
                  </a:lnTo>
                  <a:lnTo>
                    <a:pt x="158" y="20"/>
                  </a:lnTo>
                  <a:lnTo>
                    <a:pt x="136" y="32"/>
                  </a:lnTo>
                  <a:lnTo>
                    <a:pt x="114" y="44"/>
                  </a:lnTo>
                  <a:lnTo>
                    <a:pt x="94" y="60"/>
                  </a:lnTo>
                  <a:lnTo>
                    <a:pt x="76" y="76"/>
                  </a:lnTo>
                  <a:lnTo>
                    <a:pt x="58" y="94"/>
                  </a:lnTo>
                  <a:lnTo>
                    <a:pt x="44" y="114"/>
                  </a:lnTo>
                  <a:lnTo>
                    <a:pt x="30" y="136"/>
                  </a:lnTo>
                  <a:lnTo>
                    <a:pt x="20" y="158"/>
                  </a:lnTo>
                  <a:lnTo>
                    <a:pt x="10" y="182"/>
                  </a:lnTo>
                  <a:lnTo>
                    <a:pt x="4" y="208"/>
                  </a:lnTo>
                  <a:lnTo>
                    <a:pt x="0" y="234"/>
                  </a:lnTo>
                  <a:lnTo>
                    <a:pt x="0" y="260"/>
                  </a:lnTo>
                  <a:lnTo>
                    <a:pt x="0" y="260"/>
                  </a:lnTo>
                  <a:lnTo>
                    <a:pt x="0" y="286"/>
                  </a:lnTo>
                  <a:lnTo>
                    <a:pt x="4" y="312"/>
                  </a:lnTo>
                  <a:lnTo>
                    <a:pt x="10" y="338"/>
                  </a:lnTo>
                  <a:lnTo>
                    <a:pt x="20" y="360"/>
                  </a:lnTo>
                  <a:lnTo>
                    <a:pt x="30" y="384"/>
                  </a:lnTo>
                  <a:lnTo>
                    <a:pt x="44" y="406"/>
                  </a:lnTo>
                  <a:lnTo>
                    <a:pt x="58" y="426"/>
                  </a:lnTo>
                  <a:lnTo>
                    <a:pt x="76" y="444"/>
                  </a:lnTo>
                  <a:lnTo>
                    <a:pt x="94" y="460"/>
                  </a:lnTo>
                  <a:lnTo>
                    <a:pt x="114" y="476"/>
                  </a:lnTo>
                  <a:lnTo>
                    <a:pt x="136" y="488"/>
                  </a:lnTo>
                  <a:lnTo>
                    <a:pt x="158" y="500"/>
                  </a:lnTo>
                  <a:lnTo>
                    <a:pt x="182" y="508"/>
                  </a:lnTo>
                  <a:lnTo>
                    <a:pt x="206" y="514"/>
                  </a:lnTo>
                  <a:lnTo>
                    <a:pt x="232" y="518"/>
                  </a:lnTo>
                  <a:lnTo>
                    <a:pt x="260" y="520"/>
                  </a:lnTo>
                  <a:lnTo>
                    <a:pt x="260" y="520"/>
                  </a:lnTo>
                  <a:lnTo>
                    <a:pt x="286" y="518"/>
                  </a:lnTo>
                  <a:lnTo>
                    <a:pt x="312" y="514"/>
                  </a:lnTo>
                  <a:lnTo>
                    <a:pt x="336" y="508"/>
                  </a:lnTo>
                  <a:lnTo>
                    <a:pt x="360" y="500"/>
                  </a:lnTo>
                  <a:lnTo>
                    <a:pt x="384" y="488"/>
                  </a:lnTo>
                  <a:lnTo>
                    <a:pt x="404" y="476"/>
                  </a:lnTo>
                  <a:lnTo>
                    <a:pt x="424" y="460"/>
                  </a:lnTo>
                  <a:lnTo>
                    <a:pt x="444" y="444"/>
                  </a:lnTo>
                  <a:lnTo>
                    <a:pt x="460" y="426"/>
                  </a:lnTo>
                  <a:lnTo>
                    <a:pt x="474" y="406"/>
                  </a:lnTo>
                  <a:lnTo>
                    <a:pt x="488" y="384"/>
                  </a:lnTo>
                  <a:lnTo>
                    <a:pt x="498" y="360"/>
                  </a:lnTo>
                  <a:lnTo>
                    <a:pt x="508" y="338"/>
                  </a:lnTo>
                  <a:lnTo>
                    <a:pt x="514" y="312"/>
                  </a:lnTo>
                  <a:lnTo>
                    <a:pt x="518" y="286"/>
                  </a:lnTo>
                  <a:lnTo>
                    <a:pt x="520" y="260"/>
                  </a:lnTo>
                  <a:lnTo>
                    <a:pt x="520" y="260"/>
                  </a:lnTo>
                  <a:lnTo>
                    <a:pt x="518" y="234"/>
                  </a:lnTo>
                  <a:lnTo>
                    <a:pt x="514" y="208"/>
                  </a:lnTo>
                  <a:lnTo>
                    <a:pt x="508" y="182"/>
                  </a:lnTo>
                  <a:lnTo>
                    <a:pt x="498" y="158"/>
                  </a:lnTo>
                  <a:lnTo>
                    <a:pt x="488" y="136"/>
                  </a:lnTo>
                  <a:lnTo>
                    <a:pt x="474" y="114"/>
                  </a:lnTo>
                  <a:lnTo>
                    <a:pt x="460" y="94"/>
                  </a:lnTo>
                  <a:lnTo>
                    <a:pt x="444" y="76"/>
                  </a:lnTo>
                  <a:lnTo>
                    <a:pt x="424" y="60"/>
                  </a:lnTo>
                  <a:lnTo>
                    <a:pt x="404" y="44"/>
                  </a:lnTo>
                  <a:lnTo>
                    <a:pt x="384" y="32"/>
                  </a:lnTo>
                  <a:lnTo>
                    <a:pt x="360" y="20"/>
                  </a:lnTo>
                  <a:lnTo>
                    <a:pt x="336" y="12"/>
                  </a:lnTo>
                  <a:lnTo>
                    <a:pt x="312" y="6"/>
                  </a:lnTo>
                  <a:lnTo>
                    <a:pt x="286" y="2"/>
                  </a:lnTo>
                  <a:lnTo>
                    <a:pt x="260" y="0"/>
                  </a:lnTo>
                  <a:lnTo>
                    <a:pt x="260" y="0"/>
                  </a:lnTo>
                  <a:close/>
                  <a:moveTo>
                    <a:pt x="194" y="54"/>
                  </a:moveTo>
                  <a:lnTo>
                    <a:pt x="194" y="54"/>
                  </a:lnTo>
                  <a:lnTo>
                    <a:pt x="186" y="64"/>
                  </a:lnTo>
                  <a:lnTo>
                    <a:pt x="186" y="64"/>
                  </a:lnTo>
                  <a:lnTo>
                    <a:pt x="172" y="88"/>
                  </a:lnTo>
                  <a:lnTo>
                    <a:pt x="158" y="114"/>
                  </a:lnTo>
                  <a:lnTo>
                    <a:pt x="158" y="114"/>
                  </a:lnTo>
                  <a:lnTo>
                    <a:pt x="136" y="106"/>
                  </a:lnTo>
                  <a:lnTo>
                    <a:pt x="118" y="96"/>
                  </a:lnTo>
                  <a:lnTo>
                    <a:pt x="118" y="96"/>
                  </a:lnTo>
                  <a:lnTo>
                    <a:pt x="136" y="82"/>
                  </a:lnTo>
                  <a:lnTo>
                    <a:pt x="154" y="70"/>
                  </a:lnTo>
                  <a:lnTo>
                    <a:pt x="174" y="62"/>
                  </a:lnTo>
                  <a:lnTo>
                    <a:pt x="194" y="54"/>
                  </a:lnTo>
                  <a:lnTo>
                    <a:pt x="194" y="54"/>
                  </a:lnTo>
                  <a:close/>
                  <a:moveTo>
                    <a:pt x="100" y="114"/>
                  </a:moveTo>
                  <a:lnTo>
                    <a:pt x="100" y="114"/>
                  </a:lnTo>
                  <a:lnTo>
                    <a:pt x="122" y="128"/>
                  </a:lnTo>
                  <a:lnTo>
                    <a:pt x="148" y="140"/>
                  </a:lnTo>
                  <a:lnTo>
                    <a:pt x="148" y="140"/>
                  </a:lnTo>
                  <a:lnTo>
                    <a:pt x="140" y="164"/>
                  </a:lnTo>
                  <a:lnTo>
                    <a:pt x="132" y="192"/>
                  </a:lnTo>
                  <a:lnTo>
                    <a:pt x="128" y="222"/>
                  </a:lnTo>
                  <a:lnTo>
                    <a:pt x="124" y="252"/>
                  </a:lnTo>
                  <a:lnTo>
                    <a:pt x="42" y="252"/>
                  </a:lnTo>
                  <a:lnTo>
                    <a:pt x="42" y="252"/>
                  </a:lnTo>
                  <a:lnTo>
                    <a:pt x="44" y="234"/>
                  </a:lnTo>
                  <a:lnTo>
                    <a:pt x="48" y="216"/>
                  </a:lnTo>
                  <a:lnTo>
                    <a:pt x="52" y="196"/>
                  </a:lnTo>
                  <a:lnTo>
                    <a:pt x="58" y="180"/>
                  </a:lnTo>
                  <a:lnTo>
                    <a:pt x="66" y="162"/>
                  </a:lnTo>
                  <a:lnTo>
                    <a:pt x="76" y="144"/>
                  </a:lnTo>
                  <a:lnTo>
                    <a:pt x="88" y="130"/>
                  </a:lnTo>
                  <a:lnTo>
                    <a:pt x="100" y="114"/>
                  </a:lnTo>
                  <a:lnTo>
                    <a:pt x="100" y="114"/>
                  </a:lnTo>
                  <a:close/>
                  <a:moveTo>
                    <a:pt x="42" y="276"/>
                  </a:moveTo>
                  <a:lnTo>
                    <a:pt x="124" y="276"/>
                  </a:lnTo>
                  <a:lnTo>
                    <a:pt x="124" y="276"/>
                  </a:lnTo>
                  <a:lnTo>
                    <a:pt x="126" y="308"/>
                  </a:lnTo>
                  <a:lnTo>
                    <a:pt x="132" y="336"/>
                  </a:lnTo>
                  <a:lnTo>
                    <a:pt x="138" y="362"/>
                  </a:lnTo>
                  <a:lnTo>
                    <a:pt x="146" y="386"/>
                  </a:lnTo>
                  <a:lnTo>
                    <a:pt x="146" y="386"/>
                  </a:lnTo>
                  <a:lnTo>
                    <a:pt x="120" y="398"/>
                  </a:lnTo>
                  <a:lnTo>
                    <a:pt x="100" y="410"/>
                  </a:lnTo>
                  <a:lnTo>
                    <a:pt x="100" y="410"/>
                  </a:lnTo>
                  <a:lnTo>
                    <a:pt x="88" y="396"/>
                  </a:lnTo>
                  <a:lnTo>
                    <a:pt x="76" y="382"/>
                  </a:lnTo>
                  <a:lnTo>
                    <a:pt x="66" y="366"/>
                  </a:lnTo>
                  <a:lnTo>
                    <a:pt x="58" y="350"/>
                  </a:lnTo>
                  <a:lnTo>
                    <a:pt x="52" y="332"/>
                  </a:lnTo>
                  <a:lnTo>
                    <a:pt x="48" y="314"/>
                  </a:lnTo>
                  <a:lnTo>
                    <a:pt x="44" y="296"/>
                  </a:lnTo>
                  <a:lnTo>
                    <a:pt x="42" y="276"/>
                  </a:lnTo>
                  <a:lnTo>
                    <a:pt x="42" y="276"/>
                  </a:lnTo>
                  <a:close/>
                  <a:moveTo>
                    <a:pt x="118" y="426"/>
                  </a:moveTo>
                  <a:lnTo>
                    <a:pt x="118" y="426"/>
                  </a:lnTo>
                  <a:lnTo>
                    <a:pt x="136" y="416"/>
                  </a:lnTo>
                  <a:lnTo>
                    <a:pt x="156" y="406"/>
                  </a:lnTo>
                  <a:lnTo>
                    <a:pt x="156" y="406"/>
                  </a:lnTo>
                  <a:lnTo>
                    <a:pt x="170" y="436"/>
                  </a:lnTo>
                  <a:lnTo>
                    <a:pt x="186" y="460"/>
                  </a:lnTo>
                  <a:lnTo>
                    <a:pt x="186" y="460"/>
                  </a:lnTo>
                  <a:lnTo>
                    <a:pt x="192" y="466"/>
                  </a:lnTo>
                  <a:lnTo>
                    <a:pt x="192" y="466"/>
                  </a:lnTo>
                  <a:lnTo>
                    <a:pt x="172" y="460"/>
                  </a:lnTo>
                  <a:lnTo>
                    <a:pt x="154" y="450"/>
                  </a:lnTo>
                  <a:lnTo>
                    <a:pt x="136" y="438"/>
                  </a:lnTo>
                  <a:lnTo>
                    <a:pt x="118" y="426"/>
                  </a:lnTo>
                  <a:lnTo>
                    <a:pt x="118" y="426"/>
                  </a:lnTo>
                  <a:close/>
                  <a:moveTo>
                    <a:pt x="248" y="476"/>
                  </a:moveTo>
                  <a:lnTo>
                    <a:pt x="248" y="476"/>
                  </a:lnTo>
                  <a:lnTo>
                    <a:pt x="232" y="476"/>
                  </a:lnTo>
                  <a:lnTo>
                    <a:pt x="232" y="476"/>
                  </a:lnTo>
                  <a:lnTo>
                    <a:pt x="220" y="460"/>
                  </a:lnTo>
                  <a:lnTo>
                    <a:pt x="206" y="444"/>
                  </a:lnTo>
                  <a:lnTo>
                    <a:pt x="192" y="422"/>
                  </a:lnTo>
                  <a:lnTo>
                    <a:pt x="180" y="398"/>
                  </a:lnTo>
                  <a:lnTo>
                    <a:pt x="180" y="398"/>
                  </a:lnTo>
                  <a:lnTo>
                    <a:pt x="210" y="392"/>
                  </a:lnTo>
                  <a:lnTo>
                    <a:pt x="228" y="388"/>
                  </a:lnTo>
                  <a:lnTo>
                    <a:pt x="248" y="388"/>
                  </a:lnTo>
                  <a:lnTo>
                    <a:pt x="248" y="476"/>
                  </a:lnTo>
                  <a:close/>
                  <a:moveTo>
                    <a:pt x="248" y="364"/>
                  </a:moveTo>
                  <a:lnTo>
                    <a:pt x="248" y="364"/>
                  </a:lnTo>
                  <a:lnTo>
                    <a:pt x="224" y="364"/>
                  </a:lnTo>
                  <a:lnTo>
                    <a:pt x="204" y="368"/>
                  </a:lnTo>
                  <a:lnTo>
                    <a:pt x="170" y="378"/>
                  </a:lnTo>
                  <a:lnTo>
                    <a:pt x="170" y="378"/>
                  </a:lnTo>
                  <a:lnTo>
                    <a:pt x="162" y="356"/>
                  </a:lnTo>
                  <a:lnTo>
                    <a:pt x="156" y="332"/>
                  </a:lnTo>
                  <a:lnTo>
                    <a:pt x="150" y="306"/>
                  </a:lnTo>
                  <a:lnTo>
                    <a:pt x="148" y="276"/>
                  </a:lnTo>
                  <a:lnTo>
                    <a:pt x="248" y="276"/>
                  </a:lnTo>
                  <a:lnTo>
                    <a:pt x="248" y="364"/>
                  </a:lnTo>
                  <a:close/>
                  <a:moveTo>
                    <a:pt x="248" y="252"/>
                  </a:moveTo>
                  <a:lnTo>
                    <a:pt x="150" y="252"/>
                  </a:lnTo>
                  <a:lnTo>
                    <a:pt x="150" y="252"/>
                  </a:lnTo>
                  <a:lnTo>
                    <a:pt x="152" y="224"/>
                  </a:lnTo>
                  <a:lnTo>
                    <a:pt x="156" y="196"/>
                  </a:lnTo>
                  <a:lnTo>
                    <a:pt x="164" y="170"/>
                  </a:lnTo>
                  <a:lnTo>
                    <a:pt x="172" y="148"/>
                  </a:lnTo>
                  <a:lnTo>
                    <a:pt x="172" y="148"/>
                  </a:lnTo>
                  <a:lnTo>
                    <a:pt x="188" y="152"/>
                  </a:lnTo>
                  <a:lnTo>
                    <a:pt x="208" y="154"/>
                  </a:lnTo>
                  <a:lnTo>
                    <a:pt x="248" y="158"/>
                  </a:lnTo>
                  <a:lnTo>
                    <a:pt x="248" y="252"/>
                  </a:lnTo>
                  <a:close/>
                  <a:moveTo>
                    <a:pt x="248" y="134"/>
                  </a:moveTo>
                  <a:lnTo>
                    <a:pt x="248" y="134"/>
                  </a:lnTo>
                  <a:lnTo>
                    <a:pt x="212" y="130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94" y="100"/>
                  </a:lnTo>
                  <a:lnTo>
                    <a:pt x="206" y="80"/>
                  </a:lnTo>
                  <a:lnTo>
                    <a:pt x="206" y="80"/>
                  </a:lnTo>
                  <a:lnTo>
                    <a:pt x="220" y="60"/>
                  </a:lnTo>
                  <a:lnTo>
                    <a:pt x="234" y="46"/>
                  </a:lnTo>
                  <a:lnTo>
                    <a:pt x="234" y="46"/>
                  </a:lnTo>
                  <a:lnTo>
                    <a:pt x="248" y="44"/>
                  </a:lnTo>
                  <a:lnTo>
                    <a:pt x="248" y="134"/>
                  </a:lnTo>
                  <a:close/>
                  <a:moveTo>
                    <a:pt x="396" y="94"/>
                  </a:moveTo>
                  <a:lnTo>
                    <a:pt x="396" y="94"/>
                  </a:lnTo>
                  <a:lnTo>
                    <a:pt x="378" y="104"/>
                  </a:lnTo>
                  <a:lnTo>
                    <a:pt x="358" y="114"/>
                  </a:lnTo>
                  <a:lnTo>
                    <a:pt x="358" y="114"/>
                  </a:lnTo>
                  <a:lnTo>
                    <a:pt x="342" y="88"/>
                  </a:lnTo>
                  <a:lnTo>
                    <a:pt x="328" y="64"/>
                  </a:lnTo>
                  <a:lnTo>
                    <a:pt x="328" y="64"/>
                  </a:lnTo>
                  <a:lnTo>
                    <a:pt x="320" y="54"/>
                  </a:lnTo>
                  <a:lnTo>
                    <a:pt x="320" y="54"/>
                  </a:lnTo>
                  <a:lnTo>
                    <a:pt x="340" y="60"/>
                  </a:lnTo>
                  <a:lnTo>
                    <a:pt x="360" y="70"/>
                  </a:lnTo>
                  <a:lnTo>
                    <a:pt x="378" y="82"/>
                  </a:lnTo>
                  <a:lnTo>
                    <a:pt x="396" y="94"/>
                  </a:lnTo>
                  <a:lnTo>
                    <a:pt x="396" y="94"/>
                  </a:lnTo>
                  <a:close/>
                  <a:moveTo>
                    <a:pt x="268" y="44"/>
                  </a:moveTo>
                  <a:lnTo>
                    <a:pt x="268" y="44"/>
                  </a:lnTo>
                  <a:lnTo>
                    <a:pt x="282" y="46"/>
                  </a:lnTo>
                  <a:lnTo>
                    <a:pt x="282" y="46"/>
                  </a:lnTo>
                  <a:lnTo>
                    <a:pt x="294" y="60"/>
                  </a:lnTo>
                  <a:lnTo>
                    <a:pt x="308" y="80"/>
                  </a:lnTo>
                  <a:lnTo>
                    <a:pt x="308" y="80"/>
                  </a:lnTo>
                  <a:lnTo>
                    <a:pt x="322" y="98"/>
                  </a:lnTo>
                  <a:lnTo>
                    <a:pt x="334" y="122"/>
                  </a:lnTo>
                  <a:lnTo>
                    <a:pt x="334" y="122"/>
                  </a:lnTo>
                  <a:lnTo>
                    <a:pt x="304" y="130"/>
                  </a:lnTo>
                  <a:lnTo>
                    <a:pt x="268" y="134"/>
                  </a:lnTo>
                  <a:lnTo>
                    <a:pt x="268" y="44"/>
                  </a:lnTo>
                  <a:close/>
                  <a:moveTo>
                    <a:pt x="268" y="158"/>
                  </a:moveTo>
                  <a:lnTo>
                    <a:pt x="268" y="158"/>
                  </a:lnTo>
                  <a:lnTo>
                    <a:pt x="308" y="154"/>
                  </a:lnTo>
                  <a:lnTo>
                    <a:pt x="326" y="150"/>
                  </a:lnTo>
                  <a:lnTo>
                    <a:pt x="344" y="146"/>
                  </a:lnTo>
                  <a:lnTo>
                    <a:pt x="344" y="146"/>
                  </a:lnTo>
                  <a:lnTo>
                    <a:pt x="352" y="170"/>
                  </a:lnTo>
                  <a:lnTo>
                    <a:pt x="358" y="196"/>
                  </a:lnTo>
                  <a:lnTo>
                    <a:pt x="364" y="224"/>
                  </a:lnTo>
                  <a:lnTo>
                    <a:pt x="366" y="252"/>
                  </a:lnTo>
                  <a:lnTo>
                    <a:pt x="268" y="252"/>
                  </a:lnTo>
                  <a:lnTo>
                    <a:pt x="268" y="158"/>
                  </a:lnTo>
                  <a:close/>
                  <a:moveTo>
                    <a:pt x="268" y="276"/>
                  </a:moveTo>
                  <a:lnTo>
                    <a:pt x="366" y="276"/>
                  </a:lnTo>
                  <a:lnTo>
                    <a:pt x="366" y="276"/>
                  </a:lnTo>
                  <a:lnTo>
                    <a:pt x="364" y="304"/>
                  </a:lnTo>
                  <a:lnTo>
                    <a:pt x="360" y="330"/>
                  </a:lnTo>
                  <a:lnTo>
                    <a:pt x="354" y="354"/>
                  </a:lnTo>
                  <a:lnTo>
                    <a:pt x="346" y="378"/>
                  </a:lnTo>
                  <a:lnTo>
                    <a:pt x="346" y="378"/>
                  </a:lnTo>
                  <a:lnTo>
                    <a:pt x="310" y="368"/>
                  </a:lnTo>
                  <a:lnTo>
                    <a:pt x="290" y="366"/>
                  </a:lnTo>
                  <a:lnTo>
                    <a:pt x="268" y="364"/>
                  </a:lnTo>
                  <a:lnTo>
                    <a:pt x="268" y="276"/>
                  </a:lnTo>
                  <a:close/>
                  <a:moveTo>
                    <a:pt x="284" y="476"/>
                  </a:moveTo>
                  <a:lnTo>
                    <a:pt x="284" y="476"/>
                  </a:lnTo>
                  <a:lnTo>
                    <a:pt x="268" y="476"/>
                  </a:lnTo>
                  <a:lnTo>
                    <a:pt x="268" y="388"/>
                  </a:lnTo>
                  <a:lnTo>
                    <a:pt x="268" y="388"/>
                  </a:lnTo>
                  <a:lnTo>
                    <a:pt x="288" y="390"/>
                  </a:lnTo>
                  <a:lnTo>
                    <a:pt x="306" y="392"/>
                  </a:lnTo>
                  <a:lnTo>
                    <a:pt x="336" y="400"/>
                  </a:lnTo>
                  <a:lnTo>
                    <a:pt x="336" y="400"/>
                  </a:lnTo>
                  <a:lnTo>
                    <a:pt x="324" y="422"/>
                  </a:lnTo>
                  <a:lnTo>
                    <a:pt x="308" y="444"/>
                  </a:lnTo>
                  <a:lnTo>
                    <a:pt x="308" y="444"/>
                  </a:lnTo>
                  <a:lnTo>
                    <a:pt x="296" y="462"/>
                  </a:lnTo>
                  <a:lnTo>
                    <a:pt x="284" y="476"/>
                  </a:lnTo>
                  <a:lnTo>
                    <a:pt x="284" y="476"/>
                  </a:lnTo>
                  <a:close/>
                  <a:moveTo>
                    <a:pt x="322" y="466"/>
                  </a:moveTo>
                  <a:lnTo>
                    <a:pt x="322" y="466"/>
                  </a:lnTo>
                  <a:lnTo>
                    <a:pt x="328" y="460"/>
                  </a:lnTo>
                  <a:lnTo>
                    <a:pt x="328" y="460"/>
                  </a:lnTo>
                  <a:lnTo>
                    <a:pt x="344" y="436"/>
                  </a:lnTo>
                  <a:lnTo>
                    <a:pt x="358" y="408"/>
                  </a:lnTo>
                  <a:lnTo>
                    <a:pt x="358" y="408"/>
                  </a:lnTo>
                  <a:lnTo>
                    <a:pt x="380" y="418"/>
                  </a:lnTo>
                  <a:lnTo>
                    <a:pt x="396" y="426"/>
                  </a:lnTo>
                  <a:lnTo>
                    <a:pt x="396" y="426"/>
                  </a:lnTo>
                  <a:lnTo>
                    <a:pt x="380" y="440"/>
                  </a:lnTo>
                  <a:lnTo>
                    <a:pt x="362" y="450"/>
                  </a:lnTo>
                  <a:lnTo>
                    <a:pt x="342" y="460"/>
                  </a:lnTo>
                  <a:lnTo>
                    <a:pt x="322" y="466"/>
                  </a:lnTo>
                  <a:lnTo>
                    <a:pt x="322" y="466"/>
                  </a:lnTo>
                  <a:close/>
                  <a:moveTo>
                    <a:pt x="414" y="410"/>
                  </a:moveTo>
                  <a:lnTo>
                    <a:pt x="414" y="410"/>
                  </a:lnTo>
                  <a:lnTo>
                    <a:pt x="394" y="400"/>
                  </a:lnTo>
                  <a:lnTo>
                    <a:pt x="368" y="388"/>
                  </a:lnTo>
                  <a:lnTo>
                    <a:pt x="368" y="388"/>
                  </a:lnTo>
                  <a:lnTo>
                    <a:pt x="376" y="364"/>
                  </a:lnTo>
                  <a:lnTo>
                    <a:pt x="384" y="338"/>
                  </a:lnTo>
                  <a:lnTo>
                    <a:pt x="388" y="308"/>
                  </a:lnTo>
                  <a:lnTo>
                    <a:pt x="390" y="276"/>
                  </a:lnTo>
                  <a:lnTo>
                    <a:pt x="474" y="276"/>
                  </a:lnTo>
                  <a:lnTo>
                    <a:pt x="474" y="276"/>
                  </a:lnTo>
                  <a:lnTo>
                    <a:pt x="472" y="296"/>
                  </a:lnTo>
                  <a:lnTo>
                    <a:pt x="468" y="314"/>
                  </a:lnTo>
                  <a:lnTo>
                    <a:pt x="462" y="332"/>
                  </a:lnTo>
                  <a:lnTo>
                    <a:pt x="456" y="350"/>
                  </a:lnTo>
                  <a:lnTo>
                    <a:pt x="448" y="366"/>
                  </a:lnTo>
                  <a:lnTo>
                    <a:pt x="438" y="382"/>
                  </a:lnTo>
                  <a:lnTo>
                    <a:pt x="428" y="396"/>
                  </a:lnTo>
                  <a:lnTo>
                    <a:pt x="414" y="410"/>
                  </a:lnTo>
                  <a:lnTo>
                    <a:pt x="414" y="410"/>
                  </a:lnTo>
                  <a:close/>
                  <a:moveTo>
                    <a:pt x="390" y="252"/>
                  </a:moveTo>
                  <a:lnTo>
                    <a:pt x="390" y="252"/>
                  </a:lnTo>
                  <a:lnTo>
                    <a:pt x="388" y="222"/>
                  </a:lnTo>
                  <a:lnTo>
                    <a:pt x="382" y="192"/>
                  </a:lnTo>
                  <a:lnTo>
                    <a:pt x="376" y="164"/>
                  </a:lnTo>
                  <a:lnTo>
                    <a:pt x="366" y="138"/>
                  </a:lnTo>
                  <a:lnTo>
                    <a:pt x="366" y="138"/>
                  </a:lnTo>
                  <a:lnTo>
                    <a:pt x="394" y="126"/>
                  </a:lnTo>
                  <a:lnTo>
                    <a:pt x="414" y="114"/>
                  </a:lnTo>
                  <a:lnTo>
                    <a:pt x="414" y="114"/>
                  </a:lnTo>
                  <a:lnTo>
                    <a:pt x="428" y="130"/>
                  </a:lnTo>
                  <a:lnTo>
                    <a:pt x="438" y="146"/>
                  </a:lnTo>
                  <a:lnTo>
                    <a:pt x="448" y="162"/>
                  </a:lnTo>
                  <a:lnTo>
                    <a:pt x="456" y="180"/>
                  </a:lnTo>
                  <a:lnTo>
                    <a:pt x="462" y="198"/>
                  </a:lnTo>
                  <a:lnTo>
                    <a:pt x="468" y="216"/>
                  </a:lnTo>
                  <a:lnTo>
                    <a:pt x="472" y="234"/>
                  </a:lnTo>
                  <a:lnTo>
                    <a:pt x="474" y="252"/>
                  </a:lnTo>
                  <a:lnTo>
                    <a:pt x="390" y="25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</p:grpSp>
      <p:grpSp>
        <p:nvGrpSpPr>
          <p:cNvPr id="11" name="组 10"/>
          <p:cNvGrpSpPr/>
          <p:nvPr/>
        </p:nvGrpSpPr>
        <p:grpSpPr>
          <a:xfrm>
            <a:off x="997304" y="5215749"/>
            <a:ext cx="841440" cy="841440"/>
            <a:chOff x="2959585" y="3144454"/>
            <a:chExt cx="886177" cy="886177"/>
          </a:xfrm>
        </p:grpSpPr>
        <p:sp>
          <p:nvSpPr>
            <p:cNvPr id="12" name="椭圆 11"/>
            <p:cNvSpPr/>
            <p:nvPr/>
          </p:nvSpPr>
          <p:spPr>
            <a:xfrm>
              <a:off x="2959585" y="3144454"/>
              <a:ext cx="886177" cy="88617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/>
            </a:p>
          </p:txBody>
        </p:sp>
        <p:grpSp>
          <p:nvGrpSpPr>
            <p:cNvPr id="13" name="组 12"/>
            <p:cNvGrpSpPr/>
            <p:nvPr/>
          </p:nvGrpSpPr>
          <p:grpSpPr>
            <a:xfrm>
              <a:off x="3209496" y="3356025"/>
              <a:ext cx="386354" cy="463035"/>
              <a:chOff x="1536700" y="911225"/>
              <a:chExt cx="831850" cy="996950"/>
            </a:xfrm>
            <a:solidFill>
              <a:schemeClr val="bg1"/>
            </a:solidFill>
          </p:grpSpPr>
          <p:sp>
            <p:nvSpPr>
              <p:cNvPr id="14" name="Freeform 47"/>
              <p:cNvSpPr/>
              <p:nvPr/>
            </p:nvSpPr>
            <p:spPr bwMode="auto">
              <a:xfrm>
                <a:off x="1838325" y="1765300"/>
                <a:ext cx="234950" cy="50800"/>
              </a:xfrm>
              <a:custGeom>
                <a:avLst/>
                <a:gdLst/>
                <a:ahLst/>
                <a:cxnLst>
                  <a:cxn ang="0">
                    <a:pos x="132" y="0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8" y="2"/>
                  </a:cxn>
                  <a:cxn ang="0">
                    <a:pos x="4" y="6"/>
                  </a:cxn>
                  <a:cxn ang="0">
                    <a:pos x="0" y="1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22"/>
                  </a:cxn>
                  <a:cxn ang="0">
                    <a:pos x="4" y="28"/>
                  </a:cxn>
                  <a:cxn ang="0">
                    <a:pos x="8" y="32"/>
                  </a:cxn>
                  <a:cxn ang="0">
                    <a:pos x="16" y="32"/>
                  </a:cxn>
                  <a:cxn ang="0">
                    <a:pos x="132" y="32"/>
                  </a:cxn>
                  <a:cxn ang="0">
                    <a:pos x="132" y="32"/>
                  </a:cxn>
                  <a:cxn ang="0">
                    <a:pos x="138" y="32"/>
                  </a:cxn>
                  <a:cxn ang="0">
                    <a:pos x="142" y="28"/>
                  </a:cxn>
                  <a:cxn ang="0">
                    <a:pos x="146" y="22"/>
                  </a:cxn>
                  <a:cxn ang="0">
                    <a:pos x="148" y="16"/>
                  </a:cxn>
                  <a:cxn ang="0">
                    <a:pos x="148" y="16"/>
                  </a:cxn>
                  <a:cxn ang="0">
                    <a:pos x="146" y="10"/>
                  </a:cxn>
                  <a:cxn ang="0">
                    <a:pos x="142" y="6"/>
                  </a:cxn>
                  <a:cxn ang="0">
                    <a:pos x="138" y="2"/>
                  </a:cxn>
                  <a:cxn ang="0">
                    <a:pos x="132" y="0"/>
                  </a:cxn>
                  <a:cxn ang="0">
                    <a:pos x="132" y="0"/>
                  </a:cxn>
                </a:cxnLst>
                <a:rect l="0" t="0" r="r" b="b"/>
                <a:pathLst>
                  <a:path w="148" h="32">
                    <a:moveTo>
                      <a:pt x="132" y="0"/>
                    </a:moveTo>
                    <a:lnTo>
                      <a:pt x="16" y="0"/>
                    </a:lnTo>
                    <a:lnTo>
                      <a:pt x="16" y="0"/>
                    </a:lnTo>
                    <a:lnTo>
                      <a:pt x="8" y="2"/>
                    </a:lnTo>
                    <a:lnTo>
                      <a:pt x="4" y="6"/>
                    </a:lnTo>
                    <a:lnTo>
                      <a:pt x="0" y="1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22"/>
                    </a:lnTo>
                    <a:lnTo>
                      <a:pt x="4" y="28"/>
                    </a:lnTo>
                    <a:lnTo>
                      <a:pt x="8" y="32"/>
                    </a:lnTo>
                    <a:lnTo>
                      <a:pt x="16" y="32"/>
                    </a:lnTo>
                    <a:lnTo>
                      <a:pt x="132" y="32"/>
                    </a:lnTo>
                    <a:lnTo>
                      <a:pt x="132" y="32"/>
                    </a:lnTo>
                    <a:lnTo>
                      <a:pt x="138" y="32"/>
                    </a:lnTo>
                    <a:lnTo>
                      <a:pt x="142" y="28"/>
                    </a:lnTo>
                    <a:lnTo>
                      <a:pt x="146" y="22"/>
                    </a:lnTo>
                    <a:lnTo>
                      <a:pt x="148" y="16"/>
                    </a:lnTo>
                    <a:lnTo>
                      <a:pt x="148" y="16"/>
                    </a:lnTo>
                    <a:lnTo>
                      <a:pt x="146" y="10"/>
                    </a:lnTo>
                    <a:lnTo>
                      <a:pt x="142" y="6"/>
                    </a:lnTo>
                    <a:lnTo>
                      <a:pt x="138" y="2"/>
                    </a:lnTo>
                    <a:lnTo>
                      <a:pt x="132" y="0"/>
                    </a:lnTo>
                    <a:lnTo>
                      <a:pt x="13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 u="sng"/>
              </a:p>
            </p:txBody>
          </p:sp>
          <p:sp>
            <p:nvSpPr>
              <p:cNvPr id="15" name="Freeform 48"/>
              <p:cNvSpPr/>
              <p:nvPr/>
            </p:nvSpPr>
            <p:spPr bwMode="auto">
              <a:xfrm>
                <a:off x="1838325" y="1857375"/>
                <a:ext cx="234950" cy="50800"/>
              </a:xfrm>
              <a:custGeom>
                <a:avLst/>
                <a:gdLst/>
                <a:ahLst/>
                <a:cxnLst>
                  <a:cxn ang="0">
                    <a:pos x="132" y="0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8" y="2"/>
                  </a:cxn>
                  <a:cxn ang="0">
                    <a:pos x="4" y="4"/>
                  </a:cxn>
                  <a:cxn ang="0">
                    <a:pos x="0" y="1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22"/>
                  </a:cxn>
                  <a:cxn ang="0">
                    <a:pos x="4" y="28"/>
                  </a:cxn>
                  <a:cxn ang="0">
                    <a:pos x="8" y="30"/>
                  </a:cxn>
                  <a:cxn ang="0">
                    <a:pos x="16" y="32"/>
                  </a:cxn>
                  <a:cxn ang="0">
                    <a:pos x="132" y="32"/>
                  </a:cxn>
                  <a:cxn ang="0">
                    <a:pos x="132" y="32"/>
                  </a:cxn>
                  <a:cxn ang="0">
                    <a:pos x="138" y="30"/>
                  </a:cxn>
                  <a:cxn ang="0">
                    <a:pos x="142" y="28"/>
                  </a:cxn>
                  <a:cxn ang="0">
                    <a:pos x="146" y="22"/>
                  </a:cxn>
                  <a:cxn ang="0">
                    <a:pos x="148" y="16"/>
                  </a:cxn>
                  <a:cxn ang="0">
                    <a:pos x="148" y="16"/>
                  </a:cxn>
                  <a:cxn ang="0">
                    <a:pos x="146" y="10"/>
                  </a:cxn>
                  <a:cxn ang="0">
                    <a:pos x="142" y="4"/>
                  </a:cxn>
                  <a:cxn ang="0">
                    <a:pos x="138" y="2"/>
                  </a:cxn>
                  <a:cxn ang="0">
                    <a:pos x="132" y="0"/>
                  </a:cxn>
                  <a:cxn ang="0">
                    <a:pos x="132" y="0"/>
                  </a:cxn>
                </a:cxnLst>
                <a:rect l="0" t="0" r="r" b="b"/>
                <a:pathLst>
                  <a:path w="148" h="32">
                    <a:moveTo>
                      <a:pt x="132" y="0"/>
                    </a:moveTo>
                    <a:lnTo>
                      <a:pt x="16" y="0"/>
                    </a:lnTo>
                    <a:lnTo>
                      <a:pt x="16" y="0"/>
                    </a:lnTo>
                    <a:lnTo>
                      <a:pt x="8" y="2"/>
                    </a:lnTo>
                    <a:lnTo>
                      <a:pt x="4" y="4"/>
                    </a:lnTo>
                    <a:lnTo>
                      <a:pt x="0" y="1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22"/>
                    </a:lnTo>
                    <a:lnTo>
                      <a:pt x="4" y="28"/>
                    </a:lnTo>
                    <a:lnTo>
                      <a:pt x="8" y="30"/>
                    </a:lnTo>
                    <a:lnTo>
                      <a:pt x="16" y="32"/>
                    </a:lnTo>
                    <a:lnTo>
                      <a:pt x="132" y="32"/>
                    </a:lnTo>
                    <a:lnTo>
                      <a:pt x="132" y="32"/>
                    </a:lnTo>
                    <a:lnTo>
                      <a:pt x="138" y="30"/>
                    </a:lnTo>
                    <a:lnTo>
                      <a:pt x="142" y="28"/>
                    </a:lnTo>
                    <a:lnTo>
                      <a:pt x="146" y="22"/>
                    </a:lnTo>
                    <a:lnTo>
                      <a:pt x="148" y="16"/>
                    </a:lnTo>
                    <a:lnTo>
                      <a:pt x="148" y="16"/>
                    </a:lnTo>
                    <a:lnTo>
                      <a:pt x="146" y="10"/>
                    </a:lnTo>
                    <a:lnTo>
                      <a:pt x="142" y="4"/>
                    </a:lnTo>
                    <a:lnTo>
                      <a:pt x="138" y="2"/>
                    </a:lnTo>
                    <a:lnTo>
                      <a:pt x="132" y="0"/>
                    </a:lnTo>
                    <a:lnTo>
                      <a:pt x="13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 u="sng"/>
              </a:p>
            </p:txBody>
          </p:sp>
          <p:sp>
            <p:nvSpPr>
              <p:cNvPr id="16" name="Freeform 49"/>
              <p:cNvSpPr>
                <a:spLocks noEditPoints="1"/>
              </p:cNvSpPr>
              <p:nvPr/>
            </p:nvSpPr>
            <p:spPr bwMode="auto">
              <a:xfrm>
                <a:off x="1714500" y="1143000"/>
                <a:ext cx="476250" cy="581025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142" y="0"/>
                  </a:cxn>
                  <a:cxn ang="0">
                    <a:pos x="100" y="10"/>
                  </a:cxn>
                  <a:cxn ang="0">
                    <a:pos x="62" y="28"/>
                  </a:cxn>
                  <a:cxn ang="0">
                    <a:pos x="32" y="58"/>
                  </a:cxn>
                  <a:cxn ang="0">
                    <a:pos x="12" y="94"/>
                  </a:cxn>
                  <a:cxn ang="0">
                    <a:pos x="2" y="136"/>
                  </a:cxn>
                  <a:cxn ang="0">
                    <a:pos x="2" y="166"/>
                  </a:cxn>
                  <a:cxn ang="0">
                    <a:pos x="16" y="214"/>
                  </a:cxn>
                  <a:cxn ang="0">
                    <a:pos x="56" y="266"/>
                  </a:cxn>
                  <a:cxn ang="0">
                    <a:pos x="72" y="290"/>
                  </a:cxn>
                  <a:cxn ang="0">
                    <a:pos x="78" y="322"/>
                  </a:cxn>
                  <a:cxn ang="0">
                    <a:pos x="78" y="340"/>
                  </a:cxn>
                  <a:cxn ang="0">
                    <a:pos x="96" y="364"/>
                  </a:cxn>
                  <a:cxn ang="0">
                    <a:pos x="150" y="366"/>
                  </a:cxn>
                  <a:cxn ang="0">
                    <a:pos x="192" y="366"/>
                  </a:cxn>
                  <a:cxn ang="0">
                    <a:pos x="214" y="356"/>
                  </a:cxn>
                  <a:cxn ang="0">
                    <a:pos x="224" y="334"/>
                  </a:cxn>
                  <a:cxn ang="0">
                    <a:pos x="224" y="304"/>
                  </a:cxn>
                  <a:cxn ang="0">
                    <a:pos x="236" y="276"/>
                  </a:cxn>
                  <a:cxn ang="0">
                    <a:pos x="266" y="242"/>
                  </a:cxn>
                  <a:cxn ang="0">
                    <a:pos x="290" y="198"/>
                  </a:cxn>
                  <a:cxn ang="0">
                    <a:pos x="300" y="150"/>
                  </a:cxn>
                  <a:cxn ang="0">
                    <a:pos x="298" y="122"/>
                  </a:cxn>
                  <a:cxn ang="0">
                    <a:pos x="284" y="82"/>
                  </a:cxn>
                  <a:cxn ang="0">
                    <a:pos x="260" y="48"/>
                  </a:cxn>
                  <a:cxn ang="0">
                    <a:pos x="226" y="22"/>
                  </a:cxn>
                  <a:cxn ang="0">
                    <a:pos x="188" y="6"/>
                  </a:cxn>
                  <a:cxn ang="0">
                    <a:pos x="158" y="0"/>
                  </a:cxn>
                  <a:cxn ang="0">
                    <a:pos x="244" y="156"/>
                  </a:cxn>
                  <a:cxn ang="0">
                    <a:pos x="234" y="146"/>
                  </a:cxn>
                  <a:cxn ang="0">
                    <a:pos x="232" y="126"/>
                  </a:cxn>
                  <a:cxn ang="0">
                    <a:pos x="214" y="92"/>
                  </a:cxn>
                  <a:cxn ang="0">
                    <a:pos x="182" y="72"/>
                  </a:cxn>
                  <a:cxn ang="0">
                    <a:pos x="160" y="68"/>
                  </a:cxn>
                  <a:cxn ang="0">
                    <a:pos x="150" y="50"/>
                  </a:cxn>
                  <a:cxn ang="0">
                    <a:pos x="156" y="38"/>
                  </a:cxn>
                  <a:cxn ang="0">
                    <a:pos x="170" y="32"/>
                  </a:cxn>
                  <a:cxn ang="0">
                    <a:pos x="226" y="52"/>
                  </a:cxn>
                  <a:cxn ang="0">
                    <a:pos x="262" y="98"/>
                  </a:cxn>
                  <a:cxn ang="0">
                    <a:pos x="270" y="138"/>
                  </a:cxn>
                  <a:cxn ang="0">
                    <a:pos x="266" y="152"/>
                  </a:cxn>
                  <a:cxn ang="0">
                    <a:pos x="252" y="158"/>
                  </a:cxn>
                </a:cxnLst>
                <a:rect l="0" t="0" r="r" b="b"/>
                <a:pathLst>
                  <a:path w="300" h="366">
                    <a:moveTo>
                      <a:pt x="158" y="0"/>
                    </a:moveTo>
                    <a:lnTo>
                      <a:pt x="158" y="0"/>
                    </a:lnTo>
                    <a:lnTo>
                      <a:pt x="150" y="0"/>
                    </a:lnTo>
                    <a:lnTo>
                      <a:pt x="150" y="0"/>
                    </a:lnTo>
                    <a:lnTo>
                      <a:pt x="142" y="0"/>
                    </a:lnTo>
                    <a:lnTo>
                      <a:pt x="142" y="0"/>
                    </a:lnTo>
                    <a:lnTo>
                      <a:pt x="128" y="2"/>
                    </a:lnTo>
                    <a:lnTo>
                      <a:pt x="114" y="6"/>
                    </a:lnTo>
                    <a:lnTo>
                      <a:pt x="100" y="10"/>
                    </a:lnTo>
                    <a:lnTo>
                      <a:pt x="88" y="14"/>
                    </a:lnTo>
                    <a:lnTo>
                      <a:pt x="74" y="22"/>
                    </a:lnTo>
                    <a:lnTo>
                      <a:pt x="62" y="28"/>
                    </a:lnTo>
                    <a:lnTo>
                      <a:pt x="52" y="38"/>
                    </a:lnTo>
                    <a:lnTo>
                      <a:pt x="42" y="48"/>
                    </a:lnTo>
                    <a:lnTo>
                      <a:pt x="32" y="58"/>
                    </a:lnTo>
                    <a:lnTo>
                      <a:pt x="24" y="68"/>
                    </a:lnTo>
                    <a:lnTo>
                      <a:pt x="18" y="82"/>
                    </a:lnTo>
                    <a:lnTo>
                      <a:pt x="12" y="94"/>
                    </a:lnTo>
                    <a:lnTo>
                      <a:pt x="6" y="108"/>
                    </a:lnTo>
                    <a:lnTo>
                      <a:pt x="4" y="122"/>
                    </a:lnTo>
                    <a:lnTo>
                      <a:pt x="2" y="136"/>
                    </a:lnTo>
                    <a:lnTo>
                      <a:pt x="0" y="150"/>
                    </a:lnTo>
                    <a:lnTo>
                      <a:pt x="0" y="150"/>
                    </a:lnTo>
                    <a:lnTo>
                      <a:pt x="2" y="166"/>
                    </a:lnTo>
                    <a:lnTo>
                      <a:pt x="4" y="182"/>
                    </a:lnTo>
                    <a:lnTo>
                      <a:pt x="10" y="198"/>
                    </a:lnTo>
                    <a:lnTo>
                      <a:pt x="16" y="214"/>
                    </a:lnTo>
                    <a:lnTo>
                      <a:pt x="26" y="228"/>
                    </a:lnTo>
                    <a:lnTo>
                      <a:pt x="34" y="242"/>
                    </a:lnTo>
                    <a:lnTo>
                      <a:pt x="56" y="266"/>
                    </a:lnTo>
                    <a:lnTo>
                      <a:pt x="56" y="266"/>
                    </a:lnTo>
                    <a:lnTo>
                      <a:pt x="66" y="276"/>
                    </a:lnTo>
                    <a:lnTo>
                      <a:pt x="72" y="290"/>
                    </a:lnTo>
                    <a:lnTo>
                      <a:pt x="72" y="290"/>
                    </a:lnTo>
                    <a:lnTo>
                      <a:pt x="76" y="304"/>
                    </a:lnTo>
                    <a:lnTo>
                      <a:pt x="78" y="322"/>
                    </a:lnTo>
                    <a:lnTo>
                      <a:pt x="78" y="334"/>
                    </a:lnTo>
                    <a:lnTo>
                      <a:pt x="78" y="334"/>
                    </a:lnTo>
                    <a:lnTo>
                      <a:pt x="78" y="340"/>
                    </a:lnTo>
                    <a:lnTo>
                      <a:pt x="80" y="346"/>
                    </a:lnTo>
                    <a:lnTo>
                      <a:pt x="86" y="356"/>
                    </a:lnTo>
                    <a:lnTo>
                      <a:pt x="96" y="364"/>
                    </a:lnTo>
                    <a:lnTo>
                      <a:pt x="102" y="366"/>
                    </a:lnTo>
                    <a:lnTo>
                      <a:pt x="110" y="366"/>
                    </a:lnTo>
                    <a:lnTo>
                      <a:pt x="150" y="366"/>
                    </a:lnTo>
                    <a:lnTo>
                      <a:pt x="150" y="366"/>
                    </a:lnTo>
                    <a:lnTo>
                      <a:pt x="192" y="366"/>
                    </a:lnTo>
                    <a:lnTo>
                      <a:pt x="192" y="366"/>
                    </a:lnTo>
                    <a:lnTo>
                      <a:pt x="198" y="366"/>
                    </a:lnTo>
                    <a:lnTo>
                      <a:pt x="204" y="364"/>
                    </a:lnTo>
                    <a:lnTo>
                      <a:pt x="214" y="356"/>
                    </a:lnTo>
                    <a:lnTo>
                      <a:pt x="220" y="346"/>
                    </a:lnTo>
                    <a:lnTo>
                      <a:pt x="222" y="340"/>
                    </a:lnTo>
                    <a:lnTo>
                      <a:pt x="224" y="334"/>
                    </a:lnTo>
                    <a:lnTo>
                      <a:pt x="224" y="322"/>
                    </a:lnTo>
                    <a:lnTo>
                      <a:pt x="224" y="322"/>
                    </a:lnTo>
                    <a:lnTo>
                      <a:pt x="224" y="304"/>
                    </a:lnTo>
                    <a:lnTo>
                      <a:pt x="228" y="290"/>
                    </a:lnTo>
                    <a:lnTo>
                      <a:pt x="228" y="290"/>
                    </a:lnTo>
                    <a:lnTo>
                      <a:pt x="236" y="276"/>
                    </a:lnTo>
                    <a:lnTo>
                      <a:pt x="244" y="266"/>
                    </a:lnTo>
                    <a:lnTo>
                      <a:pt x="244" y="266"/>
                    </a:lnTo>
                    <a:lnTo>
                      <a:pt x="266" y="242"/>
                    </a:lnTo>
                    <a:lnTo>
                      <a:pt x="276" y="228"/>
                    </a:lnTo>
                    <a:lnTo>
                      <a:pt x="284" y="214"/>
                    </a:lnTo>
                    <a:lnTo>
                      <a:pt x="290" y="198"/>
                    </a:lnTo>
                    <a:lnTo>
                      <a:pt x="296" y="182"/>
                    </a:lnTo>
                    <a:lnTo>
                      <a:pt x="298" y="166"/>
                    </a:lnTo>
                    <a:lnTo>
                      <a:pt x="300" y="150"/>
                    </a:lnTo>
                    <a:lnTo>
                      <a:pt x="300" y="150"/>
                    </a:lnTo>
                    <a:lnTo>
                      <a:pt x="300" y="136"/>
                    </a:lnTo>
                    <a:lnTo>
                      <a:pt x="298" y="122"/>
                    </a:lnTo>
                    <a:lnTo>
                      <a:pt x="294" y="108"/>
                    </a:lnTo>
                    <a:lnTo>
                      <a:pt x="290" y="94"/>
                    </a:lnTo>
                    <a:lnTo>
                      <a:pt x="284" y="82"/>
                    </a:lnTo>
                    <a:lnTo>
                      <a:pt x="276" y="70"/>
                    </a:lnTo>
                    <a:lnTo>
                      <a:pt x="268" y="58"/>
                    </a:lnTo>
                    <a:lnTo>
                      <a:pt x="260" y="48"/>
                    </a:lnTo>
                    <a:lnTo>
                      <a:pt x="250" y="38"/>
                    </a:lnTo>
                    <a:lnTo>
                      <a:pt x="238" y="30"/>
                    </a:lnTo>
                    <a:lnTo>
                      <a:pt x="226" y="22"/>
                    </a:lnTo>
                    <a:lnTo>
                      <a:pt x="214" y="14"/>
                    </a:lnTo>
                    <a:lnTo>
                      <a:pt x="202" y="10"/>
                    </a:lnTo>
                    <a:lnTo>
                      <a:pt x="188" y="6"/>
                    </a:lnTo>
                    <a:lnTo>
                      <a:pt x="174" y="2"/>
                    </a:lnTo>
                    <a:lnTo>
                      <a:pt x="158" y="0"/>
                    </a:lnTo>
                    <a:lnTo>
                      <a:pt x="158" y="0"/>
                    </a:lnTo>
                    <a:close/>
                    <a:moveTo>
                      <a:pt x="252" y="158"/>
                    </a:moveTo>
                    <a:lnTo>
                      <a:pt x="252" y="158"/>
                    </a:lnTo>
                    <a:lnTo>
                      <a:pt x="244" y="156"/>
                    </a:lnTo>
                    <a:lnTo>
                      <a:pt x="238" y="152"/>
                    </a:lnTo>
                    <a:lnTo>
                      <a:pt x="238" y="152"/>
                    </a:lnTo>
                    <a:lnTo>
                      <a:pt x="234" y="146"/>
                    </a:lnTo>
                    <a:lnTo>
                      <a:pt x="232" y="138"/>
                    </a:lnTo>
                    <a:lnTo>
                      <a:pt x="232" y="138"/>
                    </a:lnTo>
                    <a:lnTo>
                      <a:pt x="232" y="126"/>
                    </a:lnTo>
                    <a:lnTo>
                      <a:pt x="228" y="112"/>
                    </a:lnTo>
                    <a:lnTo>
                      <a:pt x="222" y="102"/>
                    </a:lnTo>
                    <a:lnTo>
                      <a:pt x="214" y="92"/>
                    </a:lnTo>
                    <a:lnTo>
                      <a:pt x="204" y="84"/>
                    </a:lnTo>
                    <a:lnTo>
                      <a:pt x="194" y="76"/>
                    </a:lnTo>
                    <a:lnTo>
                      <a:pt x="182" y="72"/>
                    </a:lnTo>
                    <a:lnTo>
                      <a:pt x="168" y="70"/>
                    </a:lnTo>
                    <a:lnTo>
                      <a:pt x="168" y="70"/>
                    </a:lnTo>
                    <a:lnTo>
                      <a:pt x="160" y="68"/>
                    </a:lnTo>
                    <a:lnTo>
                      <a:pt x="154" y="64"/>
                    </a:lnTo>
                    <a:lnTo>
                      <a:pt x="150" y="58"/>
                    </a:lnTo>
                    <a:lnTo>
                      <a:pt x="150" y="50"/>
                    </a:lnTo>
                    <a:lnTo>
                      <a:pt x="150" y="50"/>
                    </a:lnTo>
                    <a:lnTo>
                      <a:pt x="152" y="42"/>
                    </a:lnTo>
                    <a:lnTo>
                      <a:pt x="156" y="38"/>
                    </a:lnTo>
                    <a:lnTo>
                      <a:pt x="162" y="34"/>
                    </a:lnTo>
                    <a:lnTo>
                      <a:pt x="170" y="32"/>
                    </a:lnTo>
                    <a:lnTo>
                      <a:pt x="170" y="32"/>
                    </a:lnTo>
                    <a:lnTo>
                      <a:pt x="190" y="36"/>
                    </a:lnTo>
                    <a:lnTo>
                      <a:pt x="210" y="42"/>
                    </a:lnTo>
                    <a:lnTo>
                      <a:pt x="226" y="52"/>
                    </a:lnTo>
                    <a:lnTo>
                      <a:pt x="242" y="66"/>
                    </a:lnTo>
                    <a:lnTo>
                      <a:pt x="254" y="80"/>
                    </a:lnTo>
                    <a:lnTo>
                      <a:pt x="262" y="98"/>
                    </a:lnTo>
                    <a:lnTo>
                      <a:pt x="268" y="118"/>
                    </a:lnTo>
                    <a:lnTo>
                      <a:pt x="270" y="138"/>
                    </a:lnTo>
                    <a:lnTo>
                      <a:pt x="270" y="138"/>
                    </a:lnTo>
                    <a:lnTo>
                      <a:pt x="270" y="146"/>
                    </a:lnTo>
                    <a:lnTo>
                      <a:pt x="266" y="152"/>
                    </a:lnTo>
                    <a:lnTo>
                      <a:pt x="266" y="152"/>
                    </a:lnTo>
                    <a:lnTo>
                      <a:pt x="260" y="156"/>
                    </a:lnTo>
                    <a:lnTo>
                      <a:pt x="252" y="158"/>
                    </a:lnTo>
                    <a:lnTo>
                      <a:pt x="252" y="158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 u="sng"/>
              </a:p>
            </p:txBody>
          </p:sp>
          <p:sp>
            <p:nvSpPr>
              <p:cNvPr id="17" name="Rectangle 50"/>
              <p:cNvSpPr>
                <a:spLocks noChangeArrowheads="1"/>
              </p:cNvSpPr>
              <p:nvPr/>
            </p:nvSpPr>
            <p:spPr bwMode="auto">
              <a:xfrm>
                <a:off x="1838325" y="1609725"/>
                <a:ext cx="234950" cy="11430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 u="sng"/>
              </a:p>
            </p:txBody>
          </p:sp>
          <p:sp>
            <p:nvSpPr>
              <p:cNvPr id="18" name="Rectangle 51"/>
              <p:cNvSpPr>
                <a:spLocks noChangeArrowheads="1"/>
              </p:cNvSpPr>
              <p:nvPr/>
            </p:nvSpPr>
            <p:spPr bwMode="auto">
              <a:xfrm>
                <a:off x="1838325" y="1765300"/>
                <a:ext cx="234950" cy="5080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 u="sng"/>
              </a:p>
            </p:txBody>
          </p:sp>
          <p:sp>
            <p:nvSpPr>
              <p:cNvPr id="19" name="Freeform 52"/>
              <p:cNvSpPr/>
              <p:nvPr/>
            </p:nvSpPr>
            <p:spPr bwMode="auto">
              <a:xfrm>
                <a:off x="1927225" y="911225"/>
                <a:ext cx="53975" cy="180975"/>
              </a:xfrm>
              <a:custGeom>
                <a:avLst/>
                <a:gdLst/>
                <a:ahLst/>
                <a:cxnLst>
                  <a:cxn ang="0">
                    <a:pos x="34" y="112"/>
                  </a:cxn>
                  <a:cxn ang="0">
                    <a:pos x="4" y="114"/>
                  </a:cxn>
                  <a:cxn ang="0">
                    <a:pos x="0" y="0"/>
                  </a:cxn>
                  <a:cxn ang="0">
                    <a:pos x="28" y="0"/>
                  </a:cxn>
                  <a:cxn ang="0">
                    <a:pos x="34" y="112"/>
                  </a:cxn>
                </a:cxnLst>
                <a:rect l="0" t="0" r="r" b="b"/>
                <a:pathLst>
                  <a:path w="34" h="114">
                    <a:moveTo>
                      <a:pt x="34" y="112"/>
                    </a:moveTo>
                    <a:lnTo>
                      <a:pt x="4" y="114"/>
                    </a:lnTo>
                    <a:lnTo>
                      <a:pt x="0" y="0"/>
                    </a:lnTo>
                    <a:lnTo>
                      <a:pt x="28" y="0"/>
                    </a:lnTo>
                    <a:lnTo>
                      <a:pt x="34" y="11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 u="sng"/>
              </a:p>
            </p:txBody>
          </p:sp>
          <p:sp>
            <p:nvSpPr>
              <p:cNvPr id="20" name="Freeform 53"/>
              <p:cNvSpPr/>
              <p:nvPr/>
            </p:nvSpPr>
            <p:spPr bwMode="auto">
              <a:xfrm>
                <a:off x="1698625" y="962025"/>
                <a:ext cx="130175" cy="177800"/>
              </a:xfrm>
              <a:custGeom>
                <a:avLst/>
                <a:gdLst/>
                <a:ahLst/>
                <a:cxnLst>
                  <a:cxn ang="0">
                    <a:pos x="58" y="112"/>
                  </a:cxn>
                  <a:cxn ang="0">
                    <a:pos x="0" y="14"/>
                  </a:cxn>
                  <a:cxn ang="0">
                    <a:pos x="26" y="0"/>
                  </a:cxn>
                  <a:cxn ang="0">
                    <a:pos x="82" y="98"/>
                  </a:cxn>
                  <a:cxn ang="0">
                    <a:pos x="58" y="112"/>
                  </a:cxn>
                </a:cxnLst>
                <a:rect l="0" t="0" r="r" b="b"/>
                <a:pathLst>
                  <a:path w="82" h="112">
                    <a:moveTo>
                      <a:pt x="58" y="112"/>
                    </a:moveTo>
                    <a:lnTo>
                      <a:pt x="0" y="14"/>
                    </a:lnTo>
                    <a:lnTo>
                      <a:pt x="26" y="0"/>
                    </a:lnTo>
                    <a:lnTo>
                      <a:pt x="82" y="98"/>
                    </a:lnTo>
                    <a:lnTo>
                      <a:pt x="58" y="11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 u="sng"/>
              </a:p>
            </p:txBody>
          </p:sp>
          <p:sp>
            <p:nvSpPr>
              <p:cNvPr id="21" name="Freeform 54"/>
              <p:cNvSpPr/>
              <p:nvPr/>
            </p:nvSpPr>
            <p:spPr bwMode="auto">
              <a:xfrm>
                <a:off x="1536700" y="1123950"/>
                <a:ext cx="180975" cy="130175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14" y="58"/>
                  </a:cxn>
                  <a:cxn ang="0">
                    <a:pos x="98" y="82"/>
                  </a:cxn>
                  <a:cxn ang="0">
                    <a:pos x="0" y="26"/>
                  </a:cxn>
                  <a:cxn ang="0">
                    <a:pos x="14" y="0"/>
                  </a:cxn>
                </a:cxnLst>
                <a:rect l="0" t="0" r="r" b="b"/>
                <a:pathLst>
                  <a:path w="114" h="82">
                    <a:moveTo>
                      <a:pt x="14" y="0"/>
                    </a:moveTo>
                    <a:lnTo>
                      <a:pt x="114" y="58"/>
                    </a:lnTo>
                    <a:lnTo>
                      <a:pt x="98" y="82"/>
                    </a:lnTo>
                    <a:lnTo>
                      <a:pt x="0" y="26"/>
                    </a:lnTo>
                    <a:lnTo>
                      <a:pt x="1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 u="sng"/>
              </a:p>
            </p:txBody>
          </p:sp>
          <p:sp>
            <p:nvSpPr>
              <p:cNvPr id="22" name="Freeform 55"/>
              <p:cNvSpPr/>
              <p:nvPr/>
            </p:nvSpPr>
            <p:spPr bwMode="auto">
              <a:xfrm>
                <a:off x="2190750" y="1123950"/>
                <a:ext cx="177800" cy="130175"/>
              </a:xfrm>
              <a:custGeom>
                <a:avLst/>
                <a:gdLst/>
                <a:ahLst/>
                <a:cxnLst>
                  <a:cxn ang="0">
                    <a:pos x="98" y="0"/>
                  </a:cxn>
                  <a:cxn ang="0">
                    <a:pos x="0" y="58"/>
                  </a:cxn>
                  <a:cxn ang="0">
                    <a:pos x="14" y="82"/>
                  </a:cxn>
                  <a:cxn ang="0">
                    <a:pos x="112" y="26"/>
                  </a:cxn>
                  <a:cxn ang="0">
                    <a:pos x="98" y="0"/>
                  </a:cxn>
                </a:cxnLst>
                <a:rect l="0" t="0" r="r" b="b"/>
                <a:pathLst>
                  <a:path w="112" h="82">
                    <a:moveTo>
                      <a:pt x="98" y="0"/>
                    </a:moveTo>
                    <a:lnTo>
                      <a:pt x="0" y="58"/>
                    </a:lnTo>
                    <a:lnTo>
                      <a:pt x="14" y="82"/>
                    </a:lnTo>
                    <a:lnTo>
                      <a:pt x="112" y="26"/>
                    </a:lnTo>
                    <a:lnTo>
                      <a:pt x="9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 u="sng"/>
              </a:p>
            </p:txBody>
          </p:sp>
          <p:sp>
            <p:nvSpPr>
              <p:cNvPr id="23" name="Freeform 56"/>
              <p:cNvSpPr/>
              <p:nvPr/>
            </p:nvSpPr>
            <p:spPr bwMode="auto">
              <a:xfrm>
                <a:off x="2076450" y="962025"/>
                <a:ext cx="130175" cy="177800"/>
              </a:xfrm>
              <a:custGeom>
                <a:avLst/>
                <a:gdLst/>
                <a:ahLst/>
                <a:cxnLst>
                  <a:cxn ang="0">
                    <a:pos x="26" y="112"/>
                  </a:cxn>
                  <a:cxn ang="0">
                    <a:pos x="0" y="98"/>
                  </a:cxn>
                  <a:cxn ang="0">
                    <a:pos x="58" y="0"/>
                  </a:cxn>
                  <a:cxn ang="0">
                    <a:pos x="82" y="14"/>
                  </a:cxn>
                  <a:cxn ang="0">
                    <a:pos x="26" y="112"/>
                  </a:cxn>
                </a:cxnLst>
                <a:rect l="0" t="0" r="r" b="b"/>
                <a:pathLst>
                  <a:path w="82" h="112">
                    <a:moveTo>
                      <a:pt x="26" y="112"/>
                    </a:moveTo>
                    <a:lnTo>
                      <a:pt x="0" y="98"/>
                    </a:lnTo>
                    <a:lnTo>
                      <a:pt x="58" y="0"/>
                    </a:lnTo>
                    <a:lnTo>
                      <a:pt x="82" y="14"/>
                    </a:lnTo>
                    <a:lnTo>
                      <a:pt x="26" y="11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 u="sng"/>
              </a:p>
            </p:txBody>
          </p:sp>
        </p:grpSp>
      </p:grpSp>
      <p:grpSp>
        <p:nvGrpSpPr>
          <p:cNvPr id="24" name="组 23"/>
          <p:cNvGrpSpPr/>
          <p:nvPr/>
        </p:nvGrpSpPr>
        <p:grpSpPr>
          <a:xfrm>
            <a:off x="6673804" y="5215749"/>
            <a:ext cx="841440" cy="841440"/>
            <a:chOff x="5496960" y="3158538"/>
            <a:chExt cx="886177" cy="886177"/>
          </a:xfrm>
        </p:grpSpPr>
        <p:sp>
          <p:nvSpPr>
            <p:cNvPr id="25" name="椭圆 24"/>
            <p:cNvSpPr/>
            <p:nvPr/>
          </p:nvSpPr>
          <p:spPr>
            <a:xfrm>
              <a:off x="5496960" y="3158538"/>
              <a:ext cx="886177" cy="88617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/>
            </a:p>
          </p:txBody>
        </p:sp>
        <p:grpSp>
          <p:nvGrpSpPr>
            <p:cNvPr id="26" name="组 25"/>
            <p:cNvGrpSpPr/>
            <p:nvPr/>
          </p:nvGrpSpPr>
          <p:grpSpPr>
            <a:xfrm>
              <a:off x="5746728" y="3487995"/>
              <a:ext cx="386641" cy="227262"/>
              <a:chOff x="3902075" y="4498975"/>
              <a:chExt cx="831850" cy="488950"/>
            </a:xfrm>
            <a:solidFill>
              <a:schemeClr val="bg1"/>
            </a:solidFill>
          </p:grpSpPr>
          <p:sp>
            <p:nvSpPr>
              <p:cNvPr id="27" name="Freeform 230"/>
              <p:cNvSpPr>
                <a:spLocks noEditPoints="1"/>
              </p:cNvSpPr>
              <p:nvPr/>
            </p:nvSpPr>
            <p:spPr bwMode="auto">
              <a:xfrm>
                <a:off x="4092575" y="4498975"/>
                <a:ext cx="450850" cy="488950"/>
              </a:xfrm>
              <a:custGeom>
                <a:avLst/>
                <a:gdLst/>
                <a:ahLst/>
                <a:cxnLst>
                  <a:cxn ang="0">
                    <a:pos x="70" y="72"/>
                  </a:cxn>
                  <a:cxn ang="0">
                    <a:pos x="76" y="44"/>
                  </a:cxn>
                  <a:cxn ang="0">
                    <a:pos x="90" y="20"/>
                  </a:cxn>
                  <a:cxn ang="0">
                    <a:pos x="114" y="6"/>
                  </a:cxn>
                  <a:cxn ang="0">
                    <a:pos x="142" y="0"/>
                  </a:cxn>
                  <a:cxn ang="0">
                    <a:pos x="156" y="2"/>
                  </a:cxn>
                  <a:cxn ang="0">
                    <a:pos x="182" y="12"/>
                  </a:cxn>
                  <a:cxn ang="0">
                    <a:pos x="202" y="30"/>
                  </a:cxn>
                  <a:cxn ang="0">
                    <a:pos x="212" y="56"/>
                  </a:cxn>
                  <a:cxn ang="0">
                    <a:pos x="212" y="72"/>
                  </a:cxn>
                  <a:cxn ang="0">
                    <a:pos x="208" y="100"/>
                  </a:cxn>
                  <a:cxn ang="0">
                    <a:pos x="192" y="122"/>
                  </a:cxn>
                  <a:cxn ang="0">
                    <a:pos x="170" y="138"/>
                  </a:cxn>
                  <a:cxn ang="0">
                    <a:pos x="142" y="142"/>
                  </a:cxn>
                  <a:cxn ang="0">
                    <a:pos x="128" y="142"/>
                  </a:cxn>
                  <a:cxn ang="0">
                    <a:pos x="102" y="130"/>
                  </a:cxn>
                  <a:cxn ang="0">
                    <a:pos x="82" y="112"/>
                  </a:cxn>
                  <a:cxn ang="0">
                    <a:pos x="72" y="86"/>
                  </a:cxn>
                  <a:cxn ang="0">
                    <a:pos x="70" y="72"/>
                  </a:cxn>
                  <a:cxn ang="0">
                    <a:pos x="142" y="190"/>
                  </a:cxn>
                  <a:cxn ang="0">
                    <a:pos x="104" y="194"/>
                  </a:cxn>
                  <a:cxn ang="0">
                    <a:pos x="74" y="202"/>
                  </a:cxn>
                  <a:cxn ang="0">
                    <a:pos x="48" y="214"/>
                  </a:cxn>
                  <a:cxn ang="0">
                    <a:pos x="16" y="244"/>
                  </a:cxn>
                  <a:cxn ang="0">
                    <a:pos x="0" y="268"/>
                  </a:cxn>
                  <a:cxn ang="0">
                    <a:pos x="284" y="308"/>
                  </a:cxn>
                  <a:cxn ang="0">
                    <a:pos x="284" y="268"/>
                  </a:cxn>
                  <a:cxn ang="0">
                    <a:pos x="268" y="244"/>
                  </a:cxn>
                  <a:cxn ang="0">
                    <a:pos x="234" y="214"/>
                  </a:cxn>
                  <a:cxn ang="0">
                    <a:pos x="210" y="202"/>
                  </a:cxn>
                  <a:cxn ang="0">
                    <a:pos x="180" y="194"/>
                  </a:cxn>
                  <a:cxn ang="0">
                    <a:pos x="142" y="190"/>
                  </a:cxn>
                </a:cxnLst>
                <a:rect l="0" t="0" r="r" b="b"/>
                <a:pathLst>
                  <a:path w="284" h="308">
                    <a:moveTo>
                      <a:pt x="70" y="72"/>
                    </a:moveTo>
                    <a:lnTo>
                      <a:pt x="70" y="72"/>
                    </a:lnTo>
                    <a:lnTo>
                      <a:pt x="72" y="56"/>
                    </a:lnTo>
                    <a:lnTo>
                      <a:pt x="76" y="44"/>
                    </a:lnTo>
                    <a:lnTo>
                      <a:pt x="82" y="30"/>
                    </a:lnTo>
                    <a:lnTo>
                      <a:pt x="90" y="20"/>
                    </a:lnTo>
                    <a:lnTo>
                      <a:pt x="102" y="12"/>
                    </a:lnTo>
                    <a:lnTo>
                      <a:pt x="114" y="6"/>
                    </a:lnTo>
                    <a:lnTo>
                      <a:pt x="128" y="2"/>
                    </a:lnTo>
                    <a:lnTo>
                      <a:pt x="142" y="0"/>
                    </a:lnTo>
                    <a:lnTo>
                      <a:pt x="142" y="0"/>
                    </a:lnTo>
                    <a:lnTo>
                      <a:pt x="156" y="2"/>
                    </a:lnTo>
                    <a:lnTo>
                      <a:pt x="170" y="6"/>
                    </a:lnTo>
                    <a:lnTo>
                      <a:pt x="182" y="12"/>
                    </a:lnTo>
                    <a:lnTo>
                      <a:pt x="192" y="20"/>
                    </a:lnTo>
                    <a:lnTo>
                      <a:pt x="202" y="30"/>
                    </a:lnTo>
                    <a:lnTo>
                      <a:pt x="208" y="44"/>
                    </a:lnTo>
                    <a:lnTo>
                      <a:pt x="212" y="56"/>
                    </a:lnTo>
                    <a:lnTo>
                      <a:pt x="212" y="72"/>
                    </a:lnTo>
                    <a:lnTo>
                      <a:pt x="212" y="72"/>
                    </a:lnTo>
                    <a:lnTo>
                      <a:pt x="212" y="86"/>
                    </a:lnTo>
                    <a:lnTo>
                      <a:pt x="208" y="100"/>
                    </a:lnTo>
                    <a:lnTo>
                      <a:pt x="202" y="112"/>
                    </a:lnTo>
                    <a:lnTo>
                      <a:pt x="192" y="122"/>
                    </a:lnTo>
                    <a:lnTo>
                      <a:pt x="182" y="130"/>
                    </a:lnTo>
                    <a:lnTo>
                      <a:pt x="170" y="138"/>
                    </a:lnTo>
                    <a:lnTo>
                      <a:pt x="156" y="142"/>
                    </a:lnTo>
                    <a:lnTo>
                      <a:pt x="142" y="142"/>
                    </a:lnTo>
                    <a:lnTo>
                      <a:pt x="142" y="142"/>
                    </a:lnTo>
                    <a:lnTo>
                      <a:pt x="128" y="142"/>
                    </a:lnTo>
                    <a:lnTo>
                      <a:pt x="114" y="138"/>
                    </a:lnTo>
                    <a:lnTo>
                      <a:pt x="102" y="130"/>
                    </a:lnTo>
                    <a:lnTo>
                      <a:pt x="90" y="122"/>
                    </a:lnTo>
                    <a:lnTo>
                      <a:pt x="82" y="112"/>
                    </a:lnTo>
                    <a:lnTo>
                      <a:pt x="76" y="100"/>
                    </a:lnTo>
                    <a:lnTo>
                      <a:pt x="72" y="86"/>
                    </a:lnTo>
                    <a:lnTo>
                      <a:pt x="70" y="72"/>
                    </a:lnTo>
                    <a:lnTo>
                      <a:pt x="70" y="72"/>
                    </a:lnTo>
                    <a:close/>
                    <a:moveTo>
                      <a:pt x="142" y="190"/>
                    </a:moveTo>
                    <a:lnTo>
                      <a:pt x="142" y="190"/>
                    </a:lnTo>
                    <a:lnTo>
                      <a:pt x="122" y="190"/>
                    </a:lnTo>
                    <a:lnTo>
                      <a:pt x="104" y="194"/>
                    </a:lnTo>
                    <a:lnTo>
                      <a:pt x="88" y="198"/>
                    </a:lnTo>
                    <a:lnTo>
                      <a:pt x="74" y="202"/>
                    </a:lnTo>
                    <a:lnTo>
                      <a:pt x="60" y="208"/>
                    </a:lnTo>
                    <a:lnTo>
                      <a:pt x="48" y="214"/>
                    </a:lnTo>
                    <a:lnTo>
                      <a:pt x="30" y="230"/>
                    </a:lnTo>
                    <a:lnTo>
                      <a:pt x="16" y="244"/>
                    </a:lnTo>
                    <a:lnTo>
                      <a:pt x="6" y="256"/>
                    </a:lnTo>
                    <a:lnTo>
                      <a:pt x="0" y="268"/>
                    </a:lnTo>
                    <a:lnTo>
                      <a:pt x="0" y="308"/>
                    </a:lnTo>
                    <a:lnTo>
                      <a:pt x="284" y="308"/>
                    </a:lnTo>
                    <a:lnTo>
                      <a:pt x="284" y="268"/>
                    </a:lnTo>
                    <a:lnTo>
                      <a:pt x="284" y="268"/>
                    </a:lnTo>
                    <a:lnTo>
                      <a:pt x="278" y="256"/>
                    </a:lnTo>
                    <a:lnTo>
                      <a:pt x="268" y="244"/>
                    </a:lnTo>
                    <a:lnTo>
                      <a:pt x="254" y="230"/>
                    </a:lnTo>
                    <a:lnTo>
                      <a:pt x="234" y="214"/>
                    </a:lnTo>
                    <a:lnTo>
                      <a:pt x="224" y="208"/>
                    </a:lnTo>
                    <a:lnTo>
                      <a:pt x="210" y="202"/>
                    </a:lnTo>
                    <a:lnTo>
                      <a:pt x="196" y="198"/>
                    </a:lnTo>
                    <a:lnTo>
                      <a:pt x="180" y="194"/>
                    </a:lnTo>
                    <a:lnTo>
                      <a:pt x="162" y="190"/>
                    </a:lnTo>
                    <a:lnTo>
                      <a:pt x="142" y="190"/>
                    </a:lnTo>
                    <a:lnTo>
                      <a:pt x="142" y="19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8" name="Freeform 231"/>
              <p:cNvSpPr/>
              <p:nvPr/>
            </p:nvSpPr>
            <p:spPr bwMode="auto">
              <a:xfrm>
                <a:off x="4467225" y="4498975"/>
                <a:ext cx="190500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4" y="4"/>
                  </a:cxn>
                  <a:cxn ang="0">
                    <a:pos x="94" y="10"/>
                  </a:cxn>
                  <a:cxn ang="0">
                    <a:pos x="102" y="18"/>
                  </a:cxn>
                  <a:cxn ang="0">
                    <a:pos x="110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20" y="60"/>
                  </a:cxn>
                  <a:cxn ang="0">
                    <a:pos x="120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10" y="92"/>
                  </a:cxn>
                  <a:cxn ang="0">
                    <a:pos x="102" y="102"/>
                  </a:cxn>
                  <a:cxn ang="0">
                    <a:pos x="94" y="108"/>
                  </a:cxn>
                  <a:cxn ang="0">
                    <a:pos x="84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8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6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6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8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20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4" y="4"/>
                    </a:lnTo>
                    <a:lnTo>
                      <a:pt x="94" y="10"/>
                    </a:lnTo>
                    <a:lnTo>
                      <a:pt x="102" y="18"/>
                    </a:lnTo>
                    <a:lnTo>
                      <a:pt x="110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10" y="92"/>
                    </a:lnTo>
                    <a:lnTo>
                      <a:pt x="102" y="102"/>
                    </a:lnTo>
                    <a:lnTo>
                      <a:pt x="94" y="108"/>
                    </a:lnTo>
                    <a:lnTo>
                      <a:pt x="84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8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6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6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8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9" name="Freeform 232"/>
              <p:cNvSpPr/>
              <p:nvPr/>
            </p:nvSpPr>
            <p:spPr bwMode="auto">
              <a:xfrm>
                <a:off x="4457700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46" y="2"/>
                  </a:cxn>
                  <a:cxn ang="0">
                    <a:pos x="28" y="6"/>
                  </a:cxn>
                  <a:cxn ang="0">
                    <a:pos x="14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18" y="30"/>
                  </a:cxn>
                  <a:cxn ang="0">
                    <a:pos x="34" y="42"/>
                  </a:cxn>
                  <a:cxn ang="0">
                    <a:pos x="48" y="54"/>
                  </a:cxn>
                  <a:cxn ang="0">
                    <a:pos x="58" y="66"/>
                  </a:cxn>
                  <a:cxn ang="0">
                    <a:pos x="66" y="76"/>
                  </a:cxn>
                  <a:cxn ang="0">
                    <a:pos x="72" y="86"/>
                  </a:cxn>
                  <a:cxn ang="0">
                    <a:pos x="76" y="96"/>
                  </a:cxn>
                  <a:cxn ang="0">
                    <a:pos x="76" y="98"/>
                  </a:cxn>
                  <a:cxn ang="0">
                    <a:pos x="174" y="98"/>
                  </a:cxn>
                  <a:cxn ang="0">
                    <a:pos x="174" y="66"/>
                  </a:cxn>
                  <a:cxn ang="0">
                    <a:pos x="174" y="66"/>
                  </a:cxn>
                  <a:cxn ang="0">
                    <a:pos x="168" y="56"/>
                  </a:cxn>
                  <a:cxn ang="0">
                    <a:pos x="160" y="44"/>
                  </a:cxn>
                  <a:cxn ang="0">
                    <a:pos x="150" y="32"/>
                  </a:cxn>
                  <a:cxn ang="0">
                    <a:pos x="136" y="20"/>
                  </a:cxn>
                  <a:cxn ang="0">
                    <a:pos x="116" y="10"/>
                  </a:cxn>
                  <a:cxn ang="0">
                    <a:pos x="106" y="6"/>
                  </a:cxn>
                  <a:cxn ang="0">
                    <a:pos x="94" y="4"/>
                  </a:cxn>
                  <a:cxn ang="0">
                    <a:pos x="80" y="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174" h="98">
                    <a:moveTo>
                      <a:pt x="66" y="0"/>
                    </a:moveTo>
                    <a:lnTo>
                      <a:pt x="66" y="0"/>
                    </a:lnTo>
                    <a:lnTo>
                      <a:pt x="46" y="2"/>
                    </a:lnTo>
                    <a:lnTo>
                      <a:pt x="28" y="6"/>
                    </a:lnTo>
                    <a:lnTo>
                      <a:pt x="14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8" y="30"/>
                    </a:lnTo>
                    <a:lnTo>
                      <a:pt x="34" y="42"/>
                    </a:lnTo>
                    <a:lnTo>
                      <a:pt x="48" y="54"/>
                    </a:lnTo>
                    <a:lnTo>
                      <a:pt x="58" y="66"/>
                    </a:lnTo>
                    <a:lnTo>
                      <a:pt x="66" y="76"/>
                    </a:lnTo>
                    <a:lnTo>
                      <a:pt x="72" y="86"/>
                    </a:lnTo>
                    <a:lnTo>
                      <a:pt x="76" y="96"/>
                    </a:lnTo>
                    <a:lnTo>
                      <a:pt x="76" y="98"/>
                    </a:lnTo>
                    <a:lnTo>
                      <a:pt x="174" y="98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68" y="56"/>
                    </a:lnTo>
                    <a:lnTo>
                      <a:pt x="160" y="44"/>
                    </a:lnTo>
                    <a:lnTo>
                      <a:pt x="150" y="32"/>
                    </a:lnTo>
                    <a:lnTo>
                      <a:pt x="136" y="20"/>
                    </a:lnTo>
                    <a:lnTo>
                      <a:pt x="116" y="10"/>
                    </a:lnTo>
                    <a:lnTo>
                      <a:pt x="106" y="6"/>
                    </a:lnTo>
                    <a:lnTo>
                      <a:pt x="94" y="4"/>
                    </a:lnTo>
                    <a:lnTo>
                      <a:pt x="80" y="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0" name="Freeform 233"/>
              <p:cNvSpPr/>
              <p:nvPr/>
            </p:nvSpPr>
            <p:spPr bwMode="auto">
              <a:xfrm>
                <a:off x="4467225" y="4498975"/>
                <a:ext cx="190500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4" y="4"/>
                  </a:cxn>
                  <a:cxn ang="0">
                    <a:pos x="94" y="10"/>
                  </a:cxn>
                  <a:cxn ang="0">
                    <a:pos x="102" y="18"/>
                  </a:cxn>
                  <a:cxn ang="0">
                    <a:pos x="110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20" y="60"/>
                  </a:cxn>
                  <a:cxn ang="0">
                    <a:pos x="120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10" y="92"/>
                  </a:cxn>
                  <a:cxn ang="0">
                    <a:pos x="102" y="102"/>
                  </a:cxn>
                  <a:cxn ang="0">
                    <a:pos x="94" y="108"/>
                  </a:cxn>
                  <a:cxn ang="0">
                    <a:pos x="84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8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6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6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8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20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4" y="4"/>
                    </a:lnTo>
                    <a:lnTo>
                      <a:pt x="94" y="10"/>
                    </a:lnTo>
                    <a:lnTo>
                      <a:pt x="102" y="18"/>
                    </a:lnTo>
                    <a:lnTo>
                      <a:pt x="110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10" y="92"/>
                    </a:lnTo>
                    <a:lnTo>
                      <a:pt x="102" y="102"/>
                    </a:lnTo>
                    <a:lnTo>
                      <a:pt x="94" y="108"/>
                    </a:lnTo>
                    <a:lnTo>
                      <a:pt x="84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8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6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6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8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1" name="Freeform 234"/>
              <p:cNvSpPr/>
              <p:nvPr/>
            </p:nvSpPr>
            <p:spPr bwMode="auto">
              <a:xfrm>
                <a:off x="4457700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46" y="2"/>
                  </a:cxn>
                  <a:cxn ang="0">
                    <a:pos x="28" y="6"/>
                  </a:cxn>
                  <a:cxn ang="0">
                    <a:pos x="14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18" y="30"/>
                  </a:cxn>
                  <a:cxn ang="0">
                    <a:pos x="34" y="42"/>
                  </a:cxn>
                  <a:cxn ang="0">
                    <a:pos x="48" y="54"/>
                  </a:cxn>
                  <a:cxn ang="0">
                    <a:pos x="58" y="66"/>
                  </a:cxn>
                  <a:cxn ang="0">
                    <a:pos x="66" y="76"/>
                  </a:cxn>
                  <a:cxn ang="0">
                    <a:pos x="72" y="86"/>
                  </a:cxn>
                  <a:cxn ang="0">
                    <a:pos x="76" y="96"/>
                  </a:cxn>
                  <a:cxn ang="0">
                    <a:pos x="76" y="98"/>
                  </a:cxn>
                  <a:cxn ang="0">
                    <a:pos x="174" y="98"/>
                  </a:cxn>
                  <a:cxn ang="0">
                    <a:pos x="174" y="66"/>
                  </a:cxn>
                  <a:cxn ang="0">
                    <a:pos x="174" y="66"/>
                  </a:cxn>
                  <a:cxn ang="0">
                    <a:pos x="168" y="56"/>
                  </a:cxn>
                  <a:cxn ang="0">
                    <a:pos x="160" y="44"/>
                  </a:cxn>
                  <a:cxn ang="0">
                    <a:pos x="150" y="32"/>
                  </a:cxn>
                  <a:cxn ang="0">
                    <a:pos x="136" y="20"/>
                  </a:cxn>
                  <a:cxn ang="0">
                    <a:pos x="116" y="10"/>
                  </a:cxn>
                  <a:cxn ang="0">
                    <a:pos x="106" y="6"/>
                  </a:cxn>
                  <a:cxn ang="0">
                    <a:pos x="94" y="4"/>
                  </a:cxn>
                  <a:cxn ang="0">
                    <a:pos x="80" y="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174" h="98">
                    <a:moveTo>
                      <a:pt x="66" y="0"/>
                    </a:moveTo>
                    <a:lnTo>
                      <a:pt x="66" y="0"/>
                    </a:lnTo>
                    <a:lnTo>
                      <a:pt x="46" y="2"/>
                    </a:lnTo>
                    <a:lnTo>
                      <a:pt x="28" y="6"/>
                    </a:lnTo>
                    <a:lnTo>
                      <a:pt x="14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8" y="30"/>
                    </a:lnTo>
                    <a:lnTo>
                      <a:pt x="34" y="42"/>
                    </a:lnTo>
                    <a:lnTo>
                      <a:pt x="48" y="54"/>
                    </a:lnTo>
                    <a:lnTo>
                      <a:pt x="58" y="66"/>
                    </a:lnTo>
                    <a:lnTo>
                      <a:pt x="66" y="76"/>
                    </a:lnTo>
                    <a:lnTo>
                      <a:pt x="72" y="86"/>
                    </a:lnTo>
                    <a:lnTo>
                      <a:pt x="76" y="96"/>
                    </a:lnTo>
                    <a:lnTo>
                      <a:pt x="76" y="98"/>
                    </a:lnTo>
                    <a:lnTo>
                      <a:pt x="174" y="98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68" y="56"/>
                    </a:lnTo>
                    <a:lnTo>
                      <a:pt x="160" y="44"/>
                    </a:lnTo>
                    <a:lnTo>
                      <a:pt x="150" y="32"/>
                    </a:lnTo>
                    <a:lnTo>
                      <a:pt x="136" y="20"/>
                    </a:lnTo>
                    <a:lnTo>
                      <a:pt x="116" y="10"/>
                    </a:lnTo>
                    <a:lnTo>
                      <a:pt x="106" y="6"/>
                    </a:lnTo>
                    <a:lnTo>
                      <a:pt x="94" y="4"/>
                    </a:lnTo>
                    <a:lnTo>
                      <a:pt x="80" y="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2" name="Freeform 235"/>
              <p:cNvSpPr/>
              <p:nvPr/>
            </p:nvSpPr>
            <p:spPr bwMode="auto">
              <a:xfrm>
                <a:off x="3978275" y="4498975"/>
                <a:ext cx="187325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2" y="4"/>
                  </a:cxn>
                  <a:cxn ang="0">
                    <a:pos x="92" y="10"/>
                  </a:cxn>
                  <a:cxn ang="0">
                    <a:pos x="102" y="18"/>
                  </a:cxn>
                  <a:cxn ang="0">
                    <a:pos x="108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18" y="60"/>
                  </a:cxn>
                  <a:cxn ang="0">
                    <a:pos x="118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08" y="92"/>
                  </a:cxn>
                  <a:cxn ang="0">
                    <a:pos x="102" y="102"/>
                  </a:cxn>
                  <a:cxn ang="0">
                    <a:pos x="92" y="108"/>
                  </a:cxn>
                  <a:cxn ang="0">
                    <a:pos x="82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6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4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4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6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18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2" y="4"/>
                    </a:lnTo>
                    <a:lnTo>
                      <a:pt x="92" y="10"/>
                    </a:lnTo>
                    <a:lnTo>
                      <a:pt x="102" y="18"/>
                    </a:lnTo>
                    <a:lnTo>
                      <a:pt x="108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18" y="60"/>
                    </a:lnTo>
                    <a:lnTo>
                      <a:pt x="118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08" y="92"/>
                    </a:lnTo>
                    <a:lnTo>
                      <a:pt x="102" y="102"/>
                    </a:lnTo>
                    <a:lnTo>
                      <a:pt x="92" y="108"/>
                    </a:lnTo>
                    <a:lnTo>
                      <a:pt x="82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6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4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4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3" name="Freeform 236"/>
              <p:cNvSpPr/>
              <p:nvPr/>
            </p:nvSpPr>
            <p:spPr bwMode="auto">
              <a:xfrm>
                <a:off x="3902075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108" y="0"/>
                  </a:cxn>
                  <a:cxn ang="0">
                    <a:pos x="108" y="0"/>
                  </a:cxn>
                  <a:cxn ang="0">
                    <a:pos x="128" y="2"/>
                  </a:cxn>
                  <a:cxn ang="0">
                    <a:pos x="144" y="6"/>
                  </a:cxn>
                  <a:cxn ang="0">
                    <a:pos x="160" y="12"/>
                  </a:cxn>
                  <a:cxn ang="0">
                    <a:pos x="174" y="20"/>
                  </a:cxn>
                  <a:cxn ang="0">
                    <a:pos x="174" y="20"/>
                  </a:cxn>
                  <a:cxn ang="0">
                    <a:pos x="154" y="30"/>
                  </a:cxn>
                  <a:cxn ang="0">
                    <a:pos x="138" y="42"/>
                  </a:cxn>
                  <a:cxn ang="0">
                    <a:pos x="126" y="54"/>
                  </a:cxn>
                  <a:cxn ang="0">
                    <a:pos x="116" y="66"/>
                  </a:cxn>
                  <a:cxn ang="0">
                    <a:pos x="108" y="76"/>
                  </a:cxn>
                  <a:cxn ang="0">
                    <a:pos x="102" y="86"/>
                  </a:cxn>
                  <a:cxn ang="0">
                    <a:pos x="98" y="96"/>
                  </a:cxn>
                  <a:cxn ang="0">
                    <a:pos x="98" y="98"/>
                  </a:cxn>
                  <a:cxn ang="0">
                    <a:pos x="0" y="98"/>
                  </a:cxn>
                  <a:cxn ang="0">
                    <a:pos x="0" y="66"/>
                  </a:cxn>
                  <a:cxn ang="0">
                    <a:pos x="0" y="66"/>
                  </a:cxn>
                  <a:cxn ang="0">
                    <a:pos x="6" y="56"/>
                  </a:cxn>
                  <a:cxn ang="0">
                    <a:pos x="12" y="44"/>
                  </a:cxn>
                  <a:cxn ang="0">
                    <a:pos x="24" y="32"/>
                  </a:cxn>
                  <a:cxn ang="0">
                    <a:pos x="38" y="20"/>
                  </a:cxn>
                  <a:cxn ang="0">
                    <a:pos x="56" y="10"/>
                  </a:cxn>
                  <a:cxn ang="0">
                    <a:pos x="68" y="6"/>
                  </a:cxn>
                  <a:cxn ang="0">
                    <a:pos x="80" y="4"/>
                  </a:cxn>
                  <a:cxn ang="0">
                    <a:pos x="92" y="0"/>
                  </a:cxn>
                  <a:cxn ang="0">
                    <a:pos x="108" y="0"/>
                  </a:cxn>
                  <a:cxn ang="0">
                    <a:pos x="108" y="0"/>
                  </a:cxn>
                </a:cxnLst>
                <a:rect l="0" t="0" r="r" b="b"/>
                <a:pathLst>
                  <a:path w="174" h="98">
                    <a:moveTo>
                      <a:pt x="108" y="0"/>
                    </a:moveTo>
                    <a:lnTo>
                      <a:pt x="108" y="0"/>
                    </a:lnTo>
                    <a:lnTo>
                      <a:pt x="128" y="2"/>
                    </a:lnTo>
                    <a:lnTo>
                      <a:pt x="144" y="6"/>
                    </a:lnTo>
                    <a:lnTo>
                      <a:pt x="160" y="12"/>
                    </a:lnTo>
                    <a:lnTo>
                      <a:pt x="174" y="20"/>
                    </a:lnTo>
                    <a:lnTo>
                      <a:pt x="174" y="20"/>
                    </a:lnTo>
                    <a:lnTo>
                      <a:pt x="154" y="30"/>
                    </a:lnTo>
                    <a:lnTo>
                      <a:pt x="138" y="42"/>
                    </a:lnTo>
                    <a:lnTo>
                      <a:pt x="126" y="54"/>
                    </a:lnTo>
                    <a:lnTo>
                      <a:pt x="116" y="66"/>
                    </a:lnTo>
                    <a:lnTo>
                      <a:pt x="108" y="76"/>
                    </a:lnTo>
                    <a:lnTo>
                      <a:pt x="102" y="86"/>
                    </a:lnTo>
                    <a:lnTo>
                      <a:pt x="98" y="96"/>
                    </a:lnTo>
                    <a:lnTo>
                      <a:pt x="98" y="98"/>
                    </a:lnTo>
                    <a:lnTo>
                      <a:pt x="0" y="98"/>
                    </a:lnTo>
                    <a:lnTo>
                      <a:pt x="0" y="66"/>
                    </a:lnTo>
                    <a:lnTo>
                      <a:pt x="0" y="66"/>
                    </a:lnTo>
                    <a:lnTo>
                      <a:pt x="6" y="56"/>
                    </a:lnTo>
                    <a:lnTo>
                      <a:pt x="12" y="44"/>
                    </a:lnTo>
                    <a:lnTo>
                      <a:pt x="24" y="32"/>
                    </a:lnTo>
                    <a:lnTo>
                      <a:pt x="38" y="20"/>
                    </a:lnTo>
                    <a:lnTo>
                      <a:pt x="56" y="10"/>
                    </a:lnTo>
                    <a:lnTo>
                      <a:pt x="68" y="6"/>
                    </a:lnTo>
                    <a:lnTo>
                      <a:pt x="80" y="4"/>
                    </a:lnTo>
                    <a:lnTo>
                      <a:pt x="92" y="0"/>
                    </a:lnTo>
                    <a:lnTo>
                      <a:pt x="108" y="0"/>
                    </a:lnTo>
                    <a:lnTo>
                      <a:pt x="10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34" name="组 33"/>
          <p:cNvGrpSpPr/>
          <p:nvPr/>
        </p:nvGrpSpPr>
        <p:grpSpPr>
          <a:xfrm>
            <a:off x="987361" y="3944593"/>
            <a:ext cx="841440" cy="841440"/>
            <a:chOff x="1731688" y="3144454"/>
            <a:chExt cx="886177" cy="886177"/>
          </a:xfrm>
        </p:grpSpPr>
        <p:sp>
          <p:nvSpPr>
            <p:cNvPr id="35" name="椭圆 34"/>
            <p:cNvSpPr/>
            <p:nvPr/>
          </p:nvSpPr>
          <p:spPr>
            <a:xfrm>
              <a:off x="1731688" y="3144454"/>
              <a:ext cx="886177" cy="88617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400"/>
            </a:p>
          </p:txBody>
        </p:sp>
        <p:sp>
          <p:nvSpPr>
            <p:cNvPr id="36" name="Freeform 217"/>
            <p:cNvSpPr>
              <a:spLocks noEditPoints="1"/>
            </p:cNvSpPr>
            <p:nvPr/>
          </p:nvSpPr>
          <p:spPr bwMode="auto">
            <a:xfrm>
              <a:off x="2009809" y="3467566"/>
              <a:ext cx="329935" cy="239953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176" y="176"/>
                </a:cxn>
                <a:cxn ang="0">
                  <a:pos x="352" y="32"/>
                </a:cxn>
                <a:cxn ang="0">
                  <a:pos x="352" y="0"/>
                </a:cxn>
                <a:cxn ang="0">
                  <a:pos x="0" y="0"/>
                </a:cxn>
                <a:cxn ang="0">
                  <a:pos x="0" y="32"/>
                </a:cxn>
                <a:cxn ang="0">
                  <a:pos x="0" y="228"/>
                </a:cxn>
                <a:cxn ang="0">
                  <a:pos x="86" y="132"/>
                </a:cxn>
                <a:cxn ang="0">
                  <a:pos x="0" y="54"/>
                </a:cxn>
                <a:cxn ang="0">
                  <a:pos x="0" y="228"/>
                </a:cxn>
                <a:cxn ang="0">
                  <a:pos x="352" y="230"/>
                </a:cxn>
                <a:cxn ang="0">
                  <a:pos x="262" y="132"/>
                </a:cxn>
                <a:cxn ang="0">
                  <a:pos x="352" y="56"/>
                </a:cxn>
                <a:cxn ang="0">
                  <a:pos x="352" y="230"/>
                </a:cxn>
                <a:cxn ang="0">
                  <a:pos x="176" y="204"/>
                </a:cxn>
                <a:cxn ang="0">
                  <a:pos x="104" y="144"/>
                </a:cxn>
                <a:cxn ang="0">
                  <a:pos x="0" y="256"/>
                </a:cxn>
                <a:cxn ang="0">
                  <a:pos x="352" y="256"/>
                </a:cxn>
                <a:cxn ang="0">
                  <a:pos x="248" y="144"/>
                </a:cxn>
                <a:cxn ang="0">
                  <a:pos x="176" y="204"/>
                </a:cxn>
              </a:cxnLst>
              <a:rect l="0" t="0" r="r" b="b"/>
              <a:pathLst>
                <a:path w="352" h="256">
                  <a:moveTo>
                    <a:pt x="0" y="32"/>
                  </a:moveTo>
                  <a:lnTo>
                    <a:pt x="176" y="176"/>
                  </a:lnTo>
                  <a:lnTo>
                    <a:pt x="352" y="32"/>
                  </a:lnTo>
                  <a:lnTo>
                    <a:pt x="352" y="0"/>
                  </a:lnTo>
                  <a:lnTo>
                    <a:pt x="0" y="0"/>
                  </a:lnTo>
                  <a:lnTo>
                    <a:pt x="0" y="32"/>
                  </a:lnTo>
                  <a:close/>
                  <a:moveTo>
                    <a:pt x="0" y="228"/>
                  </a:moveTo>
                  <a:lnTo>
                    <a:pt x="86" y="132"/>
                  </a:lnTo>
                  <a:lnTo>
                    <a:pt x="0" y="54"/>
                  </a:lnTo>
                  <a:lnTo>
                    <a:pt x="0" y="228"/>
                  </a:lnTo>
                  <a:close/>
                  <a:moveTo>
                    <a:pt x="352" y="230"/>
                  </a:moveTo>
                  <a:lnTo>
                    <a:pt x="262" y="132"/>
                  </a:lnTo>
                  <a:lnTo>
                    <a:pt x="352" y="56"/>
                  </a:lnTo>
                  <a:lnTo>
                    <a:pt x="352" y="230"/>
                  </a:lnTo>
                  <a:close/>
                  <a:moveTo>
                    <a:pt x="176" y="204"/>
                  </a:moveTo>
                  <a:lnTo>
                    <a:pt x="104" y="144"/>
                  </a:lnTo>
                  <a:lnTo>
                    <a:pt x="0" y="256"/>
                  </a:lnTo>
                  <a:lnTo>
                    <a:pt x="352" y="256"/>
                  </a:lnTo>
                  <a:lnTo>
                    <a:pt x="248" y="144"/>
                  </a:lnTo>
                  <a:lnTo>
                    <a:pt x="176" y="20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</p:grpSp>
      <p:sp>
        <p:nvSpPr>
          <p:cNvPr id="37" name="文本框 8"/>
          <p:cNvSpPr txBox="1"/>
          <p:nvPr/>
        </p:nvSpPr>
        <p:spPr>
          <a:xfrm>
            <a:off x="2063529" y="3871457"/>
            <a:ext cx="3342956" cy="892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顶部“开始”面板中可以对字体、字号、颜色、行距等进行修改。建议正文</a:t>
            </a:r>
            <a:r>
              <a:rPr lang="en-US" altLang="zh-CN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8-10</a:t>
            </a: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号字，</a:t>
            </a:r>
            <a:r>
              <a:rPr lang="en-US" altLang="zh-CN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1.3</a:t>
            </a: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倍字间距。</a:t>
            </a:r>
          </a:p>
        </p:txBody>
      </p:sp>
      <p:sp>
        <p:nvSpPr>
          <p:cNvPr id="38" name="文本框 8"/>
          <p:cNvSpPr txBox="1"/>
          <p:nvPr/>
        </p:nvSpPr>
        <p:spPr>
          <a:xfrm>
            <a:off x="2063529" y="5142613"/>
            <a:ext cx="3342956" cy="892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顶部“开始”面板中可以对字体、字号、颜色、行距等进行修改。建议正文</a:t>
            </a:r>
            <a:r>
              <a:rPr lang="en-US" altLang="zh-CN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8-10</a:t>
            </a: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号字，</a:t>
            </a:r>
            <a:r>
              <a:rPr lang="en-US" altLang="zh-CN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1.3</a:t>
            </a: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倍字间距。</a:t>
            </a:r>
          </a:p>
        </p:txBody>
      </p:sp>
      <p:sp>
        <p:nvSpPr>
          <p:cNvPr id="39" name="文本框 8"/>
          <p:cNvSpPr txBox="1"/>
          <p:nvPr/>
        </p:nvSpPr>
        <p:spPr>
          <a:xfrm>
            <a:off x="7749971" y="3871457"/>
            <a:ext cx="3342956" cy="892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顶部“开始”面板中可以对字体、字号、颜色、行距等进行修改。建议正文</a:t>
            </a:r>
            <a:r>
              <a:rPr lang="en-US" altLang="zh-CN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8-10</a:t>
            </a: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号字，</a:t>
            </a:r>
            <a:r>
              <a:rPr lang="en-US" altLang="zh-CN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1.3</a:t>
            </a: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倍字间距。</a:t>
            </a:r>
          </a:p>
        </p:txBody>
      </p:sp>
      <p:sp>
        <p:nvSpPr>
          <p:cNvPr id="40" name="文本框 8"/>
          <p:cNvSpPr txBox="1"/>
          <p:nvPr/>
        </p:nvSpPr>
        <p:spPr>
          <a:xfrm>
            <a:off x="7749971" y="5149065"/>
            <a:ext cx="3342956" cy="892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顶部“开始”面板中可以对字体、字号、颜色、行距等进行修改。建议正文</a:t>
            </a:r>
            <a:r>
              <a:rPr lang="en-US" altLang="zh-CN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8-10</a:t>
            </a: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号字，</a:t>
            </a:r>
            <a:r>
              <a:rPr lang="en-US" altLang="zh-CN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1.3</a:t>
            </a: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倍字间距。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What</a:t>
            </a:r>
            <a:r>
              <a:rPr kumimoji="1" lang="zh-CN" altLang="en-US" dirty="0"/>
              <a:t> </a:t>
            </a:r>
            <a:r>
              <a:rPr kumimoji="1" lang="en-US" altLang="zh-CN" dirty="0"/>
              <a:t>we</a:t>
            </a:r>
            <a:r>
              <a:rPr kumimoji="1" lang="zh-CN" altLang="en-US" dirty="0"/>
              <a:t> </a:t>
            </a:r>
            <a:r>
              <a:rPr kumimoji="1" lang="en-US" altLang="zh-CN" dirty="0"/>
              <a:t>do</a:t>
            </a:r>
            <a:endParaRPr kumimoji="1" lang="zh-CN" altLang="en-US" dirty="0"/>
          </a:p>
        </p:txBody>
      </p:sp>
      <p:sp>
        <p:nvSpPr>
          <p:cNvPr id="3" name="文本框 8"/>
          <p:cNvSpPr txBox="1"/>
          <p:nvPr/>
        </p:nvSpPr>
        <p:spPr>
          <a:xfrm>
            <a:off x="981176" y="4304556"/>
            <a:ext cx="304363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8-10</a:t>
            </a:r>
            <a:r>
              <a:rPr lang="zh-CN" altLang="en-US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号字，</a:t>
            </a:r>
            <a:r>
              <a:rPr lang="en-US" altLang="zh-CN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1.3</a:t>
            </a:r>
            <a:r>
              <a:rPr lang="zh-CN" altLang="en-US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倍字间距。</a:t>
            </a:r>
          </a:p>
        </p:txBody>
      </p:sp>
      <p:sp>
        <p:nvSpPr>
          <p:cNvPr id="4" name="矩形 3"/>
          <p:cNvSpPr/>
          <p:nvPr/>
        </p:nvSpPr>
        <p:spPr>
          <a:xfrm>
            <a:off x="981175" y="3754662"/>
            <a:ext cx="2377574" cy="5190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135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点击此处添加标题</a:t>
            </a:r>
            <a:endParaRPr lang="en-US" altLang="zh-CN" sz="2135" b="1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5" name="组 4"/>
          <p:cNvGrpSpPr/>
          <p:nvPr/>
        </p:nvGrpSpPr>
        <p:grpSpPr>
          <a:xfrm>
            <a:off x="1241353" y="1390523"/>
            <a:ext cx="2556984" cy="2231320"/>
            <a:chOff x="749712" y="954740"/>
            <a:chExt cx="2149713" cy="1875920"/>
          </a:xfrm>
        </p:grpSpPr>
        <p:grpSp>
          <p:nvGrpSpPr>
            <p:cNvPr id="6" name="组 5"/>
            <p:cNvGrpSpPr/>
            <p:nvPr/>
          </p:nvGrpSpPr>
          <p:grpSpPr>
            <a:xfrm rot="20835666">
              <a:off x="749712" y="954740"/>
              <a:ext cx="1391640" cy="1426603"/>
              <a:chOff x="4536374" y="770182"/>
              <a:chExt cx="2959118" cy="2576250"/>
            </a:xfrm>
            <a:effectLst>
              <a:outerShdw blurRad="50800" dist="762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36" name="剪去单角的矩形 35"/>
              <p:cNvSpPr/>
              <p:nvPr/>
            </p:nvSpPr>
            <p:spPr>
              <a:xfrm>
                <a:off x="4536374" y="783771"/>
                <a:ext cx="2959118" cy="2562661"/>
              </a:xfrm>
              <a:prstGeom prst="snip1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2400"/>
              </a:p>
            </p:txBody>
          </p:sp>
          <p:sp>
            <p:nvSpPr>
              <p:cNvPr id="37" name="直角三角形 36"/>
              <p:cNvSpPr/>
              <p:nvPr/>
            </p:nvSpPr>
            <p:spPr>
              <a:xfrm rot="21363412">
                <a:off x="7022432" y="770182"/>
                <a:ext cx="447122" cy="446541"/>
              </a:xfrm>
              <a:prstGeom prst="rtTriangl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2400"/>
              </a:p>
            </p:txBody>
          </p:sp>
        </p:grpSp>
        <p:grpSp>
          <p:nvGrpSpPr>
            <p:cNvPr id="7" name="组 6"/>
            <p:cNvGrpSpPr/>
            <p:nvPr/>
          </p:nvGrpSpPr>
          <p:grpSpPr>
            <a:xfrm rot="18470414">
              <a:off x="1184282" y="1115518"/>
              <a:ext cx="1522303" cy="1907982"/>
              <a:chOff x="66230" y="3232992"/>
              <a:chExt cx="1509550" cy="1891998"/>
            </a:xfrm>
            <a:effectLst>
              <a:outerShdw blurRad="50800" dist="76200" dir="2700000" algn="tl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8" name="组 7"/>
              <p:cNvGrpSpPr/>
              <p:nvPr/>
            </p:nvGrpSpPr>
            <p:grpSpPr>
              <a:xfrm rot="16663435">
                <a:off x="-240754" y="3539976"/>
                <a:ext cx="1178086" cy="564117"/>
                <a:chOff x="-687977" y="4441558"/>
                <a:chExt cx="1178086" cy="564117"/>
              </a:xfrm>
            </p:grpSpPr>
            <p:sp>
              <p:nvSpPr>
                <p:cNvPr id="32" name="Freeform 70"/>
                <p:cNvSpPr/>
                <p:nvPr/>
              </p:nvSpPr>
              <p:spPr bwMode="auto">
                <a:xfrm rot="2007898">
                  <a:off x="-623540" y="4441558"/>
                  <a:ext cx="53407" cy="15708"/>
                </a:xfrm>
                <a:custGeom>
                  <a:avLst/>
                  <a:gdLst>
                    <a:gd name="T0" fmla="*/ 2 w 17"/>
                    <a:gd name="T1" fmla="*/ 5 h 5"/>
                    <a:gd name="T2" fmla="*/ 2 w 17"/>
                    <a:gd name="T3" fmla="*/ 5 h 5"/>
                    <a:gd name="T4" fmla="*/ 0 w 17"/>
                    <a:gd name="T5" fmla="*/ 4 h 5"/>
                    <a:gd name="T6" fmla="*/ 0 w 17"/>
                    <a:gd name="T7" fmla="*/ 2 h 5"/>
                    <a:gd name="T8" fmla="*/ 0 w 17"/>
                    <a:gd name="T9" fmla="*/ 2 h 5"/>
                    <a:gd name="T10" fmla="*/ 0 w 17"/>
                    <a:gd name="T11" fmla="*/ 0 h 5"/>
                    <a:gd name="T12" fmla="*/ 2 w 17"/>
                    <a:gd name="T13" fmla="*/ 0 h 5"/>
                    <a:gd name="T14" fmla="*/ 13 w 17"/>
                    <a:gd name="T15" fmla="*/ 0 h 5"/>
                    <a:gd name="T16" fmla="*/ 13 w 17"/>
                    <a:gd name="T17" fmla="*/ 0 h 5"/>
                    <a:gd name="T18" fmla="*/ 16 w 17"/>
                    <a:gd name="T19" fmla="*/ 0 h 5"/>
                    <a:gd name="T20" fmla="*/ 17 w 17"/>
                    <a:gd name="T21" fmla="*/ 2 h 5"/>
                    <a:gd name="T22" fmla="*/ 17 w 17"/>
                    <a:gd name="T23" fmla="*/ 2 h 5"/>
                    <a:gd name="T24" fmla="*/ 16 w 17"/>
                    <a:gd name="T25" fmla="*/ 4 h 5"/>
                    <a:gd name="T26" fmla="*/ 13 w 17"/>
                    <a:gd name="T27" fmla="*/ 5 h 5"/>
                    <a:gd name="T28" fmla="*/ 2 w 17"/>
                    <a:gd name="T2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7" h="5">
                      <a:moveTo>
                        <a:pt x="2" y="5"/>
                      </a:moveTo>
                      <a:lnTo>
                        <a:pt x="2" y="5"/>
                      </a:ln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13" y="0"/>
                      </a:lnTo>
                      <a:lnTo>
                        <a:pt x="13" y="0"/>
                      </a:lnTo>
                      <a:lnTo>
                        <a:pt x="16" y="0"/>
                      </a:lnTo>
                      <a:lnTo>
                        <a:pt x="17" y="2"/>
                      </a:lnTo>
                      <a:lnTo>
                        <a:pt x="17" y="2"/>
                      </a:lnTo>
                      <a:lnTo>
                        <a:pt x="16" y="4"/>
                      </a:lnTo>
                      <a:lnTo>
                        <a:pt x="13" y="5"/>
                      </a:lnTo>
                      <a:lnTo>
                        <a:pt x="2" y="5"/>
                      </a:lnTo>
                      <a:close/>
                    </a:path>
                  </a:pathLst>
                </a:custGeom>
                <a:solidFill>
                  <a:srgbClr val="648C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  <p:sp>
              <p:nvSpPr>
                <p:cNvPr id="33" name="Freeform 71"/>
                <p:cNvSpPr/>
                <p:nvPr/>
              </p:nvSpPr>
              <p:spPr bwMode="auto">
                <a:xfrm rot="2007898">
                  <a:off x="-687977" y="4718537"/>
                  <a:ext cx="1178086" cy="97390"/>
                </a:xfrm>
                <a:custGeom>
                  <a:avLst/>
                  <a:gdLst>
                    <a:gd name="T0" fmla="*/ 19 w 375"/>
                    <a:gd name="T1" fmla="*/ 31 h 31"/>
                    <a:gd name="T2" fmla="*/ 19 w 375"/>
                    <a:gd name="T3" fmla="*/ 31 h 31"/>
                    <a:gd name="T4" fmla="*/ 11 w 375"/>
                    <a:gd name="T5" fmla="*/ 31 h 31"/>
                    <a:gd name="T6" fmla="*/ 5 w 375"/>
                    <a:gd name="T7" fmla="*/ 28 h 31"/>
                    <a:gd name="T8" fmla="*/ 1 w 375"/>
                    <a:gd name="T9" fmla="*/ 24 h 31"/>
                    <a:gd name="T10" fmla="*/ 0 w 375"/>
                    <a:gd name="T11" fmla="*/ 18 h 31"/>
                    <a:gd name="T12" fmla="*/ 0 w 375"/>
                    <a:gd name="T13" fmla="*/ 18 h 31"/>
                    <a:gd name="T14" fmla="*/ 1 w 375"/>
                    <a:gd name="T15" fmla="*/ 13 h 31"/>
                    <a:gd name="T16" fmla="*/ 5 w 375"/>
                    <a:gd name="T17" fmla="*/ 9 h 31"/>
                    <a:gd name="T18" fmla="*/ 11 w 375"/>
                    <a:gd name="T19" fmla="*/ 6 h 31"/>
                    <a:gd name="T20" fmla="*/ 19 w 375"/>
                    <a:gd name="T21" fmla="*/ 5 h 31"/>
                    <a:gd name="T22" fmla="*/ 355 w 375"/>
                    <a:gd name="T23" fmla="*/ 0 h 31"/>
                    <a:gd name="T24" fmla="*/ 355 w 375"/>
                    <a:gd name="T25" fmla="*/ 0 h 31"/>
                    <a:gd name="T26" fmla="*/ 363 w 375"/>
                    <a:gd name="T27" fmla="*/ 0 h 31"/>
                    <a:gd name="T28" fmla="*/ 369 w 375"/>
                    <a:gd name="T29" fmla="*/ 2 h 31"/>
                    <a:gd name="T30" fmla="*/ 373 w 375"/>
                    <a:gd name="T31" fmla="*/ 6 h 31"/>
                    <a:gd name="T32" fmla="*/ 375 w 375"/>
                    <a:gd name="T33" fmla="*/ 12 h 31"/>
                    <a:gd name="T34" fmla="*/ 375 w 375"/>
                    <a:gd name="T35" fmla="*/ 12 h 31"/>
                    <a:gd name="T36" fmla="*/ 373 w 375"/>
                    <a:gd name="T37" fmla="*/ 17 h 31"/>
                    <a:gd name="T38" fmla="*/ 370 w 375"/>
                    <a:gd name="T39" fmla="*/ 21 h 31"/>
                    <a:gd name="T40" fmla="*/ 363 w 375"/>
                    <a:gd name="T41" fmla="*/ 24 h 31"/>
                    <a:gd name="T42" fmla="*/ 356 w 375"/>
                    <a:gd name="T43" fmla="*/ 25 h 31"/>
                    <a:gd name="T44" fmla="*/ 19 w 375"/>
                    <a:gd name="T45" fmla="*/ 31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375" h="31">
                      <a:moveTo>
                        <a:pt x="19" y="31"/>
                      </a:moveTo>
                      <a:lnTo>
                        <a:pt x="19" y="31"/>
                      </a:lnTo>
                      <a:lnTo>
                        <a:pt x="11" y="31"/>
                      </a:lnTo>
                      <a:lnTo>
                        <a:pt x="5" y="28"/>
                      </a:lnTo>
                      <a:lnTo>
                        <a:pt x="1" y="24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1" y="13"/>
                      </a:lnTo>
                      <a:lnTo>
                        <a:pt x="5" y="9"/>
                      </a:lnTo>
                      <a:lnTo>
                        <a:pt x="11" y="6"/>
                      </a:lnTo>
                      <a:lnTo>
                        <a:pt x="19" y="5"/>
                      </a:lnTo>
                      <a:lnTo>
                        <a:pt x="355" y="0"/>
                      </a:lnTo>
                      <a:lnTo>
                        <a:pt x="355" y="0"/>
                      </a:lnTo>
                      <a:lnTo>
                        <a:pt x="363" y="0"/>
                      </a:lnTo>
                      <a:lnTo>
                        <a:pt x="369" y="2"/>
                      </a:lnTo>
                      <a:lnTo>
                        <a:pt x="373" y="6"/>
                      </a:lnTo>
                      <a:lnTo>
                        <a:pt x="375" y="12"/>
                      </a:lnTo>
                      <a:lnTo>
                        <a:pt x="375" y="12"/>
                      </a:lnTo>
                      <a:lnTo>
                        <a:pt x="373" y="17"/>
                      </a:lnTo>
                      <a:lnTo>
                        <a:pt x="370" y="21"/>
                      </a:lnTo>
                      <a:lnTo>
                        <a:pt x="363" y="24"/>
                      </a:lnTo>
                      <a:lnTo>
                        <a:pt x="356" y="25"/>
                      </a:lnTo>
                      <a:lnTo>
                        <a:pt x="19" y="31"/>
                      </a:lnTo>
                      <a:close/>
                    </a:path>
                  </a:pathLst>
                </a:custGeom>
                <a:solidFill>
                  <a:srgbClr val="243E5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  <p:sp>
              <p:nvSpPr>
                <p:cNvPr id="34" name="Freeform 72"/>
                <p:cNvSpPr/>
                <p:nvPr/>
              </p:nvSpPr>
              <p:spPr bwMode="auto">
                <a:xfrm rot="2007898">
                  <a:off x="-619299" y="4707420"/>
                  <a:ext cx="1055566" cy="125662"/>
                </a:xfrm>
                <a:custGeom>
                  <a:avLst/>
                  <a:gdLst>
                    <a:gd name="T0" fmla="*/ 16 w 336"/>
                    <a:gd name="T1" fmla="*/ 40 h 40"/>
                    <a:gd name="T2" fmla="*/ 16 w 336"/>
                    <a:gd name="T3" fmla="*/ 40 h 40"/>
                    <a:gd name="T4" fmla="*/ 9 w 336"/>
                    <a:gd name="T5" fmla="*/ 38 h 40"/>
                    <a:gd name="T6" fmla="*/ 4 w 336"/>
                    <a:gd name="T7" fmla="*/ 34 h 40"/>
                    <a:gd name="T8" fmla="*/ 1 w 336"/>
                    <a:gd name="T9" fmla="*/ 29 h 40"/>
                    <a:gd name="T10" fmla="*/ 0 w 336"/>
                    <a:gd name="T11" fmla="*/ 23 h 40"/>
                    <a:gd name="T12" fmla="*/ 0 w 336"/>
                    <a:gd name="T13" fmla="*/ 23 h 40"/>
                    <a:gd name="T14" fmla="*/ 1 w 336"/>
                    <a:gd name="T15" fmla="*/ 17 h 40"/>
                    <a:gd name="T16" fmla="*/ 4 w 336"/>
                    <a:gd name="T17" fmla="*/ 11 h 40"/>
                    <a:gd name="T18" fmla="*/ 9 w 336"/>
                    <a:gd name="T19" fmla="*/ 7 h 40"/>
                    <a:gd name="T20" fmla="*/ 16 w 336"/>
                    <a:gd name="T21" fmla="*/ 6 h 40"/>
                    <a:gd name="T22" fmla="*/ 318 w 336"/>
                    <a:gd name="T23" fmla="*/ 0 h 40"/>
                    <a:gd name="T24" fmla="*/ 318 w 336"/>
                    <a:gd name="T25" fmla="*/ 0 h 40"/>
                    <a:gd name="T26" fmla="*/ 325 w 336"/>
                    <a:gd name="T27" fmla="*/ 2 h 40"/>
                    <a:gd name="T28" fmla="*/ 330 w 336"/>
                    <a:gd name="T29" fmla="*/ 6 h 40"/>
                    <a:gd name="T30" fmla="*/ 334 w 336"/>
                    <a:gd name="T31" fmla="*/ 11 h 40"/>
                    <a:gd name="T32" fmla="*/ 336 w 336"/>
                    <a:gd name="T33" fmla="*/ 17 h 40"/>
                    <a:gd name="T34" fmla="*/ 336 w 336"/>
                    <a:gd name="T35" fmla="*/ 17 h 40"/>
                    <a:gd name="T36" fmla="*/ 334 w 336"/>
                    <a:gd name="T37" fmla="*/ 23 h 40"/>
                    <a:gd name="T38" fmla="*/ 330 w 336"/>
                    <a:gd name="T39" fmla="*/ 29 h 40"/>
                    <a:gd name="T40" fmla="*/ 325 w 336"/>
                    <a:gd name="T41" fmla="*/ 33 h 40"/>
                    <a:gd name="T42" fmla="*/ 318 w 336"/>
                    <a:gd name="T43" fmla="*/ 34 h 40"/>
                    <a:gd name="T44" fmla="*/ 16 w 336"/>
                    <a:gd name="T45" fmla="*/ 4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336" h="40">
                      <a:moveTo>
                        <a:pt x="16" y="40"/>
                      </a:moveTo>
                      <a:lnTo>
                        <a:pt x="16" y="40"/>
                      </a:lnTo>
                      <a:lnTo>
                        <a:pt x="9" y="38"/>
                      </a:lnTo>
                      <a:lnTo>
                        <a:pt x="4" y="34"/>
                      </a:lnTo>
                      <a:lnTo>
                        <a:pt x="1" y="29"/>
                      </a:lnTo>
                      <a:lnTo>
                        <a:pt x="0" y="23"/>
                      </a:lnTo>
                      <a:lnTo>
                        <a:pt x="0" y="23"/>
                      </a:lnTo>
                      <a:lnTo>
                        <a:pt x="1" y="17"/>
                      </a:lnTo>
                      <a:lnTo>
                        <a:pt x="4" y="11"/>
                      </a:lnTo>
                      <a:lnTo>
                        <a:pt x="9" y="7"/>
                      </a:lnTo>
                      <a:lnTo>
                        <a:pt x="16" y="6"/>
                      </a:lnTo>
                      <a:lnTo>
                        <a:pt x="318" y="0"/>
                      </a:lnTo>
                      <a:lnTo>
                        <a:pt x="318" y="0"/>
                      </a:lnTo>
                      <a:lnTo>
                        <a:pt x="325" y="2"/>
                      </a:lnTo>
                      <a:lnTo>
                        <a:pt x="330" y="6"/>
                      </a:lnTo>
                      <a:lnTo>
                        <a:pt x="334" y="11"/>
                      </a:lnTo>
                      <a:lnTo>
                        <a:pt x="336" y="17"/>
                      </a:lnTo>
                      <a:lnTo>
                        <a:pt x="336" y="17"/>
                      </a:lnTo>
                      <a:lnTo>
                        <a:pt x="334" y="23"/>
                      </a:lnTo>
                      <a:lnTo>
                        <a:pt x="330" y="29"/>
                      </a:lnTo>
                      <a:lnTo>
                        <a:pt x="325" y="33"/>
                      </a:lnTo>
                      <a:lnTo>
                        <a:pt x="318" y="34"/>
                      </a:lnTo>
                      <a:lnTo>
                        <a:pt x="16" y="40"/>
                      </a:lnTo>
                      <a:close/>
                    </a:path>
                  </a:pathLst>
                </a:custGeom>
                <a:solidFill>
                  <a:srgbClr val="E4A53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  <p:sp>
              <p:nvSpPr>
                <p:cNvPr id="35" name="Freeform 73"/>
                <p:cNvSpPr/>
                <p:nvPr/>
              </p:nvSpPr>
              <p:spPr bwMode="auto">
                <a:xfrm rot="2007898">
                  <a:off x="-57637" y="4858020"/>
                  <a:ext cx="392695" cy="147655"/>
                </a:xfrm>
                <a:custGeom>
                  <a:avLst/>
                  <a:gdLst>
                    <a:gd name="T0" fmla="*/ 120 w 125"/>
                    <a:gd name="T1" fmla="*/ 35 h 47"/>
                    <a:gd name="T2" fmla="*/ 99 w 125"/>
                    <a:gd name="T3" fmla="*/ 46 h 47"/>
                    <a:gd name="T4" fmla="*/ 8 w 125"/>
                    <a:gd name="T5" fmla="*/ 47 h 47"/>
                    <a:gd name="T6" fmla="*/ 8 w 125"/>
                    <a:gd name="T7" fmla="*/ 47 h 47"/>
                    <a:gd name="T8" fmla="*/ 6 w 125"/>
                    <a:gd name="T9" fmla="*/ 45 h 47"/>
                    <a:gd name="T10" fmla="*/ 0 w 125"/>
                    <a:gd name="T11" fmla="*/ 41 h 47"/>
                    <a:gd name="T12" fmla="*/ 76 w 125"/>
                    <a:gd name="T13" fmla="*/ 39 h 47"/>
                    <a:gd name="T14" fmla="*/ 76 w 125"/>
                    <a:gd name="T15" fmla="*/ 39 h 47"/>
                    <a:gd name="T16" fmla="*/ 77 w 125"/>
                    <a:gd name="T17" fmla="*/ 37 h 47"/>
                    <a:gd name="T18" fmla="*/ 80 w 125"/>
                    <a:gd name="T19" fmla="*/ 28 h 47"/>
                    <a:gd name="T20" fmla="*/ 81 w 125"/>
                    <a:gd name="T21" fmla="*/ 23 h 47"/>
                    <a:gd name="T22" fmla="*/ 81 w 125"/>
                    <a:gd name="T23" fmla="*/ 16 h 47"/>
                    <a:gd name="T24" fmla="*/ 80 w 125"/>
                    <a:gd name="T25" fmla="*/ 8 h 47"/>
                    <a:gd name="T26" fmla="*/ 77 w 125"/>
                    <a:gd name="T27" fmla="*/ 1 h 47"/>
                    <a:gd name="T28" fmla="*/ 120 w 125"/>
                    <a:gd name="T29" fmla="*/ 0 h 47"/>
                    <a:gd name="T30" fmla="*/ 120 w 125"/>
                    <a:gd name="T31" fmla="*/ 0 h 47"/>
                    <a:gd name="T32" fmla="*/ 122 w 125"/>
                    <a:gd name="T33" fmla="*/ 4 h 47"/>
                    <a:gd name="T34" fmla="*/ 125 w 125"/>
                    <a:gd name="T35" fmla="*/ 11 h 47"/>
                    <a:gd name="T36" fmla="*/ 125 w 125"/>
                    <a:gd name="T37" fmla="*/ 16 h 47"/>
                    <a:gd name="T38" fmla="*/ 125 w 125"/>
                    <a:gd name="T39" fmla="*/ 23 h 47"/>
                    <a:gd name="T40" fmla="*/ 123 w 125"/>
                    <a:gd name="T41" fmla="*/ 28 h 47"/>
                    <a:gd name="T42" fmla="*/ 120 w 125"/>
                    <a:gd name="T43" fmla="*/ 35 h 47"/>
                    <a:gd name="T44" fmla="*/ 120 w 125"/>
                    <a:gd name="T45" fmla="*/ 3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25" h="47">
                      <a:moveTo>
                        <a:pt x="120" y="35"/>
                      </a:moveTo>
                      <a:lnTo>
                        <a:pt x="99" y="46"/>
                      </a:lnTo>
                      <a:lnTo>
                        <a:pt x="8" y="47"/>
                      </a:lnTo>
                      <a:lnTo>
                        <a:pt x="8" y="47"/>
                      </a:lnTo>
                      <a:lnTo>
                        <a:pt x="6" y="45"/>
                      </a:lnTo>
                      <a:lnTo>
                        <a:pt x="0" y="41"/>
                      </a:lnTo>
                      <a:lnTo>
                        <a:pt x="76" y="39"/>
                      </a:lnTo>
                      <a:lnTo>
                        <a:pt x="76" y="39"/>
                      </a:lnTo>
                      <a:lnTo>
                        <a:pt x="77" y="37"/>
                      </a:lnTo>
                      <a:lnTo>
                        <a:pt x="80" y="28"/>
                      </a:lnTo>
                      <a:lnTo>
                        <a:pt x="81" y="23"/>
                      </a:lnTo>
                      <a:lnTo>
                        <a:pt x="81" y="16"/>
                      </a:lnTo>
                      <a:lnTo>
                        <a:pt x="80" y="8"/>
                      </a:lnTo>
                      <a:lnTo>
                        <a:pt x="77" y="1"/>
                      </a:lnTo>
                      <a:lnTo>
                        <a:pt x="120" y="0"/>
                      </a:lnTo>
                      <a:lnTo>
                        <a:pt x="120" y="0"/>
                      </a:lnTo>
                      <a:lnTo>
                        <a:pt x="122" y="4"/>
                      </a:lnTo>
                      <a:lnTo>
                        <a:pt x="125" y="11"/>
                      </a:lnTo>
                      <a:lnTo>
                        <a:pt x="125" y="16"/>
                      </a:lnTo>
                      <a:lnTo>
                        <a:pt x="125" y="23"/>
                      </a:lnTo>
                      <a:lnTo>
                        <a:pt x="123" y="28"/>
                      </a:lnTo>
                      <a:lnTo>
                        <a:pt x="120" y="35"/>
                      </a:lnTo>
                      <a:lnTo>
                        <a:pt x="120" y="35"/>
                      </a:lnTo>
                      <a:close/>
                    </a:path>
                  </a:pathLst>
                </a:custGeom>
                <a:solidFill>
                  <a:srgbClr val="243E5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</p:grpSp>
          <p:sp>
            <p:nvSpPr>
              <p:cNvPr id="9" name="Freeform 86"/>
              <p:cNvSpPr/>
              <p:nvPr/>
            </p:nvSpPr>
            <p:spPr bwMode="auto">
              <a:xfrm rot="2007898">
                <a:off x="490238" y="3692437"/>
                <a:ext cx="1024150" cy="1432553"/>
              </a:xfrm>
              <a:custGeom>
                <a:avLst/>
                <a:gdLst>
                  <a:gd name="T0" fmla="*/ 283 w 326"/>
                  <a:gd name="T1" fmla="*/ 1 h 456"/>
                  <a:gd name="T2" fmla="*/ 290 w 326"/>
                  <a:gd name="T3" fmla="*/ 208 h 456"/>
                  <a:gd name="T4" fmla="*/ 0 w 326"/>
                  <a:gd name="T5" fmla="*/ 380 h 456"/>
                  <a:gd name="T6" fmla="*/ 1 w 326"/>
                  <a:gd name="T7" fmla="*/ 420 h 456"/>
                  <a:gd name="T8" fmla="*/ 1 w 326"/>
                  <a:gd name="T9" fmla="*/ 420 h 456"/>
                  <a:gd name="T10" fmla="*/ 8 w 326"/>
                  <a:gd name="T11" fmla="*/ 433 h 456"/>
                  <a:gd name="T12" fmla="*/ 21 w 326"/>
                  <a:gd name="T13" fmla="*/ 440 h 456"/>
                  <a:gd name="T14" fmla="*/ 23 w 326"/>
                  <a:gd name="T15" fmla="*/ 440 h 456"/>
                  <a:gd name="T16" fmla="*/ 44 w 326"/>
                  <a:gd name="T17" fmla="*/ 456 h 456"/>
                  <a:gd name="T18" fmla="*/ 66 w 326"/>
                  <a:gd name="T19" fmla="*/ 437 h 456"/>
                  <a:gd name="T20" fmla="*/ 147 w 326"/>
                  <a:gd name="T21" fmla="*/ 434 h 456"/>
                  <a:gd name="T22" fmla="*/ 147 w 326"/>
                  <a:gd name="T23" fmla="*/ 434 h 456"/>
                  <a:gd name="T24" fmla="*/ 146 w 326"/>
                  <a:gd name="T25" fmla="*/ 425 h 456"/>
                  <a:gd name="T26" fmla="*/ 148 w 326"/>
                  <a:gd name="T27" fmla="*/ 417 h 456"/>
                  <a:gd name="T28" fmla="*/ 151 w 326"/>
                  <a:gd name="T29" fmla="*/ 413 h 456"/>
                  <a:gd name="T30" fmla="*/ 158 w 326"/>
                  <a:gd name="T31" fmla="*/ 406 h 456"/>
                  <a:gd name="T32" fmla="*/ 162 w 326"/>
                  <a:gd name="T33" fmla="*/ 405 h 456"/>
                  <a:gd name="T34" fmla="*/ 170 w 326"/>
                  <a:gd name="T35" fmla="*/ 403 h 456"/>
                  <a:gd name="T36" fmla="*/ 181 w 326"/>
                  <a:gd name="T37" fmla="*/ 406 h 456"/>
                  <a:gd name="T38" fmla="*/ 220 w 326"/>
                  <a:gd name="T39" fmla="*/ 424 h 456"/>
                  <a:gd name="T40" fmla="*/ 221 w 326"/>
                  <a:gd name="T41" fmla="*/ 428 h 456"/>
                  <a:gd name="T42" fmla="*/ 218 w 326"/>
                  <a:gd name="T43" fmla="*/ 429 h 456"/>
                  <a:gd name="T44" fmla="*/ 217 w 326"/>
                  <a:gd name="T45" fmla="*/ 428 h 456"/>
                  <a:gd name="T46" fmla="*/ 179 w 326"/>
                  <a:gd name="T47" fmla="*/ 410 h 456"/>
                  <a:gd name="T48" fmla="*/ 170 w 326"/>
                  <a:gd name="T49" fmla="*/ 409 h 456"/>
                  <a:gd name="T50" fmla="*/ 164 w 326"/>
                  <a:gd name="T51" fmla="*/ 409 h 456"/>
                  <a:gd name="T52" fmla="*/ 158 w 326"/>
                  <a:gd name="T53" fmla="*/ 413 h 456"/>
                  <a:gd name="T54" fmla="*/ 152 w 326"/>
                  <a:gd name="T55" fmla="*/ 418 h 456"/>
                  <a:gd name="T56" fmla="*/ 152 w 326"/>
                  <a:gd name="T57" fmla="*/ 433 h 456"/>
                  <a:gd name="T58" fmla="*/ 152 w 326"/>
                  <a:gd name="T59" fmla="*/ 434 h 456"/>
                  <a:gd name="T60" fmla="*/ 164 w 326"/>
                  <a:gd name="T61" fmla="*/ 434 h 456"/>
                  <a:gd name="T62" fmla="*/ 164 w 326"/>
                  <a:gd name="T63" fmla="*/ 424 h 456"/>
                  <a:gd name="T64" fmla="*/ 169 w 326"/>
                  <a:gd name="T65" fmla="*/ 420 h 456"/>
                  <a:gd name="T66" fmla="*/ 173 w 326"/>
                  <a:gd name="T67" fmla="*/ 417 h 456"/>
                  <a:gd name="T68" fmla="*/ 178 w 326"/>
                  <a:gd name="T69" fmla="*/ 417 h 456"/>
                  <a:gd name="T70" fmla="*/ 216 w 326"/>
                  <a:gd name="T71" fmla="*/ 433 h 456"/>
                  <a:gd name="T72" fmla="*/ 227 w 326"/>
                  <a:gd name="T73" fmla="*/ 434 h 456"/>
                  <a:gd name="T74" fmla="*/ 245 w 326"/>
                  <a:gd name="T75" fmla="*/ 432 h 456"/>
                  <a:gd name="T76" fmla="*/ 326 w 326"/>
                  <a:gd name="T77" fmla="*/ 421 h 456"/>
                  <a:gd name="T78" fmla="*/ 324 w 326"/>
                  <a:gd name="T79" fmla="*/ 397 h 456"/>
                  <a:gd name="T80" fmla="*/ 321 w 326"/>
                  <a:gd name="T81" fmla="*/ 244 h 456"/>
                  <a:gd name="T82" fmla="*/ 321 w 326"/>
                  <a:gd name="T83" fmla="*/ 237 h 456"/>
                  <a:gd name="T84" fmla="*/ 316 w 326"/>
                  <a:gd name="T85" fmla="*/ 102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26" h="456">
                    <a:moveTo>
                      <a:pt x="313" y="0"/>
                    </a:moveTo>
                    <a:lnTo>
                      <a:pt x="283" y="1"/>
                    </a:lnTo>
                    <a:lnTo>
                      <a:pt x="289" y="198"/>
                    </a:lnTo>
                    <a:lnTo>
                      <a:pt x="290" y="208"/>
                    </a:lnTo>
                    <a:lnTo>
                      <a:pt x="295" y="360"/>
                    </a:lnTo>
                    <a:lnTo>
                      <a:pt x="0" y="380"/>
                    </a:lnTo>
                    <a:lnTo>
                      <a:pt x="1" y="420"/>
                    </a:lnTo>
                    <a:lnTo>
                      <a:pt x="1" y="420"/>
                    </a:lnTo>
                    <a:lnTo>
                      <a:pt x="1" y="420"/>
                    </a:lnTo>
                    <a:lnTo>
                      <a:pt x="1" y="420"/>
                    </a:lnTo>
                    <a:lnTo>
                      <a:pt x="4" y="428"/>
                    </a:lnTo>
                    <a:lnTo>
                      <a:pt x="8" y="433"/>
                    </a:lnTo>
                    <a:lnTo>
                      <a:pt x="13" y="437"/>
                    </a:lnTo>
                    <a:lnTo>
                      <a:pt x="21" y="440"/>
                    </a:lnTo>
                    <a:lnTo>
                      <a:pt x="21" y="440"/>
                    </a:lnTo>
                    <a:lnTo>
                      <a:pt x="23" y="440"/>
                    </a:lnTo>
                    <a:lnTo>
                      <a:pt x="44" y="438"/>
                    </a:lnTo>
                    <a:lnTo>
                      <a:pt x="44" y="456"/>
                    </a:lnTo>
                    <a:lnTo>
                      <a:pt x="67" y="456"/>
                    </a:lnTo>
                    <a:lnTo>
                      <a:pt x="66" y="437"/>
                    </a:lnTo>
                    <a:lnTo>
                      <a:pt x="147" y="434"/>
                    </a:lnTo>
                    <a:lnTo>
                      <a:pt x="147" y="434"/>
                    </a:lnTo>
                    <a:lnTo>
                      <a:pt x="147" y="434"/>
                    </a:lnTo>
                    <a:lnTo>
                      <a:pt x="147" y="434"/>
                    </a:lnTo>
                    <a:lnTo>
                      <a:pt x="146" y="430"/>
                    </a:lnTo>
                    <a:lnTo>
                      <a:pt x="146" y="425"/>
                    </a:lnTo>
                    <a:lnTo>
                      <a:pt x="147" y="421"/>
                    </a:lnTo>
                    <a:lnTo>
                      <a:pt x="148" y="417"/>
                    </a:lnTo>
                    <a:lnTo>
                      <a:pt x="148" y="417"/>
                    </a:lnTo>
                    <a:lnTo>
                      <a:pt x="151" y="413"/>
                    </a:lnTo>
                    <a:lnTo>
                      <a:pt x="154" y="409"/>
                    </a:lnTo>
                    <a:lnTo>
                      <a:pt x="158" y="406"/>
                    </a:lnTo>
                    <a:lnTo>
                      <a:pt x="162" y="405"/>
                    </a:lnTo>
                    <a:lnTo>
                      <a:pt x="162" y="405"/>
                    </a:lnTo>
                    <a:lnTo>
                      <a:pt x="170" y="403"/>
                    </a:lnTo>
                    <a:lnTo>
                      <a:pt x="170" y="403"/>
                    </a:lnTo>
                    <a:lnTo>
                      <a:pt x="175" y="403"/>
                    </a:lnTo>
                    <a:lnTo>
                      <a:pt x="181" y="406"/>
                    </a:lnTo>
                    <a:lnTo>
                      <a:pt x="220" y="424"/>
                    </a:lnTo>
                    <a:lnTo>
                      <a:pt x="220" y="424"/>
                    </a:lnTo>
                    <a:lnTo>
                      <a:pt x="221" y="425"/>
                    </a:lnTo>
                    <a:lnTo>
                      <a:pt x="221" y="428"/>
                    </a:lnTo>
                    <a:lnTo>
                      <a:pt x="221" y="428"/>
                    </a:lnTo>
                    <a:lnTo>
                      <a:pt x="218" y="429"/>
                    </a:lnTo>
                    <a:lnTo>
                      <a:pt x="218" y="429"/>
                    </a:lnTo>
                    <a:lnTo>
                      <a:pt x="217" y="428"/>
                    </a:lnTo>
                    <a:lnTo>
                      <a:pt x="179" y="410"/>
                    </a:lnTo>
                    <a:lnTo>
                      <a:pt x="179" y="410"/>
                    </a:lnTo>
                    <a:lnTo>
                      <a:pt x="175" y="409"/>
                    </a:lnTo>
                    <a:lnTo>
                      <a:pt x="170" y="409"/>
                    </a:lnTo>
                    <a:lnTo>
                      <a:pt x="170" y="409"/>
                    </a:lnTo>
                    <a:lnTo>
                      <a:pt x="164" y="409"/>
                    </a:lnTo>
                    <a:lnTo>
                      <a:pt x="164" y="409"/>
                    </a:lnTo>
                    <a:lnTo>
                      <a:pt x="158" y="413"/>
                    </a:lnTo>
                    <a:lnTo>
                      <a:pt x="152" y="418"/>
                    </a:lnTo>
                    <a:lnTo>
                      <a:pt x="152" y="418"/>
                    </a:lnTo>
                    <a:lnTo>
                      <a:pt x="151" y="426"/>
                    </a:lnTo>
                    <a:lnTo>
                      <a:pt x="152" y="433"/>
                    </a:lnTo>
                    <a:lnTo>
                      <a:pt x="152" y="433"/>
                    </a:lnTo>
                    <a:lnTo>
                      <a:pt x="152" y="434"/>
                    </a:lnTo>
                    <a:lnTo>
                      <a:pt x="164" y="434"/>
                    </a:lnTo>
                    <a:lnTo>
                      <a:pt x="164" y="434"/>
                    </a:lnTo>
                    <a:lnTo>
                      <a:pt x="163" y="429"/>
                    </a:lnTo>
                    <a:lnTo>
                      <a:pt x="164" y="424"/>
                    </a:lnTo>
                    <a:lnTo>
                      <a:pt x="164" y="424"/>
                    </a:lnTo>
                    <a:lnTo>
                      <a:pt x="169" y="420"/>
                    </a:lnTo>
                    <a:lnTo>
                      <a:pt x="173" y="417"/>
                    </a:lnTo>
                    <a:lnTo>
                      <a:pt x="173" y="417"/>
                    </a:lnTo>
                    <a:lnTo>
                      <a:pt x="178" y="417"/>
                    </a:lnTo>
                    <a:lnTo>
                      <a:pt x="178" y="417"/>
                    </a:lnTo>
                    <a:lnTo>
                      <a:pt x="185" y="418"/>
                    </a:lnTo>
                    <a:lnTo>
                      <a:pt x="216" y="433"/>
                    </a:lnTo>
                    <a:lnTo>
                      <a:pt x="227" y="432"/>
                    </a:lnTo>
                    <a:lnTo>
                      <a:pt x="227" y="434"/>
                    </a:lnTo>
                    <a:lnTo>
                      <a:pt x="245" y="434"/>
                    </a:lnTo>
                    <a:lnTo>
                      <a:pt x="245" y="432"/>
                    </a:lnTo>
                    <a:lnTo>
                      <a:pt x="326" y="429"/>
                    </a:lnTo>
                    <a:lnTo>
                      <a:pt x="326" y="421"/>
                    </a:lnTo>
                    <a:lnTo>
                      <a:pt x="325" y="422"/>
                    </a:lnTo>
                    <a:lnTo>
                      <a:pt x="324" y="397"/>
                    </a:lnTo>
                    <a:lnTo>
                      <a:pt x="326" y="397"/>
                    </a:lnTo>
                    <a:lnTo>
                      <a:pt x="321" y="244"/>
                    </a:lnTo>
                    <a:lnTo>
                      <a:pt x="321" y="237"/>
                    </a:lnTo>
                    <a:lnTo>
                      <a:pt x="321" y="237"/>
                    </a:lnTo>
                    <a:lnTo>
                      <a:pt x="317" y="102"/>
                    </a:lnTo>
                    <a:lnTo>
                      <a:pt x="316" y="102"/>
                    </a:lnTo>
                    <a:lnTo>
                      <a:pt x="31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" name="Freeform 90"/>
              <p:cNvSpPr/>
              <p:nvPr/>
            </p:nvSpPr>
            <p:spPr bwMode="auto">
              <a:xfrm rot="2007898">
                <a:off x="471431" y="3538123"/>
                <a:ext cx="1061849" cy="1319456"/>
              </a:xfrm>
              <a:custGeom>
                <a:avLst/>
                <a:gdLst>
                  <a:gd name="T0" fmla="*/ 0 w 338"/>
                  <a:gd name="T1" fmla="*/ 31 h 420"/>
                  <a:gd name="T2" fmla="*/ 13 w 338"/>
                  <a:gd name="T3" fmla="*/ 420 h 420"/>
                  <a:gd name="T4" fmla="*/ 338 w 338"/>
                  <a:gd name="T5" fmla="*/ 398 h 420"/>
                  <a:gd name="T6" fmla="*/ 325 w 338"/>
                  <a:gd name="T7" fmla="*/ 0 h 420"/>
                  <a:gd name="T8" fmla="*/ 20 w 338"/>
                  <a:gd name="T9" fmla="*/ 11 h 420"/>
                  <a:gd name="T10" fmla="*/ 20 w 338"/>
                  <a:gd name="T11" fmla="*/ 11 h 420"/>
                  <a:gd name="T12" fmla="*/ 12 w 338"/>
                  <a:gd name="T13" fmla="*/ 13 h 420"/>
                  <a:gd name="T14" fmla="*/ 5 w 338"/>
                  <a:gd name="T15" fmla="*/ 17 h 420"/>
                  <a:gd name="T16" fmla="*/ 1 w 338"/>
                  <a:gd name="T17" fmla="*/ 23 h 420"/>
                  <a:gd name="T18" fmla="*/ 1 w 338"/>
                  <a:gd name="T19" fmla="*/ 27 h 420"/>
                  <a:gd name="T20" fmla="*/ 0 w 338"/>
                  <a:gd name="T21" fmla="*/ 31 h 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8" h="420">
                    <a:moveTo>
                      <a:pt x="0" y="31"/>
                    </a:moveTo>
                    <a:lnTo>
                      <a:pt x="13" y="420"/>
                    </a:lnTo>
                    <a:lnTo>
                      <a:pt x="338" y="398"/>
                    </a:lnTo>
                    <a:lnTo>
                      <a:pt x="325" y="0"/>
                    </a:lnTo>
                    <a:lnTo>
                      <a:pt x="20" y="11"/>
                    </a:lnTo>
                    <a:lnTo>
                      <a:pt x="20" y="11"/>
                    </a:lnTo>
                    <a:lnTo>
                      <a:pt x="12" y="13"/>
                    </a:lnTo>
                    <a:lnTo>
                      <a:pt x="5" y="17"/>
                    </a:lnTo>
                    <a:lnTo>
                      <a:pt x="1" y="23"/>
                    </a:lnTo>
                    <a:lnTo>
                      <a:pt x="1" y="27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4549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1" name="Freeform 91"/>
              <p:cNvSpPr/>
              <p:nvPr/>
            </p:nvSpPr>
            <p:spPr bwMode="auto">
              <a:xfrm rot="2007898">
                <a:off x="471431" y="3538123"/>
                <a:ext cx="1061849" cy="1319456"/>
              </a:xfrm>
              <a:custGeom>
                <a:avLst/>
                <a:gdLst>
                  <a:gd name="T0" fmla="*/ 0 w 338"/>
                  <a:gd name="T1" fmla="*/ 31 h 420"/>
                  <a:gd name="T2" fmla="*/ 13 w 338"/>
                  <a:gd name="T3" fmla="*/ 420 h 420"/>
                  <a:gd name="T4" fmla="*/ 338 w 338"/>
                  <a:gd name="T5" fmla="*/ 398 h 420"/>
                  <a:gd name="T6" fmla="*/ 325 w 338"/>
                  <a:gd name="T7" fmla="*/ 0 h 420"/>
                  <a:gd name="T8" fmla="*/ 20 w 338"/>
                  <a:gd name="T9" fmla="*/ 11 h 420"/>
                  <a:gd name="T10" fmla="*/ 20 w 338"/>
                  <a:gd name="T11" fmla="*/ 11 h 420"/>
                  <a:gd name="T12" fmla="*/ 12 w 338"/>
                  <a:gd name="T13" fmla="*/ 13 h 420"/>
                  <a:gd name="T14" fmla="*/ 5 w 338"/>
                  <a:gd name="T15" fmla="*/ 17 h 420"/>
                  <a:gd name="T16" fmla="*/ 1 w 338"/>
                  <a:gd name="T17" fmla="*/ 23 h 420"/>
                  <a:gd name="T18" fmla="*/ 1 w 338"/>
                  <a:gd name="T19" fmla="*/ 27 h 420"/>
                  <a:gd name="T20" fmla="*/ 0 w 338"/>
                  <a:gd name="T21" fmla="*/ 31 h 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8" h="420">
                    <a:moveTo>
                      <a:pt x="0" y="31"/>
                    </a:moveTo>
                    <a:lnTo>
                      <a:pt x="13" y="420"/>
                    </a:lnTo>
                    <a:lnTo>
                      <a:pt x="338" y="398"/>
                    </a:lnTo>
                    <a:lnTo>
                      <a:pt x="325" y="0"/>
                    </a:lnTo>
                    <a:lnTo>
                      <a:pt x="20" y="11"/>
                    </a:lnTo>
                    <a:lnTo>
                      <a:pt x="20" y="11"/>
                    </a:lnTo>
                    <a:lnTo>
                      <a:pt x="12" y="13"/>
                    </a:lnTo>
                    <a:lnTo>
                      <a:pt x="5" y="17"/>
                    </a:lnTo>
                    <a:lnTo>
                      <a:pt x="1" y="23"/>
                    </a:lnTo>
                    <a:lnTo>
                      <a:pt x="1" y="27"/>
                    </a:lnTo>
                    <a:lnTo>
                      <a:pt x="0" y="31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2" name="Freeform 92"/>
              <p:cNvSpPr/>
              <p:nvPr/>
            </p:nvSpPr>
            <p:spPr bwMode="auto">
              <a:xfrm rot="2007898">
                <a:off x="540979" y="3306783"/>
                <a:ext cx="97390" cy="1281756"/>
              </a:xfrm>
              <a:custGeom>
                <a:avLst/>
                <a:gdLst>
                  <a:gd name="T0" fmla="*/ 1 w 31"/>
                  <a:gd name="T1" fmla="*/ 19 h 408"/>
                  <a:gd name="T2" fmla="*/ 0 w 31"/>
                  <a:gd name="T3" fmla="*/ 19 h 408"/>
                  <a:gd name="T4" fmla="*/ 13 w 31"/>
                  <a:gd name="T5" fmla="*/ 408 h 408"/>
                  <a:gd name="T6" fmla="*/ 31 w 31"/>
                  <a:gd name="T7" fmla="*/ 406 h 408"/>
                  <a:gd name="T8" fmla="*/ 17 w 31"/>
                  <a:gd name="T9" fmla="*/ 0 h 408"/>
                  <a:gd name="T10" fmla="*/ 17 w 31"/>
                  <a:gd name="T11" fmla="*/ 0 h 408"/>
                  <a:gd name="T12" fmla="*/ 10 w 31"/>
                  <a:gd name="T13" fmla="*/ 1 h 408"/>
                  <a:gd name="T14" fmla="*/ 5 w 31"/>
                  <a:gd name="T15" fmla="*/ 5 h 408"/>
                  <a:gd name="T16" fmla="*/ 1 w 31"/>
                  <a:gd name="T17" fmla="*/ 12 h 408"/>
                  <a:gd name="T18" fmla="*/ 1 w 31"/>
                  <a:gd name="T19" fmla="*/ 19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408">
                    <a:moveTo>
                      <a:pt x="1" y="19"/>
                    </a:moveTo>
                    <a:lnTo>
                      <a:pt x="0" y="19"/>
                    </a:lnTo>
                    <a:lnTo>
                      <a:pt x="13" y="408"/>
                    </a:lnTo>
                    <a:lnTo>
                      <a:pt x="31" y="406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0" y="1"/>
                    </a:lnTo>
                    <a:lnTo>
                      <a:pt x="5" y="5"/>
                    </a:lnTo>
                    <a:lnTo>
                      <a:pt x="1" y="12"/>
                    </a:lnTo>
                    <a:lnTo>
                      <a:pt x="1" y="19"/>
                    </a:lnTo>
                    <a:close/>
                  </a:path>
                </a:pathLst>
              </a:custGeom>
              <a:solidFill>
                <a:srgbClr val="5357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3" name="Freeform 93"/>
              <p:cNvSpPr/>
              <p:nvPr/>
            </p:nvSpPr>
            <p:spPr bwMode="auto">
              <a:xfrm rot="2007898">
                <a:off x="540979" y="3306783"/>
                <a:ext cx="97390" cy="1281756"/>
              </a:xfrm>
              <a:custGeom>
                <a:avLst/>
                <a:gdLst>
                  <a:gd name="T0" fmla="*/ 1 w 31"/>
                  <a:gd name="T1" fmla="*/ 19 h 408"/>
                  <a:gd name="T2" fmla="*/ 0 w 31"/>
                  <a:gd name="T3" fmla="*/ 19 h 408"/>
                  <a:gd name="T4" fmla="*/ 13 w 31"/>
                  <a:gd name="T5" fmla="*/ 408 h 408"/>
                  <a:gd name="T6" fmla="*/ 31 w 31"/>
                  <a:gd name="T7" fmla="*/ 406 h 408"/>
                  <a:gd name="T8" fmla="*/ 17 w 31"/>
                  <a:gd name="T9" fmla="*/ 0 h 408"/>
                  <a:gd name="T10" fmla="*/ 17 w 31"/>
                  <a:gd name="T11" fmla="*/ 0 h 408"/>
                  <a:gd name="T12" fmla="*/ 10 w 31"/>
                  <a:gd name="T13" fmla="*/ 1 h 408"/>
                  <a:gd name="T14" fmla="*/ 5 w 31"/>
                  <a:gd name="T15" fmla="*/ 5 h 408"/>
                  <a:gd name="T16" fmla="*/ 1 w 31"/>
                  <a:gd name="T17" fmla="*/ 12 h 408"/>
                  <a:gd name="T18" fmla="*/ 1 w 31"/>
                  <a:gd name="T19" fmla="*/ 19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408">
                    <a:moveTo>
                      <a:pt x="1" y="19"/>
                    </a:moveTo>
                    <a:lnTo>
                      <a:pt x="0" y="19"/>
                    </a:lnTo>
                    <a:lnTo>
                      <a:pt x="13" y="408"/>
                    </a:lnTo>
                    <a:lnTo>
                      <a:pt x="31" y="406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0" y="1"/>
                    </a:lnTo>
                    <a:lnTo>
                      <a:pt x="5" y="5"/>
                    </a:lnTo>
                    <a:lnTo>
                      <a:pt x="1" y="12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4" name="Freeform 94"/>
              <p:cNvSpPr/>
              <p:nvPr/>
            </p:nvSpPr>
            <p:spPr bwMode="auto">
              <a:xfrm rot="2007898">
                <a:off x="168683" y="4682995"/>
                <a:ext cx="999017" cy="131945"/>
              </a:xfrm>
              <a:custGeom>
                <a:avLst/>
                <a:gdLst>
                  <a:gd name="T0" fmla="*/ 0 w 318"/>
                  <a:gd name="T1" fmla="*/ 27 h 42"/>
                  <a:gd name="T2" fmla="*/ 0 w 318"/>
                  <a:gd name="T3" fmla="*/ 27 h 42"/>
                  <a:gd name="T4" fmla="*/ 2 w 318"/>
                  <a:gd name="T5" fmla="*/ 32 h 42"/>
                  <a:gd name="T6" fmla="*/ 5 w 318"/>
                  <a:gd name="T7" fmla="*/ 38 h 42"/>
                  <a:gd name="T8" fmla="*/ 10 w 318"/>
                  <a:gd name="T9" fmla="*/ 42 h 42"/>
                  <a:gd name="T10" fmla="*/ 17 w 318"/>
                  <a:gd name="T11" fmla="*/ 42 h 42"/>
                  <a:gd name="T12" fmla="*/ 318 w 318"/>
                  <a:gd name="T13" fmla="*/ 32 h 42"/>
                  <a:gd name="T14" fmla="*/ 318 w 318"/>
                  <a:gd name="T15" fmla="*/ 0 h 42"/>
                  <a:gd name="T16" fmla="*/ 15 w 318"/>
                  <a:gd name="T17" fmla="*/ 11 h 42"/>
                  <a:gd name="T18" fmla="*/ 15 w 318"/>
                  <a:gd name="T19" fmla="*/ 11 h 42"/>
                  <a:gd name="T20" fmla="*/ 9 w 318"/>
                  <a:gd name="T21" fmla="*/ 12 h 42"/>
                  <a:gd name="T22" fmla="*/ 5 w 318"/>
                  <a:gd name="T23" fmla="*/ 15 h 42"/>
                  <a:gd name="T24" fmla="*/ 0 w 318"/>
                  <a:gd name="T25" fmla="*/ 20 h 42"/>
                  <a:gd name="T26" fmla="*/ 0 w 318"/>
                  <a:gd name="T27" fmla="*/ 27 h 42"/>
                  <a:gd name="T28" fmla="*/ 0 w 318"/>
                  <a:gd name="T29" fmla="*/ 2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18" h="42">
                    <a:moveTo>
                      <a:pt x="0" y="27"/>
                    </a:moveTo>
                    <a:lnTo>
                      <a:pt x="0" y="27"/>
                    </a:lnTo>
                    <a:lnTo>
                      <a:pt x="2" y="32"/>
                    </a:lnTo>
                    <a:lnTo>
                      <a:pt x="5" y="38"/>
                    </a:lnTo>
                    <a:lnTo>
                      <a:pt x="10" y="42"/>
                    </a:lnTo>
                    <a:lnTo>
                      <a:pt x="17" y="42"/>
                    </a:lnTo>
                    <a:lnTo>
                      <a:pt x="318" y="32"/>
                    </a:lnTo>
                    <a:lnTo>
                      <a:pt x="318" y="0"/>
                    </a:lnTo>
                    <a:lnTo>
                      <a:pt x="15" y="11"/>
                    </a:lnTo>
                    <a:lnTo>
                      <a:pt x="15" y="11"/>
                    </a:lnTo>
                    <a:lnTo>
                      <a:pt x="9" y="12"/>
                    </a:lnTo>
                    <a:lnTo>
                      <a:pt x="5" y="15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E1CC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5" name="Freeform 95"/>
              <p:cNvSpPr/>
              <p:nvPr/>
            </p:nvSpPr>
            <p:spPr bwMode="auto">
              <a:xfrm rot="2007898">
                <a:off x="153756" y="4667830"/>
                <a:ext cx="1021008" cy="157078"/>
              </a:xfrm>
              <a:custGeom>
                <a:avLst/>
                <a:gdLst>
                  <a:gd name="T0" fmla="*/ 0 w 325"/>
                  <a:gd name="T1" fmla="*/ 31 h 50"/>
                  <a:gd name="T2" fmla="*/ 0 w 325"/>
                  <a:gd name="T3" fmla="*/ 31 h 50"/>
                  <a:gd name="T4" fmla="*/ 1 w 325"/>
                  <a:gd name="T5" fmla="*/ 35 h 50"/>
                  <a:gd name="T6" fmla="*/ 3 w 325"/>
                  <a:gd name="T7" fmla="*/ 39 h 50"/>
                  <a:gd name="T8" fmla="*/ 7 w 325"/>
                  <a:gd name="T9" fmla="*/ 45 h 50"/>
                  <a:gd name="T10" fmla="*/ 14 w 325"/>
                  <a:gd name="T11" fmla="*/ 49 h 50"/>
                  <a:gd name="T12" fmla="*/ 20 w 325"/>
                  <a:gd name="T13" fmla="*/ 50 h 50"/>
                  <a:gd name="T14" fmla="*/ 325 w 325"/>
                  <a:gd name="T15" fmla="*/ 39 h 50"/>
                  <a:gd name="T16" fmla="*/ 325 w 325"/>
                  <a:gd name="T17" fmla="*/ 32 h 50"/>
                  <a:gd name="T18" fmla="*/ 20 w 325"/>
                  <a:gd name="T19" fmla="*/ 43 h 50"/>
                  <a:gd name="T20" fmla="*/ 20 w 325"/>
                  <a:gd name="T21" fmla="*/ 43 h 50"/>
                  <a:gd name="T22" fmla="*/ 16 w 325"/>
                  <a:gd name="T23" fmla="*/ 42 h 50"/>
                  <a:gd name="T24" fmla="*/ 12 w 325"/>
                  <a:gd name="T25" fmla="*/ 39 h 50"/>
                  <a:gd name="T26" fmla="*/ 10 w 325"/>
                  <a:gd name="T27" fmla="*/ 35 h 50"/>
                  <a:gd name="T28" fmla="*/ 8 w 325"/>
                  <a:gd name="T29" fmla="*/ 31 h 50"/>
                  <a:gd name="T30" fmla="*/ 8 w 325"/>
                  <a:gd name="T31" fmla="*/ 31 h 50"/>
                  <a:gd name="T32" fmla="*/ 8 w 325"/>
                  <a:gd name="T33" fmla="*/ 26 h 50"/>
                  <a:gd name="T34" fmla="*/ 11 w 325"/>
                  <a:gd name="T35" fmla="*/ 22 h 50"/>
                  <a:gd name="T36" fmla="*/ 15 w 325"/>
                  <a:gd name="T37" fmla="*/ 19 h 50"/>
                  <a:gd name="T38" fmla="*/ 20 w 325"/>
                  <a:gd name="T39" fmla="*/ 18 h 50"/>
                  <a:gd name="T40" fmla="*/ 324 w 325"/>
                  <a:gd name="T41" fmla="*/ 8 h 50"/>
                  <a:gd name="T42" fmla="*/ 324 w 325"/>
                  <a:gd name="T43" fmla="*/ 0 h 50"/>
                  <a:gd name="T44" fmla="*/ 19 w 325"/>
                  <a:gd name="T45" fmla="*/ 11 h 50"/>
                  <a:gd name="T46" fmla="*/ 19 w 325"/>
                  <a:gd name="T47" fmla="*/ 11 h 50"/>
                  <a:gd name="T48" fmla="*/ 12 w 325"/>
                  <a:gd name="T49" fmla="*/ 12 h 50"/>
                  <a:gd name="T50" fmla="*/ 5 w 325"/>
                  <a:gd name="T51" fmla="*/ 18 h 50"/>
                  <a:gd name="T52" fmla="*/ 1 w 325"/>
                  <a:gd name="T53" fmla="*/ 23 h 50"/>
                  <a:gd name="T54" fmla="*/ 0 w 325"/>
                  <a:gd name="T55" fmla="*/ 31 h 50"/>
                  <a:gd name="T56" fmla="*/ 0 w 325"/>
                  <a:gd name="T57" fmla="*/ 3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25" h="50">
                    <a:moveTo>
                      <a:pt x="0" y="31"/>
                    </a:moveTo>
                    <a:lnTo>
                      <a:pt x="0" y="31"/>
                    </a:lnTo>
                    <a:lnTo>
                      <a:pt x="1" y="35"/>
                    </a:lnTo>
                    <a:lnTo>
                      <a:pt x="3" y="39"/>
                    </a:lnTo>
                    <a:lnTo>
                      <a:pt x="7" y="45"/>
                    </a:lnTo>
                    <a:lnTo>
                      <a:pt x="14" y="49"/>
                    </a:lnTo>
                    <a:lnTo>
                      <a:pt x="20" y="50"/>
                    </a:lnTo>
                    <a:lnTo>
                      <a:pt x="325" y="39"/>
                    </a:lnTo>
                    <a:lnTo>
                      <a:pt x="325" y="32"/>
                    </a:lnTo>
                    <a:lnTo>
                      <a:pt x="20" y="43"/>
                    </a:lnTo>
                    <a:lnTo>
                      <a:pt x="20" y="43"/>
                    </a:lnTo>
                    <a:lnTo>
                      <a:pt x="16" y="42"/>
                    </a:lnTo>
                    <a:lnTo>
                      <a:pt x="12" y="39"/>
                    </a:lnTo>
                    <a:lnTo>
                      <a:pt x="10" y="35"/>
                    </a:lnTo>
                    <a:lnTo>
                      <a:pt x="8" y="31"/>
                    </a:lnTo>
                    <a:lnTo>
                      <a:pt x="8" y="31"/>
                    </a:lnTo>
                    <a:lnTo>
                      <a:pt x="8" y="26"/>
                    </a:lnTo>
                    <a:lnTo>
                      <a:pt x="11" y="22"/>
                    </a:lnTo>
                    <a:lnTo>
                      <a:pt x="15" y="19"/>
                    </a:lnTo>
                    <a:lnTo>
                      <a:pt x="20" y="18"/>
                    </a:lnTo>
                    <a:lnTo>
                      <a:pt x="324" y="8"/>
                    </a:lnTo>
                    <a:lnTo>
                      <a:pt x="324" y="0"/>
                    </a:lnTo>
                    <a:lnTo>
                      <a:pt x="19" y="11"/>
                    </a:lnTo>
                    <a:lnTo>
                      <a:pt x="19" y="11"/>
                    </a:lnTo>
                    <a:lnTo>
                      <a:pt x="12" y="12"/>
                    </a:lnTo>
                    <a:lnTo>
                      <a:pt x="5" y="18"/>
                    </a:lnTo>
                    <a:lnTo>
                      <a:pt x="1" y="23"/>
                    </a:lnTo>
                    <a:lnTo>
                      <a:pt x="0" y="31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3939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" name="Freeform 96"/>
              <p:cNvSpPr/>
              <p:nvPr/>
            </p:nvSpPr>
            <p:spPr bwMode="auto">
              <a:xfrm rot="2007898">
                <a:off x="1375578" y="4546625"/>
                <a:ext cx="3142" cy="31416"/>
              </a:xfrm>
              <a:custGeom>
                <a:avLst/>
                <a:gdLst>
                  <a:gd name="T0" fmla="*/ 0 w 1"/>
                  <a:gd name="T1" fmla="*/ 0 h 10"/>
                  <a:gd name="T2" fmla="*/ 1 w 1"/>
                  <a:gd name="T3" fmla="*/ 10 h 10"/>
                  <a:gd name="T4" fmla="*/ 1 w 1"/>
                  <a:gd name="T5" fmla="*/ 10 h 10"/>
                  <a:gd name="T6" fmla="*/ 0 w 1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0">
                    <a:moveTo>
                      <a:pt x="0" y="0"/>
                    </a:moveTo>
                    <a:lnTo>
                      <a:pt x="1" y="10"/>
                    </a:lnTo>
                    <a:lnTo>
                      <a:pt x="1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051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7" name="Freeform 97"/>
              <p:cNvSpPr/>
              <p:nvPr/>
            </p:nvSpPr>
            <p:spPr bwMode="auto">
              <a:xfrm rot="2007898">
                <a:off x="1375578" y="4546625"/>
                <a:ext cx="3142" cy="31416"/>
              </a:xfrm>
              <a:custGeom>
                <a:avLst/>
                <a:gdLst>
                  <a:gd name="T0" fmla="*/ 0 w 1"/>
                  <a:gd name="T1" fmla="*/ 0 h 10"/>
                  <a:gd name="T2" fmla="*/ 1 w 1"/>
                  <a:gd name="T3" fmla="*/ 10 h 10"/>
                  <a:gd name="T4" fmla="*/ 1 w 1"/>
                  <a:gd name="T5" fmla="*/ 10 h 10"/>
                  <a:gd name="T6" fmla="*/ 0 w 1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0">
                    <a:moveTo>
                      <a:pt x="0" y="0"/>
                    </a:moveTo>
                    <a:lnTo>
                      <a:pt x="1" y="10"/>
                    </a:lnTo>
                    <a:lnTo>
                      <a:pt x="1" y="1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8" name="Freeform 98"/>
              <p:cNvSpPr/>
              <p:nvPr/>
            </p:nvSpPr>
            <p:spPr bwMode="auto">
              <a:xfrm rot="2007898">
                <a:off x="485863" y="4266582"/>
                <a:ext cx="967601" cy="75398"/>
              </a:xfrm>
              <a:custGeom>
                <a:avLst/>
                <a:gdLst>
                  <a:gd name="T0" fmla="*/ 307 w 308"/>
                  <a:gd name="T1" fmla="*/ 0 h 24"/>
                  <a:gd name="T2" fmla="*/ 0 w 308"/>
                  <a:gd name="T3" fmla="*/ 10 h 24"/>
                  <a:gd name="T4" fmla="*/ 0 w 308"/>
                  <a:gd name="T5" fmla="*/ 24 h 24"/>
                  <a:gd name="T6" fmla="*/ 308 w 308"/>
                  <a:gd name="T7" fmla="*/ 14 h 24"/>
                  <a:gd name="T8" fmla="*/ 307 w 308"/>
                  <a:gd name="T9" fmla="*/ 4 h 24"/>
                  <a:gd name="T10" fmla="*/ 307 w 308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8" h="24">
                    <a:moveTo>
                      <a:pt x="307" y="0"/>
                    </a:moveTo>
                    <a:lnTo>
                      <a:pt x="0" y="10"/>
                    </a:lnTo>
                    <a:lnTo>
                      <a:pt x="0" y="24"/>
                    </a:lnTo>
                    <a:lnTo>
                      <a:pt x="308" y="14"/>
                    </a:lnTo>
                    <a:lnTo>
                      <a:pt x="307" y="4"/>
                    </a:lnTo>
                    <a:lnTo>
                      <a:pt x="307" y="0"/>
                    </a:lnTo>
                    <a:close/>
                  </a:path>
                </a:pathLst>
              </a:custGeom>
              <a:solidFill>
                <a:srgbClr val="3538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9" name="Freeform 99"/>
              <p:cNvSpPr/>
              <p:nvPr/>
            </p:nvSpPr>
            <p:spPr bwMode="auto">
              <a:xfrm rot="2007898">
                <a:off x="485863" y="4266582"/>
                <a:ext cx="967601" cy="75398"/>
              </a:xfrm>
              <a:custGeom>
                <a:avLst/>
                <a:gdLst>
                  <a:gd name="T0" fmla="*/ 307 w 308"/>
                  <a:gd name="T1" fmla="*/ 0 h 24"/>
                  <a:gd name="T2" fmla="*/ 0 w 308"/>
                  <a:gd name="T3" fmla="*/ 10 h 24"/>
                  <a:gd name="T4" fmla="*/ 0 w 308"/>
                  <a:gd name="T5" fmla="*/ 24 h 24"/>
                  <a:gd name="T6" fmla="*/ 308 w 308"/>
                  <a:gd name="T7" fmla="*/ 14 h 24"/>
                  <a:gd name="T8" fmla="*/ 307 w 308"/>
                  <a:gd name="T9" fmla="*/ 4 h 24"/>
                  <a:gd name="T10" fmla="*/ 307 w 308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8" h="24">
                    <a:moveTo>
                      <a:pt x="307" y="0"/>
                    </a:moveTo>
                    <a:lnTo>
                      <a:pt x="0" y="10"/>
                    </a:lnTo>
                    <a:lnTo>
                      <a:pt x="0" y="24"/>
                    </a:lnTo>
                    <a:lnTo>
                      <a:pt x="308" y="14"/>
                    </a:lnTo>
                    <a:lnTo>
                      <a:pt x="307" y="4"/>
                    </a:lnTo>
                    <a:lnTo>
                      <a:pt x="30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0" name="Freeform 100"/>
              <p:cNvSpPr/>
              <p:nvPr/>
            </p:nvSpPr>
            <p:spPr bwMode="auto">
              <a:xfrm rot="2007898">
                <a:off x="508424" y="4013888"/>
                <a:ext cx="53407" cy="43982"/>
              </a:xfrm>
              <a:custGeom>
                <a:avLst/>
                <a:gdLst>
                  <a:gd name="T0" fmla="*/ 17 w 17"/>
                  <a:gd name="T1" fmla="*/ 0 h 14"/>
                  <a:gd name="T2" fmla="*/ 0 w 17"/>
                  <a:gd name="T3" fmla="*/ 1 h 14"/>
                  <a:gd name="T4" fmla="*/ 0 w 17"/>
                  <a:gd name="T5" fmla="*/ 14 h 14"/>
                  <a:gd name="T6" fmla="*/ 17 w 17"/>
                  <a:gd name="T7" fmla="*/ 14 h 14"/>
                  <a:gd name="T8" fmla="*/ 17 w 17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4">
                    <a:moveTo>
                      <a:pt x="17" y="0"/>
                    </a:moveTo>
                    <a:lnTo>
                      <a:pt x="0" y="1"/>
                    </a:lnTo>
                    <a:lnTo>
                      <a:pt x="0" y="14"/>
                    </a:lnTo>
                    <a:lnTo>
                      <a:pt x="17" y="14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3D41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1" name="Freeform 101"/>
              <p:cNvSpPr/>
              <p:nvPr/>
            </p:nvSpPr>
            <p:spPr bwMode="auto">
              <a:xfrm rot="2007898">
                <a:off x="508424" y="4013888"/>
                <a:ext cx="53407" cy="43982"/>
              </a:xfrm>
              <a:custGeom>
                <a:avLst/>
                <a:gdLst>
                  <a:gd name="T0" fmla="*/ 17 w 17"/>
                  <a:gd name="T1" fmla="*/ 0 h 14"/>
                  <a:gd name="T2" fmla="*/ 0 w 17"/>
                  <a:gd name="T3" fmla="*/ 1 h 14"/>
                  <a:gd name="T4" fmla="*/ 0 w 17"/>
                  <a:gd name="T5" fmla="*/ 14 h 14"/>
                  <a:gd name="T6" fmla="*/ 17 w 17"/>
                  <a:gd name="T7" fmla="*/ 14 h 14"/>
                  <a:gd name="T8" fmla="*/ 17 w 17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4">
                    <a:moveTo>
                      <a:pt x="17" y="0"/>
                    </a:moveTo>
                    <a:lnTo>
                      <a:pt x="0" y="1"/>
                    </a:lnTo>
                    <a:lnTo>
                      <a:pt x="0" y="14"/>
                    </a:lnTo>
                    <a:lnTo>
                      <a:pt x="17" y="14"/>
                    </a:lnTo>
                    <a:lnTo>
                      <a:pt x="1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2" name="Freeform 102"/>
              <p:cNvSpPr/>
              <p:nvPr/>
            </p:nvSpPr>
            <p:spPr bwMode="auto">
              <a:xfrm rot="2007898">
                <a:off x="532780" y="3878569"/>
                <a:ext cx="1043000" cy="458669"/>
              </a:xfrm>
              <a:custGeom>
                <a:avLst/>
                <a:gdLst>
                  <a:gd name="T0" fmla="*/ 5 w 332"/>
                  <a:gd name="T1" fmla="*/ 146 h 146"/>
                  <a:gd name="T2" fmla="*/ 332 w 332"/>
                  <a:gd name="T3" fmla="*/ 135 h 146"/>
                  <a:gd name="T4" fmla="*/ 328 w 332"/>
                  <a:gd name="T5" fmla="*/ 0 h 146"/>
                  <a:gd name="T6" fmla="*/ 0 w 332"/>
                  <a:gd name="T7" fmla="*/ 11 h 146"/>
                  <a:gd name="T8" fmla="*/ 5 w 332"/>
                  <a:gd name="T9" fmla="*/ 146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2" h="146">
                    <a:moveTo>
                      <a:pt x="5" y="146"/>
                    </a:moveTo>
                    <a:lnTo>
                      <a:pt x="332" y="135"/>
                    </a:lnTo>
                    <a:lnTo>
                      <a:pt x="328" y="0"/>
                    </a:lnTo>
                    <a:lnTo>
                      <a:pt x="0" y="11"/>
                    </a:lnTo>
                    <a:lnTo>
                      <a:pt x="5" y="146"/>
                    </a:lnTo>
                    <a:close/>
                  </a:path>
                </a:pathLst>
              </a:custGeom>
              <a:solidFill>
                <a:srgbClr val="84BC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3" name="Freeform 103"/>
              <p:cNvSpPr/>
              <p:nvPr/>
            </p:nvSpPr>
            <p:spPr bwMode="auto">
              <a:xfrm rot="2007898">
                <a:off x="604407" y="3640317"/>
                <a:ext cx="84823" cy="430394"/>
              </a:xfrm>
              <a:custGeom>
                <a:avLst/>
                <a:gdLst>
                  <a:gd name="T0" fmla="*/ 5 w 27"/>
                  <a:gd name="T1" fmla="*/ 137 h 137"/>
                  <a:gd name="T2" fmla="*/ 27 w 27"/>
                  <a:gd name="T3" fmla="*/ 135 h 137"/>
                  <a:gd name="T4" fmla="*/ 23 w 27"/>
                  <a:gd name="T5" fmla="*/ 0 h 137"/>
                  <a:gd name="T6" fmla="*/ 0 w 27"/>
                  <a:gd name="T7" fmla="*/ 2 h 137"/>
                  <a:gd name="T8" fmla="*/ 5 w 27"/>
                  <a:gd name="T9" fmla="*/ 137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37">
                    <a:moveTo>
                      <a:pt x="5" y="137"/>
                    </a:moveTo>
                    <a:lnTo>
                      <a:pt x="27" y="135"/>
                    </a:lnTo>
                    <a:lnTo>
                      <a:pt x="23" y="0"/>
                    </a:lnTo>
                    <a:lnTo>
                      <a:pt x="0" y="2"/>
                    </a:lnTo>
                    <a:lnTo>
                      <a:pt x="5" y="137"/>
                    </a:lnTo>
                    <a:close/>
                  </a:path>
                </a:pathLst>
              </a:custGeom>
              <a:solidFill>
                <a:srgbClr val="AFC9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4" name="Freeform 104"/>
              <p:cNvSpPr/>
              <p:nvPr/>
            </p:nvSpPr>
            <p:spPr bwMode="auto">
              <a:xfrm rot="2007898">
                <a:off x="1121444" y="3666464"/>
                <a:ext cx="103673" cy="1360299"/>
              </a:xfrm>
              <a:custGeom>
                <a:avLst/>
                <a:gdLst>
                  <a:gd name="T0" fmla="*/ 15 w 33"/>
                  <a:gd name="T1" fmla="*/ 433 h 433"/>
                  <a:gd name="T2" fmla="*/ 33 w 33"/>
                  <a:gd name="T3" fmla="*/ 432 h 433"/>
                  <a:gd name="T4" fmla="*/ 19 w 33"/>
                  <a:gd name="T5" fmla="*/ 0 h 433"/>
                  <a:gd name="T6" fmla="*/ 0 w 33"/>
                  <a:gd name="T7" fmla="*/ 0 h 433"/>
                  <a:gd name="T8" fmla="*/ 15 w 33"/>
                  <a:gd name="T9" fmla="*/ 433 h 4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33">
                    <a:moveTo>
                      <a:pt x="15" y="433"/>
                    </a:moveTo>
                    <a:lnTo>
                      <a:pt x="33" y="432"/>
                    </a:lnTo>
                    <a:lnTo>
                      <a:pt x="19" y="0"/>
                    </a:lnTo>
                    <a:lnTo>
                      <a:pt x="0" y="0"/>
                    </a:lnTo>
                    <a:lnTo>
                      <a:pt x="15" y="433"/>
                    </a:lnTo>
                    <a:close/>
                  </a:path>
                </a:pathLst>
              </a:custGeom>
              <a:solidFill>
                <a:srgbClr val="BF37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grpSp>
            <p:nvGrpSpPr>
              <p:cNvPr id="25" name="组 24"/>
              <p:cNvGrpSpPr/>
              <p:nvPr/>
            </p:nvGrpSpPr>
            <p:grpSpPr>
              <a:xfrm>
                <a:off x="1117435" y="4632120"/>
                <a:ext cx="357389" cy="432089"/>
                <a:chOff x="559780" y="4894787"/>
                <a:chExt cx="357389" cy="432089"/>
              </a:xfrm>
            </p:grpSpPr>
            <p:sp>
              <p:nvSpPr>
                <p:cNvPr id="27" name="Freeform 74"/>
                <p:cNvSpPr>
                  <a:spLocks noEditPoints="1"/>
                </p:cNvSpPr>
                <p:nvPr/>
              </p:nvSpPr>
              <p:spPr bwMode="auto">
                <a:xfrm rot="2007898">
                  <a:off x="577881" y="5081834"/>
                  <a:ext cx="339288" cy="245042"/>
                </a:xfrm>
                <a:custGeom>
                  <a:avLst/>
                  <a:gdLst>
                    <a:gd name="T0" fmla="*/ 17 w 108"/>
                    <a:gd name="T1" fmla="*/ 27 h 78"/>
                    <a:gd name="T2" fmla="*/ 21 w 108"/>
                    <a:gd name="T3" fmla="*/ 37 h 78"/>
                    <a:gd name="T4" fmla="*/ 79 w 108"/>
                    <a:gd name="T5" fmla="*/ 65 h 78"/>
                    <a:gd name="T6" fmla="*/ 83 w 108"/>
                    <a:gd name="T7" fmla="*/ 65 h 78"/>
                    <a:gd name="T8" fmla="*/ 82 w 108"/>
                    <a:gd name="T9" fmla="*/ 61 h 78"/>
                    <a:gd name="T10" fmla="*/ 25 w 108"/>
                    <a:gd name="T11" fmla="*/ 34 h 78"/>
                    <a:gd name="T12" fmla="*/ 23 w 108"/>
                    <a:gd name="T13" fmla="*/ 27 h 78"/>
                    <a:gd name="T14" fmla="*/ 71 w 108"/>
                    <a:gd name="T15" fmla="*/ 20 h 78"/>
                    <a:gd name="T16" fmla="*/ 73 w 108"/>
                    <a:gd name="T17" fmla="*/ 26 h 78"/>
                    <a:gd name="T18" fmla="*/ 73 w 108"/>
                    <a:gd name="T19" fmla="*/ 26 h 78"/>
                    <a:gd name="T20" fmla="*/ 75 w 108"/>
                    <a:gd name="T21" fmla="*/ 23 h 78"/>
                    <a:gd name="T22" fmla="*/ 25 w 108"/>
                    <a:gd name="T23" fmla="*/ 15 h 78"/>
                    <a:gd name="T24" fmla="*/ 27 w 108"/>
                    <a:gd name="T25" fmla="*/ 20 h 78"/>
                    <a:gd name="T26" fmla="*/ 29 w 108"/>
                    <a:gd name="T27" fmla="*/ 19 h 78"/>
                    <a:gd name="T28" fmla="*/ 33 w 108"/>
                    <a:gd name="T29" fmla="*/ 18 h 78"/>
                    <a:gd name="T30" fmla="*/ 2 w 108"/>
                    <a:gd name="T31" fmla="*/ 14 h 78"/>
                    <a:gd name="T32" fmla="*/ 1 w 108"/>
                    <a:gd name="T33" fmla="*/ 27 h 78"/>
                    <a:gd name="T34" fmla="*/ 4 w 108"/>
                    <a:gd name="T35" fmla="*/ 37 h 78"/>
                    <a:gd name="T36" fmla="*/ 15 w 108"/>
                    <a:gd name="T37" fmla="*/ 46 h 78"/>
                    <a:gd name="T38" fmla="*/ 83 w 108"/>
                    <a:gd name="T39" fmla="*/ 77 h 78"/>
                    <a:gd name="T40" fmla="*/ 87 w 108"/>
                    <a:gd name="T41" fmla="*/ 78 h 78"/>
                    <a:gd name="T42" fmla="*/ 102 w 108"/>
                    <a:gd name="T43" fmla="*/ 72 h 78"/>
                    <a:gd name="T44" fmla="*/ 106 w 108"/>
                    <a:gd name="T45" fmla="*/ 64 h 78"/>
                    <a:gd name="T46" fmla="*/ 102 w 108"/>
                    <a:gd name="T47" fmla="*/ 46 h 78"/>
                    <a:gd name="T48" fmla="*/ 69 w 108"/>
                    <a:gd name="T49" fmla="*/ 29 h 78"/>
                    <a:gd name="T50" fmla="*/ 94 w 108"/>
                    <a:gd name="T51" fmla="*/ 46 h 78"/>
                    <a:gd name="T52" fmla="*/ 102 w 108"/>
                    <a:gd name="T53" fmla="*/ 60 h 78"/>
                    <a:gd name="T54" fmla="*/ 98 w 108"/>
                    <a:gd name="T55" fmla="*/ 69 h 78"/>
                    <a:gd name="T56" fmla="*/ 87 w 108"/>
                    <a:gd name="T57" fmla="*/ 73 h 78"/>
                    <a:gd name="T58" fmla="*/ 17 w 108"/>
                    <a:gd name="T59" fmla="*/ 41 h 78"/>
                    <a:gd name="T60" fmla="*/ 6 w 108"/>
                    <a:gd name="T61" fmla="*/ 30 h 78"/>
                    <a:gd name="T62" fmla="*/ 6 w 108"/>
                    <a:gd name="T63" fmla="*/ 16 h 78"/>
                    <a:gd name="T64" fmla="*/ 47 w 108"/>
                    <a:gd name="T65" fmla="*/ 19 h 78"/>
                    <a:gd name="T66" fmla="*/ 48 w 108"/>
                    <a:gd name="T67" fmla="*/ 22 h 78"/>
                    <a:gd name="T68" fmla="*/ 59 w 108"/>
                    <a:gd name="T69" fmla="*/ 30 h 78"/>
                    <a:gd name="T70" fmla="*/ 39 w 108"/>
                    <a:gd name="T71" fmla="*/ 15 h 78"/>
                    <a:gd name="T72" fmla="*/ 8 w 108"/>
                    <a:gd name="T73" fmla="*/ 7 h 78"/>
                    <a:gd name="T74" fmla="*/ 9 w 108"/>
                    <a:gd name="T75" fmla="*/ 12 h 78"/>
                    <a:gd name="T76" fmla="*/ 8 w 108"/>
                    <a:gd name="T77" fmla="*/ 7 h 78"/>
                    <a:gd name="T78" fmla="*/ 17 w 108"/>
                    <a:gd name="T79" fmla="*/ 2 h 78"/>
                    <a:gd name="T80" fmla="*/ 19 w 108"/>
                    <a:gd name="T81" fmla="*/ 6 h 78"/>
                    <a:gd name="T82" fmla="*/ 25 w 108"/>
                    <a:gd name="T83" fmla="*/ 6 h 78"/>
                    <a:gd name="T84" fmla="*/ 66 w 108"/>
                    <a:gd name="T85" fmla="*/ 22 h 78"/>
                    <a:gd name="T86" fmla="*/ 36 w 108"/>
                    <a:gd name="T87" fmla="*/ 3 h 78"/>
                    <a:gd name="T88" fmla="*/ 24 w 108"/>
                    <a:gd name="T89" fmla="*/ 0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108" h="78">
                      <a:moveTo>
                        <a:pt x="19" y="22"/>
                      </a:moveTo>
                      <a:lnTo>
                        <a:pt x="19" y="22"/>
                      </a:lnTo>
                      <a:lnTo>
                        <a:pt x="17" y="27"/>
                      </a:lnTo>
                      <a:lnTo>
                        <a:pt x="19" y="33"/>
                      </a:lnTo>
                      <a:lnTo>
                        <a:pt x="19" y="33"/>
                      </a:lnTo>
                      <a:lnTo>
                        <a:pt x="21" y="37"/>
                      </a:lnTo>
                      <a:lnTo>
                        <a:pt x="27" y="41"/>
                      </a:lnTo>
                      <a:lnTo>
                        <a:pt x="79" y="65"/>
                      </a:lnTo>
                      <a:lnTo>
                        <a:pt x="79" y="65"/>
                      </a:lnTo>
                      <a:lnTo>
                        <a:pt x="81" y="66"/>
                      </a:lnTo>
                      <a:lnTo>
                        <a:pt x="81" y="66"/>
                      </a:lnTo>
                      <a:lnTo>
                        <a:pt x="83" y="65"/>
                      </a:lnTo>
                      <a:lnTo>
                        <a:pt x="83" y="65"/>
                      </a:lnTo>
                      <a:lnTo>
                        <a:pt x="83" y="62"/>
                      </a:lnTo>
                      <a:lnTo>
                        <a:pt x="82" y="61"/>
                      </a:lnTo>
                      <a:lnTo>
                        <a:pt x="28" y="37"/>
                      </a:lnTo>
                      <a:lnTo>
                        <a:pt x="28" y="37"/>
                      </a:lnTo>
                      <a:lnTo>
                        <a:pt x="25" y="34"/>
                      </a:lnTo>
                      <a:lnTo>
                        <a:pt x="24" y="30"/>
                      </a:lnTo>
                      <a:lnTo>
                        <a:pt x="24" y="30"/>
                      </a:lnTo>
                      <a:lnTo>
                        <a:pt x="23" y="27"/>
                      </a:lnTo>
                      <a:lnTo>
                        <a:pt x="24" y="24"/>
                      </a:lnTo>
                      <a:lnTo>
                        <a:pt x="19" y="22"/>
                      </a:lnTo>
                      <a:close/>
                      <a:moveTo>
                        <a:pt x="71" y="20"/>
                      </a:moveTo>
                      <a:lnTo>
                        <a:pt x="71" y="20"/>
                      </a:lnTo>
                      <a:lnTo>
                        <a:pt x="70" y="24"/>
                      </a:lnTo>
                      <a:lnTo>
                        <a:pt x="73" y="26"/>
                      </a:lnTo>
                      <a:lnTo>
                        <a:pt x="73" y="26"/>
                      </a:lnTo>
                      <a:lnTo>
                        <a:pt x="73" y="26"/>
                      </a:lnTo>
                      <a:lnTo>
                        <a:pt x="73" y="26"/>
                      </a:lnTo>
                      <a:lnTo>
                        <a:pt x="75" y="24"/>
                      </a:lnTo>
                      <a:lnTo>
                        <a:pt x="75" y="24"/>
                      </a:lnTo>
                      <a:lnTo>
                        <a:pt x="75" y="23"/>
                      </a:lnTo>
                      <a:lnTo>
                        <a:pt x="74" y="20"/>
                      </a:lnTo>
                      <a:lnTo>
                        <a:pt x="71" y="20"/>
                      </a:lnTo>
                      <a:close/>
                      <a:moveTo>
                        <a:pt x="25" y="15"/>
                      </a:moveTo>
                      <a:lnTo>
                        <a:pt x="25" y="15"/>
                      </a:lnTo>
                      <a:lnTo>
                        <a:pt x="21" y="18"/>
                      </a:lnTo>
                      <a:lnTo>
                        <a:pt x="27" y="20"/>
                      </a:lnTo>
                      <a:lnTo>
                        <a:pt x="27" y="20"/>
                      </a:lnTo>
                      <a:lnTo>
                        <a:pt x="29" y="19"/>
                      </a:lnTo>
                      <a:lnTo>
                        <a:pt x="29" y="19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33" y="18"/>
                      </a:lnTo>
                      <a:lnTo>
                        <a:pt x="25" y="15"/>
                      </a:lnTo>
                      <a:close/>
                      <a:moveTo>
                        <a:pt x="2" y="14"/>
                      </a:moveTo>
                      <a:lnTo>
                        <a:pt x="2" y="14"/>
                      </a:lnTo>
                      <a:lnTo>
                        <a:pt x="1" y="19"/>
                      </a:lnTo>
                      <a:lnTo>
                        <a:pt x="0" y="23"/>
                      </a:lnTo>
                      <a:lnTo>
                        <a:pt x="1" y="27"/>
                      </a:lnTo>
                      <a:lnTo>
                        <a:pt x="1" y="31"/>
                      </a:lnTo>
                      <a:lnTo>
                        <a:pt x="1" y="31"/>
                      </a:lnTo>
                      <a:lnTo>
                        <a:pt x="4" y="37"/>
                      </a:lnTo>
                      <a:lnTo>
                        <a:pt x="6" y="39"/>
                      </a:lnTo>
                      <a:lnTo>
                        <a:pt x="10" y="43"/>
                      </a:lnTo>
                      <a:lnTo>
                        <a:pt x="15" y="46"/>
                      </a:lnTo>
                      <a:lnTo>
                        <a:pt x="79" y="76"/>
                      </a:lnTo>
                      <a:lnTo>
                        <a:pt x="79" y="76"/>
                      </a:lnTo>
                      <a:lnTo>
                        <a:pt x="83" y="77"/>
                      </a:lnTo>
                      <a:lnTo>
                        <a:pt x="83" y="77"/>
                      </a:lnTo>
                      <a:lnTo>
                        <a:pt x="87" y="78"/>
                      </a:lnTo>
                      <a:lnTo>
                        <a:pt x="87" y="78"/>
                      </a:lnTo>
                      <a:lnTo>
                        <a:pt x="93" y="77"/>
                      </a:lnTo>
                      <a:lnTo>
                        <a:pt x="98" y="76"/>
                      </a:lnTo>
                      <a:lnTo>
                        <a:pt x="102" y="72"/>
                      </a:lnTo>
                      <a:lnTo>
                        <a:pt x="105" y="68"/>
                      </a:lnTo>
                      <a:lnTo>
                        <a:pt x="105" y="68"/>
                      </a:lnTo>
                      <a:lnTo>
                        <a:pt x="106" y="64"/>
                      </a:lnTo>
                      <a:lnTo>
                        <a:pt x="108" y="60"/>
                      </a:lnTo>
                      <a:lnTo>
                        <a:pt x="106" y="53"/>
                      </a:lnTo>
                      <a:lnTo>
                        <a:pt x="102" y="46"/>
                      </a:lnTo>
                      <a:lnTo>
                        <a:pt x="96" y="42"/>
                      </a:lnTo>
                      <a:lnTo>
                        <a:pt x="69" y="29"/>
                      </a:lnTo>
                      <a:lnTo>
                        <a:pt x="69" y="29"/>
                      </a:lnTo>
                      <a:lnTo>
                        <a:pt x="64" y="33"/>
                      </a:lnTo>
                      <a:lnTo>
                        <a:pt x="94" y="46"/>
                      </a:lnTo>
                      <a:lnTo>
                        <a:pt x="94" y="46"/>
                      </a:lnTo>
                      <a:lnTo>
                        <a:pt x="98" y="50"/>
                      </a:lnTo>
                      <a:lnTo>
                        <a:pt x="101" y="54"/>
                      </a:lnTo>
                      <a:lnTo>
                        <a:pt x="102" y="60"/>
                      </a:lnTo>
                      <a:lnTo>
                        <a:pt x="101" y="65"/>
                      </a:lnTo>
                      <a:lnTo>
                        <a:pt x="101" y="65"/>
                      </a:lnTo>
                      <a:lnTo>
                        <a:pt x="98" y="69"/>
                      </a:lnTo>
                      <a:lnTo>
                        <a:pt x="96" y="70"/>
                      </a:lnTo>
                      <a:lnTo>
                        <a:pt x="91" y="73"/>
                      </a:lnTo>
                      <a:lnTo>
                        <a:pt x="87" y="73"/>
                      </a:lnTo>
                      <a:lnTo>
                        <a:pt x="87" y="73"/>
                      </a:lnTo>
                      <a:lnTo>
                        <a:pt x="81" y="72"/>
                      </a:lnTo>
                      <a:lnTo>
                        <a:pt x="17" y="41"/>
                      </a:lnTo>
                      <a:lnTo>
                        <a:pt x="17" y="41"/>
                      </a:lnTo>
                      <a:lnTo>
                        <a:pt x="10" y="37"/>
                      </a:lnTo>
                      <a:lnTo>
                        <a:pt x="6" y="30"/>
                      </a:lnTo>
                      <a:lnTo>
                        <a:pt x="6" y="30"/>
                      </a:lnTo>
                      <a:lnTo>
                        <a:pt x="5" y="23"/>
                      </a:lnTo>
                      <a:lnTo>
                        <a:pt x="6" y="16"/>
                      </a:lnTo>
                      <a:lnTo>
                        <a:pt x="2" y="14"/>
                      </a:lnTo>
                      <a:close/>
                      <a:moveTo>
                        <a:pt x="35" y="14"/>
                      </a:moveTo>
                      <a:lnTo>
                        <a:pt x="47" y="19"/>
                      </a:lnTo>
                      <a:lnTo>
                        <a:pt x="47" y="19"/>
                      </a:lnTo>
                      <a:lnTo>
                        <a:pt x="48" y="20"/>
                      </a:lnTo>
                      <a:lnTo>
                        <a:pt x="48" y="22"/>
                      </a:lnTo>
                      <a:lnTo>
                        <a:pt x="48" y="22"/>
                      </a:lnTo>
                      <a:lnTo>
                        <a:pt x="47" y="23"/>
                      </a:lnTo>
                      <a:lnTo>
                        <a:pt x="59" y="30"/>
                      </a:lnTo>
                      <a:lnTo>
                        <a:pt x="59" y="30"/>
                      </a:lnTo>
                      <a:lnTo>
                        <a:pt x="63" y="26"/>
                      </a:lnTo>
                      <a:lnTo>
                        <a:pt x="39" y="15"/>
                      </a:lnTo>
                      <a:lnTo>
                        <a:pt x="39" y="15"/>
                      </a:lnTo>
                      <a:lnTo>
                        <a:pt x="35" y="14"/>
                      </a:lnTo>
                      <a:close/>
                      <a:moveTo>
                        <a:pt x="8" y="7"/>
                      </a:moveTo>
                      <a:lnTo>
                        <a:pt x="8" y="7"/>
                      </a:lnTo>
                      <a:lnTo>
                        <a:pt x="5" y="10"/>
                      </a:lnTo>
                      <a:lnTo>
                        <a:pt x="9" y="12"/>
                      </a:lnTo>
                      <a:lnTo>
                        <a:pt x="9" y="12"/>
                      </a:lnTo>
                      <a:lnTo>
                        <a:pt x="13" y="8"/>
                      </a:lnTo>
                      <a:lnTo>
                        <a:pt x="8" y="7"/>
                      </a:lnTo>
                      <a:close/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17" y="2"/>
                      </a:lnTo>
                      <a:lnTo>
                        <a:pt x="17" y="2"/>
                      </a:lnTo>
                      <a:lnTo>
                        <a:pt x="13" y="3"/>
                      </a:lnTo>
                      <a:lnTo>
                        <a:pt x="19" y="6"/>
                      </a:lnTo>
                      <a:lnTo>
                        <a:pt x="19" y="6"/>
                      </a:lnTo>
                      <a:lnTo>
                        <a:pt x="25" y="6"/>
                      </a:lnTo>
                      <a:lnTo>
                        <a:pt x="25" y="6"/>
                      </a:lnTo>
                      <a:lnTo>
                        <a:pt x="29" y="6"/>
                      </a:lnTo>
                      <a:lnTo>
                        <a:pt x="33" y="7"/>
                      </a:lnTo>
                      <a:lnTo>
                        <a:pt x="66" y="22"/>
                      </a:lnTo>
                      <a:lnTo>
                        <a:pt x="66" y="22"/>
                      </a:lnTo>
                      <a:lnTo>
                        <a:pt x="67" y="18"/>
                      </a:lnTo>
                      <a:lnTo>
                        <a:pt x="36" y="3"/>
                      </a:lnTo>
                      <a:lnTo>
                        <a:pt x="36" y="3"/>
                      </a:lnTo>
                      <a:lnTo>
                        <a:pt x="31" y="2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rgbClr val="08728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  <p:sp>
              <p:nvSpPr>
                <p:cNvPr id="28" name="Freeform 82"/>
                <p:cNvSpPr/>
                <p:nvPr/>
              </p:nvSpPr>
              <p:spPr bwMode="auto">
                <a:xfrm rot="2007898">
                  <a:off x="559780" y="4911392"/>
                  <a:ext cx="339288" cy="241901"/>
                </a:xfrm>
                <a:custGeom>
                  <a:avLst/>
                  <a:gdLst>
                    <a:gd name="T0" fmla="*/ 16 w 108"/>
                    <a:gd name="T1" fmla="*/ 2 h 77"/>
                    <a:gd name="T2" fmla="*/ 25 w 108"/>
                    <a:gd name="T3" fmla="*/ 0 h 77"/>
                    <a:gd name="T4" fmla="*/ 35 w 108"/>
                    <a:gd name="T5" fmla="*/ 3 h 77"/>
                    <a:gd name="T6" fmla="*/ 74 w 108"/>
                    <a:gd name="T7" fmla="*/ 21 h 77"/>
                    <a:gd name="T8" fmla="*/ 75 w 108"/>
                    <a:gd name="T9" fmla="*/ 25 h 77"/>
                    <a:gd name="T10" fmla="*/ 74 w 108"/>
                    <a:gd name="T11" fmla="*/ 26 h 77"/>
                    <a:gd name="T12" fmla="*/ 33 w 108"/>
                    <a:gd name="T13" fmla="*/ 7 h 77"/>
                    <a:gd name="T14" fmla="*/ 25 w 108"/>
                    <a:gd name="T15" fmla="*/ 6 h 77"/>
                    <a:gd name="T16" fmla="*/ 18 w 108"/>
                    <a:gd name="T17" fmla="*/ 6 h 77"/>
                    <a:gd name="T18" fmla="*/ 6 w 108"/>
                    <a:gd name="T19" fmla="*/ 15 h 77"/>
                    <a:gd name="T20" fmla="*/ 5 w 108"/>
                    <a:gd name="T21" fmla="*/ 23 h 77"/>
                    <a:gd name="T22" fmla="*/ 6 w 108"/>
                    <a:gd name="T23" fmla="*/ 30 h 77"/>
                    <a:gd name="T24" fmla="*/ 16 w 108"/>
                    <a:gd name="T25" fmla="*/ 41 h 77"/>
                    <a:gd name="T26" fmla="*/ 81 w 108"/>
                    <a:gd name="T27" fmla="*/ 72 h 77"/>
                    <a:gd name="T28" fmla="*/ 91 w 108"/>
                    <a:gd name="T29" fmla="*/ 72 h 77"/>
                    <a:gd name="T30" fmla="*/ 101 w 108"/>
                    <a:gd name="T31" fmla="*/ 65 h 77"/>
                    <a:gd name="T32" fmla="*/ 102 w 108"/>
                    <a:gd name="T33" fmla="*/ 60 h 77"/>
                    <a:gd name="T34" fmla="*/ 98 w 108"/>
                    <a:gd name="T35" fmla="*/ 49 h 77"/>
                    <a:gd name="T36" fmla="*/ 36 w 108"/>
                    <a:gd name="T37" fmla="*/ 19 h 77"/>
                    <a:gd name="T38" fmla="*/ 33 w 108"/>
                    <a:gd name="T39" fmla="*/ 18 h 77"/>
                    <a:gd name="T40" fmla="*/ 29 w 108"/>
                    <a:gd name="T41" fmla="*/ 18 h 77"/>
                    <a:gd name="T42" fmla="*/ 24 w 108"/>
                    <a:gd name="T43" fmla="*/ 23 h 77"/>
                    <a:gd name="T44" fmla="*/ 23 w 108"/>
                    <a:gd name="T45" fmla="*/ 27 h 77"/>
                    <a:gd name="T46" fmla="*/ 23 w 108"/>
                    <a:gd name="T47" fmla="*/ 30 h 77"/>
                    <a:gd name="T48" fmla="*/ 28 w 108"/>
                    <a:gd name="T49" fmla="*/ 35 h 77"/>
                    <a:gd name="T50" fmla="*/ 82 w 108"/>
                    <a:gd name="T51" fmla="*/ 61 h 77"/>
                    <a:gd name="T52" fmla="*/ 83 w 108"/>
                    <a:gd name="T53" fmla="*/ 64 h 77"/>
                    <a:gd name="T54" fmla="*/ 82 w 108"/>
                    <a:gd name="T55" fmla="*/ 65 h 77"/>
                    <a:gd name="T56" fmla="*/ 25 w 108"/>
                    <a:gd name="T57" fmla="*/ 41 h 77"/>
                    <a:gd name="T58" fmla="*/ 21 w 108"/>
                    <a:gd name="T59" fmla="*/ 37 h 77"/>
                    <a:gd name="T60" fmla="*/ 18 w 108"/>
                    <a:gd name="T61" fmla="*/ 31 h 77"/>
                    <a:gd name="T62" fmla="*/ 18 w 108"/>
                    <a:gd name="T63" fmla="*/ 21 h 77"/>
                    <a:gd name="T64" fmla="*/ 23 w 108"/>
                    <a:gd name="T65" fmla="*/ 17 h 77"/>
                    <a:gd name="T66" fmla="*/ 27 w 108"/>
                    <a:gd name="T67" fmla="*/ 14 h 77"/>
                    <a:gd name="T68" fmla="*/ 39 w 108"/>
                    <a:gd name="T69" fmla="*/ 15 h 77"/>
                    <a:gd name="T70" fmla="*/ 95 w 108"/>
                    <a:gd name="T71" fmla="*/ 42 h 77"/>
                    <a:gd name="T72" fmla="*/ 106 w 108"/>
                    <a:gd name="T73" fmla="*/ 53 h 77"/>
                    <a:gd name="T74" fmla="*/ 106 w 108"/>
                    <a:gd name="T75" fmla="*/ 64 h 77"/>
                    <a:gd name="T76" fmla="*/ 105 w 108"/>
                    <a:gd name="T77" fmla="*/ 68 h 77"/>
                    <a:gd name="T78" fmla="*/ 95 w 108"/>
                    <a:gd name="T79" fmla="*/ 76 h 77"/>
                    <a:gd name="T80" fmla="*/ 82 w 108"/>
                    <a:gd name="T81" fmla="*/ 77 h 77"/>
                    <a:gd name="T82" fmla="*/ 78 w 108"/>
                    <a:gd name="T83" fmla="*/ 76 h 77"/>
                    <a:gd name="T84" fmla="*/ 14 w 108"/>
                    <a:gd name="T85" fmla="*/ 45 h 77"/>
                    <a:gd name="T86" fmla="*/ 6 w 108"/>
                    <a:gd name="T87" fmla="*/ 39 h 77"/>
                    <a:gd name="T88" fmla="*/ 1 w 108"/>
                    <a:gd name="T89" fmla="*/ 31 h 77"/>
                    <a:gd name="T90" fmla="*/ 0 w 108"/>
                    <a:gd name="T91" fmla="*/ 27 h 77"/>
                    <a:gd name="T92" fmla="*/ 1 w 108"/>
                    <a:gd name="T93" fmla="*/ 18 h 77"/>
                    <a:gd name="T94" fmla="*/ 2 w 108"/>
                    <a:gd name="T95" fmla="*/ 14 h 77"/>
                    <a:gd name="T96" fmla="*/ 8 w 108"/>
                    <a:gd name="T97" fmla="*/ 6 h 77"/>
                    <a:gd name="T98" fmla="*/ 16 w 108"/>
                    <a:gd name="T99" fmla="*/ 2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108" h="77">
                      <a:moveTo>
                        <a:pt x="16" y="2"/>
                      </a:moveTo>
                      <a:lnTo>
                        <a:pt x="16" y="2"/>
                      </a:lnTo>
                      <a:lnTo>
                        <a:pt x="21" y="0"/>
                      </a:lnTo>
                      <a:lnTo>
                        <a:pt x="25" y="0"/>
                      </a:lnTo>
                      <a:lnTo>
                        <a:pt x="31" y="2"/>
                      </a:lnTo>
                      <a:lnTo>
                        <a:pt x="35" y="3"/>
                      </a:lnTo>
                      <a:lnTo>
                        <a:pt x="74" y="21"/>
                      </a:lnTo>
                      <a:lnTo>
                        <a:pt x="74" y="21"/>
                      </a:lnTo>
                      <a:lnTo>
                        <a:pt x="75" y="22"/>
                      </a:lnTo>
                      <a:lnTo>
                        <a:pt x="75" y="25"/>
                      </a:lnTo>
                      <a:lnTo>
                        <a:pt x="75" y="25"/>
                      </a:lnTo>
                      <a:lnTo>
                        <a:pt x="74" y="26"/>
                      </a:lnTo>
                      <a:lnTo>
                        <a:pt x="71" y="25"/>
                      </a:lnTo>
                      <a:lnTo>
                        <a:pt x="33" y="7"/>
                      </a:lnTo>
                      <a:lnTo>
                        <a:pt x="33" y="7"/>
                      </a:lnTo>
                      <a:lnTo>
                        <a:pt x="25" y="6"/>
                      </a:lnTo>
                      <a:lnTo>
                        <a:pt x="18" y="6"/>
                      </a:lnTo>
                      <a:lnTo>
                        <a:pt x="18" y="6"/>
                      </a:lnTo>
                      <a:lnTo>
                        <a:pt x="12" y="10"/>
                      </a:lnTo>
                      <a:lnTo>
                        <a:pt x="6" y="15"/>
                      </a:lnTo>
                      <a:lnTo>
                        <a:pt x="6" y="15"/>
                      </a:lnTo>
                      <a:lnTo>
                        <a:pt x="5" y="23"/>
                      </a:lnTo>
                      <a:lnTo>
                        <a:pt x="6" y="30"/>
                      </a:lnTo>
                      <a:lnTo>
                        <a:pt x="6" y="30"/>
                      </a:lnTo>
                      <a:lnTo>
                        <a:pt x="10" y="37"/>
                      </a:lnTo>
                      <a:lnTo>
                        <a:pt x="16" y="41"/>
                      </a:lnTo>
                      <a:lnTo>
                        <a:pt x="81" y="72"/>
                      </a:lnTo>
                      <a:lnTo>
                        <a:pt x="81" y="72"/>
                      </a:lnTo>
                      <a:lnTo>
                        <a:pt x="86" y="73"/>
                      </a:lnTo>
                      <a:lnTo>
                        <a:pt x="91" y="72"/>
                      </a:lnTo>
                      <a:lnTo>
                        <a:pt x="97" y="69"/>
                      </a:lnTo>
                      <a:lnTo>
                        <a:pt x="101" y="65"/>
                      </a:lnTo>
                      <a:lnTo>
                        <a:pt x="101" y="65"/>
                      </a:lnTo>
                      <a:lnTo>
                        <a:pt x="102" y="60"/>
                      </a:lnTo>
                      <a:lnTo>
                        <a:pt x="101" y="54"/>
                      </a:lnTo>
                      <a:lnTo>
                        <a:pt x="98" y="49"/>
                      </a:lnTo>
                      <a:lnTo>
                        <a:pt x="93" y="46"/>
                      </a:lnTo>
                      <a:lnTo>
                        <a:pt x="36" y="19"/>
                      </a:lnTo>
                      <a:lnTo>
                        <a:pt x="36" y="19"/>
                      </a:lnTo>
                      <a:lnTo>
                        <a:pt x="33" y="18"/>
                      </a:lnTo>
                      <a:lnTo>
                        <a:pt x="29" y="18"/>
                      </a:lnTo>
                      <a:lnTo>
                        <a:pt x="29" y="18"/>
                      </a:lnTo>
                      <a:lnTo>
                        <a:pt x="25" y="21"/>
                      </a:lnTo>
                      <a:lnTo>
                        <a:pt x="24" y="23"/>
                      </a:lnTo>
                      <a:lnTo>
                        <a:pt x="24" y="23"/>
                      </a:lnTo>
                      <a:lnTo>
                        <a:pt x="23" y="27"/>
                      </a:lnTo>
                      <a:lnTo>
                        <a:pt x="23" y="30"/>
                      </a:lnTo>
                      <a:lnTo>
                        <a:pt x="23" y="30"/>
                      </a:lnTo>
                      <a:lnTo>
                        <a:pt x="25" y="34"/>
                      </a:lnTo>
                      <a:lnTo>
                        <a:pt x="28" y="35"/>
                      </a:lnTo>
                      <a:lnTo>
                        <a:pt x="82" y="61"/>
                      </a:lnTo>
                      <a:lnTo>
                        <a:pt x="82" y="61"/>
                      </a:lnTo>
                      <a:lnTo>
                        <a:pt x="83" y="62"/>
                      </a:lnTo>
                      <a:lnTo>
                        <a:pt x="83" y="64"/>
                      </a:lnTo>
                      <a:lnTo>
                        <a:pt x="83" y="64"/>
                      </a:lnTo>
                      <a:lnTo>
                        <a:pt x="82" y="65"/>
                      </a:lnTo>
                      <a:lnTo>
                        <a:pt x="79" y="65"/>
                      </a:lnTo>
                      <a:lnTo>
                        <a:pt x="25" y="41"/>
                      </a:lnTo>
                      <a:lnTo>
                        <a:pt x="25" y="41"/>
                      </a:lnTo>
                      <a:lnTo>
                        <a:pt x="21" y="37"/>
                      </a:lnTo>
                      <a:lnTo>
                        <a:pt x="18" y="31"/>
                      </a:lnTo>
                      <a:lnTo>
                        <a:pt x="18" y="31"/>
                      </a:lnTo>
                      <a:lnTo>
                        <a:pt x="17" y="26"/>
                      </a:lnTo>
                      <a:lnTo>
                        <a:pt x="18" y="21"/>
                      </a:lnTo>
                      <a:lnTo>
                        <a:pt x="18" y="21"/>
                      </a:lnTo>
                      <a:lnTo>
                        <a:pt x="23" y="17"/>
                      </a:lnTo>
                      <a:lnTo>
                        <a:pt x="27" y="14"/>
                      </a:lnTo>
                      <a:lnTo>
                        <a:pt x="27" y="14"/>
                      </a:lnTo>
                      <a:lnTo>
                        <a:pt x="33" y="14"/>
                      </a:lnTo>
                      <a:lnTo>
                        <a:pt x="39" y="15"/>
                      </a:lnTo>
                      <a:lnTo>
                        <a:pt x="95" y="42"/>
                      </a:lnTo>
                      <a:lnTo>
                        <a:pt x="95" y="42"/>
                      </a:lnTo>
                      <a:lnTo>
                        <a:pt x="102" y="46"/>
                      </a:lnTo>
                      <a:lnTo>
                        <a:pt x="106" y="53"/>
                      </a:lnTo>
                      <a:lnTo>
                        <a:pt x="108" y="60"/>
                      </a:lnTo>
                      <a:lnTo>
                        <a:pt x="106" y="64"/>
                      </a:lnTo>
                      <a:lnTo>
                        <a:pt x="105" y="68"/>
                      </a:lnTo>
                      <a:lnTo>
                        <a:pt x="105" y="68"/>
                      </a:lnTo>
                      <a:lnTo>
                        <a:pt x="101" y="72"/>
                      </a:lnTo>
                      <a:lnTo>
                        <a:pt x="95" y="76"/>
                      </a:lnTo>
                      <a:lnTo>
                        <a:pt x="89" y="77"/>
                      </a:lnTo>
                      <a:lnTo>
                        <a:pt x="82" y="77"/>
                      </a:lnTo>
                      <a:lnTo>
                        <a:pt x="82" y="77"/>
                      </a:lnTo>
                      <a:lnTo>
                        <a:pt x="78" y="76"/>
                      </a:lnTo>
                      <a:lnTo>
                        <a:pt x="14" y="45"/>
                      </a:lnTo>
                      <a:lnTo>
                        <a:pt x="14" y="45"/>
                      </a:lnTo>
                      <a:lnTo>
                        <a:pt x="10" y="42"/>
                      </a:lnTo>
                      <a:lnTo>
                        <a:pt x="6" y="39"/>
                      </a:lnTo>
                      <a:lnTo>
                        <a:pt x="4" y="35"/>
                      </a:lnTo>
                      <a:lnTo>
                        <a:pt x="1" y="31"/>
                      </a:lnTo>
                      <a:lnTo>
                        <a:pt x="1" y="31"/>
                      </a:lnTo>
                      <a:lnTo>
                        <a:pt x="0" y="27"/>
                      </a:lnTo>
                      <a:lnTo>
                        <a:pt x="0" y="22"/>
                      </a:lnTo>
                      <a:lnTo>
                        <a:pt x="1" y="18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5" y="10"/>
                      </a:lnTo>
                      <a:lnTo>
                        <a:pt x="8" y="6"/>
                      </a:lnTo>
                      <a:lnTo>
                        <a:pt x="12" y="3"/>
                      </a:lnTo>
                      <a:lnTo>
                        <a:pt x="16" y="2"/>
                      </a:lnTo>
                      <a:close/>
                    </a:path>
                  </a:pathLst>
                </a:custGeom>
                <a:solidFill>
                  <a:srgbClr val="A3F3F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  <p:sp>
              <p:nvSpPr>
                <p:cNvPr id="29" name="Freeform 83"/>
                <p:cNvSpPr/>
                <p:nvPr/>
              </p:nvSpPr>
              <p:spPr bwMode="auto">
                <a:xfrm rot="2007898">
                  <a:off x="559780" y="4911392"/>
                  <a:ext cx="339288" cy="241901"/>
                </a:xfrm>
                <a:custGeom>
                  <a:avLst/>
                  <a:gdLst>
                    <a:gd name="T0" fmla="*/ 16 w 108"/>
                    <a:gd name="T1" fmla="*/ 2 h 77"/>
                    <a:gd name="T2" fmla="*/ 25 w 108"/>
                    <a:gd name="T3" fmla="*/ 0 h 77"/>
                    <a:gd name="T4" fmla="*/ 35 w 108"/>
                    <a:gd name="T5" fmla="*/ 3 h 77"/>
                    <a:gd name="T6" fmla="*/ 74 w 108"/>
                    <a:gd name="T7" fmla="*/ 21 h 77"/>
                    <a:gd name="T8" fmla="*/ 75 w 108"/>
                    <a:gd name="T9" fmla="*/ 25 h 77"/>
                    <a:gd name="T10" fmla="*/ 74 w 108"/>
                    <a:gd name="T11" fmla="*/ 26 h 77"/>
                    <a:gd name="T12" fmla="*/ 33 w 108"/>
                    <a:gd name="T13" fmla="*/ 7 h 77"/>
                    <a:gd name="T14" fmla="*/ 25 w 108"/>
                    <a:gd name="T15" fmla="*/ 6 h 77"/>
                    <a:gd name="T16" fmla="*/ 18 w 108"/>
                    <a:gd name="T17" fmla="*/ 6 h 77"/>
                    <a:gd name="T18" fmla="*/ 6 w 108"/>
                    <a:gd name="T19" fmla="*/ 15 h 77"/>
                    <a:gd name="T20" fmla="*/ 5 w 108"/>
                    <a:gd name="T21" fmla="*/ 23 h 77"/>
                    <a:gd name="T22" fmla="*/ 6 w 108"/>
                    <a:gd name="T23" fmla="*/ 30 h 77"/>
                    <a:gd name="T24" fmla="*/ 16 w 108"/>
                    <a:gd name="T25" fmla="*/ 41 h 77"/>
                    <a:gd name="T26" fmla="*/ 81 w 108"/>
                    <a:gd name="T27" fmla="*/ 72 h 77"/>
                    <a:gd name="T28" fmla="*/ 91 w 108"/>
                    <a:gd name="T29" fmla="*/ 72 h 77"/>
                    <a:gd name="T30" fmla="*/ 101 w 108"/>
                    <a:gd name="T31" fmla="*/ 65 h 77"/>
                    <a:gd name="T32" fmla="*/ 102 w 108"/>
                    <a:gd name="T33" fmla="*/ 60 h 77"/>
                    <a:gd name="T34" fmla="*/ 98 w 108"/>
                    <a:gd name="T35" fmla="*/ 49 h 77"/>
                    <a:gd name="T36" fmla="*/ 36 w 108"/>
                    <a:gd name="T37" fmla="*/ 19 h 77"/>
                    <a:gd name="T38" fmla="*/ 33 w 108"/>
                    <a:gd name="T39" fmla="*/ 18 h 77"/>
                    <a:gd name="T40" fmla="*/ 29 w 108"/>
                    <a:gd name="T41" fmla="*/ 18 h 77"/>
                    <a:gd name="T42" fmla="*/ 24 w 108"/>
                    <a:gd name="T43" fmla="*/ 23 h 77"/>
                    <a:gd name="T44" fmla="*/ 23 w 108"/>
                    <a:gd name="T45" fmla="*/ 27 h 77"/>
                    <a:gd name="T46" fmla="*/ 23 w 108"/>
                    <a:gd name="T47" fmla="*/ 30 h 77"/>
                    <a:gd name="T48" fmla="*/ 28 w 108"/>
                    <a:gd name="T49" fmla="*/ 35 h 77"/>
                    <a:gd name="T50" fmla="*/ 82 w 108"/>
                    <a:gd name="T51" fmla="*/ 61 h 77"/>
                    <a:gd name="T52" fmla="*/ 83 w 108"/>
                    <a:gd name="T53" fmla="*/ 64 h 77"/>
                    <a:gd name="T54" fmla="*/ 82 w 108"/>
                    <a:gd name="T55" fmla="*/ 65 h 77"/>
                    <a:gd name="T56" fmla="*/ 25 w 108"/>
                    <a:gd name="T57" fmla="*/ 41 h 77"/>
                    <a:gd name="T58" fmla="*/ 21 w 108"/>
                    <a:gd name="T59" fmla="*/ 37 h 77"/>
                    <a:gd name="T60" fmla="*/ 18 w 108"/>
                    <a:gd name="T61" fmla="*/ 31 h 77"/>
                    <a:gd name="T62" fmla="*/ 18 w 108"/>
                    <a:gd name="T63" fmla="*/ 21 h 77"/>
                    <a:gd name="T64" fmla="*/ 23 w 108"/>
                    <a:gd name="T65" fmla="*/ 17 h 77"/>
                    <a:gd name="T66" fmla="*/ 27 w 108"/>
                    <a:gd name="T67" fmla="*/ 14 h 77"/>
                    <a:gd name="T68" fmla="*/ 39 w 108"/>
                    <a:gd name="T69" fmla="*/ 15 h 77"/>
                    <a:gd name="T70" fmla="*/ 95 w 108"/>
                    <a:gd name="T71" fmla="*/ 42 h 77"/>
                    <a:gd name="T72" fmla="*/ 106 w 108"/>
                    <a:gd name="T73" fmla="*/ 53 h 77"/>
                    <a:gd name="T74" fmla="*/ 106 w 108"/>
                    <a:gd name="T75" fmla="*/ 64 h 77"/>
                    <a:gd name="T76" fmla="*/ 105 w 108"/>
                    <a:gd name="T77" fmla="*/ 68 h 77"/>
                    <a:gd name="T78" fmla="*/ 95 w 108"/>
                    <a:gd name="T79" fmla="*/ 76 h 77"/>
                    <a:gd name="T80" fmla="*/ 82 w 108"/>
                    <a:gd name="T81" fmla="*/ 77 h 77"/>
                    <a:gd name="T82" fmla="*/ 78 w 108"/>
                    <a:gd name="T83" fmla="*/ 76 h 77"/>
                    <a:gd name="T84" fmla="*/ 14 w 108"/>
                    <a:gd name="T85" fmla="*/ 45 h 77"/>
                    <a:gd name="T86" fmla="*/ 6 w 108"/>
                    <a:gd name="T87" fmla="*/ 39 h 77"/>
                    <a:gd name="T88" fmla="*/ 1 w 108"/>
                    <a:gd name="T89" fmla="*/ 31 h 77"/>
                    <a:gd name="T90" fmla="*/ 0 w 108"/>
                    <a:gd name="T91" fmla="*/ 27 h 77"/>
                    <a:gd name="T92" fmla="*/ 1 w 108"/>
                    <a:gd name="T93" fmla="*/ 18 h 77"/>
                    <a:gd name="T94" fmla="*/ 2 w 108"/>
                    <a:gd name="T95" fmla="*/ 14 h 77"/>
                    <a:gd name="T96" fmla="*/ 8 w 108"/>
                    <a:gd name="T97" fmla="*/ 6 h 77"/>
                    <a:gd name="T98" fmla="*/ 16 w 108"/>
                    <a:gd name="T99" fmla="*/ 2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108" h="77">
                      <a:moveTo>
                        <a:pt x="16" y="2"/>
                      </a:moveTo>
                      <a:lnTo>
                        <a:pt x="16" y="2"/>
                      </a:lnTo>
                      <a:lnTo>
                        <a:pt x="21" y="0"/>
                      </a:lnTo>
                      <a:lnTo>
                        <a:pt x="25" y="0"/>
                      </a:lnTo>
                      <a:lnTo>
                        <a:pt x="31" y="2"/>
                      </a:lnTo>
                      <a:lnTo>
                        <a:pt x="35" y="3"/>
                      </a:lnTo>
                      <a:lnTo>
                        <a:pt x="74" y="21"/>
                      </a:lnTo>
                      <a:lnTo>
                        <a:pt x="74" y="21"/>
                      </a:lnTo>
                      <a:lnTo>
                        <a:pt x="75" y="22"/>
                      </a:lnTo>
                      <a:lnTo>
                        <a:pt x="75" y="25"/>
                      </a:lnTo>
                      <a:lnTo>
                        <a:pt x="75" y="25"/>
                      </a:lnTo>
                      <a:lnTo>
                        <a:pt x="74" y="26"/>
                      </a:lnTo>
                      <a:lnTo>
                        <a:pt x="71" y="25"/>
                      </a:lnTo>
                      <a:lnTo>
                        <a:pt x="33" y="7"/>
                      </a:lnTo>
                      <a:lnTo>
                        <a:pt x="33" y="7"/>
                      </a:lnTo>
                      <a:lnTo>
                        <a:pt x="25" y="6"/>
                      </a:lnTo>
                      <a:lnTo>
                        <a:pt x="18" y="6"/>
                      </a:lnTo>
                      <a:lnTo>
                        <a:pt x="18" y="6"/>
                      </a:lnTo>
                      <a:lnTo>
                        <a:pt x="12" y="10"/>
                      </a:lnTo>
                      <a:lnTo>
                        <a:pt x="6" y="15"/>
                      </a:lnTo>
                      <a:lnTo>
                        <a:pt x="6" y="15"/>
                      </a:lnTo>
                      <a:lnTo>
                        <a:pt x="5" y="23"/>
                      </a:lnTo>
                      <a:lnTo>
                        <a:pt x="6" y="30"/>
                      </a:lnTo>
                      <a:lnTo>
                        <a:pt x="6" y="30"/>
                      </a:lnTo>
                      <a:lnTo>
                        <a:pt x="10" y="37"/>
                      </a:lnTo>
                      <a:lnTo>
                        <a:pt x="16" y="41"/>
                      </a:lnTo>
                      <a:lnTo>
                        <a:pt x="81" y="72"/>
                      </a:lnTo>
                      <a:lnTo>
                        <a:pt x="81" y="72"/>
                      </a:lnTo>
                      <a:lnTo>
                        <a:pt x="86" y="73"/>
                      </a:lnTo>
                      <a:lnTo>
                        <a:pt x="91" y="72"/>
                      </a:lnTo>
                      <a:lnTo>
                        <a:pt x="97" y="69"/>
                      </a:lnTo>
                      <a:lnTo>
                        <a:pt x="101" y="65"/>
                      </a:lnTo>
                      <a:lnTo>
                        <a:pt x="101" y="65"/>
                      </a:lnTo>
                      <a:lnTo>
                        <a:pt x="102" y="60"/>
                      </a:lnTo>
                      <a:lnTo>
                        <a:pt x="101" y="54"/>
                      </a:lnTo>
                      <a:lnTo>
                        <a:pt x="98" y="49"/>
                      </a:lnTo>
                      <a:lnTo>
                        <a:pt x="93" y="46"/>
                      </a:lnTo>
                      <a:lnTo>
                        <a:pt x="36" y="19"/>
                      </a:lnTo>
                      <a:lnTo>
                        <a:pt x="36" y="19"/>
                      </a:lnTo>
                      <a:lnTo>
                        <a:pt x="33" y="18"/>
                      </a:lnTo>
                      <a:lnTo>
                        <a:pt x="29" y="18"/>
                      </a:lnTo>
                      <a:lnTo>
                        <a:pt x="29" y="18"/>
                      </a:lnTo>
                      <a:lnTo>
                        <a:pt x="25" y="21"/>
                      </a:lnTo>
                      <a:lnTo>
                        <a:pt x="24" y="23"/>
                      </a:lnTo>
                      <a:lnTo>
                        <a:pt x="24" y="23"/>
                      </a:lnTo>
                      <a:lnTo>
                        <a:pt x="23" y="27"/>
                      </a:lnTo>
                      <a:lnTo>
                        <a:pt x="23" y="30"/>
                      </a:lnTo>
                      <a:lnTo>
                        <a:pt x="23" y="30"/>
                      </a:lnTo>
                      <a:lnTo>
                        <a:pt x="25" y="34"/>
                      </a:lnTo>
                      <a:lnTo>
                        <a:pt x="28" y="35"/>
                      </a:lnTo>
                      <a:lnTo>
                        <a:pt x="82" y="61"/>
                      </a:lnTo>
                      <a:lnTo>
                        <a:pt x="82" y="61"/>
                      </a:lnTo>
                      <a:lnTo>
                        <a:pt x="83" y="62"/>
                      </a:lnTo>
                      <a:lnTo>
                        <a:pt x="83" y="64"/>
                      </a:lnTo>
                      <a:lnTo>
                        <a:pt x="83" y="64"/>
                      </a:lnTo>
                      <a:lnTo>
                        <a:pt x="82" y="65"/>
                      </a:lnTo>
                      <a:lnTo>
                        <a:pt x="79" y="65"/>
                      </a:lnTo>
                      <a:lnTo>
                        <a:pt x="25" y="41"/>
                      </a:lnTo>
                      <a:lnTo>
                        <a:pt x="25" y="41"/>
                      </a:lnTo>
                      <a:lnTo>
                        <a:pt x="21" y="37"/>
                      </a:lnTo>
                      <a:lnTo>
                        <a:pt x="18" y="31"/>
                      </a:lnTo>
                      <a:lnTo>
                        <a:pt x="18" y="31"/>
                      </a:lnTo>
                      <a:lnTo>
                        <a:pt x="17" y="26"/>
                      </a:lnTo>
                      <a:lnTo>
                        <a:pt x="18" y="21"/>
                      </a:lnTo>
                      <a:lnTo>
                        <a:pt x="18" y="21"/>
                      </a:lnTo>
                      <a:lnTo>
                        <a:pt x="23" y="17"/>
                      </a:lnTo>
                      <a:lnTo>
                        <a:pt x="27" y="14"/>
                      </a:lnTo>
                      <a:lnTo>
                        <a:pt x="27" y="14"/>
                      </a:lnTo>
                      <a:lnTo>
                        <a:pt x="33" y="14"/>
                      </a:lnTo>
                      <a:lnTo>
                        <a:pt x="39" y="15"/>
                      </a:lnTo>
                      <a:lnTo>
                        <a:pt x="95" y="42"/>
                      </a:lnTo>
                      <a:lnTo>
                        <a:pt x="95" y="42"/>
                      </a:lnTo>
                      <a:lnTo>
                        <a:pt x="102" y="46"/>
                      </a:lnTo>
                      <a:lnTo>
                        <a:pt x="106" y="53"/>
                      </a:lnTo>
                      <a:lnTo>
                        <a:pt x="108" y="60"/>
                      </a:lnTo>
                      <a:lnTo>
                        <a:pt x="106" y="64"/>
                      </a:lnTo>
                      <a:lnTo>
                        <a:pt x="105" y="68"/>
                      </a:lnTo>
                      <a:lnTo>
                        <a:pt x="105" y="68"/>
                      </a:lnTo>
                      <a:lnTo>
                        <a:pt x="101" y="72"/>
                      </a:lnTo>
                      <a:lnTo>
                        <a:pt x="95" y="76"/>
                      </a:lnTo>
                      <a:lnTo>
                        <a:pt x="89" y="77"/>
                      </a:lnTo>
                      <a:lnTo>
                        <a:pt x="82" y="77"/>
                      </a:lnTo>
                      <a:lnTo>
                        <a:pt x="82" y="77"/>
                      </a:lnTo>
                      <a:lnTo>
                        <a:pt x="78" y="76"/>
                      </a:lnTo>
                      <a:lnTo>
                        <a:pt x="14" y="45"/>
                      </a:lnTo>
                      <a:lnTo>
                        <a:pt x="14" y="45"/>
                      </a:lnTo>
                      <a:lnTo>
                        <a:pt x="10" y="42"/>
                      </a:lnTo>
                      <a:lnTo>
                        <a:pt x="6" y="39"/>
                      </a:lnTo>
                      <a:lnTo>
                        <a:pt x="4" y="35"/>
                      </a:lnTo>
                      <a:lnTo>
                        <a:pt x="1" y="31"/>
                      </a:lnTo>
                      <a:lnTo>
                        <a:pt x="1" y="31"/>
                      </a:lnTo>
                      <a:lnTo>
                        <a:pt x="0" y="27"/>
                      </a:lnTo>
                      <a:lnTo>
                        <a:pt x="0" y="22"/>
                      </a:lnTo>
                      <a:lnTo>
                        <a:pt x="1" y="18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5" y="10"/>
                      </a:lnTo>
                      <a:lnTo>
                        <a:pt x="8" y="6"/>
                      </a:lnTo>
                      <a:lnTo>
                        <a:pt x="12" y="3"/>
                      </a:lnTo>
                      <a:lnTo>
                        <a:pt x="16" y="2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  <p:sp>
              <p:nvSpPr>
                <p:cNvPr id="30" name="Freeform 87"/>
                <p:cNvSpPr>
                  <a:spLocks noEditPoints="1"/>
                </p:cNvSpPr>
                <p:nvPr/>
              </p:nvSpPr>
              <p:spPr bwMode="auto">
                <a:xfrm rot="2007898">
                  <a:off x="608217" y="4894787"/>
                  <a:ext cx="235618" cy="97390"/>
                </a:xfrm>
                <a:custGeom>
                  <a:avLst/>
                  <a:gdLst>
                    <a:gd name="T0" fmla="*/ 32 w 75"/>
                    <a:gd name="T1" fmla="*/ 14 h 31"/>
                    <a:gd name="T2" fmla="*/ 27 w 75"/>
                    <a:gd name="T3" fmla="*/ 14 h 31"/>
                    <a:gd name="T4" fmla="*/ 18 w 75"/>
                    <a:gd name="T5" fmla="*/ 21 h 31"/>
                    <a:gd name="T6" fmla="*/ 17 w 75"/>
                    <a:gd name="T7" fmla="*/ 26 h 31"/>
                    <a:gd name="T8" fmla="*/ 24 w 75"/>
                    <a:gd name="T9" fmla="*/ 31 h 31"/>
                    <a:gd name="T10" fmla="*/ 23 w 75"/>
                    <a:gd name="T11" fmla="*/ 30 h 31"/>
                    <a:gd name="T12" fmla="*/ 23 w 75"/>
                    <a:gd name="T13" fmla="*/ 27 h 31"/>
                    <a:gd name="T14" fmla="*/ 24 w 75"/>
                    <a:gd name="T15" fmla="*/ 23 h 31"/>
                    <a:gd name="T16" fmla="*/ 29 w 75"/>
                    <a:gd name="T17" fmla="*/ 18 h 31"/>
                    <a:gd name="T18" fmla="*/ 32 w 75"/>
                    <a:gd name="T19" fmla="*/ 18 h 31"/>
                    <a:gd name="T20" fmla="*/ 36 w 75"/>
                    <a:gd name="T21" fmla="*/ 19 h 31"/>
                    <a:gd name="T22" fmla="*/ 70 w 75"/>
                    <a:gd name="T23" fmla="*/ 30 h 31"/>
                    <a:gd name="T24" fmla="*/ 39 w 75"/>
                    <a:gd name="T25" fmla="*/ 15 h 31"/>
                    <a:gd name="T26" fmla="*/ 24 w 75"/>
                    <a:gd name="T27" fmla="*/ 0 h 31"/>
                    <a:gd name="T28" fmla="*/ 16 w 75"/>
                    <a:gd name="T29" fmla="*/ 2 h 31"/>
                    <a:gd name="T30" fmla="*/ 12 w 75"/>
                    <a:gd name="T31" fmla="*/ 3 h 31"/>
                    <a:gd name="T32" fmla="*/ 5 w 75"/>
                    <a:gd name="T33" fmla="*/ 10 h 31"/>
                    <a:gd name="T34" fmla="*/ 2 w 75"/>
                    <a:gd name="T35" fmla="*/ 14 h 31"/>
                    <a:gd name="T36" fmla="*/ 0 w 75"/>
                    <a:gd name="T37" fmla="*/ 22 h 31"/>
                    <a:gd name="T38" fmla="*/ 1 w 75"/>
                    <a:gd name="T39" fmla="*/ 31 h 31"/>
                    <a:gd name="T40" fmla="*/ 1 w 75"/>
                    <a:gd name="T41" fmla="*/ 31 h 31"/>
                    <a:gd name="T42" fmla="*/ 6 w 75"/>
                    <a:gd name="T43" fmla="*/ 31 h 31"/>
                    <a:gd name="T44" fmla="*/ 6 w 75"/>
                    <a:gd name="T45" fmla="*/ 30 h 31"/>
                    <a:gd name="T46" fmla="*/ 6 w 75"/>
                    <a:gd name="T47" fmla="*/ 15 h 31"/>
                    <a:gd name="T48" fmla="*/ 12 w 75"/>
                    <a:gd name="T49" fmla="*/ 10 h 31"/>
                    <a:gd name="T50" fmla="*/ 18 w 75"/>
                    <a:gd name="T51" fmla="*/ 6 h 31"/>
                    <a:gd name="T52" fmla="*/ 24 w 75"/>
                    <a:gd name="T53" fmla="*/ 6 h 31"/>
                    <a:gd name="T54" fmla="*/ 33 w 75"/>
                    <a:gd name="T55" fmla="*/ 7 h 31"/>
                    <a:gd name="T56" fmla="*/ 71 w 75"/>
                    <a:gd name="T57" fmla="*/ 25 h 31"/>
                    <a:gd name="T58" fmla="*/ 72 w 75"/>
                    <a:gd name="T59" fmla="*/ 26 h 31"/>
                    <a:gd name="T60" fmla="*/ 75 w 75"/>
                    <a:gd name="T61" fmla="*/ 25 h 31"/>
                    <a:gd name="T62" fmla="*/ 74 w 75"/>
                    <a:gd name="T63" fmla="*/ 21 h 31"/>
                    <a:gd name="T64" fmla="*/ 35 w 75"/>
                    <a:gd name="T65" fmla="*/ 3 h 31"/>
                    <a:gd name="T66" fmla="*/ 24 w 75"/>
                    <a:gd name="T67" fmla="*/ 0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75" h="31">
                      <a:moveTo>
                        <a:pt x="32" y="14"/>
                      </a:moveTo>
                      <a:lnTo>
                        <a:pt x="32" y="14"/>
                      </a:lnTo>
                      <a:lnTo>
                        <a:pt x="27" y="14"/>
                      </a:lnTo>
                      <a:lnTo>
                        <a:pt x="27" y="14"/>
                      </a:lnTo>
                      <a:lnTo>
                        <a:pt x="23" y="17"/>
                      </a:lnTo>
                      <a:lnTo>
                        <a:pt x="18" y="21"/>
                      </a:lnTo>
                      <a:lnTo>
                        <a:pt x="18" y="21"/>
                      </a:lnTo>
                      <a:lnTo>
                        <a:pt x="17" y="26"/>
                      </a:lnTo>
                      <a:lnTo>
                        <a:pt x="18" y="31"/>
                      </a:lnTo>
                      <a:lnTo>
                        <a:pt x="24" y="31"/>
                      </a:lnTo>
                      <a:lnTo>
                        <a:pt x="24" y="31"/>
                      </a:lnTo>
                      <a:lnTo>
                        <a:pt x="23" y="30"/>
                      </a:lnTo>
                      <a:lnTo>
                        <a:pt x="23" y="30"/>
                      </a:lnTo>
                      <a:lnTo>
                        <a:pt x="23" y="27"/>
                      </a:lnTo>
                      <a:lnTo>
                        <a:pt x="24" y="23"/>
                      </a:lnTo>
                      <a:lnTo>
                        <a:pt x="24" y="23"/>
                      </a:lnTo>
                      <a:lnTo>
                        <a:pt x="25" y="21"/>
                      </a:lnTo>
                      <a:lnTo>
                        <a:pt x="29" y="18"/>
                      </a:lnTo>
                      <a:lnTo>
                        <a:pt x="29" y="18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36" y="19"/>
                      </a:lnTo>
                      <a:lnTo>
                        <a:pt x="59" y="30"/>
                      </a:lnTo>
                      <a:lnTo>
                        <a:pt x="70" y="30"/>
                      </a:lnTo>
                      <a:lnTo>
                        <a:pt x="39" y="15"/>
                      </a:lnTo>
                      <a:lnTo>
                        <a:pt x="39" y="15"/>
                      </a:lnTo>
                      <a:lnTo>
                        <a:pt x="32" y="14"/>
                      </a:lnTo>
                      <a:close/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2" y="3"/>
                      </a:lnTo>
                      <a:lnTo>
                        <a:pt x="8" y="6"/>
                      </a:lnTo>
                      <a:lnTo>
                        <a:pt x="5" y="10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1" y="18"/>
                      </a:lnTo>
                      <a:lnTo>
                        <a:pt x="0" y="22"/>
                      </a:lnTo>
                      <a:lnTo>
                        <a:pt x="0" y="27"/>
                      </a:lnTo>
                      <a:lnTo>
                        <a:pt x="1" y="31"/>
                      </a:lnTo>
                      <a:lnTo>
                        <a:pt x="1" y="31"/>
                      </a:lnTo>
                      <a:lnTo>
                        <a:pt x="1" y="31"/>
                      </a:lnTo>
                      <a:lnTo>
                        <a:pt x="6" y="31"/>
                      </a:lnTo>
                      <a:lnTo>
                        <a:pt x="6" y="31"/>
                      </a:lnTo>
                      <a:lnTo>
                        <a:pt x="6" y="30"/>
                      </a:lnTo>
                      <a:lnTo>
                        <a:pt x="6" y="30"/>
                      </a:lnTo>
                      <a:lnTo>
                        <a:pt x="5" y="23"/>
                      </a:lnTo>
                      <a:lnTo>
                        <a:pt x="6" y="15"/>
                      </a:lnTo>
                      <a:lnTo>
                        <a:pt x="6" y="15"/>
                      </a:lnTo>
                      <a:lnTo>
                        <a:pt x="12" y="10"/>
                      </a:lnTo>
                      <a:lnTo>
                        <a:pt x="18" y="6"/>
                      </a:lnTo>
                      <a:lnTo>
                        <a:pt x="18" y="6"/>
                      </a:lnTo>
                      <a:lnTo>
                        <a:pt x="24" y="6"/>
                      </a:lnTo>
                      <a:lnTo>
                        <a:pt x="24" y="6"/>
                      </a:lnTo>
                      <a:lnTo>
                        <a:pt x="29" y="6"/>
                      </a:lnTo>
                      <a:lnTo>
                        <a:pt x="33" y="7"/>
                      </a:lnTo>
                      <a:lnTo>
                        <a:pt x="71" y="25"/>
                      </a:lnTo>
                      <a:lnTo>
                        <a:pt x="71" y="25"/>
                      </a:lnTo>
                      <a:lnTo>
                        <a:pt x="72" y="26"/>
                      </a:lnTo>
                      <a:lnTo>
                        <a:pt x="72" y="26"/>
                      </a:lnTo>
                      <a:lnTo>
                        <a:pt x="75" y="25"/>
                      </a:lnTo>
                      <a:lnTo>
                        <a:pt x="75" y="25"/>
                      </a:lnTo>
                      <a:lnTo>
                        <a:pt x="75" y="22"/>
                      </a:lnTo>
                      <a:lnTo>
                        <a:pt x="74" y="21"/>
                      </a:lnTo>
                      <a:lnTo>
                        <a:pt x="35" y="3"/>
                      </a:lnTo>
                      <a:lnTo>
                        <a:pt x="35" y="3"/>
                      </a:lnTo>
                      <a:lnTo>
                        <a:pt x="29" y="0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rgbClr val="8BCFD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  <p:sp>
              <p:nvSpPr>
                <p:cNvPr id="31" name="Freeform 89"/>
                <p:cNvSpPr/>
                <p:nvPr/>
              </p:nvSpPr>
              <p:spPr bwMode="auto">
                <a:xfrm rot="2007898">
                  <a:off x="608217" y="4894787"/>
                  <a:ext cx="235618" cy="97390"/>
                </a:xfrm>
                <a:custGeom>
                  <a:avLst/>
                  <a:gdLst>
                    <a:gd name="T0" fmla="*/ 24 w 75"/>
                    <a:gd name="T1" fmla="*/ 0 h 31"/>
                    <a:gd name="T2" fmla="*/ 24 w 75"/>
                    <a:gd name="T3" fmla="*/ 0 h 31"/>
                    <a:gd name="T4" fmla="*/ 16 w 75"/>
                    <a:gd name="T5" fmla="*/ 2 h 31"/>
                    <a:gd name="T6" fmla="*/ 16 w 75"/>
                    <a:gd name="T7" fmla="*/ 2 h 31"/>
                    <a:gd name="T8" fmla="*/ 12 w 75"/>
                    <a:gd name="T9" fmla="*/ 3 h 31"/>
                    <a:gd name="T10" fmla="*/ 8 w 75"/>
                    <a:gd name="T11" fmla="*/ 6 h 31"/>
                    <a:gd name="T12" fmla="*/ 5 w 75"/>
                    <a:gd name="T13" fmla="*/ 10 h 31"/>
                    <a:gd name="T14" fmla="*/ 2 w 75"/>
                    <a:gd name="T15" fmla="*/ 14 h 31"/>
                    <a:gd name="T16" fmla="*/ 2 w 75"/>
                    <a:gd name="T17" fmla="*/ 14 h 31"/>
                    <a:gd name="T18" fmla="*/ 1 w 75"/>
                    <a:gd name="T19" fmla="*/ 18 h 31"/>
                    <a:gd name="T20" fmla="*/ 0 w 75"/>
                    <a:gd name="T21" fmla="*/ 22 h 31"/>
                    <a:gd name="T22" fmla="*/ 0 w 75"/>
                    <a:gd name="T23" fmla="*/ 27 h 31"/>
                    <a:gd name="T24" fmla="*/ 1 w 75"/>
                    <a:gd name="T25" fmla="*/ 31 h 31"/>
                    <a:gd name="T26" fmla="*/ 1 w 75"/>
                    <a:gd name="T27" fmla="*/ 31 h 31"/>
                    <a:gd name="T28" fmla="*/ 1 w 75"/>
                    <a:gd name="T29" fmla="*/ 31 h 31"/>
                    <a:gd name="T30" fmla="*/ 6 w 75"/>
                    <a:gd name="T31" fmla="*/ 31 h 31"/>
                    <a:gd name="T32" fmla="*/ 6 w 75"/>
                    <a:gd name="T33" fmla="*/ 31 h 31"/>
                    <a:gd name="T34" fmla="*/ 6 w 75"/>
                    <a:gd name="T35" fmla="*/ 30 h 31"/>
                    <a:gd name="T36" fmla="*/ 6 w 75"/>
                    <a:gd name="T37" fmla="*/ 30 h 31"/>
                    <a:gd name="T38" fmla="*/ 5 w 75"/>
                    <a:gd name="T39" fmla="*/ 23 h 31"/>
                    <a:gd name="T40" fmla="*/ 6 w 75"/>
                    <a:gd name="T41" fmla="*/ 15 h 31"/>
                    <a:gd name="T42" fmla="*/ 6 w 75"/>
                    <a:gd name="T43" fmla="*/ 15 h 31"/>
                    <a:gd name="T44" fmla="*/ 12 w 75"/>
                    <a:gd name="T45" fmla="*/ 10 h 31"/>
                    <a:gd name="T46" fmla="*/ 18 w 75"/>
                    <a:gd name="T47" fmla="*/ 6 h 31"/>
                    <a:gd name="T48" fmla="*/ 18 w 75"/>
                    <a:gd name="T49" fmla="*/ 6 h 31"/>
                    <a:gd name="T50" fmla="*/ 24 w 75"/>
                    <a:gd name="T51" fmla="*/ 6 h 31"/>
                    <a:gd name="T52" fmla="*/ 24 w 75"/>
                    <a:gd name="T53" fmla="*/ 6 h 31"/>
                    <a:gd name="T54" fmla="*/ 29 w 75"/>
                    <a:gd name="T55" fmla="*/ 6 h 31"/>
                    <a:gd name="T56" fmla="*/ 33 w 75"/>
                    <a:gd name="T57" fmla="*/ 7 h 31"/>
                    <a:gd name="T58" fmla="*/ 71 w 75"/>
                    <a:gd name="T59" fmla="*/ 25 h 31"/>
                    <a:gd name="T60" fmla="*/ 71 w 75"/>
                    <a:gd name="T61" fmla="*/ 25 h 31"/>
                    <a:gd name="T62" fmla="*/ 72 w 75"/>
                    <a:gd name="T63" fmla="*/ 26 h 31"/>
                    <a:gd name="T64" fmla="*/ 72 w 75"/>
                    <a:gd name="T65" fmla="*/ 26 h 31"/>
                    <a:gd name="T66" fmla="*/ 75 w 75"/>
                    <a:gd name="T67" fmla="*/ 25 h 31"/>
                    <a:gd name="T68" fmla="*/ 75 w 75"/>
                    <a:gd name="T69" fmla="*/ 25 h 31"/>
                    <a:gd name="T70" fmla="*/ 75 w 75"/>
                    <a:gd name="T71" fmla="*/ 22 h 31"/>
                    <a:gd name="T72" fmla="*/ 74 w 75"/>
                    <a:gd name="T73" fmla="*/ 21 h 31"/>
                    <a:gd name="T74" fmla="*/ 35 w 75"/>
                    <a:gd name="T75" fmla="*/ 3 h 31"/>
                    <a:gd name="T76" fmla="*/ 35 w 75"/>
                    <a:gd name="T77" fmla="*/ 3 h 31"/>
                    <a:gd name="T78" fmla="*/ 29 w 75"/>
                    <a:gd name="T79" fmla="*/ 0 h 31"/>
                    <a:gd name="T80" fmla="*/ 24 w 75"/>
                    <a:gd name="T81" fmla="*/ 0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75" h="31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2" y="3"/>
                      </a:lnTo>
                      <a:lnTo>
                        <a:pt x="8" y="6"/>
                      </a:lnTo>
                      <a:lnTo>
                        <a:pt x="5" y="10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1" y="18"/>
                      </a:lnTo>
                      <a:lnTo>
                        <a:pt x="0" y="22"/>
                      </a:lnTo>
                      <a:lnTo>
                        <a:pt x="0" y="27"/>
                      </a:lnTo>
                      <a:lnTo>
                        <a:pt x="1" y="31"/>
                      </a:lnTo>
                      <a:lnTo>
                        <a:pt x="1" y="31"/>
                      </a:lnTo>
                      <a:lnTo>
                        <a:pt x="1" y="31"/>
                      </a:lnTo>
                      <a:lnTo>
                        <a:pt x="6" y="31"/>
                      </a:lnTo>
                      <a:lnTo>
                        <a:pt x="6" y="31"/>
                      </a:lnTo>
                      <a:lnTo>
                        <a:pt x="6" y="30"/>
                      </a:lnTo>
                      <a:lnTo>
                        <a:pt x="6" y="30"/>
                      </a:lnTo>
                      <a:lnTo>
                        <a:pt x="5" y="23"/>
                      </a:lnTo>
                      <a:lnTo>
                        <a:pt x="6" y="15"/>
                      </a:lnTo>
                      <a:lnTo>
                        <a:pt x="6" y="15"/>
                      </a:lnTo>
                      <a:lnTo>
                        <a:pt x="12" y="10"/>
                      </a:lnTo>
                      <a:lnTo>
                        <a:pt x="18" y="6"/>
                      </a:lnTo>
                      <a:lnTo>
                        <a:pt x="18" y="6"/>
                      </a:lnTo>
                      <a:lnTo>
                        <a:pt x="24" y="6"/>
                      </a:lnTo>
                      <a:lnTo>
                        <a:pt x="24" y="6"/>
                      </a:lnTo>
                      <a:lnTo>
                        <a:pt x="29" y="6"/>
                      </a:lnTo>
                      <a:lnTo>
                        <a:pt x="33" y="7"/>
                      </a:lnTo>
                      <a:lnTo>
                        <a:pt x="71" y="25"/>
                      </a:lnTo>
                      <a:lnTo>
                        <a:pt x="71" y="25"/>
                      </a:lnTo>
                      <a:lnTo>
                        <a:pt x="72" y="26"/>
                      </a:lnTo>
                      <a:lnTo>
                        <a:pt x="72" y="26"/>
                      </a:lnTo>
                      <a:lnTo>
                        <a:pt x="75" y="25"/>
                      </a:lnTo>
                      <a:lnTo>
                        <a:pt x="75" y="25"/>
                      </a:lnTo>
                      <a:lnTo>
                        <a:pt x="75" y="22"/>
                      </a:lnTo>
                      <a:lnTo>
                        <a:pt x="74" y="21"/>
                      </a:lnTo>
                      <a:lnTo>
                        <a:pt x="35" y="3"/>
                      </a:lnTo>
                      <a:lnTo>
                        <a:pt x="35" y="3"/>
                      </a:lnTo>
                      <a:lnTo>
                        <a:pt x="29" y="0"/>
                      </a:lnTo>
                      <a:lnTo>
                        <a:pt x="24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</p:grpSp>
          <p:sp>
            <p:nvSpPr>
              <p:cNvPr id="26" name="Freeform 106"/>
              <p:cNvSpPr/>
              <p:nvPr/>
            </p:nvSpPr>
            <p:spPr bwMode="auto">
              <a:xfrm rot="2007898">
                <a:off x="303489" y="4552109"/>
                <a:ext cx="72257" cy="128806"/>
              </a:xfrm>
              <a:custGeom>
                <a:avLst/>
                <a:gdLst>
                  <a:gd name="T0" fmla="*/ 1 w 23"/>
                  <a:gd name="T1" fmla="*/ 41 h 41"/>
                  <a:gd name="T2" fmla="*/ 23 w 23"/>
                  <a:gd name="T3" fmla="*/ 39 h 41"/>
                  <a:gd name="T4" fmla="*/ 22 w 23"/>
                  <a:gd name="T5" fmla="*/ 0 h 41"/>
                  <a:gd name="T6" fmla="*/ 0 w 23"/>
                  <a:gd name="T7" fmla="*/ 1 h 41"/>
                  <a:gd name="T8" fmla="*/ 1 w 23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41">
                    <a:moveTo>
                      <a:pt x="1" y="41"/>
                    </a:moveTo>
                    <a:lnTo>
                      <a:pt x="23" y="39"/>
                    </a:lnTo>
                    <a:lnTo>
                      <a:pt x="22" y="0"/>
                    </a:lnTo>
                    <a:lnTo>
                      <a:pt x="0" y="1"/>
                    </a:lnTo>
                    <a:lnTo>
                      <a:pt x="1" y="41"/>
                    </a:lnTo>
                    <a:close/>
                  </a:path>
                </a:pathLst>
              </a:custGeom>
              <a:solidFill>
                <a:srgbClr val="AD3D2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</p:grpSp>
      <p:sp>
        <p:nvSpPr>
          <p:cNvPr id="38" name="文本框 8"/>
          <p:cNvSpPr txBox="1"/>
          <p:nvPr/>
        </p:nvSpPr>
        <p:spPr>
          <a:xfrm>
            <a:off x="4664176" y="4304556"/>
            <a:ext cx="304363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8-10</a:t>
            </a:r>
            <a:r>
              <a:rPr lang="zh-CN" altLang="en-US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号字，</a:t>
            </a:r>
            <a:r>
              <a:rPr lang="en-US" altLang="zh-CN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1.3</a:t>
            </a:r>
            <a:r>
              <a:rPr lang="zh-CN" altLang="en-US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倍字间距。</a:t>
            </a:r>
          </a:p>
        </p:txBody>
      </p:sp>
      <p:sp>
        <p:nvSpPr>
          <p:cNvPr id="39" name="矩形 38"/>
          <p:cNvSpPr/>
          <p:nvPr/>
        </p:nvSpPr>
        <p:spPr>
          <a:xfrm>
            <a:off x="4664175" y="3754662"/>
            <a:ext cx="2377574" cy="5190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135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点击此处添加标题</a:t>
            </a:r>
            <a:endParaRPr lang="en-US" altLang="zh-CN" sz="2135" b="1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0" name="文本框 8"/>
          <p:cNvSpPr txBox="1"/>
          <p:nvPr/>
        </p:nvSpPr>
        <p:spPr>
          <a:xfrm>
            <a:off x="8347176" y="4304556"/>
            <a:ext cx="304363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8-10</a:t>
            </a:r>
            <a:r>
              <a:rPr lang="zh-CN" altLang="en-US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号字，</a:t>
            </a:r>
            <a:r>
              <a:rPr lang="en-US" altLang="zh-CN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1.3</a:t>
            </a:r>
            <a:r>
              <a:rPr lang="zh-CN" altLang="en-US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倍字间距。</a:t>
            </a:r>
          </a:p>
        </p:txBody>
      </p:sp>
      <p:sp>
        <p:nvSpPr>
          <p:cNvPr id="41" name="矩形 40"/>
          <p:cNvSpPr/>
          <p:nvPr/>
        </p:nvSpPr>
        <p:spPr>
          <a:xfrm>
            <a:off x="8347175" y="3754662"/>
            <a:ext cx="2377574" cy="5190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135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点击此处添加标题</a:t>
            </a:r>
            <a:endParaRPr lang="en-US" altLang="zh-CN" sz="2135" b="1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42" name="组 41"/>
          <p:cNvGrpSpPr/>
          <p:nvPr/>
        </p:nvGrpSpPr>
        <p:grpSpPr>
          <a:xfrm>
            <a:off x="5014832" y="1353714"/>
            <a:ext cx="2258277" cy="1696877"/>
            <a:chOff x="3593371" y="951375"/>
            <a:chExt cx="1898584" cy="1426603"/>
          </a:xfrm>
        </p:grpSpPr>
        <p:grpSp>
          <p:nvGrpSpPr>
            <p:cNvPr id="43" name="组 42"/>
            <p:cNvGrpSpPr/>
            <p:nvPr/>
          </p:nvGrpSpPr>
          <p:grpSpPr>
            <a:xfrm rot="20835666">
              <a:off x="3593371" y="951375"/>
              <a:ext cx="1391640" cy="1426603"/>
              <a:chOff x="4536374" y="770182"/>
              <a:chExt cx="2959118" cy="2576250"/>
            </a:xfrm>
            <a:effectLst>
              <a:outerShdw blurRad="50800" dist="762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77" name="剪去单角的矩形 76"/>
              <p:cNvSpPr/>
              <p:nvPr/>
            </p:nvSpPr>
            <p:spPr>
              <a:xfrm>
                <a:off x="4536374" y="783771"/>
                <a:ext cx="2959118" cy="2562661"/>
              </a:xfrm>
              <a:prstGeom prst="snip1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2400"/>
              </a:p>
            </p:txBody>
          </p:sp>
          <p:sp>
            <p:nvSpPr>
              <p:cNvPr id="78" name="直角三角形 77"/>
              <p:cNvSpPr/>
              <p:nvPr/>
            </p:nvSpPr>
            <p:spPr>
              <a:xfrm rot="21363412">
                <a:off x="7022432" y="770182"/>
                <a:ext cx="447122" cy="446541"/>
              </a:xfrm>
              <a:prstGeom prst="rtTriangl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2400"/>
              </a:p>
            </p:txBody>
          </p:sp>
        </p:grpSp>
        <p:grpSp>
          <p:nvGrpSpPr>
            <p:cNvPr id="44" name="组 43"/>
            <p:cNvGrpSpPr/>
            <p:nvPr/>
          </p:nvGrpSpPr>
          <p:grpSpPr>
            <a:xfrm rot="18946651">
              <a:off x="3937120" y="1525081"/>
              <a:ext cx="1554835" cy="745935"/>
              <a:chOff x="3771060" y="2665785"/>
              <a:chExt cx="1716470" cy="823479"/>
            </a:xfrm>
            <a:effectLst>
              <a:outerShdw blurRad="50800" dist="762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5" name="Freeform 227"/>
              <p:cNvSpPr/>
              <p:nvPr/>
            </p:nvSpPr>
            <p:spPr bwMode="auto">
              <a:xfrm>
                <a:off x="3979605" y="2965234"/>
                <a:ext cx="267363" cy="165766"/>
              </a:xfrm>
              <a:custGeom>
                <a:avLst/>
                <a:gdLst>
                  <a:gd name="T0" fmla="*/ 0 w 50"/>
                  <a:gd name="T1" fmla="*/ 0 h 31"/>
                  <a:gd name="T2" fmla="*/ 13 w 50"/>
                  <a:gd name="T3" fmla="*/ 31 h 31"/>
                  <a:gd name="T4" fmla="*/ 50 w 50"/>
                  <a:gd name="T5" fmla="*/ 29 h 31"/>
                  <a:gd name="T6" fmla="*/ 36 w 50"/>
                  <a:gd name="T7" fmla="*/ 2 h 31"/>
                  <a:gd name="T8" fmla="*/ 18 w 50"/>
                  <a:gd name="T9" fmla="*/ 2 h 31"/>
                  <a:gd name="T10" fmla="*/ 18 w 50"/>
                  <a:gd name="T11" fmla="*/ 2 h 31"/>
                  <a:gd name="T12" fmla="*/ 18 w 50"/>
                  <a:gd name="T13" fmla="*/ 2 h 31"/>
                  <a:gd name="T14" fmla="*/ 18 w 50"/>
                  <a:gd name="T15" fmla="*/ 2 h 31"/>
                  <a:gd name="T16" fmla="*/ 13 w 50"/>
                  <a:gd name="T17" fmla="*/ 2 h 31"/>
                  <a:gd name="T18" fmla="*/ 11 w 50"/>
                  <a:gd name="T19" fmla="*/ 0 h 31"/>
                  <a:gd name="T20" fmla="*/ 3 w 50"/>
                  <a:gd name="T21" fmla="*/ 1 h 31"/>
                  <a:gd name="T22" fmla="*/ 3 w 50"/>
                  <a:gd name="T23" fmla="*/ 1 h 31"/>
                  <a:gd name="T24" fmla="*/ 3 w 50"/>
                  <a:gd name="T25" fmla="*/ 1 h 31"/>
                  <a:gd name="T26" fmla="*/ 3 w 50"/>
                  <a:gd name="T27" fmla="*/ 1 h 31"/>
                  <a:gd name="T28" fmla="*/ 0 w 50"/>
                  <a:gd name="T29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0" h="31">
                    <a:moveTo>
                      <a:pt x="0" y="0"/>
                    </a:moveTo>
                    <a:lnTo>
                      <a:pt x="13" y="31"/>
                    </a:lnTo>
                    <a:lnTo>
                      <a:pt x="50" y="29"/>
                    </a:lnTo>
                    <a:lnTo>
                      <a:pt x="36" y="2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3" y="2"/>
                    </a:lnTo>
                    <a:lnTo>
                      <a:pt x="11" y="0"/>
                    </a:lnTo>
                    <a:lnTo>
                      <a:pt x="3" y="1"/>
                    </a:lnTo>
                    <a:lnTo>
                      <a:pt x="3" y="1"/>
                    </a:lnTo>
                    <a:lnTo>
                      <a:pt x="3" y="1"/>
                    </a:lnTo>
                    <a:lnTo>
                      <a:pt x="3" y="1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6" name="Freeform 277"/>
              <p:cNvSpPr/>
              <p:nvPr/>
            </p:nvSpPr>
            <p:spPr bwMode="auto">
              <a:xfrm>
                <a:off x="3936826" y="2842241"/>
                <a:ext cx="235278" cy="133683"/>
              </a:xfrm>
              <a:custGeom>
                <a:avLst/>
                <a:gdLst>
                  <a:gd name="T0" fmla="*/ 32 w 44"/>
                  <a:gd name="T1" fmla="*/ 0 h 25"/>
                  <a:gd name="T2" fmla="*/ 26 w 44"/>
                  <a:gd name="T3" fmla="*/ 0 h 25"/>
                  <a:gd name="T4" fmla="*/ 26 w 44"/>
                  <a:gd name="T5" fmla="*/ 0 h 25"/>
                  <a:gd name="T6" fmla="*/ 21 w 44"/>
                  <a:gd name="T7" fmla="*/ 1 h 25"/>
                  <a:gd name="T8" fmla="*/ 17 w 44"/>
                  <a:gd name="T9" fmla="*/ 2 h 25"/>
                  <a:gd name="T10" fmla="*/ 11 w 44"/>
                  <a:gd name="T11" fmla="*/ 2 h 25"/>
                  <a:gd name="T12" fmla="*/ 11 w 44"/>
                  <a:gd name="T13" fmla="*/ 2 h 25"/>
                  <a:gd name="T14" fmla="*/ 5 w 44"/>
                  <a:gd name="T15" fmla="*/ 4 h 25"/>
                  <a:gd name="T16" fmla="*/ 0 w 44"/>
                  <a:gd name="T17" fmla="*/ 6 h 25"/>
                  <a:gd name="T18" fmla="*/ 8 w 44"/>
                  <a:gd name="T19" fmla="*/ 23 h 25"/>
                  <a:gd name="T20" fmla="*/ 8 w 44"/>
                  <a:gd name="T21" fmla="*/ 23 h 25"/>
                  <a:gd name="T22" fmla="*/ 11 w 44"/>
                  <a:gd name="T23" fmla="*/ 24 h 25"/>
                  <a:gd name="T24" fmla="*/ 11 w 44"/>
                  <a:gd name="T25" fmla="*/ 24 h 25"/>
                  <a:gd name="T26" fmla="*/ 11 w 44"/>
                  <a:gd name="T27" fmla="*/ 24 h 25"/>
                  <a:gd name="T28" fmla="*/ 19 w 44"/>
                  <a:gd name="T29" fmla="*/ 23 h 25"/>
                  <a:gd name="T30" fmla="*/ 19 w 44"/>
                  <a:gd name="T31" fmla="*/ 23 h 25"/>
                  <a:gd name="T32" fmla="*/ 21 w 44"/>
                  <a:gd name="T33" fmla="*/ 25 h 25"/>
                  <a:gd name="T34" fmla="*/ 26 w 44"/>
                  <a:gd name="T35" fmla="*/ 25 h 25"/>
                  <a:gd name="T36" fmla="*/ 26 w 44"/>
                  <a:gd name="T37" fmla="*/ 25 h 25"/>
                  <a:gd name="T38" fmla="*/ 26 w 44"/>
                  <a:gd name="T39" fmla="*/ 25 h 25"/>
                  <a:gd name="T40" fmla="*/ 44 w 44"/>
                  <a:gd name="T41" fmla="*/ 25 h 25"/>
                  <a:gd name="T42" fmla="*/ 32 w 44"/>
                  <a:gd name="T4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4" h="25">
                    <a:moveTo>
                      <a:pt x="32" y="0"/>
                    </a:moveTo>
                    <a:lnTo>
                      <a:pt x="26" y="0"/>
                    </a:lnTo>
                    <a:lnTo>
                      <a:pt x="26" y="0"/>
                    </a:lnTo>
                    <a:lnTo>
                      <a:pt x="21" y="1"/>
                    </a:lnTo>
                    <a:lnTo>
                      <a:pt x="17" y="2"/>
                    </a:lnTo>
                    <a:lnTo>
                      <a:pt x="11" y="2"/>
                    </a:lnTo>
                    <a:lnTo>
                      <a:pt x="11" y="2"/>
                    </a:lnTo>
                    <a:lnTo>
                      <a:pt x="5" y="4"/>
                    </a:lnTo>
                    <a:lnTo>
                      <a:pt x="0" y="6"/>
                    </a:lnTo>
                    <a:lnTo>
                      <a:pt x="8" y="23"/>
                    </a:lnTo>
                    <a:lnTo>
                      <a:pt x="8" y="23"/>
                    </a:lnTo>
                    <a:lnTo>
                      <a:pt x="11" y="24"/>
                    </a:lnTo>
                    <a:lnTo>
                      <a:pt x="11" y="24"/>
                    </a:lnTo>
                    <a:lnTo>
                      <a:pt x="11" y="24"/>
                    </a:lnTo>
                    <a:lnTo>
                      <a:pt x="19" y="23"/>
                    </a:lnTo>
                    <a:lnTo>
                      <a:pt x="19" y="23"/>
                    </a:lnTo>
                    <a:lnTo>
                      <a:pt x="21" y="25"/>
                    </a:lnTo>
                    <a:lnTo>
                      <a:pt x="26" y="25"/>
                    </a:lnTo>
                    <a:lnTo>
                      <a:pt x="26" y="25"/>
                    </a:lnTo>
                    <a:lnTo>
                      <a:pt x="26" y="25"/>
                    </a:lnTo>
                    <a:lnTo>
                      <a:pt x="44" y="25"/>
                    </a:lnTo>
                    <a:lnTo>
                      <a:pt x="3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7" name="Freeform 293"/>
              <p:cNvSpPr/>
              <p:nvPr/>
            </p:nvSpPr>
            <p:spPr bwMode="auto">
              <a:xfrm>
                <a:off x="4246968" y="3109607"/>
                <a:ext cx="1240562" cy="165766"/>
              </a:xfrm>
              <a:custGeom>
                <a:avLst/>
                <a:gdLst>
                  <a:gd name="T0" fmla="*/ 201 w 232"/>
                  <a:gd name="T1" fmla="*/ 0 h 31"/>
                  <a:gd name="T2" fmla="*/ 0 w 232"/>
                  <a:gd name="T3" fmla="*/ 2 h 31"/>
                  <a:gd name="T4" fmla="*/ 12 w 232"/>
                  <a:gd name="T5" fmla="*/ 31 h 31"/>
                  <a:gd name="T6" fmla="*/ 201 w 232"/>
                  <a:gd name="T7" fmla="*/ 28 h 31"/>
                  <a:gd name="T8" fmla="*/ 232 w 232"/>
                  <a:gd name="T9" fmla="*/ 13 h 31"/>
                  <a:gd name="T10" fmla="*/ 221 w 232"/>
                  <a:gd name="T11" fmla="*/ 9 h 31"/>
                  <a:gd name="T12" fmla="*/ 201 w 232"/>
                  <a:gd name="T13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31">
                    <a:moveTo>
                      <a:pt x="201" y="0"/>
                    </a:moveTo>
                    <a:lnTo>
                      <a:pt x="0" y="2"/>
                    </a:lnTo>
                    <a:lnTo>
                      <a:pt x="12" y="31"/>
                    </a:lnTo>
                    <a:lnTo>
                      <a:pt x="201" y="28"/>
                    </a:lnTo>
                    <a:lnTo>
                      <a:pt x="232" y="13"/>
                    </a:lnTo>
                    <a:lnTo>
                      <a:pt x="221" y="9"/>
                    </a:lnTo>
                    <a:lnTo>
                      <a:pt x="20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8" name="Freeform 301"/>
              <p:cNvSpPr/>
              <p:nvPr/>
            </p:nvSpPr>
            <p:spPr bwMode="auto">
              <a:xfrm>
                <a:off x="3792449" y="2681826"/>
                <a:ext cx="1556054" cy="139031"/>
              </a:xfrm>
              <a:custGeom>
                <a:avLst/>
                <a:gdLst>
                  <a:gd name="T0" fmla="*/ 15 w 291"/>
                  <a:gd name="T1" fmla="*/ 26 h 26"/>
                  <a:gd name="T2" fmla="*/ 15 w 291"/>
                  <a:gd name="T3" fmla="*/ 26 h 26"/>
                  <a:gd name="T4" fmla="*/ 9 w 291"/>
                  <a:gd name="T5" fmla="*/ 24 h 26"/>
                  <a:gd name="T6" fmla="*/ 4 w 291"/>
                  <a:gd name="T7" fmla="*/ 23 h 26"/>
                  <a:gd name="T8" fmla="*/ 1 w 291"/>
                  <a:gd name="T9" fmla="*/ 19 h 26"/>
                  <a:gd name="T10" fmla="*/ 0 w 291"/>
                  <a:gd name="T11" fmla="*/ 15 h 26"/>
                  <a:gd name="T12" fmla="*/ 0 w 291"/>
                  <a:gd name="T13" fmla="*/ 15 h 26"/>
                  <a:gd name="T14" fmla="*/ 1 w 291"/>
                  <a:gd name="T15" fmla="*/ 11 h 26"/>
                  <a:gd name="T16" fmla="*/ 4 w 291"/>
                  <a:gd name="T17" fmla="*/ 8 h 26"/>
                  <a:gd name="T18" fmla="*/ 8 w 291"/>
                  <a:gd name="T19" fmla="*/ 5 h 26"/>
                  <a:gd name="T20" fmla="*/ 15 w 291"/>
                  <a:gd name="T21" fmla="*/ 4 h 26"/>
                  <a:gd name="T22" fmla="*/ 277 w 291"/>
                  <a:gd name="T23" fmla="*/ 0 h 26"/>
                  <a:gd name="T24" fmla="*/ 277 w 291"/>
                  <a:gd name="T25" fmla="*/ 0 h 26"/>
                  <a:gd name="T26" fmla="*/ 282 w 291"/>
                  <a:gd name="T27" fmla="*/ 1 h 26"/>
                  <a:gd name="T28" fmla="*/ 287 w 291"/>
                  <a:gd name="T29" fmla="*/ 3 h 26"/>
                  <a:gd name="T30" fmla="*/ 290 w 291"/>
                  <a:gd name="T31" fmla="*/ 7 h 26"/>
                  <a:gd name="T32" fmla="*/ 291 w 291"/>
                  <a:gd name="T33" fmla="*/ 11 h 26"/>
                  <a:gd name="T34" fmla="*/ 291 w 291"/>
                  <a:gd name="T35" fmla="*/ 11 h 26"/>
                  <a:gd name="T36" fmla="*/ 290 w 291"/>
                  <a:gd name="T37" fmla="*/ 15 h 26"/>
                  <a:gd name="T38" fmla="*/ 287 w 291"/>
                  <a:gd name="T39" fmla="*/ 17 h 26"/>
                  <a:gd name="T40" fmla="*/ 283 w 291"/>
                  <a:gd name="T41" fmla="*/ 20 h 26"/>
                  <a:gd name="T42" fmla="*/ 277 w 291"/>
                  <a:gd name="T43" fmla="*/ 22 h 26"/>
                  <a:gd name="T44" fmla="*/ 15 w 291"/>
                  <a:gd name="T45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91" h="26">
                    <a:moveTo>
                      <a:pt x="15" y="26"/>
                    </a:moveTo>
                    <a:lnTo>
                      <a:pt x="15" y="26"/>
                    </a:lnTo>
                    <a:lnTo>
                      <a:pt x="9" y="24"/>
                    </a:lnTo>
                    <a:lnTo>
                      <a:pt x="4" y="23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1" y="11"/>
                    </a:lnTo>
                    <a:lnTo>
                      <a:pt x="4" y="8"/>
                    </a:lnTo>
                    <a:lnTo>
                      <a:pt x="8" y="5"/>
                    </a:lnTo>
                    <a:lnTo>
                      <a:pt x="15" y="4"/>
                    </a:lnTo>
                    <a:lnTo>
                      <a:pt x="277" y="0"/>
                    </a:lnTo>
                    <a:lnTo>
                      <a:pt x="277" y="0"/>
                    </a:lnTo>
                    <a:lnTo>
                      <a:pt x="282" y="1"/>
                    </a:lnTo>
                    <a:lnTo>
                      <a:pt x="287" y="3"/>
                    </a:lnTo>
                    <a:lnTo>
                      <a:pt x="290" y="7"/>
                    </a:lnTo>
                    <a:lnTo>
                      <a:pt x="291" y="11"/>
                    </a:lnTo>
                    <a:lnTo>
                      <a:pt x="291" y="11"/>
                    </a:lnTo>
                    <a:lnTo>
                      <a:pt x="290" y="15"/>
                    </a:lnTo>
                    <a:lnTo>
                      <a:pt x="287" y="17"/>
                    </a:lnTo>
                    <a:lnTo>
                      <a:pt x="283" y="20"/>
                    </a:lnTo>
                    <a:lnTo>
                      <a:pt x="277" y="22"/>
                    </a:lnTo>
                    <a:lnTo>
                      <a:pt x="15" y="26"/>
                    </a:lnTo>
                    <a:close/>
                  </a:path>
                </a:pathLst>
              </a:custGeom>
              <a:solidFill>
                <a:srgbClr val="243E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9" name="Freeform 302"/>
              <p:cNvSpPr/>
              <p:nvPr/>
            </p:nvSpPr>
            <p:spPr bwMode="auto">
              <a:xfrm>
                <a:off x="3878006" y="2665785"/>
                <a:ext cx="1400981" cy="165766"/>
              </a:xfrm>
              <a:custGeom>
                <a:avLst/>
                <a:gdLst>
                  <a:gd name="T0" fmla="*/ 14 w 262"/>
                  <a:gd name="T1" fmla="*/ 31 h 31"/>
                  <a:gd name="T2" fmla="*/ 14 w 262"/>
                  <a:gd name="T3" fmla="*/ 31 h 31"/>
                  <a:gd name="T4" fmla="*/ 8 w 262"/>
                  <a:gd name="T5" fmla="*/ 30 h 31"/>
                  <a:gd name="T6" fmla="*/ 4 w 262"/>
                  <a:gd name="T7" fmla="*/ 27 h 31"/>
                  <a:gd name="T8" fmla="*/ 1 w 262"/>
                  <a:gd name="T9" fmla="*/ 23 h 31"/>
                  <a:gd name="T10" fmla="*/ 0 w 262"/>
                  <a:gd name="T11" fmla="*/ 18 h 31"/>
                  <a:gd name="T12" fmla="*/ 0 w 262"/>
                  <a:gd name="T13" fmla="*/ 18 h 31"/>
                  <a:gd name="T14" fmla="*/ 1 w 262"/>
                  <a:gd name="T15" fmla="*/ 12 h 31"/>
                  <a:gd name="T16" fmla="*/ 4 w 262"/>
                  <a:gd name="T17" fmla="*/ 8 h 31"/>
                  <a:gd name="T18" fmla="*/ 8 w 262"/>
                  <a:gd name="T19" fmla="*/ 6 h 31"/>
                  <a:gd name="T20" fmla="*/ 14 w 262"/>
                  <a:gd name="T21" fmla="*/ 4 h 31"/>
                  <a:gd name="T22" fmla="*/ 248 w 262"/>
                  <a:gd name="T23" fmla="*/ 0 h 31"/>
                  <a:gd name="T24" fmla="*/ 248 w 262"/>
                  <a:gd name="T25" fmla="*/ 0 h 31"/>
                  <a:gd name="T26" fmla="*/ 254 w 262"/>
                  <a:gd name="T27" fmla="*/ 2 h 31"/>
                  <a:gd name="T28" fmla="*/ 258 w 262"/>
                  <a:gd name="T29" fmla="*/ 4 h 31"/>
                  <a:gd name="T30" fmla="*/ 261 w 262"/>
                  <a:gd name="T31" fmla="*/ 8 h 31"/>
                  <a:gd name="T32" fmla="*/ 262 w 262"/>
                  <a:gd name="T33" fmla="*/ 14 h 31"/>
                  <a:gd name="T34" fmla="*/ 262 w 262"/>
                  <a:gd name="T35" fmla="*/ 14 h 31"/>
                  <a:gd name="T36" fmla="*/ 261 w 262"/>
                  <a:gd name="T37" fmla="*/ 19 h 31"/>
                  <a:gd name="T38" fmla="*/ 258 w 262"/>
                  <a:gd name="T39" fmla="*/ 23 h 31"/>
                  <a:gd name="T40" fmla="*/ 254 w 262"/>
                  <a:gd name="T41" fmla="*/ 26 h 31"/>
                  <a:gd name="T42" fmla="*/ 250 w 262"/>
                  <a:gd name="T43" fmla="*/ 27 h 31"/>
                  <a:gd name="T44" fmla="*/ 14 w 262"/>
                  <a:gd name="T45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62" h="31">
                    <a:moveTo>
                      <a:pt x="14" y="31"/>
                    </a:moveTo>
                    <a:lnTo>
                      <a:pt x="14" y="31"/>
                    </a:lnTo>
                    <a:lnTo>
                      <a:pt x="8" y="30"/>
                    </a:lnTo>
                    <a:lnTo>
                      <a:pt x="4" y="27"/>
                    </a:lnTo>
                    <a:lnTo>
                      <a:pt x="1" y="23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1" y="12"/>
                    </a:lnTo>
                    <a:lnTo>
                      <a:pt x="4" y="8"/>
                    </a:lnTo>
                    <a:lnTo>
                      <a:pt x="8" y="6"/>
                    </a:lnTo>
                    <a:lnTo>
                      <a:pt x="14" y="4"/>
                    </a:lnTo>
                    <a:lnTo>
                      <a:pt x="248" y="0"/>
                    </a:lnTo>
                    <a:lnTo>
                      <a:pt x="248" y="0"/>
                    </a:lnTo>
                    <a:lnTo>
                      <a:pt x="254" y="2"/>
                    </a:lnTo>
                    <a:lnTo>
                      <a:pt x="258" y="4"/>
                    </a:lnTo>
                    <a:lnTo>
                      <a:pt x="261" y="8"/>
                    </a:lnTo>
                    <a:lnTo>
                      <a:pt x="262" y="14"/>
                    </a:lnTo>
                    <a:lnTo>
                      <a:pt x="262" y="14"/>
                    </a:lnTo>
                    <a:lnTo>
                      <a:pt x="261" y="19"/>
                    </a:lnTo>
                    <a:lnTo>
                      <a:pt x="258" y="23"/>
                    </a:lnTo>
                    <a:lnTo>
                      <a:pt x="254" y="26"/>
                    </a:lnTo>
                    <a:lnTo>
                      <a:pt x="250" y="27"/>
                    </a:lnTo>
                    <a:lnTo>
                      <a:pt x="14" y="31"/>
                    </a:lnTo>
                    <a:close/>
                  </a:path>
                </a:pathLst>
              </a:custGeom>
              <a:solidFill>
                <a:srgbClr val="DE56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0" name="Freeform 303"/>
              <p:cNvSpPr/>
              <p:nvPr/>
            </p:nvSpPr>
            <p:spPr bwMode="auto">
              <a:xfrm>
                <a:off x="4696138" y="2665785"/>
                <a:ext cx="518686" cy="187156"/>
              </a:xfrm>
              <a:custGeom>
                <a:avLst/>
                <a:gdLst>
                  <a:gd name="T0" fmla="*/ 93 w 97"/>
                  <a:gd name="T1" fmla="*/ 27 h 35"/>
                  <a:gd name="T2" fmla="*/ 78 w 97"/>
                  <a:gd name="T3" fmla="*/ 35 h 35"/>
                  <a:gd name="T4" fmla="*/ 6 w 97"/>
                  <a:gd name="T5" fmla="*/ 35 h 35"/>
                  <a:gd name="T6" fmla="*/ 6 w 97"/>
                  <a:gd name="T7" fmla="*/ 35 h 35"/>
                  <a:gd name="T8" fmla="*/ 4 w 97"/>
                  <a:gd name="T9" fmla="*/ 34 h 35"/>
                  <a:gd name="T10" fmla="*/ 0 w 97"/>
                  <a:gd name="T11" fmla="*/ 31 h 35"/>
                  <a:gd name="T12" fmla="*/ 59 w 97"/>
                  <a:gd name="T13" fmla="*/ 30 h 35"/>
                  <a:gd name="T14" fmla="*/ 59 w 97"/>
                  <a:gd name="T15" fmla="*/ 30 h 35"/>
                  <a:gd name="T16" fmla="*/ 60 w 97"/>
                  <a:gd name="T17" fmla="*/ 27 h 35"/>
                  <a:gd name="T18" fmla="*/ 63 w 97"/>
                  <a:gd name="T19" fmla="*/ 22 h 35"/>
                  <a:gd name="T20" fmla="*/ 63 w 97"/>
                  <a:gd name="T21" fmla="*/ 16 h 35"/>
                  <a:gd name="T22" fmla="*/ 63 w 97"/>
                  <a:gd name="T23" fmla="*/ 12 h 35"/>
                  <a:gd name="T24" fmla="*/ 63 w 97"/>
                  <a:gd name="T25" fmla="*/ 6 h 35"/>
                  <a:gd name="T26" fmla="*/ 60 w 97"/>
                  <a:gd name="T27" fmla="*/ 0 h 35"/>
                  <a:gd name="T28" fmla="*/ 93 w 97"/>
                  <a:gd name="T29" fmla="*/ 0 h 35"/>
                  <a:gd name="T30" fmla="*/ 93 w 97"/>
                  <a:gd name="T31" fmla="*/ 0 h 35"/>
                  <a:gd name="T32" fmla="*/ 94 w 97"/>
                  <a:gd name="T33" fmla="*/ 2 h 35"/>
                  <a:gd name="T34" fmla="*/ 97 w 97"/>
                  <a:gd name="T35" fmla="*/ 8 h 35"/>
                  <a:gd name="T36" fmla="*/ 97 w 97"/>
                  <a:gd name="T37" fmla="*/ 16 h 35"/>
                  <a:gd name="T38" fmla="*/ 95 w 97"/>
                  <a:gd name="T39" fmla="*/ 22 h 35"/>
                  <a:gd name="T40" fmla="*/ 93 w 97"/>
                  <a:gd name="T41" fmla="*/ 27 h 35"/>
                  <a:gd name="T42" fmla="*/ 93 w 97"/>
                  <a:gd name="T43" fmla="*/ 2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7" h="35">
                    <a:moveTo>
                      <a:pt x="93" y="27"/>
                    </a:moveTo>
                    <a:lnTo>
                      <a:pt x="78" y="35"/>
                    </a:lnTo>
                    <a:lnTo>
                      <a:pt x="6" y="35"/>
                    </a:lnTo>
                    <a:lnTo>
                      <a:pt x="6" y="35"/>
                    </a:lnTo>
                    <a:lnTo>
                      <a:pt x="4" y="34"/>
                    </a:lnTo>
                    <a:lnTo>
                      <a:pt x="0" y="31"/>
                    </a:lnTo>
                    <a:lnTo>
                      <a:pt x="59" y="30"/>
                    </a:lnTo>
                    <a:lnTo>
                      <a:pt x="59" y="30"/>
                    </a:lnTo>
                    <a:lnTo>
                      <a:pt x="60" y="27"/>
                    </a:lnTo>
                    <a:lnTo>
                      <a:pt x="63" y="22"/>
                    </a:lnTo>
                    <a:lnTo>
                      <a:pt x="63" y="16"/>
                    </a:lnTo>
                    <a:lnTo>
                      <a:pt x="63" y="12"/>
                    </a:lnTo>
                    <a:lnTo>
                      <a:pt x="63" y="6"/>
                    </a:lnTo>
                    <a:lnTo>
                      <a:pt x="60" y="0"/>
                    </a:lnTo>
                    <a:lnTo>
                      <a:pt x="93" y="0"/>
                    </a:lnTo>
                    <a:lnTo>
                      <a:pt x="93" y="0"/>
                    </a:lnTo>
                    <a:lnTo>
                      <a:pt x="94" y="2"/>
                    </a:lnTo>
                    <a:lnTo>
                      <a:pt x="97" y="8"/>
                    </a:lnTo>
                    <a:lnTo>
                      <a:pt x="97" y="16"/>
                    </a:lnTo>
                    <a:lnTo>
                      <a:pt x="95" y="22"/>
                    </a:lnTo>
                    <a:lnTo>
                      <a:pt x="93" y="27"/>
                    </a:lnTo>
                    <a:lnTo>
                      <a:pt x="93" y="27"/>
                    </a:lnTo>
                    <a:close/>
                  </a:path>
                </a:pathLst>
              </a:custGeom>
              <a:solidFill>
                <a:srgbClr val="243E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grpSp>
            <p:nvGrpSpPr>
              <p:cNvPr id="51" name="组 50"/>
              <p:cNvGrpSpPr/>
              <p:nvPr/>
            </p:nvGrpSpPr>
            <p:grpSpPr>
              <a:xfrm>
                <a:off x="3813839" y="3216549"/>
                <a:ext cx="1523970" cy="272715"/>
                <a:chOff x="3813839" y="3216549"/>
                <a:chExt cx="1523970" cy="272715"/>
              </a:xfrm>
            </p:grpSpPr>
            <p:sp>
              <p:nvSpPr>
                <p:cNvPr id="61" name="Freeform 226"/>
                <p:cNvSpPr/>
                <p:nvPr/>
              </p:nvSpPr>
              <p:spPr bwMode="auto">
                <a:xfrm>
                  <a:off x="4123979" y="3275373"/>
                  <a:ext cx="245972" cy="112293"/>
                </a:xfrm>
                <a:custGeom>
                  <a:avLst/>
                  <a:gdLst>
                    <a:gd name="T0" fmla="*/ 35 w 46"/>
                    <a:gd name="T1" fmla="*/ 0 h 21"/>
                    <a:gd name="T2" fmla="*/ 0 w 46"/>
                    <a:gd name="T3" fmla="*/ 0 h 21"/>
                    <a:gd name="T4" fmla="*/ 9 w 46"/>
                    <a:gd name="T5" fmla="*/ 21 h 21"/>
                    <a:gd name="T6" fmla="*/ 46 w 46"/>
                    <a:gd name="T7" fmla="*/ 20 h 21"/>
                    <a:gd name="T8" fmla="*/ 35 w 46"/>
                    <a:gd name="T9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21">
                      <a:moveTo>
                        <a:pt x="35" y="0"/>
                      </a:moveTo>
                      <a:lnTo>
                        <a:pt x="0" y="0"/>
                      </a:lnTo>
                      <a:lnTo>
                        <a:pt x="9" y="21"/>
                      </a:lnTo>
                      <a:lnTo>
                        <a:pt x="46" y="20"/>
                      </a:lnTo>
                      <a:lnTo>
                        <a:pt x="35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  <p:sp>
              <p:nvSpPr>
                <p:cNvPr id="62" name="Freeform 304"/>
                <p:cNvSpPr/>
                <p:nvPr/>
              </p:nvSpPr>
              <p:spPr bwMode="auto">
                <a:xfrm>
                  <a:off x="3813839" y="3216549"/>
                  <a:ext cx="1523970" cy="272714"/>
                </a:xfrm>
                <a:custGeom>
                  <a:avLst/>
                  <a:gdLst>
                    <a:gd name="T0" fmla="*/ 1 w 285"/>
                    <a:gd name="T1" fmla="*/ 51 h 51"/>
                    <a:gd name="T2" fmla="*/ 0 w 285"/>
                    <a:gd name="T3" fmla="*/ 5 h 51"/>
                    <a:gd name="T4" fmla="*/ 283 w 285"/>
                    <a:gd name="T5" fmla="*/ 0 h 51"/>
                    <a:gd name="T6" fmla="*/ 285 w 285"/>
                    <a:gd name="T7" fmla="*/ 46 h 51"/>
                    <a:gd name="T8" fmla="*/ 1 w 285"/>
                    <a:gd name="T9" fmla="*/ 5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51">
                      <a:moveTo>
                        <a:pt x="1" y="51"/>
                      </a:moveTo>
                      <a:lnTo>
                        <a:pt x="0" y="5"/>
                      </a:lnTo>
                      <a:lnTo>
                        <a:pt x="283" y="0"/>
                      </a:lnTo>
                      <a:lnTo>
                        <a:pt x="285" y="46"/>
                      </a:lnTo>
                      <a:lnTo>
                        <a:pt x="1" y="51"/>
                      </a:lnTo>
                      <a:close/>
                    </a:path>
                  </a:pathLst>
                </a:custGeom>
                <a:solidFill>
                  <a:srgbClr val="EAAB2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  <p:sp>
              <p:nvSpPr>
                <p:cNvPr id="63" name="Freeform 305"/>
                <p:cNvSpPr/>
                <p:nvPr/>
              </p:nvSpPr>
              <p:spPr bwMode="auto">
                <a:xfrm>
                  <a:off x="3899391" y="3403706"/>
                  <a:ext cx="1352855" cy="85558"/>
                </a:xfrm>
                <a:custGeom>
                  <a:avLst/>
                  <a:gdLst>
                    <a:gd name="T0" fmla="*/ 0 w 253"/>
                    <a:gd name="T1" fmla="*/ 16 h 16"/>
                    <a:gd name="T2" fmla="*/ 0 w 253"/>
                    <a:gd name="T3" fmla="*/ 5 h 16"/>
                    <a:gd name="T4" fmla="*/ 253 w 253"/>
                    <a:gd name="T5" fmla="*/ 0 h 16"/>
                    <a:gd name="T6" fmla="*/ 253 w 253"/>
                    <a:gd name="T7" fmla="*/ 11 h 16"/>
                    <a:gd name="T8" fmla="*/ 0 w 253"/>
                    <a:gd name="T9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3" h="16">
                      <a:moveTo>
                        <a:pt x="0" y="16"/>
                      </a:moveTo>
                      <a:lnTo>
                        <a:pt x="0" y="5"/>
                      </a:lnTo>
                      <a:lnTo>
                        <a:pt x="253" y="0"/>
                      </a:lnTo>
                      <a:lnTo>
                        <a:pt x="253" y="11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solidFill>
                  <a:srgbClr val="F1CB6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  <p:sp>
              <p:nvSpPr>
                <p:cNvPr id="64" name="Freeform 307"/>
                <p:cNvSpPr/>
                <p:nvPr/>
              </p:nvSpPr>
              <p:spPr bwMode="auto">
                <a:xfrm>
                  <a:off x="4038421" y="3360927"/>
                  <a:ext cx="37432" cy="122989"/>
                </a:xfrm>
                <a:custGeom>
                  <a:avLst/>
                  <a:gdLst>
                    <a:gd name="T0" fmla="*/ 1 w 7"/>
                    <a:gd name="T1" fmla="*/ 23 h 23"/>
                    <a:gd name="T2" fmla="*/ 0 w 7"/>
                    <a:gd name="T3" fmla="*/ 0 h 23"/>
                    <a:gd name="T4" fmla="*/ 5 w 7"/>
                    <a:gd name="T5" fmla="*/ 0 h 23"/>
                    <a:gd name="T6" fmla="*/ 7 w 7"/>
                    <a:gd name="T7" fmla="*/ 23 h 23"/>
                    <a:gd name="T8" fmla="*/ 1 w 7"/>
                    <a:gd name="T9" fmla="*/ 23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23">
                      <a:moveTo>
                        <a:pt x="1" y="23"/>
                      </a:moveTo>
                      <a:lnTo>
                        <a:pt x="0" y="0"/>
                      </a:lnTo>
                      <a:lnTo>
                        <a:pt x="5" y="0"/>
                      </a:lnTo>
                      <a:lnTo>
                        <a:pt x="7" y="23"/>
                      </a:lnTo>
                      <a:lnTo>
                        <a:pt x="1" y="23"/>
                      </a:lnTo>
                      <a:close/>
                    </a:path>
                  </a:pathLst>
                </a:custGeom>
                <a:solidFill>
                  <a:srgbClr val="F1CB6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  <p:sp>
              <p:nvSpPr>
                <p:cNvPr id="65" name="Freeform 308"/>
                <p:cNvSpPr/>
                <p:nvPr/>
              </p:nvSpPr>
              <p:spPr bwMode="auto">
                <a:xfrm>
                  <a:off x="4129326" y="3360927"/>
                  <a:ext cx="37432" cy="122989"/>
                </a:xfrm>
                <a:custGeom>
                  <a:avLst/>
                  <a:gdLst>
                    <a:gd name="T0" fmla="*/ 2 w 7"/>
                    <a:gd name="T1" fmla="*/ 23 h 23"/>
                    <a:gd name="T2" fmla="*/ 0 w 7"/>
                    <a:gd name="T3" fmla="*/ 0 h 23"/>
                    <a:gd name="T4" fmla="*/ 6 w 7"/>
                    <a:gd name="T5" fmla="*/ 0 h 23"/>
                    <a:gd name="T6" fmla="*/ 7 w 7"/>
                    <a:gd name="T7" fmla="*/ 23 h 23"/>
                    <a:gd name="T8" fmla="*/ 2 w 7"/>
                    <a:gd name="T9" fmla="*/ 23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23">
                      <a:moveTo>
                        <a:pt x="2" y="23"/>
                      </a:moveTo>
                      <a:lnTo>
                        <a:pt x="0" y="0"/>
                      </a:lnTo>
                      <a:lnTo>
                        <a:pt x="6" y="0"/>
                      </a:lnTo>
                      <a:lnTo>
                        <a:pt x="7" y="23"/>
                      </a:lnTo>
                      <a:lnTo>
                        <a:pt x="2" y="23"/>
                      </a:lnTo>
                      <a:close/>
                    </a:path>
                  </a:pathLst>
                </a:custGeom>
                <a:solidFill>
                  <a:srgbClr val="F1CB6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  <p:sp>
              <p:nvSpPr>
                <p:cNvPr id="66" name="Freeform 309"/>
                <p:cNvSpPr/>
                <p:nvPr/>
              </p:nvSpPr>
              <p:spPr bwMode="auto">
                <a:xfrm>
                  <a:off x="4225577" y="3360927"/>
                  <a:ext cx="37432" cy="122989"/>
                </a:xfrm>
                <a:custGeom>
                  <a:avLst/>
                  <a:gdLst>
                    <a:gd name="T0" fmla="*/ 1 w 7"/>
                    <a:gd name="T1" fmla="*/ 23 h 23"/>
                    <a:gd name="T2" fmla="*/ 0 w 7"/>
                    <a:gd name="T3" fmla="*/ 0 h 23"/>
                    <a:gd name="T4" fmla="*/ 5 w 7"/>
                    <a:gd name="T5" fmla="*/ 0 h 23"/>
                    <a:gd name="T6" fmla="*/ 7 w 7"/>
                    <a:gd name="T7" fmla="*/ 23 h 23"/>
                    <a:gd name="T8" fmla="*/ 1 w 7"/>
                    <a:gd name="T9" fmla="*/ 23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23">
                      <a:moveTo>
                        <a:pt x="1" y="23"/>
                      </a:moveTo>
                      <a:lnTo>
                        <a:pt x="0" y="0"/>
                      </a:lnTo>
                      <a:lnTo>
                        <a:pt x="5" y="0"/>
                      </a:lnTo>
                      <a:lnTo>
                        <a:pt x="7" y="23"/>
                      </a:lnTo>
                      <a:lnTo>
                        <a:pt x="1" y="23"/>
                      </a:lnTo>
                      <a:close/>
                    </a:path>
                  </a:pathLst>
                </a:custGeom>
                <a:solidFill>
                  <a:srgbClr val="F1CB6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  <p:sp>
              <p:nvSpPr>
                <p:cNvPr id="67" name="Freeform 310"/>
                <p:cNvSpPr/>
                <p:nvPr/>
              </p:nvSpPr>
              <p:spPr bwMode="auto">
                <a:xfrm>
                  <a:off x="4327172" y="3350233"/>
                  <a:ext cx="26738" cy="133683"/>
                </a:xfrm>
                <a:custGeom>
                  <a:avLst/>
                  <a:gdLst>
                    <a:gd name="T0" fmla="*/ 0 w 5"/>
                    <a:gd name="T1" fmla="*/ 25 h 25"/>
                    <a:gd name="T2" fmla="*/ 0 w 5"/>
                    <a:gd name="T3" fmla="*/ 2 h 25"/>
                    <a:gd name="T4" fmla="*/ 5 w 5"/>
                    <a:gd name="T5" fmla="*/ 0 h 25"/>
                    <a:gd name="T6" fmla="*/ 5 w 5"/>
                    <a:gd name="T7" fmla="*/ 23 h 25"/>
                    <a:gd name="T8" fmla="*/ 0 w 5"/>
                    <a:gd name="T9" fmla="*/ 25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25">
                      <a:moveTo>
                        <a:pt x="0" y="25"/>
                      </a:moveTo>
                      <a:lnTo>
                        <a:pt x="0" y="2"/>
                      </a:lnTo>
                      <a:lnTo>
                        <a:pt x="5" y="0"/>
                      </a:lnTo>
                      <a:lnTo>
                        <a:pt x="5" y="23"/>
                      </a:lnTo>
                      <a:lnTo>
                        <a:pt x="0" y="25"/>
                      </a:lnTo>
                      <a:close/>
                    </a:path>
                  </a:pathLst>
                </a:custGeom>
                <a:solidFill>
                  <a:srgbClr val="F1CB6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  <p:sp>
              <p:nvSpPr>
                <p:cNvPr id="68" name="Rectangle 311"/>
                <p:cNvSpPr>
                  <a:spLocks noChangeArrowheads="1"/>
                </p:cNvSpPr>
                <p:nvPr/>
              </p:nvSpPr>
              <p:spPr bwMode="auto">
                <a:xfrm>
                  <a:off x="4418077" y="3350233"/>
                  <a:ext cx="32085" cy="122989"/>
                </a:xfrm>
                <a:prstGeom prst="rect">
                  <a:avLst/>
                </a:prstGeom>
                <a:solidFill>
                  <a:srgbClr val="F1CB6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  <p:sp>
              <p:nvSpPr>
                <p:cNvPr id="69" name="Rectangle 312"/>
                <p:cNvSpPr>
                  <a:spLocks noChangeArrowheads="1"/>
                </p:cNvSpPr>
                <p:nvPr/>
              </p:nvSpPr>
              <p:spPr bwMode="auto">
                <a:xfrm>
                  <a:off x="4514328" y="3350233"/>
                  <a:ext cx="26738" cy="122989"/>
                </a:xfrm>
                <a:prstGeom prst="rect">
                  <a:avLst/>
                </a:prstGeom>
                <a:solidFill>
                  <a:srgbClr val="F1CB6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  <p:sp>
              <p:nvSpPr>
                <p:cNvPr id="70" name="Rectangle 313"/>
                <p:cNvSpPr>
                  <a:spLocks noChangeArrowheads="1"/>
                </p:cNvSpPr>
                <p:nvPr/>
              </p:nvSpPr>
              <p:spPr bwMode="auto">
                <a:xfrm>
                  <a:off x="4605229" y="3350233"/>
                  <a:ext cx="32085" cy="122989"/>
                </a:xfrm>
                <a:prstGeom prst="rect">
                  <a:avLst/>
                </a:prstGeom>
                <a:solidFill>
                  <a:srgbClr val="F1CB6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  <p:sp>
              <p:nvSpPr>
                <p:cNvPr id="71" name="Rectangle 314"/>
                <p:cNvSpPr>
                  <a:spLocks noChangeArrowheads="1"/>
                </p:cNvSpPr>
                <p:nvPr/>
              </p:nvSpPr>
              <p:spPr bwMode="auto">
                <a:xfrm>
                  <a:off x="4701481" y="3344885"/>
                  <a:ext cx="26738" cy="122989"/>
                </a:xfrm>
                <a:prstGeom prst="rect">
                  <a:avLst/>
                </a:prstGeom>
                <a:solidFill>
                  <a:srgbClr val="F1CB6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  <p:sp>
              <p:nvSpPr>
                <p:cNvPr id="72" name="Rectangle 315"/>
                <p:cNvSpPr>
                  <a:spLocks noChangeArrowheads="1"/>
                </p:cNvSpPr>
                <p:nvPr/>
              </p:nvSpPr>
              <p:spPr bwMode="auto">
                <a:xfrm>
                  <a:off x="4797732" y="3344885"/>
                  <a:ext cx="26738" cy="122989"/>
                </a:xfrm>
                <a:prstGeom prst="rect">
                  <a:avLst/>
                </a:prstGeom>
                <a:solidFill>
                  <a:srgbClr val="F1CB6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  <p:sp>
              <p:nvSpPr>
                <p:cNvPr id="73" name="Rectangle 316"/>
                <p:cNvSpPr>
                  <a:spLocks noChangeArrowheads="1"/>
                </p:cNvSpPr>
                <p:nvPr/>
              </p:nvSpPr>
              <p:spPr bwMode="auto">
                <a:xfrm>
                  <a:off x="4888637" y="3344885"/>
                  <a:ext cx="26738" cy="122989"/>
                </a:xfrm>
                <a:prstGeom prst="rect">
                  <a:avLst/>
                </a:prstGeom>
                <a:solidFill>
                  <a:srgbClr val="F1CB6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  <p:sp>
              <p:nvSpPr>
                <p:cNvPr id="74" name="Freeform 317"/>
                <p:cNvSpPr/>
                <p:nvPr/>
              </p:nvSpPr>
              <p:spPr bwMode="auto">
                <a:xfrm>
                  <a:off x="4984889" y="3339538"/>
                  <a:ext cx="32085" cy="128336"/>
                </a:xfrm>
                <a:custGeom>
                  <a:avLst/>
                  <a:gdLst>
                    <a:gd name="T0" fmla="*/ 1 w 6"/>
                    <a:gd name="T1" fmla="*/ 24 h 24"/>
                    <a:gd name="T2" fmla="*/ 0 w 6"/>
                    <a:gd name="T3" fmla="*/ 1 h 24"/>
                    <a:gd name="T4" fmla="*/ 5 w 6"/>
                    <a:gd name="T5" fmla="*/ 0 h 24"/>
                    <a:gd name="T6" fmla="*/ 6 w 6"/>
                    <a:gd name="T7" fmla="*/ 23 h 24"/>
                    <a:gd name="T8" fmla="*/ 1 w 6"/>
                    <a:gd name="T9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24">
                      <a:moveTo>
                        <a:pt x="1" y="24"/>
                      </a:moveTo>
                      <a:lnTo>
                        <a:pt x="0" y="1"/>
                      </a:lnTo>
                      <a:lnTo>
                        <a:pt x="5" y="0"/>
                      </a:lnTo>
                      <a:lnTo>
                        <a:pt x="6" y="23"/>
                      </a:lnTo>
                      <a:lnTo>
                        <a:pt x="1" y="24"/>
                      </a:lnTo>
                      <a:close/>
                    </a:path>
                  </a:pathLst>
                </a:custGeom>
                <a:solidFill>
                  <a:srgbClr val="F1CB6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  <p:sp>
              <p:nvSpPr>
                <p:cNvPr id="75" name="Freeform 318"/>
                <p:cNvSpPr/>
                <p:nvPr/>
              </p:nvSpPr>
              <p:spPr bwMode="auto">
                <a:xfrm>
                  <a:off x="5075789" y="3339538"/>
                  <a:ext cx="37432" cy="122989"/>
                </a:xfrm>
                <a:custGeom>
                  <a:avLst/>
                  <a:gdLst>
                    <a:gd name="T0" fmla="*/ 2 w 7"/>
                    <a:gd name="T1" fmla="*/ 23 h 23"/>
                    <a:gd name="T2" fmla="*/ 0 w 7"/>
                    <a:gd name="T3" fmla="*/ 0 h 23"/>
                    <a:gd name="T4" fmla="*/ 6 w 7"/>
                    <a:gd name="T5" fmla="*/ 0 h 23"/>
                    <a:gd name="T6" fmla="*/ 7 w 7"/>
                    <a:gd name="T7" fmla="*/ 23 h 23"/>
                    <a:gd name="T8" fmla="*/ 2 w 7"/>
                    <a:gd name="T9" fmla="*/ 23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23">
                      <a:moveTo>
                        <a:pt x="2" y="23"/>
                      </a:moveTo>
                      <a:lnTo>
                        <a:pt x="0" y="0"/>
                      </a:lnTo>
                      <a:lnTo>
                        <a:pt x="6" y="0"/>
                      </a:lnTo>
                      <a:lnTo>
                        <a:pt x="7" y="23"/>
                      </a:lnTo>
                      <a:lnTo>
                        <a:pt x="2" y="23"/>
                      </a:lnTo>
                      <a:close/>
                    </a:path>
                  </a:pathLst>
                </a:custGeom>
                <a:solidFill>
                  <a:srgbClr val="F1CB6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  <p:sp>
              <p:nvSpPr>
                <p:cNvPr id="76" name="Freeform 319"/>
                <p:cNvSpPr/>
                <p:nvPr/>
              </p:nvSpPr>
              <p:spPr bwMode="auto">
                <a:xfrm>
                  <a:off x="5172041" y="3339538"/>
                  <a:ext cx="32085" cy="122989"/>
                </a:xfrm>
                <a:custGeom>
                  <a:avLst/>
                  <a:gdLst>
                    <a:gd name="T0" fmla="*/ 1 w 6"/>
                    <a:gd name="T1" fmla="*/ 23 h 23"/>
                    <a:gd name="T2" fmla="*/ 0 w 6"/>
                    <a:gd name="T3" fmla="*/ 0 h 23"/>
                    <a:gd name="T4" fmla="*/ 5 w 6"/>
                    <a:gd name="T5" fmla="*/ 0 h 23"/>
                    <a:gd name="T6" fmla="*/ 6 w 6"/>
                    <a:gd name="T7" fmla="*/ 23 h 23"/>
                    <a:gd name="T8" fmla="*/ 1 w 6"/>
                    <a:gd name="T9" fmla="*/ 23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23">
                      <a:moveTo>
                        <a:pt x="1" y="23"/>
                      </a:moveTo>
                      <a:lnTo>
                        <a:pt x="0" y="0"/>
                      </a:lnTo>
                      <a:lnTo>
                        <a:pt x="5" y="0"/>
                      </a:lnTo>
                      <a:lnTo>
                        <a:pt x="6" y="23"/>
                      </a:lnTo>
                      <a:lnTo>
                        <a:pt x="1" y="23"/>
                      </a:lnTo>
                      <a:close/>
                    </a:path>
                  </a:pathLst>
                </a:custGeom>
                <a:solidFill>
                  <a:srgbClr val="F1CB6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endParaRPr lang="zh-CN" altLang="en-US" sz="2400"/>
                </a:p>
              </p:txBody>
            </p:sp>
          </p:grpSp>
          <p:sp>
            <p:nvSpPr>
              <p:cNvPr id="52" name="Freeform 320"/>
              <p:cNvSpPr/>
              <p:nvPr/>
            </p:nvSpPr>
            <p:spPr bwMode="auto">
              <a:xfrm>
                <a:off x="3771060" y="2954540"/>
                <a:ext cx="1593480" cy="176462"/>
              </a:xfrm>
              <a:custGeom>
                <a:avLst/>
                <a:gdLst>
                  <a:gd name="T0" fmla="*/ 267 w 298"/>
                  <a:gd name="T1" fmla="*/ 27 h 33"/>
                  <a:gd name="T2" fmla="*/ 298 w 298"/>
                  <a:gd name="T3" fmla="*/ 14 h 33"/>
                  <a:gd name="T4" fmla="*/ 266 w 298"/>
                  <a:gd name="T5" fmla="*/ 0 h 33"/>
                  <a:gd name="T6" fmla="*/ 8 w 298"/>
                  <a:gd name="T7" fmla="*/ 6 h 33"/>
                  <a:gd name="T8" fmla="*/ 8 w 298"/>
                  <a:gd name="T9" fmla="*/ 6 h 33"/>
                  <a:gd name="T10" fmla="*/ 5 w 298"/>
                  <a:gd name="T11" fmla="*/ 6 h 33"/>
                  <a:gd name="T12" fmla="*/ 3 w 298"/>
                  <a:gd name="T13" fmla="*/ 7 h 33"/>
                  <a:gd name="T14" fmla="*/ 1 w 298"/>
                  <a:gd name="T15" fmla="*/ 10 h 33"/>
                  <a:gd name="T16" fmla="*/ 0 w 298"/>
                  <a:gd name="T17" fmla="*/ 14 h 33"/>
                  <a:gd name="T18" fmla="*/ 0 w 298"/>
                  <a:gd name="T19" fmla="*/ 26 h 33"/>
                  <a:gd name="T20" fmla="*/ 0 w 298"/>
                  <a:gd name="T21" fmla="*/ 26 h 33"/>
                  <a:gd name="T22" fmla="*/ 1 w 298"/>
                  <a:gd name="T23" fmla="*/ 29 h 33"/>
                  <a:gd name="T24" fmla="*/ 3 w 298"/>
                  <a:gd name="T25" fmla="*/ 31 h 33"/>
                  <a:gd name="T26" fmla="*/ 5 w 298"/>
                  <a:gd name="T27" fmla="*/ 33 h 33"/>
                  <a:gd name="T28" fmla="*/ 8 w 298"/>
                  <a:gd name="T29" fmla="*/ 33 h 33"/>
                  <a:gd name="T30" fmla="*/ 267 w 298"/>
                  <a:gd name="T31" fmla="*/ 2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98" h="33">
                    <a:moveTo>
                      <a:pt x="267" y="27"/>
                    </a:moveTo>
                    <a:lnTo>
                      <a:pt x="298" y="14"/>
                    </a:lnTo>
                    <a:lnTo>
                      <a:pt x="266" y="0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5" y="6"/>
                    </a:lnTo>
                    <a:lnTo>
                      <a:pt x="3" y="7"/>
                    </a:lnTo>
                    <a:lnTo>
                      <a:pt x="1" y="10"/>
                    </a:lnTo>
                    <a:lnTo>
                      <a:pt x="0" y="14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1" y="29"/>
                    </a:lnTo>
                    <a:lnTo>
                      <a:pt x="3" y="31"/>
                    </a:lnTo>
                    <a:lnTo>
                      <a:pt x="5" y="33"/>
                    </a:lnTo>
                    <a:lnTo>
                      <a:pt x="8" y="33"/>
                    </a:lnTo>
                    <a:lnTo>
                      <a:pt x="267" y="27"/>
                    </a:lnTo>
                    <a:close/>
                  </a:path>
                </a:pathLst>
              </a:custGeom>
              <a:solidFill>
                <a:srgbClr val="D85A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3" name="Freeform 321"/>
              <p:cNvSpPr/>
              <p:nvPr/>
            </p:nvSpPr>
            <p:spPr bwMode="auto">
              <a:xfrm>
                <a:off x="3771060" y="3029397"/>
                <a:ext cx="1593480" cy="101599"/>
              </a:xfrm>
              <a:custGeom>
                <a:avLst/>
                <a:gdLst>
                  <a:gd name="T0" fmla="*/ 267 w 298"/>
                  <a:gd name="T1" fmla="*/ 13 h 19"/>
                  <a:gd name="T2" fmla="*/ 298 w 298"/>
                  <a:gd name="T3" fmla="*/ 0 h 19"/>
                  <a:gd name="T4" fmla="*/ 264 w 298"/>
                  <a:gd name="T5" fmla="*/ 0 h 19"/>
                  <a:gd name="T6" fmla="*/ 0 w 298"/>
                  <a:gd name="T7" fmla="*/ 5 h 19"/>
                  <a:gd name="T8" fmla="*/ 0 w 298"/>
                  <a:gd name="T9" fmla="*/ 12 h 19"/>
                  <a:gd name="T10" fmla="*/ 0 w 298"/>
                  <a:gd name="T11" fmla="*/ 12 h 19"/>
                  <a:gd name="T12" fmla="*/ 1 w 298"/>
                  <a:gd name="T13" fmla="*/ 15 h 19"/>
                  <a:gd name="T14" fmla="*/ 3 w 298"/>
                  <a:gd name="T15" fmla="*/ 17 h 19"/>
                  <a:gd name="T16" fmla="*/ 5 w 298"/>
                  <a:gd name="T17" fmla="*/ 19 h 19"/>
                  <a:gd name="T18" fmla="*/ 8 w 298"/>
                  <a:gd name="T19" fmla="*/ 19 h 19"/>
                  <a:gd name="T20" fmla="*/ 267 w 298"/>
                  <a:gd name="T21" fmla="*/ 1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8" h="19">
                    <a:moveTo>
                      <a:pt x="267" y="13"/>
                    </a:moveTo>
                    <a:lnTo>
                      <a:pt x="298" y="0"/>
                    </a:lnTo>
                    <a:lnTo>
                      <a:pt x="264" y="0"/>
                    </a:lnTo>
                    <a:lnTo>
                      <a:pt x="0" y="5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1" y="15"/>
                    </a:lnTo>
                    <a:lnTo>
                      <a:pt x="3" y="17"/>
                    </a:lnTo>
                    <a:lnTo>
                      <a:pt x="5" y="19"/>
                    </a:lnTo>
                    <a:lnTo>
                      <a:pt x="8" y="19"/>
                    </a:lnTo>
                    <a:lnTo>
                      <a:pt x="267" y="13"/>
                    </a:lnTo>
                    <a:close/>
                  </a:path>
                </a:pathLst>
              </a:custGeom>
              <a:solidFill>
                <a:srgbClr val="A927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4" name="Freeform 322"/>
              <p:cNvSpPr/>
              <p:nvPr/>
            </p:nvSpPr>
            <p:spPr bwMode="auto">
              <a:xfrm>
                <a:off x="3861965" y="2954540"/>
                <a:ext cx="1502579" cy="176462"/>
              </a:xfrm>
              <a:custGeom>
                <a:avLst/>
                <a:gdLst>
                  <a:gd name="T0" fmla="*/ 250 w 281"/>
                  <a:gd name="T1" fmla="*/ 27 h 33"/>
                  <a:gd name="T2" fmla="*/ 281 w 281"/>
                  <a:gd name="T3" fmla="*/ 14 h 33"/>
                  <a:gd name="T4" fmla="*/ 249 w 281"/>
                  <a:gd name="T5" fmla="*/ 0 h 33"/>
                  <a:gd name="T6" fmla="*/ 2 w 281"/>
                  <a:gd name="T7" fmla="*/ 6 h 33"/>
                  <a:gd name="T8" fmla="*/ 2 w 281"/>
                  <a:gd name="T9" fmla="*/ 6 h 33"/>
                  <a:gd name="T10" fmla="*/ 0 w 281"/>
                  <a:gd name="T11" fmla="*/ 19 h 33"/>
                  <a:gd name="T12" fmla="*/ 2 w 281"/>
                  <a:gd name="T13" fmla="*/ 33 h 33"/>
                  <a:gd name="T14" fmla="*/ 250 w 281"/>
                  <a:gd name="T15" fmla="*/ 2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1" h="33">
                    <a:moveTo>
                      <a:pt x="250" y="27"/>
                    </a:moveTo>
                    <a:lnTo>
                      <a:pt x="281" y="14"/>
                    </a:lnTo>
                    <a:lnTo>
                      <a:pt x="249" y="0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0" y="19"/>
                    </a:lnTo>
                    <a:lnTo>
                      <a:pt x="2" y="33"/>
                    </a:lnTo>
                    <a:lnTo>
                      <a:pt x="250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5" name="Freeform 323"/>
              <p:cNvSpPr/>
              <p:nvPr/>
            </p:nvSpPr>
            <p:spPr bwMode="auto">
              <a:xfrm>
                <a:off x="3861965" y="3029397"/>
                <a:ext cx="1502579" cy="101599"/>
              </a:xfrm>
              <a:custGeom>
                <a:avLst/>
                <a:gdLst>
                  <a:gd name="T0" fmla="*/ 250 w 281"/>
                  <a:gd name="T1" fmla="*/ 13 h 19"/>
                  <a:gd name="T2" fmla="*/ 281 w 281"/>
                  <a:gd name="T3" fmla="*/ 0 h 19"/>
                  <a:gd name="T4" fmla="*/ 247 w 281"/>
                  <a:gd name="T5" fmla="*/ 0 h 19"/>
                  <a:gd name="T6" fmla="*/ 0 w 281"/>
                  <a:gd name="T7" fmla="*/ 5 h 19"/>
                  <a:gd name="T8" fmla="*/ 0 w 281"/>
                  <a:gd name="T9" fmla="*/ 5 h 19"/>
                  <a:gd name="T10" fmla="*/ 2 w 281"/>
                  <a:gd name="T11" fmla="*/ 19 h 19"/>
                  <a:gd name="T12" fmla="*/ 250 w 281"/>
                  <a:gd name="T13" fmla="*/ 1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1" h="19">
                    <a:moveTo>
                      <a:pt x="250" y="13"/>
                    </a:moveTo>
                    <a:lnTo>
                      <a:pt x="281" y="0"/>
                    </a:lnTo>
                    <a:lnTo>
                      <a:pt x="247" y="0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2" y="19"/>
                    </a:lnTo>
                    <a:lnTo>
                      <a:pt x="250" y="1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6" name="Freeform 324"/>
              <p:cNvSpPr/>
              <p:nvPr/>
            </p:nvSpPr>
            <p:spPr bwMode="auto">
              <a:xfrm>
                <a:off x="3915438" y="2954540"/>
                <a:ext cx="1449106" cy="176462"/>
              </a:xfrm>
              <a:custGeom>
                <a:avLst/>
                <a:gdLst>
                  <a:gd name="T0" fmla="*/ 240 w 271"/>
                  <a:gd name="T1" fmla="*/ 27 h 33"/>
                  <a:gd name="T2" fmla="*/ 271 w 271"/>
                  <a:gd name="T3" fmla="*/ 14 h 33"/>
                  <a:gd name="T4" fmla="*/ 239 w 271"/>
                  <a:gd name="T5" fmla="*/ 0 h 33"/>
                  <a:gd name="T6" fmla="*/ 1 w 271"/>
                  <a:gd name="T7" fmla="*/ 4 h 33"/>
                  <a:gd name="T8" fmla="*/ 1 w 271"/>
                  <a:gd name="T9" fmla="*/ 4 h 33"/>
                  <a:gd name="T10" fmla="*/ 0 w 271"/>
                  <a:gd name="T11" fmla="*/ 19 h 33"/>
                  <a:gd name="T12" fmla="*/ 1 w 271"/>
                  <a:gd name="T13" fmla="*/ 33 h 33"/>
                  <a:gd name="T14" fmla="*/ 240 w 271"/>
                  <a:gd name="T15" fmla="*/ 2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1" h="33">
                    <a:moveTo>
                      <a:pt x="240" y="27"/>
                    </a:moveTo>
                    <a:lnTo>
                      <a:pt x="271" y="14"/>
                    </a:lnTo>
                    <a:lnTo>
                      <a:pt x="239" y="0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0" y="19"/>
                    </a:lnTo>
                    <a:lnTo>
                      <a:pt x="1" y="33"/>
                    </a:lnTo>
                    <a:lnTo>
                      <a:pt x="240" y="27"/>
                    </a:lnTo>
                    <a:close/>
                  </a:path>
                </a:pathLst>
              </a:custGeom>
              <a:solidFill>
                <a:srgbClr val="1E13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7" name="Freeform 325"/>
              <p:cNvSpPr/>
              <p:nvPr/>
            </p:nvSpPr>
            <p:spPr bwMode="auto">
              <a:xfrm>
                <a:off x="3915438" y="3029397"/>
                <a:ext cx="1449106" cy="101599"/>
              </a:xfrm>
              <a:custGeom>
                <a:avLst/>
                <a:gdLst>
                  <a:gd name="T0" fmla="*/ 240 w 271"/>
                  <a:gd name="T1" fmla="*/ 13 h 19"/>
                  <a:gd name="T2" fmla="*/ 271 w 271"/>
                  <a:gd name="T3" fmla="*/ 0 h 19"/>
                  <a:gd name="T4" fmla="*/ 237 w 271"/>
                  <a:gd name="T5" fmla="*/ 0 h 19"/>
                  <a:gd name="T6" fmla="*/ 0 w 271"/>
                  <a:gd name="T7" fmla="*/ 5 h 19"/>
                  <a:gd name="T8" fmla="*/ 0 w 271"/>
                  <a:gd name="T9" fmla="*/ 5 h 19"/>
                  <a:gd name="T10" fmla="*/ 1 w 271"/>
                  <a:gd name="T11" fmla="*/ 19 h 19"/>
                  <a:gd name="T12" fmla="*/ 240 w 271"/>
                  <a:gd name="T13" fmla="*/ 1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1" h="19">
                    <a:moveTo>
                      <a:pt x="240" y="13"/>
                    </a:moveTo>
                    <a:lnTo>
                      <a:pt x="271" y="0"/>
                    </a:lnTo>
                    <a:lnTo>
                      <a:pt x="237" y="0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" y="19"/>
                    </a:lnTo>
                    <a:lnTo>
                      <a:pt x="240" y="13"/>
                    </a:lnTo>
                    <a:close/>
                  </a:path>
                </a:pathLst>
              </a:custGeom>
              <a:solidFill>
                <a:srgbClr val="E4A5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8" name="Freeform 326"/>
              <p:cNvSpPr/>
              <p:nvPr/>
            </p:nvSpPr>
            <p:spPr bwMode="auto">
              <a:xfrm>
                <a:off x="5182735" y="2954540"/>
                <a:ext cx="181805" cy="144378"/>
              </a:xfrm>
              <a:custGeom>
                <a:avLst/>
                <a:gdLst>
                  <a:gd name="T0" fmla="*/ 3 w 34"/>
                  <a:gd name="T1" fmla="*/ 27 h 27"/>
                  <a:gd name="T2" fmla="*/ 34 w 34"/>
                  <a:gd name="T3" fmla="*/ 14 h 27"/>
                  <a:gd name="T4" fmla="*/ 2 w 34"/>
                  <a:gd name="T5" fmla="*/ 0 h 27"/>
                  <a:gd name="T6" fmla="*/ 2 w 34"/>
                  <a:gd name="T7" fmla="*/ 0 h 27"/>
                  <a:gd name="T8" fmla="*/ 0 w 34"/>
                  <a:gd name="T9" fmla="*/ 14 h 27"/>
                  <a:gd name="T10" fmla="*/ 0 w 34"/>
                  <a:gd name="T11" fmla="*/ 14 h 27"/>
                  <a:gd name="T12" fmla="*/ 3 w 34"/>
                  <a:gd name="T13" fmla="*/ 27 h 27"/>
                  <a:gd name="T14" fmla="*/ 3 w 34"/>
                  <a:gd name="T1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27">
                    <a:moveTo>
                      <a:pt x="3" y="27"/>
                    </a:moveTo>
                    <a:lnTo>
                      <a:pt x="34" y="14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3" y="27"/>
                    </a:lnTo>
                    <a:lnTo>
                      <a:pt x="3" y="27"/>
                    </a:lnTo>
                    <a:close/>
                  </a:path>
                </a:pathLst>
              </a:custGeom>
              <a:solidFill>
                <a:srgbClr val="DFAE6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9" name="Freeform 327"/>
              <p:cNvSpPr/>
              <p:nvPr/>
            </p:nvSpPr>
            <p:spPr bwMode="auto">
              <a:xfrm>
                <a:off x="5182735" y="3029397"/>
                <a:ext cx="181805" cy="69514"/>
              </a:xfrm>
              <a:custGeom>
                <a:avLst/>
                <a:gdLst>
                  <a:gd name="T0" fmla="*/ 3 w 34"/>
                  <a:gd name="T1" fmla="*/ 13 h 13"/>
                  <a:gd name="T2" fmla="*/ 34 w 34"/>
                  <a:gd name="T3" fmla="*/ 0 h 13"/>
                  <a:gd name="T4" fmla="*/ 0 w 34"/>
                  <a:gd name="T5" fmla="*/ 0 h 13"/>
                  <a:gd name="T6" fmla="*/ 0 w 34"/>
                  <a:gd name="T7" fmla="*/ 0 h 13"/>
                  <a:gd name="T8" fmla="*/ 3 w 34"/>
                  <a:gd name="T9" fmla="*/ 13 h 13"/>
                  <a:gd name="T10" fmla="*/ 3 w 34"/>
                  <a:gd name="T11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13">
                    <a:moveTo>
                      <a:pt x="3" y="13"/>
                    </a:moveTo>
                    <a:lnTo>
                      <a:pt x="34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" y="13"/>
                    </a:lnTo>
                    <a:lnTo>
                      <a:pt x="3" y="13"/>
                    </a:lnTo>
                    <a:close/>
                  </a:path>
                </a:pathLst>
              </a:custGeom>
              <a:solidFill>
                <a:srgbClr val="B689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60" name="Freeform 328"/>
              <p:cNvSpPr/>
              <p:nvPr/>
            </p:nvSpPr>
            <p:spPr bwMode="auto">
              <a:xfrm>
                <a:off x="5305724" y="2997314"/>
                <a:ext cx="58820" cy="53473"/>
              </a:xfrm>
              <a:custGeom>
                <a:avLst/>
                <a:gdLst>
                  <a:gd name="T0" fmla="*/ 0 w 11"/>
                  <a:gd name="T1" fmla="*/ 10 h 10"/>
                  <a:gd name="T2" fmla="*/ 11 w 11"/>
                  <a:gd name="T3" fmla="*/ 6 h 10"/>
                  <a:gd name="T4" fmla="*/ 0 w 11"/>
                  <a:gd name="T5" fmla="*/ 0 h 10"/>
                  <a:gd name="T6" fmla="*/ 0 w 11"/>
                  <a:gd name="T7" fmla="*/ 0 h 10"/>
                  <a:gd name="T8" fmla="*/ 0 w 11"/>
                  <a:gd name="T9" fmla="*/ 6 h 10"/>
                  <a:gd name="T10" fmla="*/ 0 w 11"/>
                  <a:gd name="T11" fmla="*/ 6 h 10"/>
                  <a:gd name="T12" fmla="*/ 0 w 11"/>
                  <a:gd name="T13" fmla="*/ 10 h 10"/>
                  <a:gd name="T14" fmla="*/ 0 w 11"/>
                  <a:gd name="T1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10">
                    <a:moveTo>
                      <a:pt x="0" y="10"/>
                    </a:moveTo>
                    <a:lnTo>
                      <a:pt x="11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79" name="组 78"/>
          <p:cNvGrpSpPr/>
          <p:nvPr/>
        </p:nvGrpSpPr>
        <p:grpSpPr>
          <a:xfrm>
            <a:off x="8775697" y="1337698"/>
            <a:ext cx="2040032" cy="2103197"/>
            <a:chOff x="6423920" y="920932"/>
            <a:chExt cx="1715100" cy="1768205"/>
          </a:xfrm>
        </p:grpSpPr>
        <p:grpSp>
          <p:nvGrpSpPr>
            <p:cNvPr id="80" name="组 79"/>
            <p:cNvGrpSpPr/>
            <p:nvPr/>
          </p:nvGrpSpPr>
          <p:grpSpPr>
            <a:xfrm rot="20835666">
              <a:off x="6423920" y="920932"/>
              <a:ext cx="1391640" cy="1426603"/>
              <a:chOff x="4536374" y="770182"/>
              <a:chExt cx="2959118" cy="2576250"/>
            </a:xfrm>
            <a:effectLst>
              <a:outerShdw blurRad="50800" dist="762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10" name="剪去单角的矩形 109"/>
              <p:cNvSpPr/>
              <p:nvPr/>
            </p:nvSpPr>
            <p:spPr>
              <a:xfrm>
                <a:off x="4536374" y="783771"/>
                <a:ext cx="2959118" cy="2562661"/>
              </a:xfrm>
              <a:prstGeom prst="snip1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2400"/>
              </a:p>
            </p:txBody>
          </p:sp>
          <p:sp>
            <p:nvSpPr>
              <p:cNvPr id="111" name="直角三角形 110"/>
              <p:cNvSpPr/>
              <p:nvPr/>
            </p:nvSpPr>
            <p:spPr>
              <a:xfrm rot="21363412">
                <a:off x="7022432" y="770182"/>
                <a:ext cx="447122" cy="446541"/>
              </a:xfrm>
              <a:prstGeom prst="rtTriangl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2400"/>
              </a:p>
            </p:txBody>
          </p:sp>
        </p:grpSp>
        <p:grpSp>
          <p:nvGrpSpPr>
            <p:cNvPr id="81" name="组 80"/>
            <p:cNvGrpSpPr/>
            <p:nvPr/>
          </p:nvGrpSpPr>
          <p:grpSpPr>
            <a:xfrm rot="1279419">
              <a:off x="7780748" y="1304194"/>
              <a:ext cx="358272" cy="1384943"/>
              <a:chOff x="5582828" y="1451398"/>
              <a:chExt cx="358272" cy="1384943"/>
            </a:xfrm>
            <a:effectLst>
              <a:outerShdw blurRad="50800" dist="762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00" name="Freeform 330"/>
              <p:cNvSpPr/>
              <p:nvPr/>
            </p:nvSpPr>
            <p:spPr bwMode="auto">
              <a:xfrm>
                <a:off x="5668385" y="1938000"/>
                <a:ext cx="262018" cy="679101"/>
              </a:xfrm>
              <a:custGeom>
                <a:avLst/>
                <a:gdLst>
                  <a:gd name="T0" fmla="*/ 17 w 49"/>
                  <a:gd name="T1" fmla="*/ 0 h 127"/>
                  <a:gd name="T2" fmla="*/ 17 w 49"/>
                  <a:gd name="T3" fmla="*/ 0 h 127"/>
                  <a:gd name="T4" fmla="*/ 17 w 49"/>
                  <a:gd name="T5" fmla="*/ 2 h 127"/>
                  <a:gd name="T6" fmla="*/ 17 w 49"/>
                  <a:gd name="T7" fmla="*/ 14 h 127"/>
                  <a:gd name="T8" fmla="*/ 17 w 49"/>
                  <a:gd name="T9" fmla="*/ 14 h 127"/>
                  <a:gd name="T10" fmla="*/ 16 w 49"/>
                  <a:gd name="T11" fmla="*/ 15 h 127"/>
                  <a:gd name="T12" fmla="*/ 16 w 49"/>
                  <a:gd name="T13" fmla="*/ 17 h 127"/>
                  <a:gd name="T14" fmla="*/ 16 w 49"/>
                  <a:gd name="T15" fmla="*/ 26 h 127"/>
                  <a:gd name="T16" fmla="*/ 15 w 49"/>
                  <a:gd name="T17" fmla="*/ 26 h 127"/>
                  <a:gd name="T18" fmla="*/ 15 w 49"/>
                  <a:gd name="T19" fmla="*/ 26 h 127"/>
                  <a:gd name="T20" fmla="*/ 12 w 49"/>
                  <a:gd name="T21" fmla="*/ 27 h 127"/>
                  <a:gd name="T22" fmla="*/ 9 w 49"/>
                  <a:gd name="T23" fmla="*/ 30 h 127"/>
                  <a:gd name="T24" fmla="*/ 7 w 49"/>
                  <a:gd name="T25" fmla="*/ 33 h 127"/>
                  <a:gd name="T26" fmla="*/ 5 w 49"/>
                  <a:gd name="T27" fmla="*/ 38 h 127"/>
                  <a:gd name="T28" fmla="*/ 5 w 49"/>
                  <a:gd name="T29" fmla="*/ 38 h 127"/>
                  <a:gd name="T30" fmla="*/ 5 w 49"/>
                  <a:gd name="T31" fmla="*/ 38 h 127"/>
                  <a:gd name="T32" fmla="*/ 1 w 49"/>
                  <a:gd name="T33" fmla="*/ 40 h 127"/>
                  <a:gd name="T34" fmla="*/ 0 w 49"/>
                  <a:gd name="T35" fmla="*/ 42 h 127"/>
                  <a:gd name="T36" fmla="*/ 0 w 49"/>
                  <a:gd name="T37" fmla="*/ 45 h 127"/>
                  <a:gd name="T38" fmla="*/ 3 w 49"/>
                  <a:gd name="T39" fmla="*/ 117 h 127"/>
                  <a:gd name="T40" fmla="*/ 3 w 49"/>
                  <a:gd name="T41" fmla="*/ 127 h 127"/>
                  <a:gd name="T42" fmla="*/ 49 w 49"/>
                  <a:gd name="T43" fmla="*/ 104 h 127"/>
                  <a:gd name="T44" fmla="*/ 49 w 49"/>
                  <a:gd name="T45" fmla="*/ 79 h 127"/>
                  <a:gd name="T46" fmla="*/ 47 w 49"/>
                  <a:gd name="T47" fmla="*/ 44 h 127"/>
                  <a:gd name="T48" fmla="*/ 47 w 49"/>
                  <a:gd name="T49" fmla="*/ 41 h 127"/>
                  <a:gd name="T50" fmla="*/ 47 w 49"/>
                  <a:gd name="T51" fmla="*/ 41 h 127"/>
                  <a:gd name="T52" fmla="*/ 46 w 49"/>
                  <a:gd name="T53" fmla="*/ 38 h 127"/>
                  <a:gd name="T54" fmla="*/ 43 w 49"/>
                  <a:gd name="T55" fmla="*/ 37 h 127"/>
                  <a:gd name="T56" fmla="*/ 43 w 49"/>
                  <a:gd name="T57" fmla="*/ 37 h 127"/>
                  <a:gd name="T58" fmla="*/ 43 w 49"/>
                  <a:gd name="T59" fmla="*/ 37 h 127"/>
                  <a:gd name="T60" fmla="*/ 43 w 49"/>
                  <a:gd name="T61" fmla="*/ 37 h 127"/>
                  <a:gd name="T62" fmla="*/ 43 w 49"/>
                  <a:gd name="T63" fmla="*/ 37 h 127"/>
                  <a:gd name="T64" fmla="*/ 42 w 49"/>
                  <a:gd name="T65" fmla="*/ 33 h 127"/>
                  <a:gd name="T66" fmla="*/ 38 w 49"/>
                  <a:gd name="T67" fmla="*/ 29 h 127"/>
                  <a:gd name="T68" fmla="*/ 35 w 49"/>
                  <a:gd name="T69" fmla="*/ 26 h 127"/>
                  <a:gd name="T70" fmla="*/ 32 w 49"/>
                  <a:gd name="T71" fmla="*/ 26 h 127"/>
                  <a:gd name="T72" fmla="*/ 32 w 49"/>
                  <a:gd name="T73" fmla="*/ 26 h 127"/>
                  <a:gd name="T74" fmla="*/ 32 w 49"/>
                  <a:gd name="T75" fmla="*/ 26 h 127"/>
                  <a:gd name="T76" fmla="*/ 31 w 49"/>
                  <a:gd name="T77" fmla="*/ 26 h 127"/>
                  <a:gd name="T78" fmla="*/ 31 w 49"/>
                  <a:gd name="T79" fmla="*/ 17 h 127"/>
                  <a:gd name="T80" fmla="*/ 31 w 49"/>
                  <a:gd name="T81" fmla="*/ 17 h 127"/>
                  <a:gd name="T82" fmla="*/ 31 w 49"/>
                  <a:gd name="T83" fmla="*/ 15 h 127"/>
                  <a:gd name="T84" fmla="*/ 28 w 49"/>
                  <a:gd name="T85" fmla="*/ 14 h 127"/>
                  <a:gd name="T86" fmla="*/ 28 w 49"/>
                  <a:gd name="T87" fmla="*/ 10 h 127"/>
                  <a:gd name="T88" fmla="*/ 28 w 49"/>
                  <a:gd name="T89" fmla="*/ 10 h 127"/>
                  <a:gd name="T90" fmla="*/ 27 w 49"/>
                  <a:gd name="T91" fmla="*/ 7 h 127"/>
                  <a:gd name="T92" fmla="*/ 19 w 49"/>
                  <a:gd name="T93" fmla="*/ 2 h 127"/>
                  <a:gd name="T94" fmla="*/ 19 w 49"/>
                  <a:gd name="T95" fmla="*/ 2 h 127"/>
                  <a:gd name="T96" fmla="*/ 17 w 49"/>
                  <a:gd name="T97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9" h="127">
                    <a:moveTo>
                      <a:pt x="17" y="0"/>
                    </a:moveTo>
                    <a:lnTo>
                      <a:pt x="17" y="0"/>
                    </a:lnTo>
                    <a:lnTo>
                      <a:pt x="17" y="2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6" y="15"/>
                    </a:lnTo>
                    <a:lnTo>
                      <a:pt x="16" y="17"/>
                    </a:lnTo>
                    <a:lnTo>
                      <a:pt x="16" y="26"/>
                    </a:lnTo>
                    <a:lnTo>
                      <a:pt x="15" y="26"/>
                    </a:lnTo>
                    <a:lnTo>
                      <a:pt x="15" y="26"/>
                    </a:lnTo>
                    <a:lnTo>
                      <a:pt x="12" y="27"/>
                    </a:lnTo>
                    <a:lnTo>
                      <a:pt x="9" y="30"/>
                    </a:lnTo>
                    <a:lnTo>
                      <a:pt x="7" y="33"/>
                    </a:lnTo>
                    <a:lnTo>
                      <a:pt x="5" y="38"/>
                    </a:lnTo>
                    <a:lnTo>
                      <a:pt x="5" y="38"/>
                    </a:lnTo>
                    <a:lnTo>
                      <a:pt x="5" y="38"/>
                    </a:lnTo>
                    <a:lnTo>
                      <a:pt x="1" y="40"/>
                    </a:lnTo>
                    <a:lnTo>
                      <a:pt x="0" y="42"/>
                    </a:lnTo>
                    <a:lnTo>
                      <a:pt x="0" y="45"/>
                    </a:lnTo>
                    <a:lnTo>
                      <a:pt x="3" y="117"/>
                    </a:lnTo>
                    <a:lnTo>
                      <a:pt x="3" y="127"/>
                    </a:lnTo>
                    <a:lnTo>
                      <a:pt x="49" y="104"/>
                    </a:lnTo>
                    <a:lnTo>
                      <a:pt x="49" y="79"/>
                    </a:lnTo>
                    <a:lnTo>
                      <a:pt x="47" y="44"/>
                    </a:lnTo>
                    <a:lnTo>
                      <a:pt x="47" y="41"/>
                    </a:lnTo>
                    <a:lnTo>
                      <a:pt x="47" y="41"/>
                    </a:lnTo>
                    <a:lnTo>
                      <a:pt x="46" y="38"/>
                    </a:lnTo>
                    <a:lnTo>
                      <a:pt x="43" y="37"/>
                    </a:lnTo>
                    <a:lnTo>
                      <a:pt x="43" y="37"/>
                    </a:lnTo>
                    <a:lnTo>
                      <a:pt x="43" y="37"/>
                    </a:lnTo>
                    <a:lnTo>
                      <a:pt x="43" y="37"/>
                    </a:lnTo>
                    <a:lnTo>
                      <a:pt x="43" y="37"/>
                    </a:lnTo>
                    <a:lnTo>
                      <a:pt x="42" y="33"/>
                    </a:lnTo>
                    <a:lnTo>
                      <a:pt x="38" y="29"/>
                    </a:lnTo>
                    <a:lnTo>
                      <a:pt x="35" y="26"/>
                    </a:lnTo>
                    <a:lnTo>
                      <a:pt x="32" y="26"/>
                    </a:lnTo>
                    <a:lnTo>
                      <a:pt x="32" y="26"/>
                    </a:lnTo>
                    <a:lnTo>
                      <a:pt x="32" y="26"/>
                    </a:lnTo>
                    <a:lnTo>
                      <a:pt x="31" y="26"/>
                    </a:lnTo>
                    <a:lnTo>
                      <a:pt x="31" y="17"/>
                    </a:lnTo>
                    <a:lnTo>
                      <a:pt x="31" y="17"/>
                    </a:lnTo>
                    <a:lnTo>
                      <a:pt x="31" y="15"/>
                    </a:lnTo>
                    <a:lnTo>
                      <a:pt x="28" y="14"/>
                    </a:lnTo>
                    <a:lnTo>
                      <a:pt x="28" y="10"/>
                    </a:lnTo>
                    <a:lnTo>
                      <a:pt x="28" y="10"/>
                    </a:lnTo>
                    <a:lnTo>
                      <a:pt x="27" y="7"/>
                    </a:lnTo>
                    <a:lnTo>
                      <a:pt x="19" y="2"/>
                    </a:lnTo>
                    <a:lnTo>
                      <a:pt x="19" y="2"/>
                    </a:lnTo>
                    <a:lnTo>
                      <a:pt x="1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1" name="Freeform 332"/>
              <p:cNvSpPr/>
              <p:nvPr/>
            </p:nvSpPr>
            <p:spPr bwMode="auto">
              <a:xfrm>
                <a:off x="5684425" y="2494117"/>
                <a:ext cx="251324" cy="342224"/>
              </a:xfrm>
              <a:custGeom>
                <a:avLst/>
                <a:gdLst>
                  <a:gd name="T0" fmla="*/ 46 w 47"/>
                  <a:gd name="T1" fmla="*/ 0 h 64"/>
                  <a:gd name="T2" fmla="*/ 0 w 47"/>
                  <a:gd name="T3" fmla="*/ 23 h 64"/>
                  <a:gd name="T4" fmla="*/ 0 w 47"/>
                  <a:gd name="T5" fmla="*/ 53 h 64"/>
                  <a:gd name="T6" fmla="*/ 0 w 47"/>
                  <a:gd name="T7" fmla="*/ 53 h 64"/>
                  <a:gd name="T8" fmla="*/ 1 w 47"/>
                  <a:gd name="T9" fmla="*/ 56 h 64"/>
                  <a:gd name="T10" fmla="*/ 5 w 47"/>
                  <a:gd name="T11" fmla="*/ 57 h 64"/>
                  <a:gd name="T12" fmla="*/ 5 w 47"/>
                  <a:gd name="T13" fmla="*/ 57 h 64"/>
                  <a:gd name="T14" fmla="*/ 5 w 47"/>
                  <a:gd name="T15" fmla="*/ 57 h 64"/>
                  <a:gd name="T16" fmla="*/ 5 w 47"/>
                  <a:gd name="T17" fmla="*/ 57 h 64"/>
                  <a:gd name="T18" fmla="*/ 5 w 47"/>
                  <a:gd name="T19" fmla="*/ 57 h 64"/>
                  <a:gd name="T20" fmla="*/ 5 w 47"/>
                  <a:gd name="T21" fmla="*/ 60 h 64"/>
                  <a:gd name="T22" fmla="*/ 6 w 47"/>
                  <a:gd name="T23" fmla="*/ 61 h 64"/>
                  <a:gd name="T24" fmla="*/ 9 w 47"/>
                  <a:gd name="T25" fmla="*/ 62 h 64"/>
                  <a:gd name="T26" fmla="*/ 12 w 47"/>
                  <a:gd name="T27" fmla="*/ 64 h 64"/>
                  <a:gd name="T28" fmla="*/ 12 w 47"/>
                  <a:gd name="T29" fmla="*/ 64 h 64"/>
                  <a:gd name="T30" fmla="*/ 12 w 47"/>
                  <a:gd name="T31" fmla="*/ 64 h 64"/>
                  <a:gd name="T32" fmla="*/ 36 w 47"/>
                  <a:gd name="T33" fmla="*/ 62 h 64"/>
                  <a:gd name="T34" fmla="*/ 36 w 47"/>
                  <a:gd name="T35" fmla="*/ 62 h 64"/>
                  <a:gd name="T36" fmla="*/ 39 w 47"/>
                  <a:gd name="T37" fmla="*/ 62 h 64"/>
                  <a:gd name="T38" fmla="*/ 40 w 47"/>
                  <a:gd name="T39" fmla="*/ 61 h 64"/>
                  <a:gd name="T40" fmla="*/ 41 w 47"/>
                  <a:gd name="T41" fmla="*/ 58 h 64"/>
                  <a:gd name="T42" fmla="*/ 43 w 47"/>
                  <a:gd name="T43" fmla="*/ 57 h 64"/>
                  <a:gd name="T44" fmla="*/ 43 w 47"/>
                  <a:gd name="T45" fmla="*/ 57 h 64"/>
                  <a:gd name="T46" fmla="*/ 43 w 47"/>
                  <a:gd name="T47" fmla="*/ 57 h 64"/>
                  <a:gd name="T48" fmla="*/ 43 w 47"/>
                  <a:gd name="T49" fmla="*/ 57 h 64"/>
                  <a:gd name="T50" fmla="*/ 46 w 47"/>
                  <a:gd name="T51" fmla="*/ 54 h 64"/>
                  <a:gd name="T52" fmla="*/ 47 w 47"/>
                  <a:gd name="T53" fmla="*/ 52 h 64"/>
                  <a:gd name="T54" fmla="*/ 46 w 47"/>
                  <a:gd name="T55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64">
                    <a:moveTo>
                      <a:pt x="46" y="0"/>
                    </a:moveTo>
                    <a:lnTo>
                      <a:pt x="0" y="23"/>
                    </a:lnTo>
                    <a:lnTo>
                      <a:pt x="0" y="53"/>
                    </a:lnTo>
                    <a:lnTo>
                      <a:pt x="0" y="53"/>
                    </a:lnTo>
                    <a:lnTo>
                      <a:pt x="1" y="56"/>
                    </a:lnTo>
                    <a:lnTo>
                      <a:pt x="5" y="57"/>
                    </a:lnTo>
                    <a:lnTo>
                      <a:pt x="5" y="57"/>
                    </a:lnTo>
                    <a:lnTo>
                      <a:pt x="5" y="57"/>
                    </a:lnTo>
                    <a:lnTo>
                      <a:pt x="5" y="57"/>
                    </a:lnTo>
                    <a:lnTo>
                      <a:pt x="5" y="57"/>
                    </a:lnTo>
                    <a:lnTo>
                      <a:pt x="5" y="60"/>
                    </a:lnTo>
                    <a:lnTo>
                      <a:pt x="6" y="61"/>
                    </a:lnTo>
                    <a:lnTo>
                      <a:pt x="9" y="62"/>
                    </a:lnTo>
                    <a:lnTo>
                      <a:pt x="12" y="64"/>
                    </a:lnTo>
                    <a:lnTo>
                      <a:pt x="12" y="64"/>
                    </a:lnTo>
                    <a:lnTo>
                      <a:pt x="12" y="64"/>
                    </a:lnTo>
                    <a:lnTo>
                      <a:pt x="36" y="62"/>
                    </a:lnTo>
                    <a:lnTo>
                      <a:pt x="36" y="62"/>
                    </a:lnTo>
                    <a:lnTo>
                      <a:pt x="39" y="62"/>
                    </a:lnTo>
                    <a:lnTo>
                      <a:pt x="40" y="61"/>
                    </a:lnTo>
                    <a:lnTo>
                      <a:pt x="41" y="58"/>
                    </a:lnTo>
                    <a:lnTo>
                      <a:pt x="43" y="57"/>
                    </a:lnTo>
                    <a:lnTo>
                      <a:pt x="43" y="57"/>
                    </a:lnTo>
                    <a:lnTo>
                      <a:pt x="43" y="57"/>
                    </a:lnTo>
                    <a:lnTo>
                      <a:pt x="43" y="57"/>
                    </a:lnTo>
                    <a:lnTo>
                      <a:pt x="46" y="54"/>
                    </a:lnTo>
                    <a:lnTo>
                      <a:pt x="47" y="52"/>
                    </a:lnTo>
                    <a:lnTo>
                      <a:pt x="4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2" name="Freeform 334"/>
              <p:cNvSpPr/>
              <p:nvPr/>
            </p:nvSpPr>
            <p:spPr bwMode="auto">
              <a:xfrm>
                <a:off x="5689776" y="1504871"/>
                <a:ext cx="251324" cy="299445"/>
              </a:xfrm>
              <a:custGeom>
                <a:avLst/>
                <a:gdLst>
                  <a:gd name="T0" fmla="*/ 39 w 47"/>
                  <a:gd name="T1" fmla="*/ 0 h 56"/>
                  <a:gd name="T2" fmla="*/ 39 w 47"/>
                  <a:gd name="T3" fmla="*/ 0 h 56"/>
                  <a:gd name="T4" fmla="*/ 39 w 47"/>
                  <a:gd name="T5" fmla="*/ 0 h 56"/>
                  <a:gd name="T6" fmla="*/ 8 w 47"/>
                  <a:gd name="T7" fmla="*/ 0 h 56"/>
                  <a:gd name="T8" fmla="*/ 8 w 47"/>
                  <a:gd name="T9" fmla="*/ 0 h 56"/>
                  <a:gd name="T10" fmla="*/ 5 w 47"/>
                  <a:gd name="T11" fmla="*/ 2 h 56"/>
                  <a:gd name="T12" fmla="*/ 4 w 47"/>
                  <a:gd name="T13" fmla="*/ 4 h 56"/>
                  <a:gd name="T14" fmla="*/ 4 w 47"/>
                  <a:gd name="T15" fmla="*/ 4 h 56"/>
                  <a:gd name="T16" fmla="*/ 4 w 47"/>
                  <a:gd name="T17" fmla="*/ 4 h 56"/>
                  <a:gd name="T18" fmla="*/ 4 w 47"/>
                  <a:gd name="T19" fmla="*/ 4 h 56"/>
                  <a:gd name="T20" fmla="*/ 1 w 47"/>
                  <a:gd name="T21" fmla="*/ 6 h 56"/>
                  <a:gd name="T22" fmla="*/ 0 w 47"/>
                  <a:gd name="T23" fmla="*/ 9 h 56"/>
                  <a:gd name="T24" fmla="*/ 1 w 47"/>
                  <a:gd name="T25" fmla="*/ 52 h 56"/>
                  <a:gd name="T26" fmla="*/ 1 w 47"/>
                  <a:gd name="T27" fmla="*/ 52 h 56"/>
                  <a:gd name="T28" fmla="*/ 1 w 47"/>
                  <a:gd name="T29" fmla="*/ 54 h 56"/>
                  <a:gd name="T30" fmla="*/ 5 w 47"/>
                  <a:gd name="T31" fmla="*/ 56 h 56"/>
                  <a:gd name="T32" fmla="*/ 5 w 47"/>
                  <a:gd name="T33" fmla="*/ 56 h 56"/>
                  <a:gd name="T34" fmla="*/ 5 w 47"/>
                  <a:gd name="T35" fmla="*/ 56 h 56"/>
                  <a:gd name="T36" fmla="*/ 43 w 47"/>
                  <a:gd name="T37" fmla="*/ 54 h 56"/>
                  <a:gd name="T38" fmla="*/ 43 w 47"/>
                  <a:gd name="T39" fmla="*/ 54 h 56"/>
                  <a:gd name="T40" fmla="*/ 47 w 47"/>
                  <a:gd name="T41" fmla="*/ 53 h 56"/>
                  <a:gd name="T42" fmla="*/ 47 w 47"/>
                  <a:gd name="T43" fmla="*/ 50 h 56"/>
                  <a:gd name="T44" fmla="*/ 47 w 47"/>
                  <a:gd name="T45" fmla="*/ 9 h 56"/>
                  <a:gd name="T46" fmla="*/ 47 w 47"/>
                  <a:gd name="T47" fmla="*/ 9 h 56"/>
                  <a:gd name="T48" fmla="*/ 46 w 47"/>
                  <a:gd name="T49" fmla="*/ 4 h 56"/>
                  <a:gd name="T50" fmla="*/ 42 w 47"/>
                  <a:gd name="T51" fmla="*/ 3 h 56"/>
                  <a:gd name="T52" fmla="*/ 42 w 47"/>
                  <a:gd name="T53" fmla="*/ 3 h 56"/>
                  <a:gd name="T54" fmla="*/ 42 w 47"/>
                  <a:gd name="T55" fmla="*/ 3 h 56"/>
                  <a:gd name="T56" fmla="*/ 42 w 47"/>
                  <a:gd name="T57" fmla="*/ 3 h 56"/>
                  <a:gd name="T58" fmla="*/ 42 w 47"/>
                  <a:gd name="T59" fmla="*/ 3 h 56"/>
                  <a:gd name="T60" fmla="*/ 42 w 47"/>
                  <a:gd name="T61" fmla="*/ 3 h 56"/>
                  <a:gd name="T62" fmla="*/ 40 w 47"/>
                  <a:gd name="T63" fmla="*/ 0 h 56"/>
                  <a:gd name="T64" fmla="*/ 39 w 47"/>
                  <a:gd name="T65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7" h="56">
                    <a:moveTo>
                      <a:pt x="39" y="0"/>
                    </a:moveTo>
                    <a:lnTo>
                      <a:pt x="39" y="0"/>
                    </a:lnTo>
                    <a:lnTo>
                      <a:pt x="39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1" y="6"/>
                    </a:lnTo>
                    <a:lnTo>
                      <a:pt x="0" y="9"/>
                    </a:lnTo>
                    <a:lnTo>
                      <a:pt x="1" y="52"/>
                    </a:lnTo>
                    <a:lnTo>
                      <a:pt x="1" y="52"/>
                    </a:lnTo>
                    <a:lnTo>
                      <a:pt x="1" y="54"/>
                    </a:lnTo>
                    <a:lnTo>
                      <a:pt x="5" y="56"/>
                    </a:lnTo>
                    <a:lnTo>
                      <a:pt x="5" y="56"/>
                    </a:lnTo>
                    <a:lnTo>
                      <a:pt x="5" y="56"/>
                    </a:lnTo>
                    <a:lnTo>
                      <a:pt x="43" y="54"/>
                    </a:lnTo>
                    <a:lnTo>
                      <a:pt x="43" y="54"/>
                    </a:lnTo>
                    <a:lnTo>
                      <a:pt x="47" y="53"/>
                    </a:lnTo>
                    <a:lnTo>
                      <a:pt x="47" y="50"/>
                    </a:lnTo>
                    <a:lnTo>
                      <a:pt x="47" y="9"/>
                    </a:lnTo>
                    <a:lnTo>
                      <a:pt x="47" y="9"/>
                    </a:lnTo>
                    <a:lnTo>
                      <a:pt x="46" y="4"/>
                    </a:lnTo>
                    <a:lnTo>
                      <a:pt x="42" y="3"/>
                    </a:lnTo>
                    <a:lnTo>
                      <a:pt x="42" y="3"/>
                    </a:lnTo>
                    <a:lnTo>
                      <a:pt x="42" y="3"/>
                    </a:lnTo>
                    <a:lnTo>
                      <a:pt x="42" y="3"/>
                    </a:lnTo>
                    <a:lnTo>
                      <a:pt x="42" y="3"/>
                    </a:lnTo>
                    <a:lnTo>
                      <a:pt x="42" y="3"/>
                    </a:lnTo>
                    <a:lnTo>
                      <a:pt x="40" y="0"/>
                    </a:lnTo>
                    <a:lnTo>
                      <a:pt x="3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3" name="Freeform 335"/>
              <p:cNvSpPr/>
              <p:nvPr/>
            </p:nvSpPr>
            <p:spPr bwMode="auto">
              <a:xfrm>
                <a:off x="5689776" y="1863142"/>
                <a:ext cx="64167" cy="192499"/>
              </a:xfrm>
              <a:custGeom>
                <a:avLst/>
                <a:gdLst>
                  <a:gd name="T0" fmla="*/ 11 w 12"/>
                  <a:gd name="T1" fmla="*/ 9 h 36"/>
                  <a:gd name="T2" fmla="*/ 12 w 12"/>
                  <a:gd name="T3" fmla="*/ 36 h 36"/>
                  <a:gd name="T4" fmla="*/ 12 w 12"/>
                  <a:gd name="T5" fmla="*/ 36 h 36"/>
                  <a:gd name="T6" fmla="*/ 11 w 12"/>
                  <a:gd name="T7" fmla="*/ 36 h 36"/>
                  <a:gd name="T8" fmla="*/ 9 w 12"/>
                  <a:gd name="T9" fmla="*/ 36 h 36"/>
                  <a:gd name="T10" fmla="*/ 3 w 12"/>
                  <a:gd name="T11" fmla="*/ 31 h 36"/>
                  <a:gd name="T12" fmla="*/ 3 w 12"/>
                  <a:gd name="T13" fmla="*/ 31 h 36"/>
                  <a:gd name="T14" fmla="*/ 0 w 12"/>
                  <a:gd name="T15" fmla="*/ 27 h 36"/>
                  <a:gd name="T16" fmla="*/ 0 w 12"/>
                  <a:gd name="T17" fmla="*/ 1 h 36"/>
                  <a:gd name="T18" fmla="*/ 0 w 12"/>
                  <a:gd name="T19" fmla="*/ 1 h 36"/>
                  <a:gd name="T20" fmla="*/ 0 w 12"/>
                  <a:gd name="T21" fmla="*/ 0 h 36"/>
                  <a:gd name="T22" fmla="*/ 1 w 12"/>
                  <a:gd name="T23" fmla="*/ 0 h 36"/>
                  <a:gd name="T24" fmla="*/ 9 w 12"/>
                  <a:gd name="T25" fmla="*/ 6 h 36"/>
                  <a:gd name="T26" fmla="*/ 9 w 12"/>
                  <a:gd name="T27" fmla="*/ 6 h 36"/>
                  <a:gd name="T28" fmla="*/ 11 w 12"/>
                  <a:gd name="T29" fmla="*/ 9 h 36"/>
                  <a:gd name="T30" fmla="*/ 11 w 12"/>
                  <a:gd name="T31" fmla="*/ 9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" h="36">
                    <a:moveTo>
                      <a:pt x="11" y="9"/>
                    </a:moveTo>
                    <a:lnTo>
                      <a:pt x="12" y="36"/>
                    </a:lnTo>
                    <a:lnTo>
                      <a:pt x="12" y="36"/>
                    </a:lnTo>
                    <a:lnTo>
                      <a:pt x="11" y="36"/>
                    </a:lnTo>
                    <a:lnTo>
                      <a:pt x="9" y="36"/>
                    </a:lnTo>
                    <a:lnTo>
                      <a:pt x="3" y="31"/>
                    </a:lnTo>
                    <a:lnTo>
                      <a:pt x="3" y="31"/>
                    </a:lnTo>
                    <a:lnTo>
                      <a:pt x="0" y="27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9" y="6"/>
                    </a:lnTo>
                    <a:lnTo>
                      <a:pt x="9" y="6"/>
                    </a:lnTo>
                    <a:lnTo>
                      <a:pt x="11" y="9"/>
                    </a:lnTo>
                    <a:lnTo>
                      <a:pt x="11" y="9"/>
                    </a:lnTo>
                    <a:close/>
                  </a:path>
                </a:pathLst>
              </a:custGeom>
              <a:solidFill>
                <a:srgbClr val="E65E0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4" name="Freeform 336"/>
              <p:cNvSpPr/>
              <p:nvPr/>
            </p:nvSpPr>
            <p:spPr bwMode="auto">
              <a:xfrm>
                <a:off x="5684425" y="1932653"/>
                <a:ext cx="85558" cy="224584"/>
              </a:xfrm>
              <a:custGeom>
                <a:avLst/>
                <a:gdLst>
                  <a:gd name="T0" fmla="*/ 14 w 16"/>
                  <a:gd name="T1" fmla="*/ 3 h 42"/>
                  <a:gd name="T2" fmla="*/ 16 w 16"/>
                  <a:gd name="T3" fmla="*/ 39 h 42"/>
                  <a:gd name="T4" fmla="*/ 16 w 16"/>
                  <a:gd name="T5" fmla="*/ 39 h 42"/>
                  <a:gd name="T6" fmla="*/ 14 w 16"/>
                  <a:gd name="T7" fmla="*/ 41 h 42"/>
                  <a:gd name="T8" fmla="*/ 13 w 16"/>
                  <a:gd name="T9" fmla="*/ 42 h 42"/>
                  <a:gd name="T10" fmla="*/ 2 w 16"/>
                  <a:gd name="T11" fmla="*/ 42 h 42"/>
                  <a:gd name="T12" fmla="*/ 2 w 16"/>
                  <a:gd name="T13" fmla="*/ 42 h 42"/>
                  <a:gd name="T14" fmla="*/ 1 w 16"/>
                  <a:gd name="T15" fmla="*/ 42 h 42"/>
                  <a:gd name="T16" fmla="*/ 0 w 16"/>
                  <a:gd name="T17" fmla="*/ 39 h 42"/>
                  <a:gd name="T18" fmla="*/ 0 w 16"/>
                  <a:gd name="T19" fmla="*/ 3 h 42"/>
                  <a:gd name="T20" fmla="*/ 0 w 16"/>
                  <a:gd name="T21" fmla="*/ 3 h 42"/>
                  <a:gd name="T22" fmla="*/ 0 w 16"/>
                  <a:gd name="T23" fmla="*/ 1 h 42"/>
                  <a:gd name="T24" fmla="*/ 1 w 16"/>
                  <a:gd name="T25" fmla="*/ 0 h 42"/>
                  <a:gd name="T26" fmla="*/ 12 w 16"/>
                  <a:gd name="T27" fmla="*/ 0 h 42"/>
                  <a:gd name="T28" fmla="*/ 12 w 16"/>
                  <a:gd name="T29" fmla="*/ 0 h 42"/>
                  <a:gd name="T30" fmla="*/ 14 w 16"/>
                  <a:gd name="T31" fmla="*/ 0 h 42"/>
                  <a:gd name="T32" fmla="*/ 14 w 16"/>
                  <a:gd name="T33" fmla="*/ 3 h 42"/>
                  <a:gd name="T34" fmla="*/ 14 w 16"/>
                  <a:gd name="T35" fmla="*/ 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42">
                    <a:moveTo>
                      <a:pt x="14" y="3"/>
                    </a:moveTo>
                    <a:lnTo>
                      <a:pt x="16" y="39"/>
                    </a:lnTo>
                    <a:lnTo>
                      <a:pt x="16" y="39"/>
                    </a:lnTo>
                    <a:lnTo>
                      <a:pt x="14" y="41"/>
                    </a:lnTo>
                    <a:lnTo>
                      <a:pt x="13" y="42"/>
                    </a:lnTo>
                    <a:lnTo>
                      <a:pt x="2" y="42"/>
                    </a:lnTo>
                    <a:lnTo>
                      <a:pt x="2" y="42"/>
                    </a:lnTo>
                    <a:lnTo>
                      <a:pt x="1" y="42"/>
                    </a:lnTo>
                    <a:lnTo>
                      <a:pt x="0" y="39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1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4" y="0"/>
                    </a:lnTo>
                    <a:lnTo>
                      <a:pt x="14" y="3"/>
                    </a:lnTo>
                    <a:lnTo>
                      <a:pt x="14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5" name="Freeform 337"/>
              <p:cNvSpPr/>
              <p:nvPr/>
            </p:nvSpPr>
            <p:spPr bwMode="auto">
              <a:xfrm>
                <a:off x="5625607" y="1991473"/>
                <a:ext cx="213890" cy="759311"/>
              </a:xfrm>
              <a:custGeom>
                <a:avLst/>
                <a:gdLst>
                  <a:gd name="T0" fmla="*/ 38 w 40"/>
                  <a:gd name="T1" fmla="*/ 12 h 142"/>
                  <a:gd name="T2" fmla="*/ 40 w 40"/>
                  <a:gd name="T3" fmla="*/ 135 h 142"/>
                  <a:gd name="T4" fmla="*/ 40 w 40"/>
                  <a:gd name="T5" fmla="*/ 135 h 142"/>
                  <a:gd name="T6" fmla="*/ 39 w 40"/>
                  <a:gd name="T7" fmla="*/ 138 h 142"/>
                  <a:gd name="T8" fmla="*/ 38 w 40"/>
                  <a:gd name="T9" fmla="*/ 140 h 142"/>
                  <a:gd name="T10" fmla="*/ 36 w 40"/>
                  <a:gd name="T11" fmla="*/ 142 h 142"/>
                  <a:gd name="T12" fmla="*/ 34 w 40"/>
                  <a:gd name="T13" fmla="*/ 142 h 142"/>
                  <a:gd name="T14" fmla="*/ 9 w 40"/>
                  <a:gd name="T15" fmla="*/ 142 h 142"/>
                  <a:gd name="T16" fmla="*/ 9 w 40"/>
                  <a:gd name="T17" fmla="*/ 142 h 142"/>
                  <a:gd name="T18" fmla="*/ 7 w 40"/>
                  <a:gd name="T19" fmla="*/ 142 h 142"/>
                  <a:gd name="T20" fmla="*/ 5 w 40"/>
                  <a:gd name="T21" fmla="*/ 140 h 142"/>
                  <a:gd name="T22" fmla="*/ 3 w 40"/>
                  <a:gd name="T23" fmla="*/ 139 h 142"/>
                  <a:gd name="T24" fmla="*/ 3 w 40"/>
                  <a:gd name="T25" fmla="*/ 136 h 142"/>
                  <a:gd name="T26" fmla="*/ 0 w 40"/>
                  <a:gd name="T27" fmla="*/ 13 h 142"/>
                  <a:gd name="T28" fmla="*/ 0 w 40"/>
                  <a:gd name="T29" fmla="*/ 13 h 142"/>
                  <a:gd name="T30" fmla="*/ 1 w 40"/>
                  <a:gd name="T31" fmla="*/ 8 h 142"/>
                  <a:gd name="T32" fmla="*/ 4 w 40"/>
                  <a:gd name="T33" fmla="*/ 4 h 142"/>
                  <a:gd name="T34" fmla="*/ 7 w 40"/>
                  <a:gd name="T35" fmla="*/ 1 h 142"/>
                  <a:gd name="T36" fmla="*/ 9 w 40"/>
                  <a:gd name="T37" fmla="*/ 1 h 142"/>
                  <a:gd name="T38" fmla="*/ 27 w 40"/>
                  <a:gd name="T39" fmla="*/ 0 h 142"/>
                  <a:gd name="T40" fmla="*/ 27 w 40"/>
                  <a:gd name="T41" fmla="*/ 0 h 142"/>
                  <a:gd name="T42" fmla="*/ 30 w 40"/>
                  <a:gd name="T43" fmla="*/ 1 h 142"/>
                  <a:gd name="T44" fmla="*/ 32 w 40"/>
                  <a:gd name="T45" fmla="*/ 4 h 142"/>
                  <a:gd name="T46" fmla="*/ 36 w 40"/>
                  <a:gd name="T47" fmla="*/ 7 h 142"/>
                  <a:gd name="T48" fmla="*/ 38 w 40"/>
                  <a:gd name="T49" fmla="*/ 12 h 142"/>
                  <a:gd name="T50" fmla="*/ 38 w 40"/>
                  <a:gd name="T51" fmla="*/ 1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0" h="142">
                    <a:moveTo>
                      <a:pt x="38" y="12"/>
                    </a:moveTo>
                    <a:lnTo>
                      <a:pt x="40" y="135"/>
                    </a:lnTo>
                    <a:lnTo>
                      <a:pt x="40" y="135"/>
                    </a:lnTo>
                    <a:lnTo>
                      <a:pt x="39" y="138"/>
                    </a:lnTo>
                    <a:lnTo>
                      <a:pt x="38" y="140"/>
                    </a:lnTo>
                    <a:lnTo>
                      <a:pt x="36" y="142"/>
                    </a:lnTo>
                    <a:lnTo>
                      <a:pt x="34" y="142"/>
                    </a:lnTo>
                    <a:lnTo>
                      <a:pt x="9" y="142"/>
                    </a:lnTo>
                    <a:lnTo>
                      <a:pt x="9" y="142"/>
                    </a:lnTo>
                    <a:lnTo>
                      <a:pt x="7" y="142"/>
                    </a:lnTo>
                    <a:lnTo>
                      <a:pt x="5" y="140"/>
                    </a:lnTo>
                    <a:lnTo>
                      <a:pt x="3" y="139"/>
                    </a:lnTo>
                    <a:lnTo>
                      <a:pt x="3" y="136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" y="8"/>
                    </a:lnTo>
                    <a:lnTo>
                      <a:pt x="4" y="4"/>
                    </a:lnTo>
                    <a:lnTo>
                      <a:pt x="7" y="1"/>
                    </a:lnTo>
                    <a:lnTo>
                      <a:pt x="9" y="1"/>
                    </a:lnTo>
                    <a:lnTo>
                      <a:pt x="27" y="0"/>
                    </a:lnTo>
                    <a:lnTo>
                      <a:pt x="27" y="0"/>
                    </a:lnTo>
                    <a:lnTo>
                      <a:pt x="30" y="1"/>
                    </a:lnTo>
                    <a:lnTo>
                      <a:pt x="32" y="4"/>
                    </a:lnTo>
                    <a:lnTo>
                      <a:pt x="36" y="7"/>
                    </a:lnTo>
                    <a:lnTo>
                      <a:pt x="38" y="12"/>
                    </a:lnTo>
                    <a:lnTo>
                      <a:pt x="38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6" name="Freeform 338"/>
              <p:cNvSpPr/>
              <p:nvPr/>
            </p:nvSpPr>
            <p:spPr bwMode="auto">
              <a:xfrm>
                <a:off x="5593524" y="2055642"/>
                <a:ext cx="267363" cy="663060"/>
              </a:xfrm>
              <a:custGeom>
                <a:avLst/>
                <a:gdLst>
                  <a:gd name="T0" fmla="*/ 48 w 50"/>
                  <a:gd name="T1" fmla="*/ 4 h 124"/>
                  <a:gd name="T2" fmla="*/ 50 w 50"/>
                  <a:gd name="T3" fmla="*/ 119 h 124"/>
                  <a:gd name="T4" fmla="*/ 50 w 50"/>
                  <a:gd name="T5" fmla="*/ 119 h 124"/>
                  <a:gd name="T6" fmla="*/ 49 w 50"/>
                  <a:gd name="T7" fmla="*/ 122 h 124"/>
                  <a:gd name="T8" fmla="*/ 46 w 50"/>
                  <a:gd name="T9" fmla="*/ 123 h 124"/>
                  <a:gd name="T10" fmla="*/ 9 w 50"/>
                  <a:gd name="T11" fmla="*/ 124 h 124"/>
                  <a:gd name="T12" fmla="*/ 9 w 50"/>
                  <a:gd name="T13" fmla="*/ 124 h 124"/>
                  <a:gd name="T14" fmla="*/ 4 w 50"/>
                  <a:gd name="T15" fmla="*/ 123 h 124"/>
                  <a:gd name="T16" fmla="*/ 3 w 50"/>
                  <a:gd name="T17" fmla="*/ 120 h 124"/>
                  <a:gd name="T18" fmla="*/ 0 w 50"/>
                  <a:gd name="T19" fmla="*/ 5 h 124"/>
                  <a:gd name="T20" fmla="*/ 0 w 50"/>
                  <a:gd name="T21" fmla="*/ 5 h 124"/>
                  <a:gd name="T22" fmla="*/ 2 w 50"/>
                  <a:gd name="T23" fmla="*/ 3 h 124"/>
                  <a:gd name="T24" fmla="*/ 6 w 50"/>
                  <a:gd name="T25" fmla="*/ 1 h 124"/>
                  <a:gd name="T26" fmla="*/ 44 w 50"/>
                  <a:gd name="T27" fmla="*/ 0 h 124"/>
                  <a:gd name="T28" fmla="*/ 44 w 50"/>
                  <a:gd name="T29" fmla="*/ 0 h 124"/>
                  <a:gd name="T30" fmla="*/ 46 w 50"/>
                  <a:gd name="T31" fmla="*/ 1 h 124"/>
                  <a:gd name="T32" fmla="*/ 48 w 50"/>
                  <a:gd name="T33" fmla="*/ 4 h 124"/>
                  <a:gd name="T34" fmla="*/ 48 w 50"/>
                  <a:gd name="T35" fmla="*/ 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0" h="124">
                    <a:moveTo>
                      <a:pt x="48" y="4"/>
                    </a:moveTo>
                    <a:lnTo>
                      <a:pt x="50" y="119"/>
                    </a:lnTo>
                    <a:lnTo>
                      <a:pt x="50" y="119"/>
                    </a:lnTo>
                    <a:lnTo>
                      <a:pt x="49" y="122"/>
                    </a:lnTo>
                    <a:lnTo>
                      <a:pt x="46" y="123"/>
                    </a:lnTo>
                    <a:lnTo>
                      <a:pt x="9" y="124"/>
                    </a:lnTo>
                    <a:lnTo>
                      <a:pt x="9" y="124"/>
                    </a:lnTo>
                    <a:lnTo>
                      <a:pt x="4" y="123"/>
                    </a:lnTo>
                    <a:lnTo>
                      <a:pt x="3" y="120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2" y="3"/>
                    </a:lnTo>
                    <a:lnTo>
                      <a:pt x="6" y="1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46" y="1"/>
                    </a:lnTo>
                    <a:lnTo>
                      <a:pt x="48" y="4"/>
                    </a:lnTo>
                    <a:lnTo>
                      <a:pt x="48" y="4"/>
                    </a:lnTo>
                    <a:close/>
                  </a:path>
                </a:pathLst>
              </a:custGeom>
              <a:solidFill>
                <a:srgbClr val="EC640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7" name="Freeform 339"/>
              <p:cNvSpPr/>
              <p:nvPr/>
            </p:nvSpPr>
            <p:spPr bwMode="auto">
              <a:xfrm>
                <a:off x="5593524" y="2093071"/>
                <a:ext cx="267363" cy="588196"/>
              </a:xfrm>
              <a:custGeom>
                <a:avLst/>
                <a:gdLst>
                  <a:gd name="T0" fmla="*/ 48 w 50"/>
                  <a:gd name="T1" fmla="*/ 0 h 110"/>
                  <a:gd name="T2" fmla="*/ 50 w 50"/>
                  <a:gd name="T3" fmla="*/ 109 h 110"/>
                  <a:gd name="T4" fmla="*/ 3 w 50"/>
                  <a:gd name="T5" fmla="*/ 110 h 110"/>
                  <a:gd name="T6" fmla="*/ 0 w 50"/>
                  <a:gd name="T7" fmla="*/ 1 h 110"/>
                  <a:gd name="T8" fmla="*/ 48 w 50"/>
                  <a:gd name="T9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110">
                    <a:moveTo>
                      <a:pt x="48" y="0"/>
                    </a:moveTo>
                    <a:lnTo>
                      <a:pt x="50" y="109"/>
                    </a:lnTo>
                    <a:lnTo>
                      <a:pt x="3" y="110"/>
                    </a:lnTo>
                    <a:lnTo>
                      <a:pt x="0" y="1"/>
                    </a:lnTo>
                    <a:lnTo>
                      <a:pt x="48" y="0"/>
                    </a:lnTo>
                    <a:close/>
                  </a:path>
                </a:pathLst>
              </a:custGeom>
              <a:solidFill>
                <a:srgbClr val="FAB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8" name="Freeform 340"/>
              <p:cNvSpPr/>
              <p:nvPr/>
            </p:nvSpPr>
            <p:spPr bwMode="auto">
              <a:xfrm>
                <a:off x="5582828" y="1472786"/>
                <a:ext cx="256666" cy="278057"/>
              </a:xfrm>
              <a:custGeom>
                <a:avLst/>
                <a:gdLst>
                  <a:gd name="T0" fmla="*/ 47 w 48"/>
                  <a:gd name="T1" fmla="*/ 4 h 52"/>
                  <a:gd name="T2" fmla="*/ 48 w 48"/>
                  <a:gd name="T3" fmla="*/ 47 h 52"/>
                  <a:gd name="T4" fmla="*/ 48 w 48"/>
                  <a:gd name="T5" fmla="*/ 47 h 52"/>
                  <a:gd name="T6" fmla="*/ 47 w 48"/>
                  <a:gd name="T7" fmla="*/ 50 h 52"/>
                  <a:gd name="T8" fmla="*/ 44 w 48"/>
                  <a:gd name="T9" fmla="*/ 51 h 52"/>
                  <a:gd name="T10" fmla="*/ 6 w 48"/>
                  <a:gd name="T11" fmla="*/ 52 h 52"/>
                  <a:gd name="T12" fmla="*/ 6 w 48"/>
                  <a:gd name="T13" fmla="*/ 52 h 52"/>
                  <a:gd name="T14" fmla="*/ 2 w 48"/>
                  <a:gd name="T15" fmla="*/ 51 h 52"/>
                  <a:gd name="T16" fmla="*/ 1 w 48"/>
                  <a:gd name="T17" fmla="*/ 47 h 52"/>
                  <a:gd name="T18" fmla="*/ 0 w 48"/>
                  <a:gd name="T19" fmla="*/ 5 h 52"/>
                  <a:gd name="T20" fmla="*/ 0 w 48"/>
                  <a:gd name="T21" fmla="*/ 5 h 52"/>
                  <a:gd name="T22" fmla="*/ 1 w 48"/>
                  <a:gd name="T23" fmla="*/ 2 h 52"/>
                  <a:gd name="T24" fmla="*/ 5 w 48"/>
                  <a:gd name="T25" fmla="*/ 1 h 52"/>
                  <a:gd name="T26" fmla="*/ 43 w 48"/>
                  <a:gd name="T27" fmla="*/ 0 h 52"/>
                  <a:gd name="T28" fmla="*/ 43 w 48"/>
                  <a:gd name="T29" fmla="*/ 0 h 52"/>
                  <a:gd name="T30" fmla="*/ 46 w 48"/>
                  <a:gd name="T31" fmla="*/ 1 h 52"/>
                  <a:gd name="T32" fmla="*/ 47 w 48"/>
                  <a:gd name="T33" fmla="*/ 4 h 52"/>
                  <a:gd name="T34" fmla="*/ 47 w 48"/>
                  <a:gd name="T35" fmla="*/ 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8" h="52">
                    <a:moveTo>
                      <a:pt x="47" y="4"/>
                    </a:moveTo>
                    <a:lnTo>
                      <a:pt x="48" y="47"/>
                    </a:lnTo>
                    <a:lnTo>
                      <a:pt x="48" y="47"/>
                    </a:lnTo>
                    <a:lnTo>
                      <a:pt x="47" y="50"/>
                    </a:lnTo>
                    <a:lnTo>
                      <a:pt x="44" y="51"/>
                    </a:lnTo>
                    <a:lnTo>
                      <a:pt x="6" y="52"/>
                    </a:lnTo>
                    <a:lnTo>
                      <a:pt x="6" y="52"/>
                    </a:lnTo>
                    <a:lnTo>
                      <a:pt x="2" y="51"/>
                    </a:lnTo>
                    <a:lnTo>
                      <a:pt x="1" y="47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" y="2"/>
                    </a:lnTo>
                    <a:lnTo>
                      <a:pt x="5" y="1"/>
                    </a:lnTo>
                    <a:lnTo>
                      <a:pt x="43" y="0"/>
                    </a:lnTo>
                    <a:lnTo>
                      <a:pt x="43" y="0"/>
                    </a:lnTo>
                    <a:lnTo>
                      <a:pt x="46" y="1"/>
                    </a:lnTo>
                    <a:lnTo>
                      <a:pt x="47" y="4"/>
                    </a:lnTo>
                    <a:lnTo>
                      <a:pt x="47" y="4"/>
                    </a:lnTo>
                    <a:close/>
                  </a:path>
                </a:pathLst>
              </a:custGeom>
              <a:solidFill>
                <a:srgbClr val="EC640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9" name="Freeform 341"/>
              <p:cNvSpPr/>
              <p:nvPr/>
            </p:nvSpPr>
            <p:spPr bwMode="auto">
              <a:xfrm>
                <a:off x="5609561" y="1451398"/>
                <a:ext cx="208545" cy="256666"/>
              </a:xfrm>
              <a:custGeom>
                <a:avLst/>
                <a:gdLst>
                  <a:gd name="T0" fmla="*/ 39 w 39"/>
                  <a:gd name="T1" fmla="*/ 44 h 48"/>
                  <a:gd name="T2" fmla="*/ 38 w 39"/>
                  <a:gd name="T3" fmla="*/ 4 h 48"/>
                  <a:gd name="T4" fmla="*/ 38 w 39"/>
                  <a:gd name="T5" fmla="*/ 4 h 48"/>
                  <a:gd name="T6" fmla="*/ 37 w 39"/>
                  <a:gd name="T7" fmla="*/ 1 h 48"/>
                  <a:gd name="T8" fmla="*/ 34 w 39"/>
                  <a:gd name="T9" fmla="*/ 0 h 48"/>
                  <a:gd name="T10" fmla="*/ 3 w 39"/>
                  <a:gd name="T11" fmla="*/ 1 h 48"/>
                  <a:gd name="T12" fmla="*/ 3 w 39"/>
                  <a:gd name="T13" fmla="*/ 1 h 48"/>
                  <a:gd name="T14" fmla="*/ 1 w 39"/>
                  <a:gd name="T15" fmla="*/ 2 h 48"/>
                  <a:gd name="T16" fmla="*/ 0 w 39"/>
                  <a:gd name="T17" fmla="*/ 4 h 48"/>
                  <a:gd name="T18" fmla="*/ 1 w 39"/>
                  <a:gd name="T19" fmla="*/ 46 h 48"/>
                  <a:gd name="T20" fmla="*/ 1 w 39"/>
                  <a:gd name="T21" fmla="*/ 46 h 48"/>
                  <a:gd name="T22" fmla="*/ 1 w 39"/>
                  <a:gd name="T23" fmla="*/ 47 h 48"/>
                  <a:gd name="T24" fmla="*/ 4 w 39"/>
                  <a:gd name="T25" fmla="*/ 48 h 48"/>
                  <a:gd name="T26" fmla="*/ 35 w 39"/>
                  <a:gd name="T27" fmla="*/ 48 h 48"/>
                  <a:gd name="T28" fmla="*/ 35 w 39"/>
                  <a:gd name="T29" fmla="*/ 48 h 48"/>
                  <a:gd name="T30" fmla="*/ 38 w 39"/>
                  <a:gd name="T31" fmla="*/ 47 h 48"/>
                  <a:gd name="T32" fmla="*/ 39 w 39"/>
                  <a:gd name="T33" fmla="*/ 44 h 48"/>
                  <a:gd name="T34" fmla="*/ 39 w 39"/>
                  <a:gd name="T35" fmla="*/ 4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9" h="48">
                    <a:moveTo>
                      <a:pt x="39" y="44"/>
                    </a:moveTo>
                    <a:lnTo>
                      <a:pt x="38" y="4"/>
                    </a:lnTo>
                    <a:lnTo>
                      <a:pt x="38" y="4"/>
                    </a:lnTo>
                    <a:lnTo>
                      <a:pt x="37" y="1"/>
                    </a:lnTo>
                    <a:lnTo>
                      <a:pt x="34" y="0"/>
                    </a:lnTo>
                    <a:lnTo>
                      <a:pt x="3" y="1"/>
                    </a:lnTo>
                    <a:lnTo>
                      <a:pt x="3" y="1"/>
                    </a:lnTo>
                    <a:lnTo>
                      <a:pt x="1" y="2"/>
                    </a:lnTo>
                    <a:lnTo>
                      <a:pt x="0" y="4"/>
                    </a:lnTo>
                    <a:lnTo>
                      <a:pt x="1" y="46"/>
                    </a:lnTo>
                    <a:lnTo>
                      <a:pt x="1" y="46"/>
                    </a:lnTo>
                    <a:lnTo>
                      <a:pt x="1" y="47"/>
                    </a:lnTo>
                    <a:lnTo>
                      <a:pt x="4" y="48"/>
                    </a:lnTo>
                    <a:lnTo>
                      <a:pt x="35" y="48"/>
                    </a:lnTo>
                    <a:lnTo>
                      <a:pt x="35" y="48"/>
                    </a:lnTo>
                    <a:lnTo>
                      <a:pt x="38" y="47"/>
                    </a:lnTo>
                    <a:lnTo>
                      <a:pt x="39" y="44"/>
                    </a:lnTo>
                    <a:lnTo>
                      <a:pt x="39" y="44"/>
                    </a:lnTo>
                    <a:close/>
                  </a:path>
                </a:pathLst>
              </a:custGeom>
              <a:solidFill>
                <a:srgbClr val="FAB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  <p:grpSp>
          <p:nvGrpSpPr>
            <p:cNvPr id="82" name="组 81"/>
            <p:cNvGrpSpPr/>
            <p:nvPr/>
          </p:nvGrpSpPr>
          <p:grpSpPr>
            <a:xfrm rot="8300375">
              <a:off x="6747911" y="1450049"/>
              <a:ext cx="1134725" cy="881337"/>
              <a:chOff x="8971846" y="3994523"/>
              <a:chExt cx="1652306" cy="1283340"/>
            </a:xfrm>
            <a:effectLst>
              <a:outerShdw blurRad="50800" dist="762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83" name="Freeform 656"/>
              <p:cNvSpPr/>
              <p:nvPr/>
            </p:nvSpPr>
            <p:spPr bwMode="auto">
              <a:xfrm>
                <a:off x="9581433" y="4844739"/>
                <a:ext cx="919726" cy="331530"/>
              </a:xfrm>
              <a:custGeom>
                <a:avLst/>
                <a:gdLst>
                  <a:gd name="T0" fmla="*/ 172 w 172"/>
                  <a:gd name="T1" fmla="*/ 0 h 62"/>
                  <a:gd name="T2" fmla="*/ 172 w 172"/>
                  <a:gd name="T3" fmla="*/ 0 h 62"/>
                  <a:gd name="T4" fmla="*/ 165 w 172"/>
                  <a:gd name="T5" fmla="*/ 3 h 62"/>
                  <a:gd name="T6" fmla="*/ 0 w 172"/>
                  <a:gd name="T7" fmla="*/ 57 h 62"/>
                  <a:gd name="T8" fmla="*/ 22 w 172"/>
                  <a:gd name="T9" fmla="*/ 62 h 62"/>
                  <a:gd name="T10" fmla="*/ 145 w 172"/>
                  <a:gd name="T11" fmla="*/ 23 h 62"/>
                  <a:gd name="T12" fmla="*/ 145 w 172"/>
                  <a:gd name="T13" fmla="*/ 23 h 62"/>
                  <a:gd name="T14" fmla="*/ 154 w 172"/>
                  <a:gd name="T15" fmla="*/ 19 h 62"/>
                  <a:gd name="T16" fmla="*/ 162 w 172"/>
                  <a:gd name="T17" fmla="*/ 14 h 62"/>
                  <a:gd name="T18" fmla="*/ 168 w 172"/>
                  <a:gd name="T19" fmla="*/ 8 h 62"/>
                  <a:gd name="T20" fmla="*/ 172 w 172"/>
                  <a:gd name="T21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72" h="62">
                    <a:moveTo>
                      <a:pt x="172" y="0"/>
                    </a:moveTo>
                    <a:lnTo>
                      <a:pt x="172" y="0"/>
                    </a:lnTo>
                    <a:lnTo>
                      <a:pt x="165" y="3"/>
                    </a:lnTo>
                    <a:lnTo>
                      <a:pt x="0" y="57"/>
                    </a:lnTo>
                    <a:lnTo>
                      <a:pt x="22" y="62"/>
                    </a:lnTo>
                    <a:lnTo>
                      <a:pt x="145" y="23"/>
                    </a:lnTo>
                    <a:lnTo>
                      <a:pt x="145" y="23"/>
                    </a:lnTo>
                    <a:lnTo>
                      <a:pt x="154" y="19"/>
                    </a:lnTo>
                    <a:lnTo>
                      <a:pt x="162" y="14"/>
                    </a:lnTo>
                    <a:lnTo>
                      <a:pt x="168" y="8"/>
                    </a:lnTo>
                    <a:lnTo>
                      <a:pt x="17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4" name="Freeform 658"/>
              <p:cNvSpPr/>
              <p:nvPr/>
            </p:nvSpPr>
            <p:spPr bwMode="auto">
              <a:xfrm>
                <a:off x="8971846" y="3994523"/>
                <a:ext cx="1652306" cy="1213828"/>
              </a:xfrm>
              <a:custGeom>
                <a:avLst/>
                <a:gdLst>
                  <a:gd name="T0" fmla="*/ 1 w 309"/>
                  <a:gd name="T1" fmla="*/ 111 h 227"/>
                  <a:gd name="T2" fmla="*/ 35 w 309"/>
                  <a:gd name="T3" fmla="*/ 204 h 227"/>
                  <a:gd name="T4" fmla="*/ 35 w 309"/>
                  <a:gd name="T5" fmla="*/ 204 h 227"/>
                  <a:gd name="T6" fmla="*/ 37 w 309"/>
                  <a:gd name="T7" fmla="*/ 210 h 227"/>
                  <a:gd name="T8" fmla="*/ 41 w 309"/>
                  <a:gd name="T9" fmla="*/ 216 h 227"/>
                  <a:gd name="T10" fmla="*/ 47 w 309"/>
                  <a:gd name="T11" fmla="*/ 221 h 227"/>
                  <a:gd name="T12" fmla="*/ 54 w 309"/>
                  <a:gd name="T13" fmla="*/ 224 h 227"/>
                  <a:gd name="T14" fmla="*/ 62 w 309"/>
                  <a:gd name="T15" fmla="*/ 227 h 227"/>
                  <a:gd name="T16" fmla="*/ 68 w 309"/>
                  <a:gd name="T17" fmla="*/ 227 h 227"/>
                  <a:gd name="T18" fmla="*/ 76 w 309"/>
                  <a:gd name="T19" fmla="*/ 227 h 227"/>
                  <a:gd name="T20" fmla="*/ 85 w 309"/>
                  <a:gd name="T21" fmla="*/ 225 h 227"/>
                  <a:gd name="T22" fmla="*/ 279 w 309"/>
                  <a:gd name="T23" fmla="*/ 162 h 227"/>
                  <a:gd name="T24" fmla="*/ 279 w 309"/>
                  <a:gd name="T25" fmla="*/ 162 h 227"/>
                  <a:gd name="T26" fmla="*/ 287 w 309"/>
                  <a:gd name="T27" fmla="*/ 159 h 227"/>
                  <a:gd name="T28" fmla="*/ 292 w 309"/>
                  <a:gd name="T29" fmla="*/ 155 h 227"/>
                  <a:gd name="T30" fmla="*/ 299 w 309"/>
                  <a:gd name="T31" fmla="*/ 150 h 227"/>
                  <a:gd name="T32" fmla="*/ 303 w 309"/>
                  <a:gd name="T33" fmla="*/ 144 h 227"/>
                  <a:gd name="T34" fmla="*/ 306 w 309"/>
                  <a:gd name="T35" fmla="*/ 138 h 227"/>
                  <a:gd name="T36" fmla="*/ 307 w 309"/>
                  <a:gd name="T37" fmla="*/ 131 h 227"/>
                  <a:gd name="T38" fmla="*/ 309 w 309"/>
                  <a:gd name="T39" fmla="*/ 124 h 227"/>
                  <a:gd name="T40" fmla="*/ 306 w 309"/>
                  <a:gd name="T41" fmla="*/ 117 h 227"/>
                  <a:gd name="T42" fmla="*/ 274 w 309"/>
                  <a:gd name="T43" fmla="*/ 23 h 227"/>
                  <a:gd name="T44" fmla="*/ 274 w 309"/>
                  <a:gd name="T45" fmla="*/ 23 h 227"/>
                  <a:gd name="T46" fmla="*/ 271 w 309"/>
                  <a:gd name="T47" fmla="*/ 16 h 227"/>
                  <a:gd name="T48" fmla="*/ 265 w 309"/>
                  <a:gd name="T49" fmla="*/ 11 h 227"/>
                  <a:gd name="T50" fmla="*/ 260 w 309"/>
                  <a:gd name="T51" fmla="*/ 7 h 227"/>
                  <a:gd name="T52" fmla="*/ 253 w 309"/>
                  <a:gd name="T53" fmla="*/ 4 h 227"/>
                  <a:gd name="T54" fmla="*/ 247 w 309"/>
                  <a:gd name="T55" fmla="*/ 1 h 227"/>
                  <a:gd name="T56" fmla="*/ 238 w 309"/>
                  <a:gd name="T57" fmla="*/ 0 h 227"/>
                  <a:gd name="T58" fmla="*/ 230 w 309"/>
                  <a:gd name="T59" fmla="*/ 1 h 227"/>
                  <a:gd name="T60" fmla="*/ 222 w 309"/>
                  <a:gd name="T61" fmla="*/ 3 h 227"/>
                  <a:gd name="T62" fmla="*/ 29 w 309"/>
                  <a:gd name="T63" fmla="*/ 65 h 227"/>
                  <a:gd name="T64" fmla="*/ 29 w 309"/>
                  <a:gd name="T65" fmla="*/ 65 h 227"/>
                  <a:gd name="T66" fmla="*/ 21 w 309"/>
                  <a:gd name="T67" fmla="*/ 67 h 227"/>
                  <a:gd name="T68" fmla="*/ 14 w 309"/>
                  <a:gd name="T69" fmla="*/ 73 h 227"/>
                  <a:gd name="T70" fmla="*/ 9 w 309"/>
                  <a:gd name="T71" fmla="*/ 77 h 227"/>
                  <a:gd name="T72" fmla="*/ 5 w 309"/>
                  <a:gd name="T73" fmla="*/ 84 h 227"/>
                  <a:gd name="T74" fmla="*/ 1 w 309"/>
                  <a:gd name="T75" fmla="*/ 90 h 227"/>
                  <a:gd name="T76" fmla="*/ 0 w 309"/>
                  <a:gd name="T77" fmla="*/ 97 h 227"/>
                  <a:gd name="T78" fmla="*/ 0 w 309"/>
                  <a:gd name="T79" fmla="*/ 104 h 227"/>
                  <a:gd name="T80" fmla="*/ 1 w 309"/>
                  <a:gd name="T81" fmla="*/ 111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09" h="227">
                    <a:moveTo>
                      <a:pt x="1" y="111"/>
                    </a:moveTo>
                    <a:lnTo>
                      <a:pt x="35" y="204"/>
                    </a:lnTo>
                    <a:lnTo>
                      <a:pt x="35" y="204"/>
                    </a:lnTo>
                    <a:lnTo>
                      <a:pt x="37" y="210"/>
                    </a:lnTo>
                    <a:lnTo>
                      <a:pt x="41" y="216"/>
                    </a:lnTo>
                    <a:lnTo>
                      <a:pt x="47" y="221"/>
                    </a:lnTo>
                    <a:lnTo>
                      <a:pt x="54" y="224"/>
                    </a:lnTo>
                    <a:lnTo>
                      <a:pt x="62" y="227"/>
                    </a:lnTo>
                    <a:lnTo>
                      <a:pt x="68" y="227"/>
                    </a:lnTo>
                    <a:lnTo>
                      <a:pt x="76" y="227"/>
                    </a:lnTo>
                    <a:lnTo>
                      <a:pt x="85" y="225"/>
                    </a:lnTo>
                    <a:lnTo>
                      <a:pt x="279" y="162"/>
                    </a:lnTo>
                    <a:lnTo>
                      <a:pt x="279" y="162"/>
                    </a:lnTo>
                    <a:lnTo>
                      <a:pt x="287" y="159"/>
                    </a:lnTo>
                    <a:lnTo>
                      <a:pt x="292" y="155"/>
                    </a:lnTo>
                    <a:lnTo>
                      <a:pt x="299" y="150"/>
                    </a:lnTo>
                    <a:lnTo>
                      <a:pt x="303" y="144"/>
                    </a:lnTo>
                    <a:lnTo>
                      <a:pt x="306" y="138"/>
                    </a:lnTo>
                    <a:lnTo>
                      <a:pt x="307" y="131"/>
                    </a:lnTo>
                    <a:lnTo>
                      <a:pt x="309" y="124"/>
                    </a:lnTo>
                    <a:lnTo>
                      <a:pt x="306" y="117"/>
                    </a:lnTo>
                    <a:lnTo>
                      <a:pt x="274" y="23"/>
                    </a:lnTo>
                    <a:lnTo>
                      <a:pt x="274" y="23"/>
                    </a:lnTo>
                    <a:lnTo>
                      <a:pt x="271" y="16"/>
                    </a:lnTo>
                    <a:lnTo>
                      <a:pt x="265" y="11"/>
                    </a:lnTo>
                    <a:lnTo>
                      <a:pt x="260" y="7"/>
                    </a:lnTo>
                    <a:lnTo>
                      <a:pt x="253" y="4"/>
                    </a:lnTo>
                    <a:lnTo>
                      <a:pt x="247" y="1"/>
                    </a:lnTo>
                    <a:lnTo>
                      <a:pt x="238" y="0"/>
                    </a:lnTo>
                    <a:lnTo>
                      <a:pt x="230" y="1"/>
                    </a:lnTo>
                    <a:lnTo>
                      <a:pt x="222" y="3"/>
                    </a:lnTo>
                    <a:lnTo>
                      <a:pt x="29" y="65"/>
                    </a:lnTo>
                    <a:lnTo>
                      <a:pt x="29" y="65"/>
                    </a:lnTo>
                    <a:lnTo>
                      <a:pt x="21" y="67"/>
                    </a:lnTo>
                    <a:lnTo>
                      <a:pt x="14" y="73"/>
                    </a:lnTo>
                    <a:lnTo>
                      <a:pt x="9" y="77"/>
                    </a:lnTo>
                    <a:lnTo>
                      <a:pt x="5" y="84"/>
                    </a:lnTo>
                    <a:lnTo>
                      <a:pt x="1" y="90"/>
                    </a:lnTo>
                    <a:lnTo>
                      <a:pt x="0" y="97"/>
                    </a:lnTo>
                    <a:lnTo>
                      <a:pt x="0" y="104"/>
                    </a:lnTo>
                    <a:lnTo>
                      <a:pt x="1" y="111"/>
                    </a:lnTo>
                    <a:close/>
                  </a:path>
                </a:pathLst>
              </a:custGeom>
              <a:solidFill>
                <a:srgbClr val="1E13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5" name="Freeform 659"/>
              <p:cNvSpPr/>
              <p:nvPr/>
            </p:nvSpPr>
            <p:spPr bwMode="auto">
              <a:xfrm>
                <a:off x="8971846" y="3994523"/>
                <a:ext cx="1652306" cy="1213828"/>
              </a:xfrm>
              <a:custGeom>
                <a:avLst/>
                <a:gdLst>
                  <a:gd name="T0" fmla="*/ 1 w 309"/>
                  <a:gd name="T1" fmla="*/ 111 h 227"/>
                  <a:gd name="T2" fmla="*/ 35 w 309"/>
                  <a:gd name="T3" fmla="*/ 204 h 227"/>
                  <a:gd name="T4" fmla="*/ 35 w 309"/>
                  <a:gd name="T5" fmla="*/ 204 h 227"/>
                  <a:gd name="T6" fmla="*/ 37 w 309"/>
                  <a:gd name="T7" fmla="*/ 210 h 227"/>
                  <a:gd name="T8" fmla="*/ 41 w 309"/>
                  <a:gd name="T9" fmla="*/ 216 h 227"/>
                  <a:gd name="T10" fmla="*/ 47 w 309"/>
                  <a:gd name="T11" fmla="*/ 221 h 227"/>
                  <a:gd name="T12" fmla="*/ 54 w 309"/>
                  <a:gd name="T13" fmla="*/ 224 h 227"/>
                  <a:gd name="T14" fmla="*/ 62 w 309"/>
                  <a:gd name="T15" fmla="*/ 227 h 227"/>
                  <a:gd name="T16" fmla="*/ 68 w 309"/>
                  <a:gd name="T17" fmla="*/ 227 h 227"/>
                  <a:gd name="T18" fmla="*/ 76 w 309"/>
                  <a:gd name="T19" fmla="*/ 227 h 227"/>
                  <a:gd name="T20" fmla="*/ 85 w 309"/>
                  <a:gd name="T21" fmla="*/ 225 h 227"/>
                  <a:gd name="T22" fmla="*/ 279 w 309"/>
                  <a:gd name="T23" fmla="*/ 162 h 227"/>
                  <a:gd name="T24" fmla="*/ 279 w 309"/>
                  <a:gd name="T25" fmla="*/ 162 h 227"/>
                  <a:gd name="T26" fmla="*/ 287 w 309"/>
                  <a:gd name="T27" fmla="*/ 159 h 227"/>
                  <a:gd name="T28" fmla="*/ 292 w 309"/>
                  <a:gd name="T29" fmla="*/ 155 h 227"/>
                  <a:gd name="T30" fmla="*/ 299 w 309"/>
                  <a:gd name="T31" fmla="*/ 150 h 227"/>
                  <a:gd name="T32" fmla="*/ 303 w 309"/>
                  <a:gd name="T33" fmla="*/ 144 h 227"/>
                  <a:gd name="T34" fmla="*/ 306 w 309"/>
                  <a:gd name="T35" fmla="*/ 138 h 227"/>
                  <a:gd name="T36" fmla="*/ 307 w 309"/>
                  <a:gd name="T37" fmla="*/ 131 h 227"/>
                  <a:gd name="T38" fmla="*/ 309 w 309"/>
                  <a:gd name="T39" fmla="*/ 124 h 227"/>
                  <a:gd name="T40" fmla="*/ 306 w 309"/>
                  <a:gd name="T41" fmla="*/ 117 h 227"/>
                  <a:gd name="T42" fmla="*/ 274 w 309"/>
                  <a:gd name="T43" fmla="*/ 23 h 227"/>
                  <a:gd name="T44" fmla="*/ 274 w 309"/>
                  <a:gd name="T45" fmla="*/ 23 h 227"/>
                  <a:gd name="T46" fmla="*/ 271 w 309"/>
                  <a:gd name="T47" fmla="*/ 16 h 227"/>
                  <a:gd name="T48" fmla="*/ 265 w 309"/>
                  <a:gd name="T49" fmla="*/ 11 h 227"/>
                  <a:gd name="T50" fmla="*/ 260 w 309"/>
                  <a:gd name="T51" fmla="*/ 7 h 227"/>
                  <a:gd name="T52" fmla="*/ 253 w 309"/>
                  <a:gd name="T53" fmla="*/ 4 h 227"/>
                  <a:gd name="T54" fmla="*/ 247 w 309"/>
                  <a:gd name="T55" fmla="*/ 1 h 227"/>
                  <a:gd name="T56" fmla="*/ 238 w 309"/>
                  <a:gd name="T57" fmla="*/ 0 h 227"/>
                  <a:gd name="T58" fmla="*/ 230 w 309"/>
                  <a:gd name="T59" fmla="*/ 1 h 227"/>
                  <a:gd name="T60" fmla="*/ 222 w 309"/>
                  <a:gd name="T61" fmla="*/ 3 h 227"/>
                  <a:gd name="T62" fmla="*/ 29 w 309"/>
                  <a:gd name="T63" fmla="*/ 65 h 227"/>
                  <a:gd name="T64" fmla="*/ 29 w 309"/>
                  <a:gd name="T65" fmla="*/ 65 h 227"/>
                  <a:gd name="T66" fmla="*/ 21 w 309"/>
                  <a:gd name="T67" fmla="*/ 67 h 227"/>
                  <a:gd name="T68" fmla="*/ 14 w 309"/>
                  <a:gd name="T69" fmla="*/ 73 h 227"/>
                  <a:gd name="T70" fmla="*/ 9 w 309"/>
                  <a:gd name="T71" fmla="*/ 77 h 227"/>
                  <a:gd name="T72" fmla="*/ 5 w 309"/>
                  <a:gd name="T73" fmla="*/ 84 h 227"/>
                  <a:gd name="T74" fmla="*/ 1 w 309"/>
                  <a:gd name="T75" fmla="*/ 90 h 227"/>
                  <a:gd name="T76" fmla="*/ 0 w 309"/>
                  <a:gd name="T77" fmla="*/ 97 h 227"/>
                  <a:gd name="T78" fmla="*/ 0 w 309"/>
                  <a:gd name="T79" fmla="*/ 104 h 227"/>
                  <a:gd name="T80" fmla="*/ 1 w 309"/>
                  <a:gd name="T81" fmla="*/ 111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09" h="227">
                    <a:moveTo>
                      <a:pt x="1" y="111"/>
                    </a:moveTo>
                    <a:lnTo>
                      <a:pt x="35" y="204"/>
                    </a:lnTo>
                    <a:lnTo>
                      <a:pt x="35" y="204"/>
                    </a:lnTo>
                    <a:lnTo>
                      <a:pt x="37" y="210"/>
                    </a:lnTo>
                    <a:lnTo>
                      <a:pt x="41" y="216"/>
                    </a:lnTo>
                    <a:lnTo>
                      <a:pt x="47" y="221"/>
                    </a:lnTo>
                    <a:lnTo>
                      <a:pt x="54" y="224"/>
                    </a:lnTo>
                    <a:lnTo>
                      <a:pt x="62" y="227"/>
                    </a:lnTo>
                    <a:lnTo>
                      <a:pt x="68" y="227"/>
                    </a:lnTo>
                    <a:lnTo>
                      <a:pt x="76" y="227"/>
                    </a:lnTo>
                    <a:lnTo>
                      <a:pt x="85" y="225"/>
                    </a:lnTo>
                    <a:lnTo>
                      <a:pt x="279" y="162"/>
                    </a:lnTo>
                    <a:lnTo>
                      <a:pt x="279" y="162"/>
                    </a:lnTo>
                    <a:lnTo>
                      <a:pt x="287" y="159"/>
                    </a:lnTo>
                    <a:lnTo>
                      <a:pt x="292" y="155"/>
                    </a:lnTo>
                    <a:lnTo>
                      <a:pt x="299" y="150"/>
                    </a:lnTo>
                    <a:lnTo>
                      <a:pt x="303" y="144"/>
                    </a:lnTo>
                    <a:lnTo>
                      <a:pt x="306" y="138"/>
                    </a:lnTo>
                    <a:lnTo>
                      <a:pt x="307" y="131"/>
                    </a:lnTo>
                    <a:lnTo>
                      <a:pt x="309" y="124"/>
                    </a:lnTo>
                    <a:lnTo>
                      <a:pt x="306" y="117"/>
                    </a:lnTo>
                    <a:lnTo>
                      <a:pt x="274" y="23"/>
                    </a:lnTo>
                    <a:lnTo>
                      <a:pt x="274" y="23"/>
                    </a:lnTo>
                    <a:lnTo>
                      <a:pt x="271" y="16"/>
                    </a:lnTo>
                    <a:lnTo>
                      <a:pt x="265" y="11"/>
                    </a:lnTo>
                    <a:lnTo>
                      <a:pt x="260" y="7"/>
                    </a:lnTo>
                    <a:lnTo>
                      <a:pt x="253" y="4"/>
                    </a:lnTo>
                    <a:lnTo>
                      <a:pt x="247" y="1"/>
                    </a:lnTo>
                    <a:lnTo>
                      <a:pt x="238" y="0"/>
                    </a:lnTo>
                    <a:lnTo>
                      <a:pt x="230" y="1"/>
                    </a:lnTo>
                    <a:lnTo>
                      <a:pt x="222" y="3"/>
                    </a:lnTo>
                    <a:lnTo>
                      <a:pt x="29" y="65"/>
                    </a:lnTo>
                    <a:lnTo>
                      <a:pt x="29" y="65"/>
                    </a:lnTo>
                    <a:lnTo>
                      <a:pt x="21" y="67"/>
                    </a:lnTo>
                    <a:lnTo>
                      <a:pt x="14" y="73"/>
                    </a:lnTo>
                    <a:lnTo>
                      <a:pt x="9" y="77"/>
                    </a:lnTo>
                    <a:lnTo>
                      <a:pt x="5" y="84"/>
                    </a:lnTo>
                    <a:lnTo>
                      <a:pt x="1" y="90"/>
                    </a:lnTo>
                    <a:lnTo>
                      <a:pt x="0" y="97"/>
                    </a:lnTo>
                    <a:lnTo>
                      <a:pt x="0" y="104"/>
                    </a:lnTo>
                    <a:lnTo>
                      <a:pt x="1" y="111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6" name="Freeform 660"/>
              <p:cNvSpPr/>
              <p:nvPr/>
            </p:nvSpPr>
            <p:spPr bwMode="auto">
              <a:xfrm>
                <a:off x="9068098" y="4716406"/>
                <a:ext cx="90905" cy="208545"/>
              </a:xfrm>
              <a:custGeom>
                <a:avLst/>
                <a:gdLst>
                  <a:gd name="T0" fmla="*/ 0 w 17"/>
                  <a:gd name="T1" fmla="*/ 3 h 39"/>
                  <a:gd name="T2" fmla="*/ 13 w 17"/>
                  <a:gd name="T3" fmla="*/ 38 h 39"/>
                  <a:gd name="T4" fmla="*/ 13 w 17"/>
                  <a:gd name="T5" fmla="*/ 38 h 39"/>
                  <a:gd name="T6" fmla="*/ 14 w 17"/>
                  <a:gd name="T7" fmla="*/ 39 h 39"/>
                  <a:gd name="T8" fmla="*/ 15 w 17"/>
                  <a:gd name="T9" fmla="*/ 39 h 39"/>
                  <a:gd name="T10" fmla="*/ 15 w 17"/>
                  <a:gd name="T11" fmla="*/ 39 h 39"/>
                  <a:gd name="T12" fmla="*/ 17 w 17"/>
                  <a:gd name="T13" fmla="*/ 38 h 39"/>
                  <a:gd name="T14" fmla="*/ 17 w 17"/>
                  <a:gd name="T15" fmla="*/ 36 h 39"/>
                  <a:gd name="T16" fmla="*/ 4 w 17"/>
                  <a:gd name="T17" fmla="*/ 1 h 39"/>
                  <a:gd name="T18" fmla="*/ 4 w 17"/>
                  <a:gd name="T19" fmla="*/ 1 h 39"/>
                  <a:gd name="T20" fmla="*/ 3 w 17"/>
                  <a:gd name="T21" fmla="*/ 0 h 39"/>
                  <a:gd name="T22" fmla="*/ 2 w 17"/>
                  <a:gd name="T23" fmla="*/ 0 h 39"/>
                  <a:gd name="T24" fmla="*/ 2 w 17"/>
                  <a:gd name="T25" fmla="*/ 0 h 39"/>
                  <a:gd name="T26" fmla="*/ 0 w 17"/>
                  <a:gd name="T27" fmla="*/ 1 h 39"/>
                  <a:gd name="T28" fmla="*/ 0 w 17"/>
                  <a:gd name="T29" fmla="*/ 3 h 39"/>
                  <a:gd name="T30" fmla="*/ 0 w 17"/>
                  <a:gd name="T31" fmla="*/ 3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" h="39">
                    <a:moveTo>
                      <a:pt x="0" y="3"/>
                    </a:moveTo>
                    <a:lnTo>
                      <a:pt x="13" y="38"/>
                    </a:lnTo>
                    <a:lnTo>
                      <a:pt x="13" y="38"/>
                    </a:lnTo>
                    <a:lnTo>
                      <a:pt x="14" y="39"/>
                    </a:lnTo>
                    <a:lnTo>
                      <a:pt x="15" y="39"/>
                    </a:lnTo>
                    <a:lnTo>
                      <a:pt x="15" y="39"/>
                    </a:lnTo>
                    <a:lnTo>
                      <a:pt x="17" y="38"/>
                    </a:lnTo>
                    <a:lnTo>
                      <a:pt x="17" y="36"/>
                    </a:lnTo>
                    <a:lnTo>
                      <a:pt x="4" y="1"/>
                    </a:lnTo>
                    <a:lnTo>
                      <a:pt x="4" y="1"/>
                    </a:lnTo>
                    <a:lnTo>
                      <a:pt x="3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1"/>
                    </a:lnTo>
                    <a:lnTo>
                      <a:pt x="0" y="3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393B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7" name="Freeform 661"/>
              <p:cNvSpPr/>
              <p:nvPr/>
            </p:nvSpPr>
            <p:spPr bwMode="auto">
              <a:xfrm>
                <a:off x="10426301" y="4352792"/>
                <a:ext cx="74863" cy="69514"/>
              </a:xfrm>
              <a:custGeom>
                <a:avLst/>
                <a:gdLst>
                  <a:gd name="T0" fmla="*/ 4 w 14"/>
                  <a:gd name="T1" fmla="*/ 2 h 13"/>
                  <a:gd name="T2" fmla="*/ 4 w 14"/>
                  <a:gd name="T3" fmla="*/ 2 h 13"/>
                  <a:gd name="T4" fmla="*/ 7 w 14"/>
                  <a:gd name="T5" fmla="*/ 0 h 13"/>
                  <a:gd name="T6" fmla="*/ 10 w 14"/>
                  <a:gd name="T7" fmla="*/ 2 h 13"/>
                  <a:gd name="T8" fmla="*/ 12 w 14"/>
                  <a:gd name="T9" fmla="*/ 3 h 13"/>
                  <a:gd name="T10" fmla="*/ 12 w 14"/>
                  <a:gd name="T11" fmla="*/ 4 h 13"/>
                  <a:gd name="T12" fmla="*/ 12 w 14"/>
                  <a:gd name="T13" fmla="*/ 4 h 13"/>
                  <a:gd name="T14" fmla="*/ 14 w 14"/>
                  <a:gd name="T15" fmla="*/ 7 h 13"/>
                  <a:gd name="T16" fmla="*/ 12 w 14"/>
                  <a:gd name="T17" fmla="*/ 8 h 13"/>
                  <a:gd name="T18" fmla="*/ 11 w 14"/>
                  <a:gd name="T19" fmla="*/ 11 h 13"/>
                  <a:gd name="T20" fmla="*/ 8 w 14"/>
                  <a:gd name="T21" fmla="*/ 11 h 13"/>
                  <a:gd name="T22" fmla="*/ 8 w 14"/>
                  <a:gd name="T23" fmla="*/ 11 h 13"/>
                  <a:gd name="T24" fmla="*/ 6 w 14"/>
                  <a:gd name="T25" fmla="*/ 13 h 13"/>
                  <a:gd name="T26" fmla="*/ 3 w 14"/>
                  <a:gd name="T27" fmla="*/ 11 h 13"/>
                  <a:gd name="T28" fmla="*/ 2 w 14"/>
                  <a:gd name="T29" fmla="*/ 10 h 13"/>
                  <a:gd name="T30" fmla="*/ 0 w 14"/>
                  <a:gd name="T31" fmla="*/ 8 h 13"/>
                  <a:gd name="T32" fmla="*/ 0 w 14"/>
                  <a:gd name="T33" fmla="*/ 8 h 13"/>
                  <a:gd name="T34" fmla="*/ 0 w 14"/>
                  <a:gd name="T35" fmla="*/ 6 h 13"/>
                  <a:gd name="T36" fmla="*/ 2 w 14"/>
                  <a:gd name="T37" fmla="*/ 4 h 13"/>
                  <a:gd name="T38" fmla="*/ 3 w 14"/>
                  <a:gd name="T39" fmla="*/ 3 h 13"/>
                  <a:gd name="T40" fmla="*/ 4 w 14"/>
                  <a:gd name="T41" fmla="*/ 2 h 13"/>
                  <a:gd name="T42" fmla="*/ 4 w 14"/>
                  <a:gd name="T43" fmla="*/ 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4" h="13">
                    <a:moveTo>
                      <a:pt x="4" y="2"/>
                    </a:moveTo>
                    <a:lnTo>
                      <a:pt x="4" y="2"/>
                    </a:lnTo>
                    <a:lnTo>
                      <a:pt x="7" y="0"/>
                    </a:lnTo>
                    <a:lnTo>
                      <a:pt x="10" y="2"/>
                    </a:lnTo>
                    <a:lnTo>
                      <a:pt x="12" y="3"/>
                    </a:lnTo>
                    <a:lnTo>
                      <a:pt x="12" y="4"/>
                    </a:lnTo>
                    <a:lnTo>
                      <a:pt x="12" y="4"/>
                    </a:lnTo>
                    <a:lnTo>
                      <a:pt x="14" y="7"/>
                    </a:lnTo>
                    <a:lnTo>
                      <a:pt x="12" y="8"/>
                    </a:lnTo>
                    <a:lnTo>
                      <a:pt x="11" y="11"/>
                    </a:lnTo>
                    <a:lnTo>
                      <a:pt x="8" y="11"/>
                    </a:lnTo>
                    <a:lnTo>
                      <a:pt x="8" y="11"/>
                    </a:lnTo>
                    <a:lnTo>
                      <a:pt x="6" y="13"/>
                    </a:lnTo>
                    <a:lnTo>
                      <a:pt x="3" y="11"/>
                    </a:lnTo>
                    <a:lnTo>
                      <a:pt x="2" y="10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3" y="3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solidFill>
                <a:srgbClr val="393B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8" name="Freeform 662"/>
              <p:cNvSpPr/>
              <p:nvPr/>
            </p:nvSpPr>
            <p:spPr bwMode="auto">
              <a:xfrm>
                <a:off x="9062751" y="4042653"/>
                <a:ext cx="1197783" cy="1122926"/>
              </a:xfrm>
              <a:custGeom>
                <a:avLst/>
                <a:gdLst>
                  <a:gd name="T0" fmla="*/ 223 w 224"/>
                  <a:gd name="T1" fmla="*/ 0 h 210"/>
                  <a:gd name="T2" fmla="*/ 0 w 224"/>
                  <a:gd name="T3" fmla="*/ 72 h 210"/>
                  <a:gd name="T4" fmla="*/ 0 w 224"/>
                  <a:gd name="T5" fmla="*/ 73 h 210"/>
                  <a:gd name="T6" fmla="*/ 47 w 224"/>
                  <a:gd name="T7" fmla="*/ 210 h 210"/>
                  <a:gd name="T8" fmla="*/ 49 w 224"/>
                  <a:gd name="T9" fmla="*/ 210 h 210"/>
                  <a:gd name="T10" fmla="*/ 50 w 224"/>
                  <a:gd name="T11" fmla="*/ 208 h 210"/>
                  <a:gd name="T12" fmla="*/ 224 w 224"/>
                  <a:gd name="T13" fmla="*/ 0 h 210"/>
                  <a:gd name="T14" fmla="*/ 223 w 224"/>
                  <a:gd name="T15" fmla="*/ 0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4" h="210">
                    <a:moveTo>
                      <a:pt x="223" y="0"/>
                    </a:moveTo>
                    <a:lnTo>
                      <a:pt x="0" y="72"/>
                    </a:lnTo>
                    <a:lnTo>
                      <a:pt x="0" y="73"/>
                    </a:lnTo>
                    <a:lnTo>
                      <a:pt x="47" y="210"/>
                    </a:lnTo>
                    <a:lnTo>
                      <a:pt x="49" y="210"/>
                    </a:lnTo>
                    <a:lnTo>
                      <a:pt x="50" y="208"/>
                    </a:lnTo>
                    <a:lnTo>
                      <a:pt x="224" y="0"/>
                    </a:lnTo>
                    <a:lnTo>
                      <a:pt x="223" y="0"/>
                    </a:lnTo>
                    <a:close/>
                  </a:path>
                </a:pathLst>
              </a:custGeom>
              <a:solidFill>
                <a:srgbClr val="37373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9" name="Freeform 663"/>
              <p:cNvSpPr/>
              <p:nvPr/>
            </p:nvSpPr>
            <p:spPr bwMode="auto">
              <a:xfrm>
                <a:off x="9062751" y="4042653"/>
                <a:ext cx="1197783" cy="1122926"/>
              </a:xfrm>
              <a:custGeom>
                <a:avLst/>
                <a:gdLst>
                  <a:gd name="T0" fmla="*/ 223 w 224"/>
                  <a:gd name="T1" fmla="*/ 0 h 210"/>
                  <a:gd name="T2" fmla="*/ 0 w 224"/>
                  <a:gd name="T3" fmla="*/ 72 h 210"/>
                  <a:gd name="T4" fmla="*/ 0 w 224"/>
                  <a:gd name="T5" fmla="*/ 73 h 210"/>
                  <a:gd name="T6" fmla="*/ 47 w 224"/>
                  <a:gd name="T7" fmla="*/ 210 h 210"/>
                  <a:gd name="T8" fmla="*/ 49 w 224"/>
                  <a:gd name="T9" fmla="*/ 210 h 210"/>
                  <a:gd name="T10" fmla="*/ 50 w 224"/>
                  <a:gd name="T11" fmla="*/ 208 h 210"/>
                  <a:gd name="T12" fmla="*/ 224 w 224"/>
                  <a:gd name="T13" fmla="*/ 0 h 210"/>
                  <a:gd name="T14" fmla="*/ 223 w 224"/>
                  <a:gd name="T15" fmla="*/ 0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4" h="210">
                    <a:moveTo>
                      <a:pt x="223" y="0"/>
                    </a:moveTo>
                    <a:lnTo>
                      <a:pt x="0" y="72"/>
                    </a:lnTo>
                    <a:lnTo>
                      <a:pt x="0" y="73"/>
                    </a:lnTo>
                    <a:lnTo>
                      <a:pt x="47" y="210"/>
                    </a:lnTo>
                    <a:lnTo>
                      <a:pt x="49" y="210"/>
                    </a:lnTo>
                    <a:lnTo>
                      <a:pt x="50" y="208"/>
                    </a:lnTo>
                    <a:lnTo>
                      <a:pt x="224" y="0"/>
                    </a:lnTo>
                    <a:lnTo>
                      <a:pt x="22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0" name="Freeform 664"/>
              <p:cNvSpPr/>
              <p:nvPr/>
            </p:nvSpPr>
            <p:spPr bwMode="auto">
              <a:xfrm>
                <a:off x="9330113" y="4042653"/>
                <a:ext cx="1181746" cy="1112230"/>
              </a:xfrm>
              <a:custGeom>
                <a:avLst/>
                <a:gdLst>
                  <a:gd name="T0" fmla="*/ 221 w 221"/>
                  <a:gd name="T1" fmla="*/ 137 h 208"/>
                  <a:gd name="T2" fmla="*/ 174 w 221"/>
                  <a:gd name="T3" fmla="*/ 0 h 208"/>
                  <a:gd name="T4" fmla="*/ 174 w 221"/>
                  <a:gd name="T5" fmla="*/ 0 h 208"/>
                  <a:gd name="T6" fmla="*/ 0 w 221"/>
                  <a:gd name="T7" fmla="*/ 208 h 208"/>
                  <a:gd name="T8" fmla="*/ 221 w 221"/>
                  <a:gd name="T9" fmla="*/ 138 h 208"/>
                  <a:gd name="T10" fmla="*/ 221 w 221"/>
                  <a:gd name="T11" fmla="*/ 137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1" h="208">
                    <a:moveTo>
                      <a:pt x="221" y="137"/>
                    </a:moveTo>
                    <a:lnTo>
                      <a:pt x="174" y="0"/>
                    </a:lnTo>
                    <a:lnTo>
                      <a:pt x="174" y="0"/>
                    </a:lnTo>
                    <a:lnTo>
                      <a:pt x="0" y="208"/>
                    </a:lnTo>
                    <a:lnTo>
                      <a:pt x="221" y="138"/>
                    </a:lnTo>
                    <a:lnTo>
                      <a:pt x="221" y="137"/>
                    </a:lnTo>
                    <a:close/>
                  </a:path>
                </a:pathLst>
              </a:custGeom>
              <a:solidFill>
                <a:srgbClr val="4545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1" name="Freeform 665"/>
              <p:cNvSpPr/>
              <p:nvPr/>
            </p:nvSpPr>
            <p:spPr bwMode="auto">
              <a:xfrm>
                <a:off x="9330113" y="4042653"/>
                <a:ext cx="1181746" cy="1112230"/>
              </a:xfrm>
              <a:custGeom>
                <a:avLst/>
                <a:gdLst>
                  <a:gd name="T0" fmla="*/ 221 w 221"/>
                  <a:gd name="T1" fmla="*/ 137 h 208"/>
                  <a:gd name="T2" fmla="*/ 174 w 221"/>
                  <a:gd name="T3" fmla="*/ 0 h 208"/>
                  <a:gd name="T4" fmla="*/ 174 w 221"/>
                  <a:gd name="T5" fmla="*/ 0 h 208"/>
                  <a:gd name="T6" fmla="*/ 0 w 221"/>
                  <a:gd name="T7" fmla="*/ 208 h 208"/>
                  <a:gd name="T8" fmla="*/ 221 w 221"/>
                  <a:gd name="T9" fmla="*/ 138 h 208"/>
                  <a:gd name="T10" fmla="*/ 221 w 221"/>
                  <a:gd name="T11" fmla="*/ 137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1" h="208">
                    <a:moveTo>
                      <a:pt x="221" y="137"/>
                    </a:moveTo>
                    <a:lnTo>
                      <a:pt x="174" y="0"/>
                    </a:lnTo>
                    <a:lnTo>
                      <a:pt x="174" y="0"/>
                    </a:lnTo>
                    <a:lnTo>
                      <a:pt x="0" y="208"/>
                    </a:lnTo>
                    <a:lnTo>
                      <a:pt x="221" y="138"/>
                    </a:lnTo>
                    <a:lnTo>
                      <a:pt x="221" y="137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2" name="Freeform 668"/>
              <p:cNvSpPr/>
              <p:nvPr/>
            </p:nvSpPr>
            <p:spPr bwMode="auto">
              <a:xfrm>
                <a:off x="8993236" y="5047936"/>
                <a:ext cx="21388" cy="37432"/>
              </a:xfrm>
              <a:custGeom>
                <a:avLst/>
                <a:gdLst>
                  <a:gd name="T0" fmla="*/ 1 w 4"/>
                  <a:gd name="T1" fmla="*/ 0 h 7"/>
                  <a:gd name="T2" fmla="*/ 0 w 4"/>
                  <a:gd name="T3" fmla="*/ 1 h 7"/>
                  <a:gd name="T4" fmla="*/ 4 w 4"/>
                  <a:gd name="T5" fmla="*/ 7 h 7"/>
                  <a:gd name="T6" fmla="*/ 1 w 4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7">
                    <a:moveTo>
                      <a:pt x="1" y="0"/>
                    </a:moveTo>
                    <a:lnTo>
                      <a:pt x="0" y="1"/>
                    </a:lnTo>
                    <a:lnTo>
                      <a:pt x="4" y="7"/>
                    </a:lnTo>
                    <a:lnTo>
                      <a:pt x="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3" name="Freeform 672"/>
              <p:cNvSpPr/>
              <p:nvPr/>
            </p:nvSpPr>
            <p:spPr bwMode="auto">
              <a:xfrm>
                <a:off x="8998583" y="5010500"/>
                <a:ext cx="700491" cy="267363"/>
              </a:xfrm>
              <a:custGeom>
                <a:avLst/>
                <a:gdLst>
                  <a:gd name="T0" fmla="*/ 24 w 131"/>
                  <a:gd name="T1" fmla="*/ 0 h 50"/>
                  <a:gd name="T2" fmla="*/ 0 w 131"/>
                  <a:gd name="T3" fmla="*/ 7 h 50"/>
                  <a:gd name="T4" fmla="*/ 3 w 131"/>
                  <a:gd name="T5" fmla="*/ 14 h 50"/>
                  <a:gd name="T6" fmla="*/ 4 w 131"/>
                  <a:gd name="T7" fmla="*/ 16 h 50"/>
                  <a:gd name="T8" fmla="*/ 17 w 131"/>
                  <a:gd name="T9" fmla="*/ 31 h 50"/>
                  <a:gd name="T10" fmla="*/ 76 w 131"/>
                  <a:gd name="T11" fmla="*/ 50 h 50"/>
                  <a:gd name="T12" fmla="*/ 131 w 131"/>
                  <a:gd name="T13" fmla="*/ 31 h 50"/>
                  <a:gd name="T14" fmla="*/ 109 w 131"/>
                  <a:gd name="T15" fmla="*/ 26 h 50"/>
                  <a:gd name="T16" fmla="*/ 80 w 131"/>
                  <a:gd name="T17" fmla="*/ 35 h 50"/>
                  <a:gd name="T18" fmla="*/ 80 w 131"/>
                  <a:gd name="T19" fmla="*/ 35 h 50"/>
                  <a:gd name="T20" fmla="*/ 73 w 131"/>
                  <a:gd name="T21" fmla="*/ 37 h 50"/>
                  <a:gd name="T22" fmla="*/ 65 w 131"/>
                  <a:gd name="T23" fmla="*/ 37 h 50"/>
                  <a:gd name="T24" fmla="*/ 65 w 131"/>
                  <a:gd name="T25" fmla="*/ 37 h 50"/>
                  <a:gd name="T26" fmla="*/ 54 w 131"/>
                  <a:gd name="T27" fmla="*/ 35 h 50"/>
                  <a:gd name="T28" fmla="*/ 49 w 131"/>
                  <a:gd name="T29" fmla="*/ 34 h 50"/>
                  <a:gd name="T30" fmla="*/ 43 w 131"/>
                  <a:gd name="T31" fmla="*/ 31 h 50"/>
                  <a:gd name="T32" fmla="*/ 38 w 131"/>
                  <a:gd name="T33" fmla="*/ 27 h 50"/>
                  <a:gd name="T34" fmla="*/ 35 w 131"/>
                  <a:gd name="T35" fmla="*/ 23 h 50"/>
                  <a:gd name="T36" fmla="*/ 31 w 131"/>
                  <a:gd name="T37" fmla="*/ 19 h 50"/>
                  <a:gd name="T38" fmla="*/ 30 w 131"/>
                  <a:gd name="T39" fmla="*/ 14 h 50"/>
                  <a:gd name="T40" fmla="*/ 24 w 131"/>
                  <a:gd name="T41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31" h="50">
                    <a:moveTo>
                      <a:pt x="24" y="0"/>
                    </a:moveTo>
                    <a:lnTo>
                      <a:pt x="0" y="7"/>
                    </a:lnTo>
                    <a:lnTo>
                      <a:pt x="3" y="14"/>
                    </a:lnTo>
                    <a:lnTo>
                      <a:pt x="4" y="16"/>
                    </a:lnTo>
                    <a:lnTo>
                      <a:pt x="17" y="31"/>
                    </a:lnTo>
                    <a:lnTo>
                      <a:pt x="76" y="50"/>
                    </a:lnTo>
                    <a:lnTo>
                      <a:pt x="131" y="31"/>
                    </a:lnTo>
                    <a:lnTo>
                      <a:pt x="109" y="26"/>
                    </a:lnTo>
                    <a:lnTo>
                      <a:pt x="80" y="35"/>
                    </a:lnTo>
                    <a:lnTo>
                      <a:pt x="80" y="35"/>
                    </a:lnTo>
                    <a:lnTo>
                      <a:pt x="73" y="37"/>
                    </a:lnTo>
                    <a:lnTo>
                      <a:pt x="65" y="37"/>
                    </a:lnTo>
                    <a:lnTo>
                      <a:pt x="65" y="37"/>
                    </a:lnTo>
                    <a:lnTo>
                      <a:pt x="54" y="35"/>
                    </a:lnTo>
                    <a:lnTo>
                      <a:pt x="49" y="34"/>
                    </a:lnTo>
                    <a:lnTo>
                      <a:pt x="43" y="31"/>
                    </a:lnTo>
                    <a:lnTo>
                      <a:pt x="38" y="27"/>
                    </a:lnTo>
                    <a:lnTo>
                      <a:pt x="35" y="23"/>
                    </a:lnTo>
                    <a:lnTo>
                      <a:pt x="31" y="19"/>
                    </a:lnTo>
                    <a:lnTo>
                      <a:pt x="30" y="14"/>
                    </a:lnTo>
                    <a:lnTo>
                      <a:pt x="2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4" name="Freeform 673"/>
              <p:cNvSpPr/>
              <p:nvPr/>
            </p:nvSpPr>
            <p:spPr bwMode="auto">
              <a:xfrm>
                <a:off x="9126920" y="5010500"/>
                <a:ext cx="454519" cy="197851"/>
              </a:xfrm>
              <a:custGeom>
                <a:avLst/>
                <a:gdLst>
                  <a:gd name="T0" fmla="*/ 3 w 85"/>
                  <a:gd name="T1" fmla="*/ 0 h 37"/>
                  <a:gd name="T2" fmla="*/ 0 w 85"/>
                  <a:gd name="T3" fmla="*/ 0 h 37"/>
                  <a:gd name="T4" fmla="*/ 6 w 85"/>
                  <a:gd name="T5" fmla="*/ 14 h 37"/>
                  <a:gd name="T6" fmla="*/ 6 w 85"/>
                  <a:gd name="T7" fmla="*/ 14 h 37"/>
                  <a:gd name="T8" fmla="*/ 7 w 85"/>
                  <a:gd name="T9" fmla="*/ 19 h 37"/>
                  <a:gd name="T10" fmla="*/ 11 w 85"/>
                  <a:gd name="T11" fmla="*/ 23 h 37"/>
                  <a:gd name="T12" fmla="*/ 14 w 85"/>
                  <a:gd name="T13" fmla="*/ 27 h 37"/>
                  <a:gd name="T14" fmla="*/ 19 w 85"/>
                  <a:gd name="T15" fmla="*/ 31 h 37"/>
                  <a:gd name="T16" fmla="*/ 25 w 85"/>
                  <a:gd name="T17" fmla="*/ 34 h 37"/>
                  <a:gd name="T18" fmla="*/ 30 w 85"/>
                  <a:gd name="T19" fmla="*/ 35 h 37"/>
                  <a:gd name="T20" fmla="*/ 41 w 85"/>
                  <a:gd name="T21" fmla="*/ 37 h 37"/>
                  <a:gd name="T22" fmla="*/ 41 w 85"/>
                  <a:gd name="T23" fmla="*/ 37 h 37"/>
                  <a:gd name="T24" fmla="*/ 49 w 85"/>
                  <a:gd name="T25" fmla="*/ 37 h 37"/>
                  <a:gd name="T26" fmla="*/ 56 w 85"/>
                  <a:gd name="T27" fmla="*/ 35 h 37"/>
                  <a:gd name="T28" fmla="*/ 85 w 85"/>
                  <a:gd name="T29" fmla="*/ 26 h 37"/>
                  <a:gd name="T30" fmla="*/ 65 w 85"/>
                  <a:gd name="T31" fmla="*/ 19 h 37"/>
                  <a:gd name="T32" fmla="*/ 38 w 85"/>
                  <a:gd name="T33" fmla="*/ 27 h 37"/>
                  <a:gd name="T34" fmla="*/ 37 w 85"/>
                  <a:gd name="T35" fmla="*/ 29 h 37"/>
                  <a:gd name="T36" fmla="*/ 35 w 85"/>
                  <a:gd name="T37" fmla="*/ 29 h 37"/>
                  <a:gd name="T38" fmla="*/ 29 w 85"/>
                  <a:gd name="T39" fmla="*/ 7 h 37"/>
                  <a:gd name="T40" fmla="*/ 3 w 85"/>
                  <a:gd name="T4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5" h="37">
                    <a:moveTo>
                      <a:pt x="3" y="0"/>
                    </a:moveTo>
                    <a:lnTo>
                      <a:pt x="0" y="0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7" y="19"/>
                    </a:lnTo>
                    <a:lnTo>
                      <a:pt x="11" y="23"/>
                    </a:lnTo>
                    <a:lnTo>
                      <a:pt x="14" y="27"/>
                    </a:lnTo>
                    <a:lnTo>
                      <a:pt x="19" y="31"/>
                    </a:lnTo>
                    <a:lnTo>
                      <a:pt x="25" y="34"/>
                    </a:lnTo>
                    <a:lnTo>
                      <a:pt x="30" y="35"/>
                    </a:lnTo>
                    <a:lnTo>
                      <a:pt x="41" y="37"/>
                    </a:lnTo>
                    <a:lnTo>
                      <a:pt x="41" y="37"/>
                    </a:lnTo>
                    <a:lnTo>
                      <a:pt x="49" y="37"/>
                    </a:lnTo>
                    <a:lnTo>
                      <a:pt x="56" y="35"/>
                    </a:lnTo>
                    <a:lnTo>
                      <a:pt x="85" y="26"/>
                    </a:lnTo>
                    <a:lnTo>
                      <a:pt x="65" y="19"/>
                    </a:lnTo>
                    <a:lnTo>
                      <a:pt x="38" y="27"/>
                    </a:lnTo>
                    <a:lnTo>
                      <a:pt x="37" y="29"/>
                    </a:lnTo>
                    <a:lnTo>
                      <a:pt x="35" y="29"/>
                    </a:lnTo>
                    <a:lnTo>
                      <a:pt x="29" y="7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201C1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5" name="Freeform 674"/>
              <p:cNvSpPr/>
              <p:nvPr/>
            </p:nvSpPr>
            <p:spPr bwMode="auto">
              <a:xfrm>
                <a:off x="9126920" y="5010500"/>
                <a:ext cx="454519" cy="197851"/>
              </a:xfrm>
              <a:custGeom>
                <a:avLst/>
                <a:gdLst>
                  <a:gd name="T0" fmla="*/ 3 w 85"/>
                  <a:gd name="T1" fmla="*/ 0 h 37"/>
                  <a:gd name="T2" fmla="*/ 0 w 85"/>
                  <a:gd name="T3" fmla="*/ 0 h 37"/>
                  <a:gd name="T4" fmla="*/ 6 w 85"/>
                  <a:gd name="T5" fmla="*/ 14 h 37"/>
                  <a:gd name="T6" fmla="*/ 6 w 85"/>
                  <a:gd name="T7" fmla="*/ 14 h 37"/>
                  <a:gd name="T8" fmla="*/ 7 w 85"/>
                  <a:gd name="T9" fmla="*/ 19 h 37"/>
                  <a:gd name="T10" fmla="*/ 11 w 85"/>
                  <a:gd name="T11" fmla="*/ 23 h 37"/>
                  <a:gd name="T12" fmla="*/ 14 w 85"/>
                  <a:gd name="T13" fmla="*/ 27 h 37"/>
                  <a:gd name="T14" fmla="*/ 19 w 85"/>
                  <a:gd name="T15" fmla="*/ 31 h 37"/>
                  <a:gd name="T16" fmla="*/ 25 w 85"/>
                  <a:gd name="T17" fmla="*/ 34 h 37"/>
                  <a:gd name="T18" fmla="*/ 30 w 85"/>
                  <a:gd name="T19" fmla="*/ 35 h 37"/>
                  <a:gd name="T20" fmla="*/ 41 w 85"/>
                  <a:gd name="T21" fmla="*/ 37 h 37"/>
                  <a:gd name="T22" fmla="*/ 41 w 85"/>
                  <a:gd name="T23" fmla="*/ 37 h 37"/>
                  <a:gd name="T24" fmla="*/ 49 w 85"/>
                  <a:gd name="T25" fmla="*/ 37 h 37"/>
                  <a:gd name="T26" fmla="*/ 56 w 85"/>
                  <a:gd name="T27" fmla="*/ 35 h 37"/>
                  <a:gd name="T28" fmla="*/ 85 w 85"/>
                  <a:gd name="T29" fmla="*/ 26 h 37"/>
                  <a:gd name="T30" fmla="*/ 65 w 85"/>
                  <a:gd name="T31" fmla="*/ 19 h 37"/>
                  <a:gd name="T32" fmla="*/ 38 w 85"/>
                  <a:gd name="T33" fmla="*/ 27 h 37"/>
                  <a:gd name="T34" fmla="*/ 37 w 85"/>
                  <a:gd name="T35" fmla="*/ 29 h 37"/>
                  <a:gd name="T36" fmla="*/ 35 w 85"/>
                  <a:gd name="T37" fmla="*/ 29 h 37"/>
                  <a:gd name="T38" fmla="*/ 29 w 85"/>
                  <a:gd name="T39" fmla="*/ 7 h 37"/>
                  <a:gd name="T40" fmla="*/ 3 w 85"/>
                  <a:gd name="T4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5" h="37">
                    <a:moveTo>
                      <a:pt x="3" y="0"/>
                    </a:moveTo>
                    <a:lnTo>
                      <a:pt x="0" y="0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7" y="19"/>
                    </a:lnTo>
                    <a:lnTo>
                      <a:pt x="11" y="23"/>
                    </a:lnTo>
                    <a:lnTo>
                      <a:pt x="14" y="27"/>
                    </a:lnTo>
                    <a:lnTo>
                      <a:pt x="19" y="31"/>
                    </a:lnTo>
                    <a:lnTo>
                      <a:pt x="25" y="34"/>
                    </a:lnTo>
                    <a:lnTo>
                      <a:pt x="30" y="35"/>
                    </a:lnTo>
                    <a:lnTo>
                      <a:pt x="41" y="37"/>
                    </a:lnTo>
                    <a:lnTo>
                      <a:pt x="41" y="37"/>
                    </a:lnTo>
                    <a:lnTo>
                      <a:pt x="49" y="37"/>
                    </a:lnTo>
                    <a:lnTo>
                      <a:pt x="56" y="35"/>
                    </a:lnTo>
                    <a:lnTo>
                      <a:pt x="85" y="26"/>
                    </a:lnTo>
                    <a:lnTo>
                      <a:pt x="65" y="19"/>
                    </a:lnTo>
                    <a:lnTo>
                      <a:pt x="38" y="27"/>
                    </a:lnTo>
                    <a:lnTo>
                      <a:pt x="37" y="29"/>
                    </a:lnTo>
                    <a:lnTo>
                      <a:pt x="35" y="29"/>
                    </a:lnTo>
                    <a:lnTo>
                      <a:pt x="29" y="7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6" name="Freeform 675"/>
              <p:cNvSpPr/>
              <p:nvPr/>
            </p:nvSpPr>
            <p:spPr bwMode="auto">
              <a:xfrm>
                <a:off x="9281987" y="5047936"/>
                <a:ext cx="112293" cy="117640"/>
              </a:xfrm>
              <a:custGeom>
                <a:avLst/>
                <a:gdLst>
                  <a:gd name="T0" fmla="*/ 0 w 21"/>
                  <a:gd name="T1" fmla="*/ 0 h 22"/>
                  <a:gd name="T2" fmla="*/ 6 w 21"/>
                  <a:gd name="T3" fmla="*/ 22 h 22"/>
                  <a:gd name="T4" fmla="*/ 8 w 21"/>
                  <a:gd name="T5" fmla="*/ 22 h 22"/>
                  <a:gd name="T6" fmla="*/ 9 w 21"/>
                  <a:gd name="T7" fmla="*/ 20 h 22"/>
                  <a:gd name="T8" fmla="*/ 21 w 21"/>
                  <a:gd name="T9" fmla="*/ 7 h 22"/>
                  <a:gd name="T10" fmla="*/ 0 w 21"/>
                  <a:gd name="T11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22">
                    <a:moveTo>
                      <a:pt x="0" y="0"/>
                    </a:moveTo>
                    <a:lnTo>
                      <a:pt x="6" y="22"/>
                    </a:lnTo>
                    <a:lnTo>
                      <a:pt x="8" y="22"/>
                    </a:lnTo>
                    <a:lnTo>
                      <a:pt x="9" y="20"/>
                    </a:lnTo>
                    <a:lnTo>
                      <a:pt x="21" y="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439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7" name="Freeform 676"/>
              <p:cNvSpPr/>
              <p:nvPr/>
            </p:nvSpPr>
            <p:spPr bwMode="auto">
              <a:xfrm>
                <a:off x="9281987" y="5047936"/>
                <a:ext cx="112293" cy="117640"/>
              </a:xfrm>
              <a:custGeom>
                <a:avLst/>
                <a:gdLst>
                  <a:gd name="T0" fmla="*/ 0 w 21"/>
                  <a:gd name="T1" fmla="*/ 0 h 22"/>
                  <a:gd name="T2" fmla="*/ 6 w 21"/>
                  <a:gd name="T3" fmla="*/ 22 h 22"/>
                  <a:gd name="T4" fmla="*/ 8 w 21"/>
                  <a:gd name="T5" fmla="*/ 22 h 22"/>
                  <a:gd name="T6" fmla="*/ 9 w 21"/>
                  <a:gd name="T7" fmla="*/ 20 h 22"/>
                  <a:gd name="T8" fmla="*/ 21 w 21"/>
                  <a:gd name="T9" fmla="*/ 7 h 22"/>
                  <a:gd name="T10" fmla="*/ 0 w 21"/>
                  <a:gd name="T11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22">
                    <a:moveTo>
                      <a:pt x="0" y="0"/>
                    </a:moveTo>
                    <a:lnTo>
                      <a:pt x="6" y="22"/>
                    </a:lnTo>
                    <a:lnTo>
                      <a:pt x="8" y="22"/>
                    </a:lnTo>
                    <a:lnTo>
                      <a:pt x="9" y="20"/>
                    </a:lnTo>
                    <a:lnTo>
                      <a:pt x="21" y="7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8" name="Freeform 677"/>
              <p:cNvSpPr/>
              <p:nvPr/>
            </p:nvSpPr>
            <p:spPr bwMode="auto">
              <a:xfrm>
                <a:off x="9330113" y="5085364"/>
                <a:ext cx="144378" cy="69514"/>
              </a:xfrm>
              <a:custGeom>
                <a:avLst/>
                <a:gdLst>
                  <a:gd name="T0" fmla="*/ 12 w 27"/>
                  <a:gd name="T1" fmla="*/ 0 h 13"/>
                  <a:gd name="T2" fmla="*/ 0 w 27"/>
                  <a:gd name="T3" fmla="*/ 13 h 13"/>
                  <a:gd name="T4" fmla="*/ 27 w 27"/>
                  <a:gd name="T5" fmla="*/ 5 h 13"/>
                  <a:gd name="T6" fmla="*/ 12 w 27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" h="13">
                    <a:moveTo>
                      <a:pt x="12" y="0"/>
                    </a:moveTo>
                    <a:lnTo>
                      <a:pt x="0" y="13"/>
                    </a:lnTo>
                    <a:lnTo>
                      <a:pt x="27" y="5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3F44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9" name="Freeform 678"/>
              <p:cNvSpPr/>
              <p:nvPr/>
            </p:nvSpPr>
            <p:spPr bwMode="auto">
              <a:xfrm>
                <a:off x="9330113" y="5085364"/>
                <a:ext cx="144378" cy="69514"/>
              </a:xfrm>
              <a:custGeom>
                <a:avLst/>
                <a:gdLst>
                  <a:gd name="T0" fmla="*/ 12 w 27"/>
                  <a:gd name="T1" fmla="*/ 0 h 13"/>
                  <a:gd name="T2" fmla="*/ 0 w 27"/>
                  <a:gd name="T3" fmla="*/ 13 h 13"/>
                  <a:gd name="T4" fmla="*/ 27 w 27"/>
                  <a:gd name="T5" fmla="*/ 5 h 13"/>
                  <a:gd name="T6" fmla="*/ 12 w 27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" h="13">
                    <a:moveTo>
                      <a:pt x="12" y="0"/>
                    </a:moveTo>
                    <a:lnTo>
                      <a:pt x="0" y="13"/>
                    </a:lnTo>
                    <a:lnTo>
                      <a:pt x="27" y="5"/>
                    </a:lnTo>
                    <a:lnTo>
                      <a:pt x="1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Our</a:t>
            </a:r>
            <a:r>
              <a:rPr kumimoji="1" lang="zh-CN" altLang="en-US" dirty="0"/>
              <a:t> </a:t>
            </a:r>
            <a:r>
              <a:rPr kumimoji="1" lang="en-US" altLang="zh-CN" dirty="0"/>
              <a:t>teams</a:t>
            </a:r>
            <a:endParaRPr kumimoji="1" lang="zh-CN" altLang="en-US" dirty="0"/>
          </a:p>
        </p:txBody>
      </p:sp>
      <p:sp>
        <p:nvSpPr>
          <p:cNvPr id="3" name="椭圆 2"/>
          <p:cNvSpPr/>
          <p:nvPr/>
        </p:nvSpPr>
        <p:spPr>
          <a:xfrm>
            <a:off x="933006" y="3730340"/>
            <a:ext cx="1745493" cy="1745493"/>
          </a:xfrm>
          <a:prstGeom prst="ellipse">
            <a:avLst/>
          </a:prstGeom>
          <a:solidFill>
            <a:schemeClr val="bg1">
              <a:lumMod val="85000"/>
            </a:schemeClr>
          </a:solidFill>
          <a:ln w="76200" cmpd="sng">
            <a:solidFill>
              <a:schemeClr val="bg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  <p:sp>
        <p:nvSpPr>
          <p:cNvPr id="4" name="椭圆 3"/>
          <p:cNvSpPr/>
          <p:nvPr/>
        </p:nvSpPr>
        <p:spPr>
          <a:xfrm>
            <a:off x="933006" y="1340344"/>
            <a:ext cx="1745493" cy="1745493"/>
          </a:xfrm>
          <a:prstGeom prst="ellipse">
            <a:avLst/>
          </a:prstGeom>
          <a:solidFill>
            <a:schemeClr val="bg1">
              <a:lumMod val="85000"/>
            </a:schemeClr>
          </a:solidFill>
          <a:ln w="76200" cmpd="sng">
            <a:solidFill>
              <a:schemeClr val="bg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  <p:grpSp>
        <p:nvGrpSpPr>
          <p:cNvPr id="5" name="组 4"/>
          <p:cNvGrpSpPr/>
          <p:nvPr/>
        </p:nvGrpSpPr>
        <p:grpSpPr>
          <a:xfrm>
            <a:off x="3040552" y="1246314"/>
            <a:ext cx="2767581" cy="1902584"/>
            <a:chOff x="2204214" y="948409"/>
            <a:chExt cx="2075686" cy="1426938"/>
          </a:xfrm>
        </p:grpSpPr>
        <p:sp>
          <p:nvSpPr>
            <p:cNvPr id="6" name="文本框 5"/>
            <p:cNvSpPr txBox="1"/>
            <p:nvPr/>
          </p:nvSpPr>
          <p:spPr>
            <a:xfrm>
              <a:off x="2204214" y="948409"/>
              <a:ext cx="1834386" cy="3770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665" b="1" dirty="0">
                  <a:solidFill>
                    <a:schemeClr val="bg1"/>
                  </a:solidFill>
                  <a:effectLst>
                    <a:outerShdw blurRad="50800" dist="762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NAME</a:t>
              </a:r>
              <a:r>
                <a:rPr lang="zh-CN" altLang="en-US" sz="2665" b="1" dirty="0">
                  <a:solidFill>
                    <a:schemeClr val="bg1"/>
                  </a:solidFill>
                  <a:effectLst>
                    <a:outerShdw blurRad="50800" dist="762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2665" b="1" dirty="0">
                  <a:solidFill>
                    <a:schemeClr val="bg1"/>
                  </a:solidFill>
                  <a:effectLst>
                    <a:outerShdw blurRad="50800" dist="762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HERE</a:t>
              </a:r>
              <a:endParaRPr lang="zh-CN" altLang="en-US" sz="2665" b="1" dirty="0">
                <a:solidFill>
                  <a:schemeClr val="bg1"/>
                </a:solidFill>
                <a:effectLst>
                  <a:outerShdw blurRad="50800" dist="762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7" name="Rectangle 11"/>
            <p:cNvSpPr/>
            <p:nvPr/>
          </p:nvSpPr>
          <p:spPr>
            <a:xfrm>
              <a:off x="2204214" y="1706077"/>
              <a:ext cx="2075686" cy="6692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顶部“开始”面板中可以对字体、字号、颜色、行距等进行修改。建议正文</a:t>
              </a:r>
              <a:r>
                <a:rPr lang="en-US" altLang="zh-CN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10</a:t>
              </a: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号字，</a:t>
              </a:r>
              <a:r>
                <a:rPr lang="en-US" altLang="zh-CN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1.3</a:t>
              </a: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倍字间距。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2204214" y="1279666"/>
              <a:ext cx="2075686" cy="2692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POSITION</a:t>
              </a:r>
              <a:endParaRPr lang="zh-CN" altLang="en-US" sz="133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cxnSp>
          <p:nvCxnSpPr>
            <p:cNvPr id="9" name="直线连接符 8"/>
            <p:cNvCxnSpPr/>
            <p:nvPr/>
          </p:nvCxnSpPr>
          <p:spPr>
            <a:xfrm>
              <a:off x="2299464" y="1639354"/>
              <a:ext cx="1834386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 9"/>
          <p:cNvGrpSpPr/>
          <p:nvPr/>
        </p:nvGrpSpPr>
        <p:grpSpPr>
          <a:xfrm>
            <a:off x="3023511" y="3638381"/>
            <a:ext cx="2767581" cy="1905574"/>
            <a:chOff x="2204214" y="948409"/>
            <a:chExt cx="2075686" cy="1429180"/>
          </a:xfrm>
        </p:grpSpPr>
        <p:sp>
          <p:nvSpPr>
            <p:cNvPr id="11" name="文本框 10"/>
            <p:cNvSpPr txBox="1"/>
            <p:nvPr/>
          </p:nvSpPr>
          <p:spPr>
            <a:xfrm>
              <a:off x="2204214" y="948409"/>
              <a:ext cx="1834386" cy="3770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665" b="1" dirty="0">
                  <a:solidFill>
                    <a:schemeClr val="bg1"/>
                  </a:solidFill>
                  <a:effectLst>
                    <a:outerShdw blurRad="50800" dist="762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NAME</a:t>
              </a:r>
              <a:r>
                <a:rPr lang="zh-CN" altLang="en-US" sz="2665" b="1" dirty="0">
                  <a:solidFill>
                    <a:schemeClr val="bg1"/>
                  </a:solidFill>
                  <a:effectLst>
                    <a:outerShdw blurRad="50800" dist="762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2665" b="1" dirty="0">
                  <a:solidFill>
                    <a:schemeClr val="bg1"/>
                  </a:solidFill>
                  <a:effectLst>
                    <a:outerShdw blurRad="50800" dist="762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HERE</a:t>
              </a:r>
              <a:endParaRPr lang="zh-CN" altLang="en-US" sz="2665" b="1" dirty="0">
                <a:solidFill>
                  <a:schemeClr val="bg1"/>
                </a:solidFill>
                <a:effectLst>
                  <a:outerShdw blurRad="50800" dist="762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2204214" y="1706077"/>
              <a:ext cx="2075686" cy="6715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顶部“开始”面板中可以对字体、字号、颜色、行距等进行修改。建议正文</a:t>
              </a:r>
              <a:r>
                <a:rPr lang="en-US" altLang="zh-CN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10</a:t>
              </a: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号字，</a:t>
              </a:r>
              <a:r>
                <a:rPr lang="en-US" altLang="zh-CN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1.3</a:t>
              </a: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倍字间距</a:t>
              </a:r>
              <a:r>
                <a:rPr lang="zh-CN" altLang="en-US" sz="1335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。</a:t>
              </a:r>
              <a:endParaRPr lang="zh-CN" altLang="en-US" sz="133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3" name="Rectangle 11"/>
            <p:cNvSpPr/>
            <p:nvPr/>
          </p:nvSpPr>
          <p:spPr>
            <a:xfrm>
              <a:off x="2204214" y="1279666"/>
              <a:ext cx="2075686" cy="2692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POSITION</a:t>
              </a:r>
              <a:endParaRPr lang="zh-CN" altLang="en-US" sz="133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cxnSp>
          <p:nvCxnSpPr>
            <p:cNvPr id="14" name="直线连接符 13"/>
            <p:cNvCxnSpPr/>
            <p:nvPr/>
          </p:nvCxnSpPr>
          <p:spPr>
            <a:xfrm>
              <a:off x="2299464" y="1639354"/>
              <a:ext cx="1834386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 14"/>
          <p:cNvGrpSpPr/>
          <p:nvPr/>
        </p:nvGrpSpPr>
        <p:grpSpPr>
          <a:xfrm>
            <a:off x="8452268" y="1200797"/>
            <a:ext cx="2767581" cy="1902584"/>
            <a:chOff x="2204214" y="948409"/>
            <a:chExt cx="2075686" cy="1426938"/>
          </a:xfrm>
        </p:grpSpPr>
        <p:sp>
          <p:nvSpPr>
            <p:cNvPr id="16" name="文本框 15"/>
            <p:cNvSpPr txBox="1"/>
            <p:nvPr/>
          </p:nvSpPr>
          <p:spPr>
            <a:xfrm>
              <a:off x="2204214" y="948409"/>
              <a:ext cx="1834386" cy="3770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665" b="1" dirty="0">
                  <a:solidFill>
                    <a:schemeClr val="bg1"/>
                  </a:solidFill>
                  <a:effectLst>
                    <a:outerShdw blurRad="50800" dist="762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NAME</a:t>
              </a:r>
              <a:r>
                <a:rPr lang="zh-CN" altLang="en-US" sz="2665" b="1" dirty="0">
                  <a:solidFill>
                    <a:schemeClr val="bg1"/>
                  </a:solidFill>
                  <a:effectLst>
                    <a:outerShdw blurRad="50800" dist="762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2665" b="1" dirty="0">
                  <a:solidFill>
                    <a:schemeClr val="bg1"/>
                  </a:solidFill>
                  <a:effectLst>
                    <a:outerShdw blurRad="50800" dist="762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HERE</a:t>
              </a:r>
              <a:endParaRPr lang="zh-CN" altLang="en-US" sz="2665" b="1" dirty="0">
                <a:solidFill>
                  <a:schemeClr val="bg1"/>
                </a:solidFill>
                <a:effectLst>
                  <a:outerShdw blurRad="50800" dist="762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7" name="Rectangle 11"/>
            <p:cNvSpPr/>
            <p:nvPr/>
          </p:nvSpPr>
          <p:spPr>
            <a:xfrm>
              <a:off x="2204214" y="1706077"/>
              <a:ext cx="2075686" cy="6692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顶部“开始”面板中可以对字体、字号、颜色、行距等进行修改。建议正文</a:t>
              </a:r>
              <a:r>
                <a:rPr lang="en-US" altLang="zh-CN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10</a:t>
              </a: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号字，</a:t>
              </a:r>
              <a:r>
                <a:rPr lang="en-US" altLang="zh-CN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1.3</a:t>
              </a: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倍字间距。</a:t>
              </a:r>
            </a:p>
          </p:txBody>
        </p:sp>
        <p:sp>
          <p:nvSpPr>
            <p:cNvPr id="18" name="Rectangle 11"/>
            <p:cNvSpPr/>
            <p:nvPr/>
          </p:nvSpPr>
          <p:spPr>
            <a:xfrm>
              <a:off x="2204214" y="1279666"/>
              <a:ext cx="2075686" cy="2692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POSITION</a:t>
              </a:r>
              <a:endParaRPr lang="zh-CN" altLang="en-US" sz="133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cxnSp>
          <p:nvCxnSpPr>
            <p:cNvPr id="19" name="直线连接符 18"/>
            <p:cNvCxnSpPr/>
            <p:nvPr/>
          </p:nvCxnSpPr>
          <p:spPr>
            <a:xfrm>
              <a:off x="2299464" y="1639354"/>
              <a:ext cx="1834386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 19"/>
          <p:cNvGrpSpPr/>
          <p:nvPr/>
        </p:nvGrpSpPr>
        <p:grpSpPr>
          <a:xfrm>
            <a:off x="8452268" y="3592863"/>
            <a:ext cx="2767581" cy="1902584"/>
            <a:chOff x="2204214" y="948409"/>
            <a:chExt cx="2075686" cy="1426938"/>
          </a:xfrm>
        </p:grpSpPr>
        <p:sp>
          <p:nvSpPr>
            <p:cNvPr id="21" name="文本框 20"/>
            <p:cNvSpPr txBox="1"/>
            <p:nvPr/>
          </p:nvSpPr>
          <p:spPr>
            <a:xfrm>
              <a:off x="2204214" y="948409"/>
              <a:ext cx="1834386" cy="3770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665" b="1" dirty="0">
                  <a:solidFill>
                    <a:schemeClr val="bg1"/>
                  </a:solidFill>
                  <a:effectLst>
                    <a:outerShdw blurRad="50800" dist="762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NAME</a:t>
              </a:r>
              <a:r>
                <a:rPr lang="zh-CN" altLang="en-US" sz="2665" b="1" dirty="0">
                  <a:solidFill>
                    <a:schemeClr val="bg1"/>
                  </a:solidFill>
                  <a:effectLst>
                    <a:outerShdw blurRad="50800" dist="762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2665" b="1" dirty="0">
                  <a:solidFill>
                    <a:schemeClr val="bg1"/>
                  </a:solidFill>
                  <a:effectLst>
                    <a:outerShdw blurRad="50800" dist="762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HERE</a:t>
              </a:r>
              <a:endParaRPr lang="zh-CN" altLang="en-US" sz="2665" b="1" dirty="0">
                <a:solidFill>
                  <a:schemeClr val="bg1"/>
                </a:solidFill>
                <a:effectLst>
                  <a:outerShdw blurRad="50800" dist="762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22" name="Rectangle 11"/>
            <p:cNvSpPr/>
            <p:nvPr/>
          </p:nvSpPr>
          <p:spPr>
            <a:xfrm>
              <a:off x="2204214" y="1706077"/>
              <a:ext cx="2075686" cy="6692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顶部“开始”面板中可以对字体、字号、颜色、行距等进行修改。建议正文</a:t>
              </a:r>
              <a:r>
                <a:rPr lang="en-US" altLang="zh-CN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10</a:t>
              </a: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号字，</a:t>
              </a:r>
              <a:r>
                <a:rPr lang="en-US" altLang="zh-CN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1.3</a:t>
              </a: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倍字间距。</a:t>
              </a:r>
            </a:p>
          </p:txBody>
        </p:sp>
        <p:sp>
          <p:nvSpPr>
            <p:cNvPr id="23" name="Rectangle 11"/>
            <p:cNvSpPr/>
            <p:nvPr/>
          </p:nvSpPr>
          <p:spPr>
            <a:xfrm>
              <a:off x="2204214" y="1279666"/>
              <a:ext cx="2075686" cy="2692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POSITION</a:t>
              </a:r>
              <a:endParaRPr lang="zh-CN" altLang="en-US" sz="133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cxnSp>
          <p:nvCxnSpPr>
            <p:cNvPr id="24" name="直线连接符 23"/>
            <p:cNvCxnSpPr/>
            <p:nvPr/>
          </p:nvCxnSpPr>
          <p:spPr>
            <a:xfrm>
              <a:off x="2299464" y="1639354"/>
              <a:ext cx="1834386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椭圆 24"/>
          <p:cNvSpPr/>
          <p:nvPr/>
        </p:nvSpPr>
        <p:spPr>
          <a:xfrm>
            <a:off x="6344722" y="1328694"/>
            <a:ext cx="1745493" cy="1745493"/>
          </a:xfrm>
          <a:prstGeom prst="ellipse">
            <a:avLst/>
          </a:prstGeom>
          <a:solidFill>
            <a:schemeClr val="bg1">
              <a:lumMod val="85000"/>
            </a:schemeClr>
          </a:solidFill>
          <a:ln w="76200" cmpd="sng">
            <a:solidFill>
              <a:schemeClr val="bg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  <p:sp>
        <p:nvSpPr>
          <p:cNvPr id="26" name="椭圆 25"/>
          <p:cNvSpPr/>
          <p:nvPr/>
        </p:nvSpPr>
        <p:spPr>
          <a:xfrm>
            <a:off x="6344722" y="3686894"/>
            <a:ext cx="1745493" cy="1745493"/>
          </a:xfrm>
          <a:prstGeom prst="ellipse">
            <a:avLst/>
          </a:prstGeom>
          <a:solidFill>
            <a:schemeClr val="bg1">
              <a:lumMod val="85000"/>
            </a:schemeClr>
          </a:solidFill>
          <a:ln w="76200" cmpd="sng">
            <a:solidFill>
              <a:schemeClr val="bg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  <p:sp>
        <p:nvSpPr>
          <p:cNvPr id="27" name="Freeform 220"/>
          <p:cNvSpPr/>
          <p:nvPr/>
        </p:nvSpPr>
        <p:spPr bwMode="auto">
          <a:xfrm rot="3519006">
            <a:off x="625219" y="1387278"/>
            <a:ext cx="712964" cy="527596"/>
          </a:xfrm>
          <a:custGeom>
            <a:avLst/>
            <a:gdLst>
              <a:gd name="T0" fmla="*/ 77 w 100"/>
              <a:gd name="T1" fmla="*/ 0 h 74"/>
              <a:gd name="T2" fmla="*/ 66 w 100"/>
              <a:gd name="T3" fmla="*/ 3 h 74"/>
              <a:gd name="T4" fmla="*/ 31 w 100"/>
              <a:gd name="T5" fmla="*/ 20 h 74"/>
              <a:gd name="T6" fmla="*/ 30 w 100"/>
              <a:gd name="T7" fmla="*/ 23 h 74"/>
              <a:gd name="T8" fmla="*/ 31 w 100"/>
              <a:gd name="T9" fmla="*/ 24 h 74"/>
              <a:gd name="T10" fmla="*/ 33 w 100"/>
              <a:gd name="T11" fmla="*/ 24 h 74"/>
              <a:gd name="T12" fmla="*/ 69 w 100"/>
              <a:gd name="T13" fmla="*/ 7 h 74"/>
              <a:gd name="T14" fmla="*/ 77 w 100"/>
              <a:gd name="T15" fmla="*/ 4 h 74"/>
              <a:gd name="T16" fmla="*/ 83 w 100"/>
              <a:gd name="T17" fmla="*/ 5 h 74"/>
              <a:gd name="T18" fmla="*/ 89 w 100"/>
              <a:gd name="T19" fmla="*/ 9 h 74"/>
              <a:gd name="T20" fmla="*/ 93 w 100"/>
              <a:gd name="T21" fmla="*/ 15 h 74"/>
              <a:gd name="T22" fmla="*/ 95 w 100"/>
              <a:gd name="T23" fmla="*/ 28 h 74"/>
              <a:gd name="T24" fmla="*/ 91 w 100"/>
              <a:gd name="T25" fmla="*/ 34 h 74"/>
              <a:gd name="T26" fmla="*/ 25 w 100"/>
              <a:gd name="T27" fmla="*/ 67 h 74"/>
              <a:gd name="T28" fmla="*/ 18 w 100"/>
              <a:gd name="T29" fmla="*/ 69 h 74"/>
              <a:gd name="T30" fmla="*/ 15 w 100"/>
              <a:gd name="T31" fmla="*/ 69 h 74"/>
              <a:gd name="T32" fmla="*/ 8 w 100"/>
              <a:gd name="T33" fmla="*/ 65 h 74"/>
              <a:gd name="T34" fmla="*/ 6 w 100"/>
              <a:gd name="T35" fmla="*/ 62 h 74"/>
              <a:gd name="T36" fmla="*/ 6 w 100"/>
              <a:gd name="T37" fmla="*/ 51 h 74"/>
              <a:gd name="T38" fmla="*/ 12 w 100"/>
              <a:gd name="T39" fmla="*/ 43 h 74"/>
              <a:gd name="T40" fmla="*/ 66 w 100"/>
              <a:gd name="T41" fmla="*/ 17 h 74"/>
              <a:gd name="T42" fmla="*/ 71 w 100"/>
              <a:gd name="T43" fmla="*/ 16 h 74"/>
              <a:gd name="T44" fmla="*/ 73 w 100"/>
              <a:gd name="T45" fmla="*/ 17 h 74"/>
              <a:gd name="T46" fmla="*/ 79 w 100"/>
              <a:gd name="T47" fmla="*/ 21 h 74"/>
              <a:gd name="T48" fmla="*/ 79 w 100"/>
              <a:gd name="T49" fmla="*/ 26 h 74"/>
              <a:gd name="T50" fmla="*/ 79 w 100"/>
              <a:gd name="T51" fmla="*/ 28 h 74"/>
              <a:gd name="T52" fmla="*/ 75 w 100"/>
              <a:gd name="T53" fmla="*/ 34 h 74"/>
              <a:gd name="T54" fmla="*/ 23 w 100"/>
              <a:gd name="T55" fmla="*/ 58 h 74"/>
              <a:gd name="T56" fmla="*/ 22 w 100"/>
              <a:gd name="T57" fmla="*/ 61 h 74"/>
              <a:gd name="T58" fmla="*/ 25 w 100"/>
              <a:gd name="T59" fmla="*/ 62 h 74"/>
              <a:gd name="T60" fmla="*/ 26 w 100"/>
              <a:gd name="T61" fmla="*/ 62 h 74"/>
              <a:gd name="T62" fmla="*/ 76 w 100"/>
              <a:gd name="T63" fmla="*/ 38 h 74"/>
              <a:gd name="T64" fmla="*/ 83 w 100"/>
              <a:gd name="T65" fmla="*/ 30 h 74"/>
              <a:gd name="T66" fmla="*/ 84 w 100"/>
              <a:gd name="T67" fmla="*/ 24 h 74"/>
              <a:gd name="T68" fmla="*/ 83 w 100"/>
              <a:gd name="T69" fmla="*/ 20 h 74"/>
              <a:gd name="T70" fmla="*/ 75 w 100"/>
              <a:gd name="T71" fmla="*/ 13 h 74"/>
              <a:gd name="T72" fmla="*/ 71 w 100"/>
              <a:gd name="T73" fmla="*/ 12 h 74"/>
              <a:gd name="T74" fmla="*/ 64 w 100"/>
              <a:gd name="T75" fmla="*/ 13 h 74"/>
              <a:gd name="T76" fmla="*/ 11 w 100"/>
              <a:gd name="T77" fmla="*/ 39 h 74"/>
              <a:gd name="T78" fmla="*/ 0 w 100"/>
              <a:gd name="T79" fmla="*/ 50 h 74"/>
              <a:gd name="T80" fmla="*/ 2 w 100"/>
              <a:gd name="T81" fmla="*/ 63 h 74"/>
              <a:gd name="T82" fmla="*/ 4 w 100"/>
              <a:gd name="T83" fmla="*/ 67 h 74"/>
              <a:gd name="T84" fmla="*/ 14 w 100"/>
              <a:gd name="T85" fmla="*/ 73 h 74"/>
              <a:gd name="T86" fmla="*/ 18 w 100"/>
              <a:gd name="T87" fmla="*/ 74 h 74"/>
              <a:gd name="T88" fmla="*/ 23 w 100"/>
              <a:gd name="T89" fmla="*/ 73 h 74"/>
              <a:gd name="T90" fmla="*/ 87 w 100"/>
              <a:gd name="T91" fmla="*/ 42 h 74"/>
              <a:gd name="T92" fmla="*/ 91 w 100"/>
              <a:gd name="T93" fmla="*/ 40 h 74"/>
              <a:gd name="T94" fmla="*/ 98 w 100"/>
              <a:gd name="T95" fmla="*/ 34 h 74"/>
              <a:gd name="T96" fmla="*/ 99 w 100"/>
              <a:gd name="T97" fmla="*/ 30 h 74"/>
              <a:gd name="T98" fmla="*/ 100 w 100"/>
              <a:gd name="T99" fmla="*/ 20 h 74"/>
              <a:gd name="T100" fmla="*/ 98 w 100"/>
              <a:gd name="T101" fmla="*/ 12 h 74"/>
              <a:gd name="T102" fmla="*/ 96 w 100"/>
              <a:gd name="T103" fmla="*/ 8 h 74"/>
              <a:gd name="T104" fmla="*/ 89 w 100"/>
              <a:gd name="T105" fmla="*/ 3 h 74"/>
              <a:gd name="T106" fmla="*/ 85 w 100"/>
              <a:gd name="T107" fmla="*/ 1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0" h="74">
                <a:moveTo>
                  <a:pt x="77" y="0"/>
                </a:moveTo>
                <a:lnTo>
                  <a:pt x="77" y="0"/>
                </a:lnTo>
                <a:lnTo>
                  <a:pt x="72" y="1"/>
                </a:lnTo>
                <a:lnTo>
                  <a:pt x="66" y="3"/>
                </a:lnTo>
                <a:lnTo>
                  <a:pt x="31" y="20"/>
                </a:lnTo>
                <a:lnTo>
                  <a:pt x="31" y="20"/>
                </a:lnTo>
                <a:lnTo>
                  <a:pt x="30" y="21"/>
                </a:lnTo>
                <a:lnTo>
                  <a:pt x="30" y="23"/>
                </a:lnTo>
                <a:lnTo>
                  <a:pt x="30" y="23"/>
                </a:lnTo>
                <a:lnTo>
                  <a:pt x="31" y="24"/>
                </a:lnTo>
                <a:lnTo>
                  <a:pt x="31" y="24"/>
                </a:lnTo>
                <a:lnTo>
                  <a:pt x="33" y="24"/>
                </a:lnTo>
                <a:lnTo>
                  <a:pt x="69" y="7"/>
                </a:lnTo>
                <a:lnTo>
                  <a:pt x="69" y="7"/>
                </a:lnTo>
                <a:lnTo>
                  <a:pt x="73" y="5"/>
                </a:lnTo>
                <a:lnTo>
                  <a:pt x="77" y="4"/>
                </a:lnTo>
                <a:lnTo>
                  <a:pt x="77" y="4"/>
                </a:lnTo>
                <a:lnTo>
                  <a:pt x="83" y="5"/>
                </a:lnTo>
                <a:lnTo>
                  <a:pt x="83" y="5"/>
                </a:lnTo>
                <a:lnTo>
                  <a:pt x="89" y="9"/>
                </a:lnTo>
                <a:lnTo>
                  <a:pt x="93" y="15"/>
                </a:lnTo>
                <a:lnTo>
                  <a:pt x="93" y="15"/>
                </a:lnTo>
                <a:lnTo>
                  <a:pt x="96" y="21"/>
                </a:lnTo>
                <a:lnTo>
                  <a:pt x="95" y="28"/>
                </a:lnTo>
                <a:lnTo>
                  <a:pt x="95" y="28"/>
                </a:lnTo>
                <a:lnTo>
                  <a:pt x="91" y="34"/>
                </a:lnTo>
                <a:lnTo>
                  <a:pt x="85" y="38"/>
                </a:lnTo>
                <a:lnTo>
                  <a:pt x="25" y="67"/>
                </a:lnTo>
                <a:lnTo>
                  <a:pt x="25" y="67"/>
                </a:lnTo>
                <a:lnTo>
                  <a:pt x="18" y="69"/>
                </a:lnTo>
                <a:lnTo>
                  <a:pt x="18" y="69"/>
                </a:lnTo>
                <a:lnTo>
                  <a:pt x="15" y="69"/>
                </a:lnTo>
                <a:lnTo>
                  <a:pt x="11" y="67"/>
                </a:lnTo>
                <a:lnTo>
                  <a:pt x="8" y="65"/>
                </a:lnTo>
                <a:lnTo>
                  <a:pt x="6" y="62"/>
                </a:lnTo>
                <a:lnTo>
                  <a:pt x="6" y="62"/>
                </a:lnTo>
                <a:lnTo>
                  <a:pt x="4" y="57"/>
                </a:lnTo>
                <a:lnTo>
                  <a:pt x="6" y="51"/>
                </a:lnTo>
                <a:lnTo>
                  <a:pt x="8" y="47"/>
                </a:lnTo>
                <a:lnTo>
                  <a:pt x="12" y="43"/>
                </a:lnTo>
                <a:lnTo>
                  <a:pt x="66" y="17"/>
                </a:lnTo>
                <a:lnTo>
                  <a:pt x="66" y="17"/>
                </a:lnTo>
                <a:lnTo>
                  <a:pt x="71" y="16"/>
                </a:lnTo>
                <a:lnTo>
                  <a:pt x="71" y="16"/>
                </a:lnTo>
                <a:lnTo>
                  <a:pt x="73" y="17"/>
                </a:lnTo>
                <a:lnTo>
                  <a:pt x="73" y="17"/>
                </a:lnTo>
                <a:lnTo>
                  <a:pt x="76" y="19"/>
                </a:lnTo>
                <a:lnTo>
                  <a:pt x="79" y="21"/>
                </a:lnTo>
                <a:lnTo>
                  <a:pt x="79" y="21"/>
                </a:lnTo>
                <a:lnTo>
                  <a:pt x="79" y="26"/>
                </a:lnTo>
                <a:lnTo>
                  <a:pt x="79" y="28"/>
                </a:lnTo>
                <a:lnTo>
                  <a:pt x="79" y="28"/>
                </a:lnTo>
                <a:lnTo>
                  <a:pt x="77" y="31"/>
                </a:lnTo>
                <a:lnTo>
                  <a:pt x="75" y="34"/>
                </a:lnTo>
                <a:lnTo>
                  <a:pt x="23" y="58"/>
                </a:lnTo>
                <a:lnTo>
                  <a:pt x="23" y="58"/>
                </a:lnTo>
                <a:lnTo>
                  <a:pt x="22" y="59"/>
                </a:lnTo>
                <a:lnTo>
                  <a:pt x="22" y="61"/>
                </a:lnTo>
                <a:lnTo>
                  <a:pt x="22" y="61"/>
                </a:lnTo>
                <a:lnTo>
                  <a:pt x="25" y="62"/>
                </a:lnTo>
                <a:lnTo>
                  <a:pt x="25" y="62"/>
                </a:lnTo>
                <a:lnTo>
                  <a:pt x="26" y="62"/>
                </a:lnTo>
                <a:lnTo>
                  <a:pt x="76" y="38"/>
                </a:lnTo>
                <a:lnTo>
                  <a:pt x="76" y="38"/>
                </a:lnTo>
                <a:lnTo>
                  <a:pt x="80" y="35"/>
                </a:lnTo>
                <a:lnTo>
                  <a:pt x="83" y="30"/>
                </a:lnTo>
                <a:lnTo>
                  <a:pt x="83" y="30"/>
                </a:lnTo>
                <a:lnTo>
                  <a:pt x="84" y="24"/>
                </a:lnTo>
                <a:lnTo>
                  <a:pt x="83" y="20"/>
                </a:lnTo>
                <a:lnTo>
                  <a:pt x="83" y="20"/>
                </a:lnTo>
                <a:lnTo>
                  <a:pt x="79" y="16"/>
                </a:lnTo>
                <a:lnTo>
                  <a:pt x="75" y="13"/>
                </a:lnTo>
                <a:lnTo>
                  <a:pt x="75" y="13"/>
                </a:lnTo>
                <a:lnTo>
                  <a:pt x="71" y="12"/>
                </a:lnTo>
                <a:lnTo>
                  <a:pt x="71" y="12"/>
                </a:lnTo>
                <a:lnTo>
                  <a:pt x="64" y="13"/>
                </a:lnTo>
                <a:lnTo>
                  <a:pt x="11" y="39"/>
                </a:lnTo>
                <a:lnTo>
                  <a:pt x="11" y="39"/>
                </a:lnTo>
                <a:lnTo>
                  <a:pt x="4" y="44"/>
                </a:lnTo>
                <a:lnTo>
                  <a:pt x="0" y="50"/>
                </a:lnTo>
                <a:lnTo>
                  <a:pt x="0" y="57"/>
                </a:lnTo>
                <a:lnTo>
                  <a:pt x="2" y="63"/>
                </a:lnTo>
                <a:lnTo>
                  <a:pt x="2" y="63"/>
                </a:lnTo>
                <a:lnTo>
                  <a:pt x="4" y="67"/>
                </a:lnTo>
                <a:lnTo>
                  <a:pt x="8" y="71"/>
                </a:lnTo>
                <a:lnTo>
                  <a:pt x="14" y="73"/>
                </a:lnTo>
                <a:lnTo>
                  <a:pt x="18" y="74"/>
                </a:lnTo>
                <a:lnTo>
                  <a:pt x="18" y="74"/>
                </a:lnTo>
                <a:lnTo>
                  <a:pt x="23" y="73"/>
                </a:lnTo>
                <a:lnTo>
                  <a:pt x="23" y="73"/>
                </a:lnTo>
                <a:lnTo>
                  <a:pt x="27" y="71"/>
                </a:lnTo>
                <a:lnTo>
                  <a:pt x="87" y="42"/>
                </a:lnTo>
                <a:lnTo>
                  <a:pt x="87" y="42"/>
                </a:lnTo>
                <a:lnTo>
                  <a:pt x="91" y="40"/>
                </a:lnTo>
                <a:lnTo>
                  <a:pt x="95" y="36"/>
                </a:lnTo>
                <a:lnTo>
                  <a:pt x="98" y="34"/>
                </a:lnTo>
                <a:lnTo>
                  <a:pt x="99" y="30"/>
                </a:lnTo>
                <a:lnTo>
                  <a:pt x="99" y="30"/>
                </a:lnTo>
                <a:lnTo>
                  <a:pt x="100" y="26"/>
                </a:lnTo>
                <a:lnTo>
                  <a:pt x="100" y="20"/>
                </a:lnTo>
                <a:lnTo>
                  <a:pt x="100" y="16"/>
                </a:lnTo>
                <a:lnTo>
                  <a:pt x="98" y="12"/>
                </a:lnTo>
                <a:lnTo>
                  <a:pt x="98" y="12"/>
                </a:lnTo>
                <a:lnTo>
                  <a:pt x="96" y="8"/>
                </a:lnTo>
                <a:lnTo>
                  <a:pt x="92" y="5"/>
                </a:lnTo>
                <a:lnTo>
                  <a:pt x="89" y="3"/>
                </a:lnTo>
                <a:lnTo>
                  <a:pt x="85" y="1"/>
                </a:lnTo>
                <a:lnTo>
                  <a:pt x="85" y="1"/>
                </a:lnTo>
                <a:lnTo>
                  <a:pt x="77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28" name="Freeform 220"/>
          <p:cNvSpPr/>
          <p:nvPr/>
        </p:nvSpPr>
        <p:spPr bwMode="auto">
          <a:xfrm rot="3519006">
            <a:off x="540230" y="3770747"/>
            <a:ext cx="712964" cy="527596"/>
          </a:xfrm>
          <a:custGeom>
            <a:avLst/>
            <a:gdLst>
              <a:gd name="T0" fmla="*/ 77 w 100"/>
              <a:gd name="T1" fmla="*/ 0 h 74"/>
              <a:gd name="T2" fmla="*/ 66 w 100"/>
              <a:gd name="T3" fmla="*/ 3 h 74"/>
              <a:gd name="T4" fmla="*/ 31 w 100"/>
              <a:gd name="T5" fmla="*/ 20 h 74"/>
              <a:gd name="T6" fmla="*/ 30 w 100"/>
              <a:gd name="T7" fmla="*/ 23 h 74"/>
              <a:gd name="T8" fmla="*/ 31 w 100"/>
              <a:gd name="T9" fmla="*/ 24 h 74"/>
              <a:gd name="T10" fmla="*/ 33 w 100"/>
              <a:gd name="T11" fmla="*/ 24 h 74"/>
              <a:gd name="T12" fmla="*/ 69 w 100"/>
              <a:gd name="T13" fmla="*/ 7 h 74"/>
              <a:gd name="T14" fmla="*/ 77 w 100"/>
              <a:gd name="T15" fmla="*/ 4 h 74"/>
              <a:gd name="T16" fmla="*/ 83 w 100"/>
              <a:gd name="T17" fmla="*/ 5 h 74"/>
              <a:gd name="T18" fmla="*/ 89 w 100"/>
              <a:gd name="T19" fmla="*/ 9 h 74"/>
              <a:gd name="T20" fmla="*/ 93 w 100"/>
              <a:gd name="T21" fmla="*/ 15 h 74"/>
              <a:gd name="T22" fmla="*/ 95 w 100"/>
              <a:gd name="T23" fmla="*/ 28 h 74"/>
              <a:gd name="T24" fmla="*/ 91 w 100"/>
              <a:gd name="T25" fmla="*/ 34 h 74"/>
              <a:gd name="T26" fmla="*/ 25 w 100"/>
              <a:gd name="T27" fmla="*/ 67 h 74"/>
              <a:gd name="T28" fmla="*/ 18 w 100"/>
              <a:gd name="T29" fmla="*/ 69 h 74"/>
              <a:gd name="T30" fmla="*/ 15 w 100"/>
              <a:gd name="T31" fmla="*/ 69 h 74"/>
              <a:gd name="T32" fmla="*/ 8 w 100"/>
              <a:gd name="T33" fmla="*/ 65 h 74"/>
              <a:gd name="T34" fmla="*/ 6 w 100"/>
              <a:gd name="T35" fmla="*/ 62 h 74"/>
              <a:gd name="T36" fmla="*/ 6 w 100"/>
              <a:gd name="T37" fmla="*/ 51 h 74"/>
              <a:gd name="T38" fmla="*/ 12 w 100"/>
              <a:gd name="T39" fmla="*/ 43 h 74"/>
              <a:gd name="T40" fmla="*/ 66 w 100"/>
              <a:gd name="T41" fmla="*/ 17 h 74"/>
              <a:gd name="T42" fmla="*/ 71 w 100"/>
              <a:gd name="T43" fmla="*/ 16 h 74"/>
              <a:gd name="T44" fmla="*/ 73 w 100"/>
              <a:gd name="T45" fmla="*/ 17 h 74"/>
              <a:gd name="T46" fmla="*/ 79 w 100"/>
              <a:gd name="T47" fmla="*/ 21 h 74"/>
              <a:gd name="T48" fmla="*/ 79 w 100"/>
              <a:gd name="T49" fmla="*/ 26 h 74"/>
              <a:gd name="T50" fmla="*/ 79 w 100"/>
              <a:gd name="T51" fmla="*/ 28 h 74"/>
              <a:gd name="T52" fmla="*/ 75 w 100"/>
              <a:gd name="T53" fmla="*/ 34 h 74"/>
              <a:gd name="T54" fmla="*/ 23 w 100"/>
              <a:gd name="T55" fmla="*/ 58 h 74"/>
              <a:gd name="T56" fmla="*/ 22 w 100"/>
              <a:gd name="T57" fmla="*/ 61 h 74"/>
              <a:gd name="T58" fmla="*/ 25 w 100"/>
              <a:gd name="T59" fmla="*/ 62 h 74"/>
              <a:gd name="T60" fmla="*/ 26 w 100"/>
              <a:gd name="T61" fmla="*/ 62 h 74"/>
              <a:gd name="T62" fmla="*/ 76 w 100"/>
              <a:gd name="T63" fmla="*/ 38 h 74"/>
              <a:gd name="T64" fmla="*/ 83 w 100"/>
              <a:gd name="T65" fmla="*/ 30 h 74"/>
              <a:gd name="T66" fmla="*/ 84 w 100"/>
              <a:gd name="T67" fmla="*/ 24 h 74"/>
              <a:gd name="T68" fmla="*/ 83 w 100"/>
              <a:gd name="T69" fmla="*/ 20 h 74"/>
              <a:gd name="T70" fmla="*/ 75 w 100"/>
              <a:gd name="T71" fmla="*/ 13 h 74"/>
              <a:gd name="T72" fmla="*/ 71 w 100"/>
              <a:gd name="T73" fmla="*/ 12 h 74"/>
              <a:gd name="T74" fmla="*/ 64 w 100"/>
              <a:gd name="T75" fmla="*/ 13 h 74"/>
              <a:gd name="T76" fmla="*/ 11 w 100"/>
              <a:gd name="T77" fmla="*/ 39 h 74"/>
              <a:gd name="T78" fmla="*/ 0 w 100"/>
              <a:gd name="T79" fmla="*/ 50 h 74"/>
              <a:gd name="T80" fmla="*/ 2 w 100"/>
              <a:gd name="T81" fmla="*/ 63 h 74"/>
              <a:gd name="T82" fmla="*/ 4 w 100"/>
              <a:gd name="T83" fmla="*/ 67 h 74"/>
              <a:gd name="T84" fmla="*/ 14 w 100"/>
              <a:gd name="T85" fmla="*/ 73 h 74"/>
              <a:gd name="T86" fmla="*/ 18 w 100"/>
              <a:gd name="T87" fmla="*/ 74 h 74"/>
              <a:gd name="T88" fmla="*/ 23 w 100"/>
              <a:gd name="T89" fmla="*/ 73 h 74"/>
              <a:gd name="T90" fmla="*/ 87 w 100"/>
              <a:gd name="T91" fmla="*/ 42 h 74"/>
              <a:gd name="T92" fmla="*/ 91 w 100"/>
              <a:gd name="T93" fmla="*/ 40 h 74"/>
              <a:gd name="T94" fmla="*/ 98 w 100"/>
              <a:gd name="T95" fmla="*/ 34 h 74"/>
              <a:gd name="T96" fmla="*/ 99 w 100"/>
              <a:gd name="T97" fmla="*/ 30 h 74"/>
              <a:gd name="T98" fmla="*/ 100 w 100"/>
              <a:gd name="T99" fmla="*/ 20 h 74"/>
              <a:gd name="T100" fmla="*/ 98 w 100"/>
              <a:gd name="T101" fmla="*/ 12 h 74"/>
              <a:gd name="T102" fmla="*/ 96 w 100"/>
              <a:gd name="T103" fmla="*/ 8 h 74"/>
              <a:gd name="T104" fmla="*/ 89 w 100"/>
              <a:gd name="T105" fmla="*/ 3 h 74"/>
              <a:gd name="T106" fmla="*/ 85 w 100"/>
              <a:gd name="T107" fmla="*/ 1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0" h="74">
                <a:moveTo>
                  <a:pt x="77" y="0"/>
                </a:moveTo>
                <a:lnTo>
                  <a:pt x="77" y="0"/>
                </a:lnTo>
                <a:lnTo>
                  <a:pt x="72" y="1"/>
                </a:lnTo>
                <a:lnTo>
                  <a:pt x="66" y="3"/>
                </a:lnTo>
                <a:lnTo>
                  <a:pt x="31" y="20"/>
                </a:lnTo>
                <a:lnTo>
                  <a:pt x="31" y="20"/>
                </a:lnTo>
                <a:lnTo>
                  <a:pt x="30" y="21"/>
                </a:lnTo>
                <a:lnTo>
                  <a:pt x="30" y="23"/>
                </a:lnTo>
                <a:lnTo>
                  <a:pt x="30" y="23"/>
                </a:lnTo>
                <a:lnTo>
                  <a:pt x="31" y="24"/>
                </a:lnTo>
                <a:lnTo>
                  <a:pt x="31" y="24"/>
                </a:lnTo>
                <a:lnTo>
                  <a:pt x="33" y="24"/>
                </a:lnTo>
                <a:lnTo>
                  <a:pt x="69" y="7"/>
                </a:lnTo>
                <a:lnTo>
                  <a:pt x="69" y="7"/>
                </a:lnTo>
                <a:lnTo>
                  <a:pt x="73" y="5"/>
                </a:lnTo>
                <a:lnTo>
                  <a:pt x="77" y="4"/>
                </a:lnTo>
                <a:lnTo>
                  <a:pt x="77" y="4"/>
                </a:lnTo>
                <a:lnTo>
                  <a:pt x="83" y="5"/>
                </a:lnTo>
                <a:lnTo>
                  <a:pt x="83" y="5"/>
                </a:lnTo>
                <a:lnTo>
                  <a:pt x="89" y="9"/>
                </a:lnTo>
                <a:lnTo>
                  <a:pt x="93" y="15"/>
                </a:lnTo>
                <a:lnTo>
                  <a:pt x="93" y="15"/>
                </a:lnTo>
                <a:lnTo>
                  <a:pt x="96" y="21"/>
                </a:lnTo>
                <a:lnTo>
                  <a:pt x="95" y="28"/>
                </a:lnTo>
                <a:lnTo>
                  <a:pt x="95" y="28"/>
                </a:lnTo>
                <a:lnTo>
                  <a:pt x="91" y="34"/>
                </a:lnTo>
                <a:lnTo>
                  <a:pt x="85" y="38"/>
                </a:lnTo>
                <a:lnTo>
                  <a:pt x="25" y="67"/>
                </a:lnTo>
                <a:lnTo>
                  <a:pt x="25" y="67"/>
                </a:lnTo>
                <a:lnTo>
                  <a:pt x="18" y="69"/>
                </a:lnTo>
                <a:lnTo>
                  <a:pt x="18" y="69"/>
                </a:lnTo>
                <a:lnTo>
                  <a:pt x="15" y="69"/>
                </a:lnTo>
                <a:lnTo>
                  <a:pt x="11" y="67"/>
                </a:lnTo>
                <a:lnTo>
                  <a:pt x="8" y="65"/>
                </a:lnTo>
                <a:lnTo>
                  <a:pt x="6" y="62"/>
                </a:lnTo>
                <a:lnTo>
                  <a:pt x="6" y="62"/>
                </a:lnTo>
                <a:lnTo>
                  <a:pt x="4" y="57"/>
                </a:lnTo>
                <a:lnTo>
                  <a:pt x="6" y="51"/>
                </a:lnTo>
                <a:lnTo>
                  <a:pt x="8" y="47"/>
                </a:lnTo>
                <a:lnTo>
                  <a:pt x="12" y="43"/>
                </a:lnTo>
                <a:lnTo>
                  <a:pt x="66" y="17"/>
                </a:lnTo>
                <a:lnTo>
                  <a:pt x="66" y="17"/>
                </a:lnTo>
                <a:lnTo>
                  <a:pt x="71" y="16"/>
                </a:lnTo>
                <a:lnTo>
                  <a:pt x="71" y="16"/>
                </a:lnTo>
                <a:lnTo>
                  <a:pt x="73" y="17"/>
                </a:lnTo>
                <a:lnTo>
                  <a:pt x="73" y="17"/>
                </a:lnTo>
                <a:lnTo>
                  <a:pt x="76" y="19"/>
                </a:lnTo>
                <a:lnTo>
                  <a:pt x="79" y="21"/>
                </a:lnTo>
                <a:lnTo>
                  <a:pt x="79" y="21"/>
                </a:lnTo>
                <a:lnTo>
                  <a:pt x="79" y="26"/>
                </a:lnTo>
                <a:lnTo>
                  <a:pt x="79" y="28"/>
                </a:lnTo>
                <a:lnTo>
                  <a:pt x="79" y="28"/>
                </a:lnTo>
                <a:lnTo>
                  <a:pt x="77" y="31"/>
                </a:lnTo>
                <a:lnTo>
                  <a:pt x="75" y="34"/>
                </a:lnTo>
                <a:lnTo>
                  <a:pt x="23" y="58"/>
                </a:lnTo>
                <a:lnTo>
                  <a:pt x="23" y="58"/>
                </a:lnTo>
                <a:lnTo>
                  <a:pt x="22" y="59"/>
                </a:lnTo>
                <a:lnTo>
                  <a:pt x="22" y="61"/>
                </a:lnTo>
                <a:lnTo>
                  <a:pt x="22" y="61"/>
                </a:lnTo>
                <a:lnTo>
                  <a:pt x="25" y="62"/>
                </a:lnTo>
                <a:lnTo>
                  <a:pt x="25" y="62"/>
                </a:lnTo>
                <a:lnTo>
                  <a:pt x="26" y="62"/>
                </a:lnTo>
                <a:lnTo>
                  <a:pt x="76" y="38"/>
                </a:lnTo>
                <a:lnTo>
                  <a:pt x="76" y="38"/>
                </a:lnTo>
                <a:lnTo>
                  <a:pt x="80" y="35"/>
                </a:lnTo>
                <a:lnTo>
                  <a:pt x="83" y="30"/>
                </a:lnTo>
                <a:lnTo>
                  <a:pt x="83" y="30"/>
                </a:lnTo>
                <a:lnTo>
                  <a:pt x="84" y="24"/>
                </a:lnTo>
                <a:lnTo>
                  <a:pt x="83" y="20"/>
                </a:lnTo>
                <a:lnTo>
                  <a:pt x="83" y="20"/>
                </a:lnTo>
                <a:lnTo>
                  <a:pt x="79" y="16"/>
                </a:lnTo>
                <a:lnTo>
                  <a:pt x="75" y="13"/>
                </a:lnTo>
                <a:lnTo>
                  <a:pt x="75" y="13"/>
                </a:lnTo>
                <a:lnTo>
                  <a:pt x="71" y="12"/>
                </a:lnTo>
                <a:lnTo>
                  <a:pt x="71" y="12"/>
                </a:lnTo>
                <a:lnTo>
                  <a:pt x="64" y="13"/>
                </a:lnTo>
                <a:lnTo>
                  <a:pt x="11" y="39"/>
                </a:lnTo>
                <a:lnTo>
                  <a:pt x="11" y="39"/>
                </a:lnTo>
                <a:lnTo>
                  <a:pt x="4" y="44"/>
                </a:lnTo>
                <a:lnTo>
                  <a:pt x="0" y="50"/>
                </a:lnTo>
                <a:lnTo>
                  <a:pt x="0" y="57"/>
                </a:lnTo>
                <a:lnTo>
                  <a:pt x="2" y="63"/>
                </a:lnTo>
                <a:lnTo>
                  <a:pt x="2" y="63"/>
                </a:lnTo>
                <a:lnTo>
                  <a:pt x="4" y="67"/>
                </a:lnTo>
                <a:lnTo>
                  <a:pt x="8" y="71"/>
                </a:lnTo>
                <a:lnTo>
                  <a:pt x="14" y="73"/>
                </a:lnTo>
                <a:lnTo>
                  <a:pt x="18" y="74"/>
                </a:lnTo>
                <a:lnTo>
                  <a:pt x="18" y="74"/>
                </a:lnTo>
                <a:lnTo>
                  <a:pt x="23" y="73"/>
                </a:lnTo>
                <a:lnTo>
                  <a:pt x="23" y="73"/>
                </a:lnTo>
                <a:lnTo>
                  <a:pt x="27" y="71"/>
                </a:lnTo>
                <a:lnTo>
                  <a:pt x="87" y="42"/>
                </a:lnTo>
                <a:lnTo>
                  <a:pt x="87" y="42"/>
                </a:lnTo>
                <a:lnTo>
                  <a:pt x="91" y="40"/>
                </a:lnTo>
                <a:lnTo>
                  <a:pt x="95" y="36"/>
                </a:lnTo>
                <a:lnTo>
                  <a:pt x="98" y="34"/>
                </a:lnTo>
                <a:lnTo>
                  <a:pt x="99" y="30"/>
                </a:lnTo>
                <a:lnTo>
                  <a:pt x="99" y="30"/>
                </a:lnTo>
                <a:lnTo>
                  <a:pt x="100" y="26"/>
                </a:lnTo>
                <a:lnTo>
                  <a:pt x="100" y="20"/>
                </a:lnTo>
                <a:lnTo>
                  <a:pt x="100" y="16"/>
                </a:lnTo>
                <a:lnTo>
                  <a:pt x="98" y="12"/>
                </a:lnTo>
                <a:lnTo>
                  <a:pt x="98" y="12"/>
                </a:lnTo>
                <a:lnTo>
                  <a:pt x="96" y="8"/>
                </a:lnTo>
                <a:lnTo>
                  <a:pt x="92" y="5"/>
                </a:lnTo>
                <a:lnTo>
                  <a:pt x="89" y="3"/>
                </a:lnTo>
                <a:lnTo>
                  <a:pt x="85" y="1"/>
                </a:lnTo>
                <a:lnTo>
                  <a:pt x="85" y="1"/>
                </a:lnTo>
                <a:lnTo>
                  <a:pt x="77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29" name="Freeform 220"/>
          <p:cNvSpPr/>
          <p:nvPr/>
        </p:nvSpPr>
        <p:spPr bwMode="auto">
          <a:xfrm rot="3519006">
            <a:off x="6182974" y="1203738"/>
            <a:ext cx="712964" cy="527596"/>
          </a:xfrm>
          <a:custGeom>
            <a:avLst/>
            <a:gdLst>
              <a:gd name="T0" fmla="*/ 77 w 100"/>
              <a:gd name="T1" fmla="*/ 0 h 74"/>
              <a:gd name="T2" fmla="*/ 66 w 100"/>
              <a:gd name="T3" fmla="*/ 3 h 74"/>
              <a:gd name="T4" fmla="*/ 31 w 100"/>
              <a:gd name="T5" fmla="*/ 20 h 74"/>
              <a:gd name="T6" fmla="*/ 30 w 100"/>
              <a:gd name="T7" fmla="*/ 23 h 74"/>
              <a:gd name="T8" fmla="*/ 31 w 100"/>
              <a:gd name="T9" fmla="*/ 24 h 74"/>
              <a:gd name="T10" fmla="*/ 33 w 100"/>
              <a:gd name="T11" fmla="*/ 24 h 74"/>
              <a:gd name="T12" fmla="*/ 69 w 100"/>
              <a:gd name="T13" fmla="*/ 7 h 74"/>
              <a:gd name="T14" fmla="*/ 77 w 100"/>
              <a:gd name="T15" fmla="*/ 4 h 74"/>
              <a:gd name="T16" fmla="*/ 83 w 100"/>
              <a:gd name="T17" fmla="*/ 5 h 74"/>
              <a:gd name="T18" fmla="*/ 89 w 100"/>
              <a:gd name="T19" fmla="*/ 9 h 74"/>
              <a:gd name="T20" fmla="*/ 93 w 100"/>
              <a:gd name="T21" fmla="*/ 15 h 74"/>
              <a:gd name="T22" fmla="*/ 95 w 100"/>
              <a:gd name="T23" fmla="*/ 28 h 74"/>
              <a:gd name="T24" fmla="*/ 91 w 100"/>
              <a:gd name="T25" fmla="*/ 34 h 74"/>
              <a:gd name="T26" fmla="*/ 25 w 100"/>
              <a:gd name="T27" fmla="*/ 67 h 74"/>
              <a:gd name="T28" fmla="*/ 18 w 100"/>
              <a:gd name="T29" fmla="*/ 69 h 74"/>
              <a:gd name="T30" fmla="*/ 15 w 100"/>
              <a:gd name="T31" fmla="*/ 69 h 74"/>
              <a:gd name="T32" fmla="*/ 8 w 100"/>
              <a:gd name="T33" fmla="*/ 65 h 74"/>
              <a:gd name="T34" fmla="*/ 6 w 100"/>
              <a:gd name="T35" fmla="*/ 62 h 74"/>
              <a:gd name="T36" fmla="*/ 6 w 100"/>
              <a:gd name="T37" fmla="*/ 51 h 74"/>
              <a:gd name="T38" fmla="*/ 12 w 100"/>
              <a:gd name="T39" fmla="*/ 43 h 74"/>
              <a:gd name="T40" fmla="*/ 66 w 100"/>
              <a:gd name="T41" fmla="*/ 17 h 74"/>
              <a:gd name="T42" fmla="*/ 71 w 100"/>
              <a:gd name="T43" fmla="*/ 16 h 74"/>
              <a:gd name="T44" fmla="*/ 73 w 100"/>
              <a:gd name="T45" fmla="*/ 17 h 74"/>
              <a:gd name="T46" fmla="*/ 79 w 100"/>
              <a:gd name="T47" fmla="*/ 21 h 74"/>
              <a:gd name="T48" fmla="*/ 79 w 100"/>
              <a:gd name="T49" fmla="*/ 26 h 74"/>
              <a:gd name="T50" fmla="*/ 79 w 100"/>
              <a:gd name="T51" fmla="*/ 28 h 74"/>
              <a:gd name="T52" fmla="*/ 75 w 100"/>
              <a:gd name="T53" fmla="*/ 34 h 74"/>
              <a:gd name="T54" fmla="*/ 23 w 100"/>
              <a:gd name="T55" fmla="*/ 58 h 74"/>
              <a:gd name="T56" fmla="*/ 22 w 100"/>
              <a:gd name="T57" fmla="*/ 61 h 74"/>
              <a:gd name="T58" fmla="*/ 25 w 100"/>
              <a:gd name="T59" fmla="*/ 62 h 74"/>
              <a:gd name="T60" fmla="*/ 26 w 100"/>
              <a:gd name="T61" fmla="*/ 62 h 74"/>
              <a:gd name="T62" fmla="*/ 76 w 100"/>
              <a:gd name="T63" fmla="*/ 38 h 74"/>
              <a:gd name="T64" fmla="*/ 83 w 100"/>
              <a:gd name="T65" fmla="*/ 30 h 74"/>
              <a:gd name="T66" fmla="*/ 84 w 100"/>
              <a:gd name="T67" fmla="*/ 24 h 74"/>
              <a:gd name="T68" fmla="*/ 83 w 100"/>
              <a:gd name="T69" fmla="*/ 20 h 74"/>
              <a:gd name="T70" fmla="*/ 75 w 100"/>
              <a:gd name="T71" fmla="*/ 13 h 74"/>
              <a:gd name="T72" fmla="*/ 71 w 100"/>
              <a:gd name="T73" fmla="*/ 12 h 74"/>
              <a:gd name="T74" fmla="*/ 64 w 100"/>
              <a:gd name="T75" fmla="*/ 13 h 74"/>
              <a:gd name="T76" fmla="*/ 11 w 100"/>
              <a:gd name="T77" fmla="*/ 39 h 74"/>
              <a:gd name="T78" fmla="*/ 0 w 100"/>
              <a:gd name="T79" fmla="*/ 50 h 74"/>
              <a:gd name="T80" fmla="*/ 2 w 100"/>
              <a:gd name="T81" fmla="*/ 63 h 74"/>
              <a:gd name="T82" fmla="*/ 4 w 100"/>
              <a:gd name="T83" fmla="*/ 67 h 74"/>
              <a:gd name="T84" fmla="*/ 14 w 100"/>
              <a:gd name="T85" fmla="*/ 73 h 74"/>
              <a:gd name="T86" fmla="*/ 18 w 100"/>
              <a:gd name="T87" fmla="*/ 74 h 74"/>
              <a:gd name="T88" fmla="*/ 23 w 100"/>
              <a:gd name="T89" fmla="*/ 73 h 74"/>
              <a:gd name="T90" fmla="*/ 87 w 100"/>
              <a:gd name="T91" fmla="*/ 42 h 74"/>
              <a:gd name="T92" fmla="*/ 91 w 100"/>
              <a:gd name="T93" fmla="*/ 40 h 74"/>
              <a:gd name="T94" fmla="*/ 98 w 100"/>
              <a:gd name="T95" fmla="*/ 34 h 74"/>
              <a:gd name="T96" fmla="*/ 99 w 100"/>
              <a:gd name="T97" fmla="*/ 30 h 74"/>
              <a:gd name="T98" fmla="*/ 100 w 100"/>
              <a:gd name="T99" fmla="*/ 20 h 74"/>
              <a:gd name="T100" fmla="*/ 98 w 100"/>
              <a:gd name="T101" fmla="*/ 12 h 74"/>
              <a:gd name="T102" fmla="*/ 96 w 100"/>
              <a:gd name="T103" fmla="*/ 8 h 74"/>
              <a:gd name="T104" fmla="*/ 89 w 100"/>
              <a:gd name="T105" fmla="*/ 3 h 74"/>
              <a:gd name="T106" fmla="*/ 85 w 100"/>
              <a:gd name="T107" fmla="*/ 1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0" h="74">
                <a:moveTo>
                  <a:pt x="77" y="0"/>
                </a:moveTo>
                <a:lnTo>
                  <a:pt x="77" y="0"/>
                </a:lnTo>
                <a:lnTo>
                  <a:pt x="72" y="1"/>
                </a:lnTo>
                <a:lnTo>
                  <a:pt x="66" y="3"/>
                </a:lnTo>
                <a:lnTo>
                  <a:pt x="31" y="20"/>
                </a:lnTo>
                <a:lnTo>
                  <a:pt x="31" y="20"/>
                </a:lnTo>
                <a:lnTo>
                  <a:pt x="30" y="21"/>
                </a:lnTo>
                <a:lnTo>
                  <a:pt x="30" y="23"/>
                </a:lnTo>
                <a:lnTo>
                  <a:pt x="30" y="23"/>
                </a:lnTo>
                <a:lnTo>
                  <a:pt x="31" y="24"/>
                </a:lnTo>
                <a:lnTo>
                  <a:pt x="31" y="24"/>
                </a:lnTo>
                <a:lnTo>
                  <a:pt x="33" y="24"/>
                </a:lnTo>
                <a:lnTo>
                  <a:pt x="69" y="7"/>
                </a:lnTo>
                <a:lnTo>
                  <a:pt x="69" y="7"/>
                </a:lnTo>
                <a:lnTo>
                  <a:pt x="73" y="5"/>
                </a:lnTo>
                <a:lnTo>
                  <a:pt x="77" y="4"/>
                </a:lnTo>
                <a:lnTo>
                  <a:pt x="77" y="4"/>
                </a:lnTo>
                <a:lnTo>
                  <a:pt x="83" y="5"/>
                </a:lnTo>
                <a:lnTo>
                  <a:pt x="83" y="5"/>
                </a:lnTo>
                <a:lnTo>
                  <a:pt x="89" y="9"/>
                </a:lnTo>
                <a:lnTo>
                  <a:pt x="93" y="15"/>
                </a:lnTo>
                <a:lnTo>
                  <a:pt x="93" y="15"/>
                </a:lnTo>
                <a:lnTo>
                  <a:pt x="96" y="21"/>
                </a:lnTo>
                <a:lnTo>
                  <a:pt x="95" y="28"/>
                </a:lnTo>
                <a:lnTo>
                  <a:pt x="95" y="28"/>
                </a:lnTo>
                <a:lnTo>
                  <a:pt x="91" y="34"/>
                </a:lnTo>
                <a:lnTo>
                  <a:pt x="85" y="38"/>
                </a:lnTo>
                <a:lnTo>
                  <a:pt x="25" y="67"/>
                </a:lnTo>
                <a:lnTo>
                  <a:pt x="25" y="67"/>
                </a:lnTo>
                <a:lnTo>
                  <a:pt x="18" y="69"/>
                </a:lnTo>
                <a:lnTo>
                  <a:pt x="18" y="69"/>
                </a:lnTo>
                <a:lnTo>
                  <a:pt x="15" y="69"/>
                </a:lnTo>
                <a:lnTo>
                  <a:pt x="11" y="67"/>
                </a:lnTo>
                <a:lnTo>
                  <a:pt x="8" y="65"/>
                </a:lnTo>
                <a:lnTo>
                  <a:pt x="6" y="62"/>
                </a:lnTo>
                <a:lnTo>
                  <a:pt x="6" y="62"/>
                </a:lnTo>
                <a:lnTo>
                  <a:pt x="4" y="57"/>
                </a:lnTo>
                <a:lnTo>
                  <a:pt x="6" y="51"/>
                </a:lnTo>
                <a:lnTo>
                  <a:pt x="8" y="47"/>
                </a:lnTo>
                <a:lnTo>
                  <a:pt x="12" y="43"/>
                </a:lnTo>
                <a:lnTo>
                  <a:pt x="66" y="17"/>
                </a:lnTo>
                <a:lnTo>
                  <a:pt x="66" y="17"/>
                </a:lnTo>
                <a:lnTo>
                  <a:pt x="71" y="16"/>
                </a:lnTo>
                <a:lnTo>
                  <a:pt x="71" y="16"/>
                </a:lnTo>
                <a:lnTo>
                  <a:pt x="73" y="17"/>
                </a:lnTo>
                <a:lnTo>
                  <a:pt x="73" y="17"/>
                </a:lnTo>
                <a:lnTo>
                  <a:pt x="76" y="19"/>
                </a:lnTo>
                <a:lnTo>
                  <a:pt x="79" y="21"/>
                </a:lnTo>
                <a:lnTo>
                  <a:pt x="79" y="21"/>
                </a:lnTo>
                <a:lnTo>
                  <a:pt x="79" y="26"/>
                </a:lnTo>
                <a:lnTo>
                  <a:pt x="79" y="28"/>
                </a:lnTo>
                <a:lnTo>
                  <a:pt x="79" y="28"/>
                </a:lnTo>
                <a:lnTo>
                  <a:pt x="77" y="31"/>
                </a:lnTo>
                <a:lnTo>
                  <a:pt x="75" y="34"/>
                </a:lnTo>
                <a:lnTo>
                  <a:pt x="23" y="58"/>
                </a:lnTo>
                <a:lnTo>
                  <a:pt x="23" y="58"/>
                </a:lnTo>
                <a:lnTo>
                  <a:pt x="22" y="59"/>
                </a:lnTo>
                <a:lnTo>
                  <a:pt x="22" y="61"/>
                </a:lnTo>
                <a:lnTo>
                  <a:pt x="22" y="61"/>
                </a:lnTo>
                <a:lnTo>
                  <a:pt x="25" y="62"/>
                </a:lnTo>
                <a:lnTo>
                  <a:pt x="25" y="62"/>
                </a:lnTo>
                <a:lnTo>
                  <a:pt x="26" y="62"/>
                </a:lnTo>
                <a:lnTo>
                  <a:pt x="76" y="38"/>
                </a:lnTo>
                <a:lnTo>
                  <a:pt x="76" y="38"/>
                </a:lnTo>
                <a:lnTo>
                  <a:pt x="80" y="35"/>
                </a:lnTo>
                <a:lnTo>
                  <a:pt x="83" y="30"/>
                </a:lnTo>
                <a:lnTo>
                  <a:pt x="83" y="30"/>
                </a:lnTo>
                <a:lnTo>
                  <a:pt x="84" y="24"/>
                </a:lnTo>
                <a:lnTo>
                  <a:pt x="83" y="20"/>
                </a:lnTo>
                <a:lnTo>
                  <a:pt x="83" y="20"/>
                </a:lnTo>
                <a:lnTo>
                  <a:pt x="79" y="16"/>
                </a:lnTo>
                <a:lnTo>
                  <a:pt x="75" y="13"/>
                </a:lnTo>
                <a:lnTo>
                  <a:pt x="75" y="13"/>
                </a:lnTo>
                <a:lnTo>
                  <a:pt x="71" y="12"/>
                </a:lnTo>
                <a:lnTo>
                  <a:pt x="71" y="12"/>
                </a:lnTo>
                <a:lnTo>
                  <a:pt x="64" y="13"/>
                </a:lnTo>
                <a:lnTo>
                  <a:pt x="11" y="39"/>
                </a:lnTo>
                <a:lnTo>
                  <a:pt x="11" y="39"/>
                </a:lnTo>
                <a:lnTo>
                  <a:pt x="4" y="44"/>
                </a:lnTo>
                <a:lnTo>
                  <a:pt x="0" y="50"/>
                </a:lnTo>
                <a:lnTo>
                  <a:pt x="0" y="57"/>
                </a:lnTo>
                <a:lnTo>
                  <a:pt x="2" y="63"/>
                </a:lnTo>
                <a:lnTo>
                  <a:pt x="2" y="63"/>
                </a:lnTo>
                <a:lnTo>
                  <a:pt x="4" y="67"/>
                </a:lnTo>
                <a:lnTo>
                  <a:pt x="8" y="71"/>
                </a:lnTo>
                <a:lnTo>
                  <a:pt x="14" y="73"/>
                </a:lnTo>
                <a:lnTo>
                  <a:pt x="18" y="74"/>
                </a:lnTo>
                <a:lnTo>
                  <a:pt x="18" y="74"/>
                </a:lnTo>
                <a:lnTo>
                  <a:pt x="23" y="73"/>
                </a:lnTo>
                <a:lnTo>
                  <a:pt x="23" y="73"/>
                </a:lnTo>
                <a:lnTo>
                  <a:pt x="27" y="71"/>
                </a:lnTo>
                <a:lnTo>
                  <a:pt x="87" y="42"/>
                </a:lnTo>
                <a:lnTo>
                  <a:pt x="87" y="42"/>
                </a:lnTo>
                <a:lnTo>
                  <a:pt x="91" y="40"/>
                </a:lnTo>
                <a:lnTo>
                  <a:pt x="95" y="36"/>
                </a:lnTo>
                <a:lnTo>
                  <a:pt x="98" y="34"/>
                </a:lnTo>
                <a:lnTo>
                  <a:pt x="99" y="30"/>
                </a:lnTo>
                <a:lnTo>
                  <a:pt x="99" y="30"/>
                </a:lnTo>
                <a:lnTo>
                  <a:pt x="100" y="26"/>
                </a:lnTo>
                <a:lnTo>
                  <a:pt x="100" y="20"/>
                </a:lnTo>
                <a:lnTo>
                  <a:pt x="100" y="16"/>
                </a:lnTo>
                <a:lnTo>
                  <a:pt x="98" y="12"/>
                </a:lnTo>
                <a:lnTo>
                  <a:pt x="98" y="12"/>
                </a:lnTo>
                <a:lnTo>
                  <a:pt x="96" y="8"/>
                </a:lnTo>
                <a:lnTo>
                  <a:pt x="92" y="5"/>
                </a:lnTo>
                <a:lnTo>
                  <a:pt x="89" y="3"/>
                </a:lnTo>
                <a:lnTo>
                  <a:pt x="85" y="1"/>
                </a:lnTo>
                <a:lnTo>
                  <a:pt x="85" y="1"/>
                </a:lnTo>
                <a:lnTo>
                  <a:pt x="77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30" name="Freeform 220"/>
          <p:cNvSpPr/>
          <p:nvPr/>
        </p:nvSpPr>
        <p:spPr bwMode="auto">
          <a:xfrm rot="3519006">
            <a:off x="6036937" y="3641322"/>
            <a:ext cx="712964" cy="527596"/>
          </a:xfrm>
          <a:custGeom>
            <a:avLst/>
            <a:gdLst>
              <a:gd name="T0" fmla="*/ 77 w 100"/>
              <a:gd name="T1" fmla="*/ 0 h 74"/>
              <a:gd name="T2" fmla="*/ 66 w 100"/>
              <a:gd name="T3" fmla="*/ 3 h 74"/>
              <a:gd name="T4" fmla="*/ 31 w 100"/>
              <a:gd name="T5" fmla="*/ 20 h 74"/>
              <a:gd name="T6" fmla="*/ 30 w 100"/>
              <a:gd name="T7" fmla="*/ 23 h 74"/>
              <a:gd name="T8" fmla="*/ 31 w 100"/>
              <a:gd name="T9" fmla="*/ 24 h 74"/>
              <a:gd name="T10" fmla="*/ 33 w 100"/>
              <a:gd name="T11" fmla="*/ 24 h 74"/>
              <a:gd name="T12" fmla="*/ 69 w 100"/>
              <a:gd name="T13" fmla="*/ 7 h 74"/>
              <a:gd name="T14" fmla="*/ 77 w 100"/>
              <a:gd name="T15" fmla="*/ 4 h 74"/>
              <a:gd name="T16" fmla="*/ 83 w 100"/>
              <a:gd name="T17" fmla="*/ 5 h 74"/>
              <a:gd name="T18" fmla="*/ 89 w 100"/>
              <a:gd name="T19" fmla="*/ 9 h 74"/>
              <a:gd name="T20" fmla="*/ 93 w 100"/>
              <a:gd name="T21" fmla="*/ 15 h 74"/>
              <a:gd name="T22" fmla="*/ 95 w 100"/>
              <a:gd name="T23" fmla="*/ 28 h 74"/>
              <a:gd name="T24" fmla="*/ 91 w 100"/>
              <a:gd name="T25" fmla="*/ 34 h 74"/>
              <a:gd name="T26" fmla="*/ 25 w 100"/>
              <a:gd name="T27" fmla="*/ 67 h 74"/>
              <a:gd name="T28" fmla="*/ 18 w 100"/>
              <a:gd name="T29" fmla="*/ 69 h 74"/>
              <a:gd name="T30" fmla="*/ 15 w 100"/>
              <a:gd name="T31" fmla="*/ 69 h 74"/>
              <a:gd name="T32" fmla="*/ 8 w 100"/>
              <a:gd name="T33" fmla="*/ 65 h 74"/>
              <a:gd name="T34" fmla="*/ 6 w 100"/>
              <a:gd name="T35" fmla="*/ 62 h 74"/>
              <a:gd name="T36" fmla="*/ 6 w 100"/>
              <a:gd name="T37" fmla="*/ 51 h 74"/>
              <a:gd name="T38" fmla="*/ 12 w 100"/>
              <a:gd name="T39" fmla="*/ 43 h 74"/>
              <a:gd name="T40" fmla="*/ 66 w 100"/>
              <a:gd name="T41" fmla="*/ 17 h 74"/>
              <a:gd name="T42" fmla="*/ 71 w 100"/>
              <a:gd name="T43" fmla="*/ 16 h 74"/>
              <a:gd name="T44" fmla="*/ 73 w 100"/>
              <a:gd name="T45" fmla="*/ 17 h 74"/>
              <a:gd name="T46" fmla="*/ 79 w 100"/>
              <a:gd name="T47" fmla="*/ 21 h 74"/>
              <a:gd name="T48" fmla="*/ 79 w 100"/>
              <a:gd name="T49" fmla="*/ 26 h 74"/>
              <a:gd name="T50" fmla="*/ 79 w 100"/>
              <a:gd name="T51" fmla="*/ 28 h 74"/>
              <a:gd name="T52" fmla="*/ 75 w 100"/>
              <a:gd name="T53" fmla="*/ 34 h 74"/>
              <a:gd name="T54" fmla="*/ 23 w 100"/>
              <a:gd name="T55" fmla="*/ 58 h 74"/>
              <a:gd name="T56" fmla="*/ 22 w 100"/>
              <a:gd name="T57" fmla="*/ 61 h 74"/>
              <a:gd name="T58" fmla="*/ 25 w 100"/>
              <a:gd name="T59" fmla="*/ 62 h 74"/>
              <a:gd name="T60" fmla="*/ 26 w 100"/>
              <a:gd name="T61" fmla="*/ 62 h 74"/>
              <a:gd name="T62" fmla="*/ 76 w 100"/>
              <a:gd name="T63" fmla="*/ 38 h 74"/>
              <a:gd name="T64" fmla="*/ 83 w 100"/>
              <a:gd name="T65" fmla="*/ 30 h 74"/>
              <a:gd name="T66" fmla="*/ 84 w 100"/>
              <a:gd name="T67" fmla="*/ 24 h 74"/>
              <a:gd name="T68" fmla="*/ 83 w 100"/>
              <a:gd name="T69" fmla="*/ 20 h 74"/>
              <a:gd name="T70" fmla="*/ 75 w 100"/>
              <a:gd name="T71" fmla="*/ 13 h 74"/>
              <a:gd name="T72" fmla="*/ 71 w 100"/>
              <a:gd name="T73" fmla="*/ 12 h 74"/>
              <a:gd name="T74" fmla="*/ 64 w 100"/>
              <a:gd name="T75" fmla="*/ 13 h 74"/>
              <a:gd name="T76" fmla="*/ 11 w 100"/>
              <a:gd name="T77" fmla="*/ 39 h 74"/>
              <a:gd name="T78" fmla="*/ 0 w 100"/>
              <a:gd name="T79" fmla="*/ 50 h 74"/>
              <a:gd name="T80" fmla="*/ 2 w 100"/>
              <a:gd name="T81" fmla="*/ 63 h 74"/>
              <a:gd name="T82" fmla="*/ 4 w 100"/>
              <a:gd name="T83" fmla="*/ 67 h 74"/>
              <a:gd name="T84" fmla="*/ 14 w 100"/>
              <a:gd name="T85" fmla="*/ 73 h 74"/>
              <a:gd name="T86" fmla="*/ 18 w 100"/>
              <a:gd name="T87" fmla="*/ 74 h 74"/>
              <a:gd name="T88" fmla="*/ 23 w 100"/>
              <a:gd name="T89" fmla="*/ 73 h 74"/>
              <a:gd name="T90" fmla="*/ 87 w 100"/>
              <a:gd name="T91" fmla="*/ 42 h 74"/>
              <a:gd name="T92" fmla="*/ 91 w 100"/>
              <a:gd name="T93" fmla="*/ 40 h 74"/>
              <a:gd name="T94" fmla="*/ 98 w 100"/>
              <a:gd name="T95" fmla="*/ 34 h 74"/>
              <a:gd name="T96" fmla="*/ 99 w 100"/>
              <a:gd name="T97" fmla="*/ 30 h 74"/>
              <a:gd name="T98" fmla="*/ 100 w 100"/>
              <a:gd name="T99" fmla="*/ 20 h 74"/>
              <a:gd name="T100" fmla="*/ 98 w 100"/>
              <a:gd name="T101" fmla="*/ 12 h 74"/>
              <a:gd name="T102" fmla="*/ 96 w 100"/>
              <a:gd name="T103" fmla="*/ 8 h 74"/>
              <a:gd name="T104" fmla="*/ 89 w 100"/>
              <a:gd name="T105" fmla="*/ 3 h 74"/>
              <a:gd name="T106" fmla="*/ 85 w 100"/>
              <a:gd name="T107" fmla="*/ 1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0" h="74">
                <a:moveTo>
                  <a:pt x="77" y="0"/>
                </a:moveTo>
                <a:lnTo>
                  <a:pt x="77" y="0"/>
                </a:lnTo>
                <a:lnTo>
                  <a:pt x="72" y="1"/>
                </a:lnTo>
                <a:lnTo>
                  <a:pt x="66" y="3"/>
                </a:lnTo>
                <a:lnTo>
                  <a:pt x="31" y="20"/>
                </a:lnTo>
                <a:lnTo>
                  <a:pt x="31" y="20"/>
                </a:lnTo>
                <a:lnTo>
                  <a:pt x="30" y="21"/>
                </a:lnTo>
                <a:lnTo>
                  <a:pt x="30" y="23"/>
                </a:lnTo>
                <a:lnTo>
                  <a:pt x="30" y="23"/>
                </a:lnTo>
                <a:lnTo>
                  <a:pt x="31" y="24"/>
                </a:lnTo>
                <a:lnTo>
                  <a:pt x="31" y="24"/>
                </a:lnTo>
                <a:lnTo>
                  <a:pt x="33" y="24"/>
                </a:lnTo>
                <a:lnTo>
                  <a:pt x="69" y="7"/>
                </a:lnTo>
                <a:lnTo>
                  <a:pt x="69" y="7"/>
                </a:lnTo>
                <a:lnTo>
                  <a:pt x="73" y="5"/>
                </a:lnTo>
                <a:lnTo>
                  <a:pt x="77" y="4"/>
                </a:lnTo>
                <a:lnTo>
                  <a:pt x="77" y="4"/>
                </a:lnTo>
                <a:lnTo>
                  <a:pt x="83" y="5"/>
                </a:lnTo>
                <a:lnTo>
                  <a:pt x="83" y="5"/>
                </a:lnTo>
                <a:lnTo>
                  <a:pt x="89" y="9"/>
                </a:lnTo>
                <a:lnTo>
                  <a:pt x="93" y="15"/>
                </a:lnTo>
                <a:lnTo>
                  <a:pt x="93" y="15"/>
                </a:lnTo>
                <a:lnTo>
                  <a:pt x="96" y="21"/>
                </a:lnTo>
                <a:lnTo>
                  <a:pt x="95" y="28"/>
                </a:lnTo>
                <a:lnTo>
                  <a:pt x="95" y="28"/>
                </a:lnTo>
                <a:lnTo>
                  <a:pt x="91" y="34"/>
                </a:lnTo>
                <a:lnTo>
                  <a:pt x="85" y="38"/>
                </a:lnTo>
                <a:lnTo>
                  <a:pt x="25" y="67"/>
                </a:lnTo>
                <a:lnTo>
                  <a:pt x="25" y="67"/>
                </a:lnTo>
                <a:lnTo>
                  <a:pt x="18" y="69"/>
                </a:lnTo>
                <a:lnTo>
                  <a:pt x="18" y="69"/>
                </a:lnTo>
                <a:lnTo>
                  <a:pt x="15" y="69"/>
                </a:lnTo>
                <a:lnTo>
                  <a:pt x="11" y="67"/>
                </a:lnTo>
                <a:lnTo>
                  <a:pt x="8" y="65"/>
                </a:lnTo>
                <a:lnTo>
                  <a:pt x="6" y="62"/>
                </a:lnTo>
                <a:lnTo>
                  <a:pt x="6" y="62"/>
                </a:lnTo>
                <a:lnTo>
                  <a:pt x="4" y="57"/>
                </a:lnTo>
                <a:lnTo>
                  <a:pt x="6" y="51"/>
                </a:lnTo>
                <a:lnTo>
                  <a:pt x="8" y="47"/>
                </a:lnTo>
                <a:lnTo>
                  <a:pt x="12" y="43"/>
                </a:lnTo>
                <a:lnTo>
                  <a:pt x="66" y="17"/>
                </a:lnTo>
                <a:lnTo>
                  <a:pt x="66" y="17"/>
                </a:lnTo>
                <a:lnTo>
                  <a:pt x="71" y="16"/>
                </a:lnTo>
                <a:lnTo>
                  <a:pt x="71" y="16"/>
                </a:lnTo>
                <a:lnTo>
                  <a:pt x="73" y="17"/>
                </a:lnTo>
                <a:lnTo>
                  <a:pt x="73" y="17"/>
                </a:lnTo>
                <a:lnTo>
                  <a:pt x="76" y="19"/>
                </a:lnTo>
                <a:lnTo>
                  <a:pt x="79" y="21"/>
                </a:lnTo>
                <a:lnTo>
                  <a:pt x="79" y="21"/>
                </a:lnTo>
                <a:lnTo>
                  <a:pt x="79" y="26"/>
                </a:lnTo>
                <a:lnTo>
                  <a:pt x="79" y="28"/>
                </a:lnTo>
                <a:lnTo>
                  <a:pt x="79" y="28"/>
                </a:lnTo>
                <a:lnTo>
                  <a:pt x="77" y="31"/>
                </a:lnTo>
                <a:lnTo>
                  <a:pt x="75" y="34"/>
                </a:lnTo>
                <a:lnTo>
                  <a:pt x="23" y="58"/>
                </a:lnTo>
                <a:lnTo>
                  <a:pt x="23" y="58"/>
                </a:lnTo>
                <a:lnTo>
                  <a:pt x="22" y="59"/>
                </a:lnTo>
                <a:lnTo>
                  <a:pt x="22" y="61"/>
                </a:lnTo>
                <a:lnTo>
                  <a:pt x="22" y="61"/>
                </a:lnTo>
                <a:lnTo>
                  <a:pt x="25" y="62"/>
                </a:lnTo>
                <a:lnTo>
                  <a:pt x="25" y="62"/>
                </a:lnTo>
                <a:lnTo>
                  <a:pt x="26" y="62"/>
                </a:lnTo>
                <a:lnTo>
                  <a:pt x="76" y="38"/>
                </a:lnTo>
                <a:lnTo>
                  <a:pt x="76" y="38"/>
                </a:lnTo>
                <a:lnTo>
                  <a:pt x="80" y="35"/>
                </a:lnTo>
                <a:lnTo>
                  <a:pt x="83" y="30"/>
                </a:lnTo>
                <a:lnTo>
                  <a:pt x="83" y="30"/>
                </a:lnTo>
                <a:lnTo>
                  <a:pt x="84" y="24"/>
                </a:lnTo>
                <a:lnTo>
                  <a:pt x="83" y="20"/>
                </a:lnTo>
                <a:lnTo>
                  <a:pt x="83" y="20"/>
                </a:lnTo>
                <a:lnTo>
                  <a:pt x="79" y="16"/>
                </a:lnTo>
                <a:lnTo>
                  <a:pt x="75" y="13"/>
                </a:lnTo>
                <a:lnTo>
                  <a:pt x="75" y="13"/>
                </a:lnTo>
                <a:lnTo>
                  <a:pt x="71" y="12"/>
                </a:lnTo>
                <a:lnTo>
                  <a:pt x="71" y="12"/>
                </a:lnTo>
                <a:lnTo>
                  <a:pt x="64" y="13"/>
                </a:lnTo>
                <a:lnTo>
                  <a:pt x="11" y="39"/>
                </a:lnTo>
                <a:lnTo>
                  <a:pt x="11" y="39"/>
                </a:lnTo>
                <a:lnTo>
                  <a:pt x="4" y="44"/>
                </a:lnTo>
                <a:lnTo>
                  <a:pt x="0" y="50"/>
                </a:lnTo>
                <a:lnTo>
                  <a:pt x="0" y="57"/>
                </a:lnTo>
                <a:lnTo>
                  <a:pt x="2" y="63"/>
                </a:lnTo>
                <a:lnTo>
                  <a:pt x="2" y="63"/>
                </a:lnTo>
                <a:lnTo>
                  <a:pt x="4" y="67"/>
                </a:lnTo>
                <a:lnTo>
                  <a:pt x="8" y="71"/>
                </a:lnTo>
                <a:lnTo>
                  <a:pt x="14" y="73"/>
                </a:lnTo>
                <a:lnTo>
                  <a:pt x="18" y="74"/>
                </a:lnTo>
                <a:lnTo>
                  <a:pt x="18" y="74"/>
                </a:lnTo>
                <a:lnTo>
                  <a:pt x="23" y="73"/>
                </a:lnTo>
                <a:lnTo>
                  <a:pt x="23" y="73"/>
                </a:lnTo>
                <a:lnTo>
                  <a:pt x="27" y="71"/>
                </a:lnTo>
                <a:lnTo>
                  <a:pt x="87" y="42"/>
                </a:lnTo>
                <a:lnTo>
                  <a:pt x="87" y="42"/>
                </a:lnTo>
                <a:lnTo>
                  <a:pt x="91" y="40"/>
                </a:lnTo>
                <a:lnTo>
                  <a:pt x="95" y="36"/>
                </a:lnTo>
                <a:lnTo>
                  <a:pt x="98" y="34"/>
                </a:lnTo>
                <a:lnTo>
                  <a:pt x="99" y="30"/>
                </a:lnTo>
                <a:lnTo>
                  <a:pt x="99" y="30"/>
                </a:lnTo>
                <a:lnTo>
                  <a:pt x="100" y="26"/>
                </a:lnTo>
                <a:lnTo>
                  <a:pt x="100" y="20"/>
                </a:lnTo>
                <a:lnTo>
                  <a:pt x="100" y="16"/>
                </a:lnTo>
                <a:lnTo>
                  <a:pt x="98" y="12"/>
                </a:lnTo>
                <a:lnTo>
                  <a:pt x="98" y="12"/>
                </a:lnTo>
                <a:lnTo>
                  <a:pt x="96" y="8"/>
                </a:lnTo>
                <a:lnTo>
                  <a:pt x="92" y="5"/>
                </a:lnTo>
                <a:lnTo>
                  <a:pt x="89" y="3"/>
                </a:lnTo>
                <a:lnTo>
                  <a:pt x="85" y="1"/>
                </a:lnTo>
                <a:lnTo>
                  <a:pt x="85" y="1"/>
                </a:lnTo>
                <a:lnTo>
                  <a:pt x="77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31" name="Freeform 230"/>
          <p:cNvSpPr>
            <a:spLocks noEditPoints="1"/>
          </p:cNvSpPr>
          <p:nvPr/>
        </p:nvSpPr>
        <p:spPr bwMode="auto">
          <a:xfrm>
            <a:off x="1519356" y="4277120"/>
            <a:ext cx="601133" cy="651933"/>
          </a:xfrm>
          <a:custGeom>
            <a:avLst/>
            <a:gdLst/>
            <a:ahLst/>
            <a:cxnLst>
              <a:cxn ang="0">
                <a:pos x="70" y="72"/>
              </a:cxn>
              <a:cxn ang="0">
                <a:pos x="76" y="44"/>
              </a:cxn>
              <a:cxn ang="0">
                <a:pos x="90" y="20"/>
              </a:cxn>
              <a:cxn ang="0">
                <a:pos x="114" y="6"/>
              </a:cxn>
              <a:cxn ang="0">
                <a:pos x="142" y="0"/>
              </a:cxn>
              <a:cxn ang="0">
                <a:pos x="156" y="2"/>
              </a:cxn>
              <a:cxn ang="0">
                <a:pos x="182" y="12"/>
              </a:cxn>
              <a:cxn ang="0">
                <a:pos x="202" y="30"/>
              </a:cxn>
              <a:cxn ang="0">
                <a:pos x="212" y="56"/>
              </a:cxn>
              <a:cxn ang="0">
                <a:pos x="212" y="72"/>
              </a:cxn>
              <a:cxn ang="0">
                <a:pos x="208" y="100"/>
              </a:cxn>
              <a:cxn ang="0">
                <a:pos x="192" y="122"/>
              </a:cxn>
              <a:cxn ang="0">
                <a:pos x="170" y="138"/>
              </a:cxn>
              <a:cxn ang="0">
                <a:pos x="142" y="142"/>
              </a:cxn>
              <a:cxn ang="0">
                <a:pos x="128" y="142"/>
              </a:cxn>
              <a:cxn ang="0">
                <a:pos x="102" y="130"/>
              </a:cxn>
              <a:cxn ang="0">
                <a:pos x="82" y="112"/>
              </a:cxn>
              <a:cxn ang="0">
                <a:pos x="72" y="86"/>
              </a:cxn>
              <a:cxn ang="0">
                <a:pos x="70" y="72"/>
              </a:cxn>
              <a:cxn ang="0">
                <a:pos x="142" y="190"/>
              </a:cxn>
              <a:cxn ang="0">
                <a:pos x="104" y="194"/>
              </a:cxn>
              <a:cxn ang="0">
                <a:pos x="74" y="202"/>
              </a:cxn>
              <a:cxn ang="0">
                <a:pos x="48" y="214"/>
              </a:cxn>
              <a:cxn ang="0">
                <a:pos x="16" y="244"/>
              </a:cxn>
              <a:cxn ang="0">
                <a:pos x="0" y="268"/>
              </a:cxn>
              <a:cxn ang="0">
                <a:pos x="284" y="308"/>
              </a:cxn>
              <a:cxn ang="0">
                <a:pos x="284" y="268"/>
              </a:cxn>
              <a:cxn ang="0">
                <a:pos x="268" y="244"/>
              </a:cxn>
              <a:cxn ang="0">
                <a:pos x="234" y="214"/>
              </a:cxn>
              <a:cxn ang="0">
                <a:pos x="210" y="202"/>
              </a:cxn>
              <a:cxn ang="0">
                <a:pos x="180" y="194"/>
              </a:cxn>
              <a:cxn ang="0">
                <a:pos x="142" y="190"/>
              </a:cxn>
            </a:cxnLst>
            <a:rect l="0" t="0" r="r" b="b"/>
            <a:pathLst>
              <a:path w="284" h="308">
                <a:moveTo>
                  <a:pt x="70" y="72"/>
                </a:moveTo>
                <a:lnTo>
                  <a:pt x="70" y="72"/>
                </a:lnTo>
                <a:lnTo>
                  <a:pt x="72" y="56"/>
                </a:lnTo>
                <a:lnTo>
                  <a:pt x="76" y="44"/>
                </a:lnTo>
                <a:lnTo>
                  <a:pt x="82" y="30"/>
                </a:lnTo>
                <a:lnTo>
                  <a:pt x="90" y="20"/>
                </a:lnTo>
                <a:lnTo>
                  <a:pt x="102" y="12"/>
                </a:lnTo>
                <a:lnTo>
                  <a:pt x="114" y="6"/>
                </a:lnTo>
                <a:lnTo>
                  <a:pt x="128" y="2"/>
                </a:lnTo>
                <a:lnTo>
                  <a:pt x="142" y="0"/>
                </a:lnTo>
                <a:lnTo>
                  <a:pt x="142" y="0"/>
                </a:lnTo>
                <a:lnTo>
                  <a:pt x="156" y="2"/>
                </a:lnTo>
                <a:lnTo>
                  <a:pt x="170" y="6"/>
                </a:lnTo>
                <a:lnTo>
                  <a:pt x="182" y="12"/>
                </a:lnTo>
                <a:lnTo>
                  <a:pt x="192" y="20"/>
                </a:lnTo>
                <a:lnTo>
                  <a:pt x="202" y="30"/>
                </a:lnTo>
                <a:lnTo>
                  <a:pt x="208" y="44"/>
                </a:lnTo>
                <a:lnTo>
                  <a:pt x="212" y="56"/>
                </a:lnTo>
                <a:lnTo>
                  <a:pt x="212" y="72"/>
                </a:lnTo>
                <a:lnTo>
                  <a:pt x="212" y="72"/>
                </a:lnTo>
                <a:lnTo>
                  <a:pt x="212" y="86"/>
                </a:lnTo>
                <a:lnTo>
                  <a:pt x="208" y="100"/>
                </a:lnTo>
                <a:lnTo>
                  <a:pt x="202" y="112"/>
                </a:lnTo>
                <a:lnTo>
                  <a:pt x="192" y="122"/>
                </a:lnTo>
                <a:lnTo>
                  <a:pt x="182" y="130"/>
                </a:lnTo>
                <a:lnTo>
                  <a:pt x="170" y="138"/>
                </a:lnTo>
                <a:lnTo>
                  <a:pt x="156" y="142"/>
                </a:lnTo>
                <a:lnTo>
                  <a:pt x="142" y="142"/>
                </a:lnTo>
                <a:lnTo>
                  <a:pt x="142" y="142"/>
                </a:lnTo>
                <a:lnTo>
                  <a:pt x="128" y="142"/>
                </a:lnTo>
                <a:lnTo>
                  <a:pt x="114" y="138"/>
                </a:lnTo>
                <a:lnTo>
                  <a:pt x="102" y="130"/>
                </a:lnTo>
                <a:lnTo>
                  <a:pt x="90" y="122"/>
                </a:lnTo>
                <a:lnTo>
                  <a:pt x="82" y="112"/>
                </a:lnTo>
                <a:lnTo>
                  <a:pt x="76" y="100"/>
                </a:lnTo>
                <a:lnTo>
                  <a:pt x="72" y="86"/>
                </a:lnTo>
                <a:lnTo>
                  <a:pt x="70" y="72"/>
                </a:lnTo>
                <a:lnTo>
                  <a:pt x="70" y="72"/>
                </a:lnTo>
                <a:close/>
                <a:moveTo>
                  <a:pt x="142" y="190"/>
                </a:moveTo>
                <a:lnTo>
                  <a:pt x="142" y="190"/>
                </a:lnTo>
                <a:lnTo>
                  <a:pt x="122" y="190"/>
                </a:lnTo>
                <a:lnTo>
                  <a:pt x="104" y="194"/>
                </a:lnTo>
                <a:lnTo>
                  <a:pt x="88" y="198"/>
                </a:lnTo>
                <a:lnTo>
                  <a:pt x="74" y="202"/>
                </a:lnTo>
                <a:lnTo>
                  <a:pt x="60" y="208"/>
                </a:lnTo>
                <a:lnTo>
                  <a:pt x="48" y="214"/>
                </a:lnTo>
                <a:lnTo>
                  <a:pt x="30" y="230"/>
                </a:lnTo>
                <a:lnTo>
                  <a:pt x="16" y="244"/>
                </a:lnTo>
                <a:lnTo>
                  <a:pt x="6" y="256"/>
                </a:lnTo>
                <a:lnTo>
                  <a:pt x="0" y="268"/>
                </a:lnTo>
                <a:lnTo>
                  <a:pt x="0" y="308"/>
                </a:lnTo>
                <a:lnTo>
                  <a:pt x="284" y="308"/>
                </a:lnTo>
                <a:lnTo>
                  <a:pt x="284" y="268"/>
                </a:lnTo>
                <a:lnTo>
                  <a:pt x="284" y="268"/>
                </a:lnTo>
                <a:lnTo>
                  <a:pt x="278" y="256"/>
                </a:lnTo>
                <a:lnTo>
                  <a:pt x="268" y="244"/>
                </a:lnTo>
                <a:lnTo>
                  <a:pt x="254" y="230"/>
                </a:lnTo>
                <a:lnTo>
                  <a:pt x="234" y="214"/>
                </a:lnTo>
                <a:lnTo>
                  <a:pt x="224" y="208"/>
                </a:lnTo>
                <a:lnTo>
                  <a:pt x="210" y="202"/>
                </a:lnTo>
                <a:lnTo>
                  <a:pt x="196" y="198"/>
                </a:lnTo>
                <a:lnTo>
                  <a:pt x="180" y="194"/>
                </a:lnTo>
                <a:lnTo>
                  <a:pt x="162" y="190"/>
                </a:lnTo>
                <a:lnTo>
                  <a:pt x="142" y="190"/>
                </a:lnTo>
                <a:lnTo>
                  <a:pt x="142" y="19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32" name="Freeform 230"/>
          <p:cNvSpPr>
            <a:spLocks noEditPoints="1"/>
          </p:cNvSpPr>
          <p:nvPr/>
        </p:nvSpPr>
        <p:spPr bwMode="auto">
          <a:xfrm>
            <a:off x="1505186" y="1875474"/>
            <a:ext cx="601133" cy="651933"/>
          </a:xfrm>
          <a:custGeom>
            <a:avLst/>
            <a:gdLst/>
            <a:ahLst/>
            <a:cxnLst>
              <a:cxn ang="0">
                <a:pos x="70" y="72"/>
              </a:cxn>
              <a:cxn ang="0">
                <a:pos x="76" y="44"/>
              </a:cxn>
              <a:cxn ang="0">
                <a:pos x="90" y="20"/>
              </a:cxn>
              <a:cxn ang="0">
                <a:pos x="114" y="6"/>
              </a:cxn>
              <a:cxn ang="0">
                <a:pos x="142" y="0"/>
              </a:cxn>
              <a:cxn ang="0">
                <a:pos x="156" y="2"/>
              </a:cxn>
              <a:cxn ang="0">
                <a:pos x="182" y="12"/>
              </a:cxn>
              <a:cxn ang="0">
                <a:pos x="202" y="30"/>
              </a:cxn>
              <a:cxn ang="0">
                <a:pos x="212" y="56"/>
              </a:cxn>
              <a:cxn ang="0">
                <a:pos x="212" y="72"/>
              </a:cxn>
              <a:cxn ang="0">
                <a:pos x="208" y="100"/>
              </a:cxn>
              <a:cxn ang="0">
                <a:pos x="192" y="122"/>
              </a:cxn>
              <a:cxn ang="0">
                <a:pos x="170" y="138"/>
              </a:cxn>
              <a:cxn ang="0">
                <a:pos x="142" y="142"/>
              </a:cxn>
              <a:cxn ang="0">
                <a:pos x="128" y="142"/>
              </a:cxn>
              <a:cxn ang="0">
                <a:pos x="102" y="130"/>
              </a:cxn>
              <a:cxn ang="0">
                <a:pos x="82" y="112"/>
              </a:cxn>
              <a:cxn ang="0">
                <a:pos x="72" y="86"/>
              </a:cxn>
              <a:cxn ang="0">
                <a:pos x="70" y="72"/>
              </a:cxn>
              <a:cxn ang="0">
                <a:pos x="142" y="190"/>
              </a:cxn>
              <a:cxn ang="0">
                <a:pos x="104" y="194"/>
              </a:cxn>
              <a:cxn ang="0">
                <a:pos x="74" y="202"/>
              </a:cxn>
              <a:cxn ang="0">
                <a:pos x="48" y="214"/>
              </a:cxn>
              <a:cxn ang="0">
                <a:pos x="16" y="244"/>
              </a:cxn>
              <a:cxn ang="0">
                <a:pos x="0" y="268"/>
              </a:cxn>
              <a:cxn ang="0">
                <a:pos x="284" y="308"/>
              </a:cxn>
              <a:cxn ang="0">
                <a:pos x="284" y="268"/>
              </a:cxn>
              <a:cxn ang="0">
                <a:pos x="268" y="244"/>
              </a:cxn>
              <a:cxn ang="0">
                <a:pos x="234" y="214"/>
              </a:cxn>
              <a:cxn ang="0">
                <a:pos x="210" y="202"/>
              </a:cxn>
              <a:cxn ang="0">
                <a:pos x="180" y="194"/>
              </a:cxn>
              <a:cxn ang="0">
                <a:pos x="142" y="190"/>
              </a:cxn>
            </a:cxnLst>
            <a:rect l="0" t="0" r="r" b="b"/>
            <a:pathLst>
              <a:path w="284" h="308">
                <a:moveTo>
                  <a:pt x="70" y="72"/>
                </a:moveTo>
                <a:lnTo>
                  <a:pt x="70" y="72"/>
                </a:lnTo>
                <a:lnTo>
                  <a:pt x="72" y="56"/>
                </a:lnTo>
                <a:lnTo>
                  <a:pt x="76" y="44"/>
                </a:lnTo>
                <a:lnTo>
                  <a:pt x="82" y="30"/>
                </a:lnTo>
                <a:lnTo>
                  <a:pt x="90" y="20"/>
                </a:lnTo>
                <a:lnTo>
                  <a:pt x="102" y="12"/>
                </a:lnTo>
                <a:lnTo>
                  <a:pt x="114" y="6"/>
                </a:lnTo>
                <a:lnTo>
                  <a:pt x="128" y="2"/>
                </a:lnTo>
                <a:lnTo>
                  <a:pt x="142" y="0"/>
                </a:lnTo>
                <a:lnTo>
                  <a:pt x="142" y="0"/>
                </a:lnTo>
                <a:lnTo>
                  <a:pt x="156" y="2"/>
                </a:lnTo>
                <a:lnTo>
                  <a:pt x="170" y="6"/>
                </a:lnTo>
                <a:lnTo>
                  <a:pt x="182" y="12"/>
                </a:lnTo>
                <a:lnTo>
                  <a:pt x="192" y="20"/>
                </a:lnTo>
                <a:lnTo>
                  <a:pt x="202" y="30"/>
                </a:lnTo>
                <a:lnTo>
                  <a:pt x="208" y="44"/>
                </a:lnTo>
                <a:lnTo>
                  <a:pt x="212" y="56"/>
                </a:lnTo>
                <a:lnTo>
                  <a:pt x="212" y="72"/>
                </a:lnTo>
                <a:lnTo>
                  <a:pt x="212" y="72"/>
                </a:lnTo>
                <a:lnTo>
                  <a:pt x="212" y="86"/>
                </a:lnTo>
                <a:lnTo>
                  <a:pt x="208" y="100"/>
                </a:lnTo>
                <a:lnTo>
                  <a:pt x="202" y="112"/>
                </a:lnTo>
                <a:lnTo>
                  <a:pt x="192" y="122"/>
                </a:lnTo>
                <a:lnTo>
                  <a:pt x="182" y="130"/>
                </a:lnTo>
                <a:lnTo>
                  <a:pt x="170" y="138"/>
                </a:lnTo>
                <a:lnTo>
                  <a:pt x="156" y="142"/>
                </a:lnTo>
                <a:lnTo>
                  <a:pt x="142" y="142"/>
                </a:lnTo>
                <a:lnTo>
                  <a:pt x="142" y="142"/>
                </a:lnTo>
                <a:lnTo>
                  <a:pt x="128" y="142"/>
                </a:lnTo>
                <a:lnTo>
                  <a:pt x="114" y="138"/>
                </a:lnTo>
                <a:lnTo>
                  <a:pt x="102" y="130"/>
                </a:lnTo>
                <a:lnTo>
                  <a:pt x="90" y="122"/>
                </a:lnTo>
                <a:lnTo>
                  <a:pt x="82" y="112"/>
                </a:lnTo>
                <a:lnTo>
                  <a:pt x="76" y="100"/>
                </a:lnTo>
                <a:lnTo>
                  <a:pt x="72" y="86"/>
                </a:lnTo>
                <a:lnTo>
                  <a:pt x="70" y="72"/>
                </a:lnTo>
                <a:lnTo>
                  <a:pt x="70" y="72"/>
                </a:lnTo>
                <a:close/>
                <a:moveTo>
                  <a:pt x="142" y="190"/>
                </a:moveTo>
                <a:lnTo>
                  <a:pt x="142" y="190"/>
                </a:lnTo>
                <a:lnTo>
                  <a:pt x="122" y="190"/>
                </a:lnTo>
                <a:lnTo>
                  <a:pt x="104" y="194"/>
                </a:lnTo>
                <a:lnTo>
                  <a:pt x="88" y="198"/>
                </a:lnTo>
                <a:lnTo>
                  <a:pt x="74" y="202"/>
                </a:lnTo>
                <a:lnTo>
                  <a:pt x="60" y="208"/>
                </a:lnTo>
                <a:lnTo>
                  <a:pt x="48" y="214"/>
                </a:lnTo>
                <a:lnTo>
                  <a:pt x="30" y="230"/>
                </a:lnTo>
                <a:lnTo>
                  <a:pt x="16" y="244"/>
                </a:lnTo>
                <a:lnTo>
                  <a:pt x="6" y="256"/>
                </a:lnTo>
                <a:lnTo>
                  <a:pt x="0" y="268"/>
                </a:lnTo>
                <a:lnTo>
                  <a:pt x="0" y="308"/>
                </a:lnTo>
                <a:lnTo>
                  <a:pt x="284" y="308"/>
                </a:lnTo>
                <a:lnTo>
                  <a:pt x="284" y="268"/>
                </a:lnTo>
                <a:lnTo>
                  <a:pt x="284" y="268"/>
                </a:lnTo>
                <a:lnTo>
                  <a:pt x="278" y="256"/>
                </a:lnTo>
                <a:lnTo>
                  <a:pt x="268" y="244"/>
                </a:lnTo>
                <a:lnTo>
                  <a:pt x="254" y="230"/>
                </a:lnTo>
                <a:lnTo>
                  <a:pt x="234" y="214"/>
                </a:lnTo>
                <a:lnTo>
                  <a:pt x="224" y="208"/>
                </a:lnTo>
                <a:lnTo>
                  <a:pt x="210" y="202"/>
                </a:lnTo>
                <a:lnTo>
                  <a:pt x="196" y="198"/>
                </a:lnTo>
                <a:lnTo>
                  <a:pt x="180" y="194"/>
                </a:lnTo>
                <a:lnTo>
                  <a:pt x="162" y="190"/>
                </a:lnTo>
                <a:lnTo>
                  <a:pt x="142" y="190"/>
                </a:lnTo>
                <a:lnTo>
                  <a:pt x="142" y="19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33" name="Freeform 230"/>
          <p:cNvSpPr>
            <a:spLocks noEditPoints="1"/>
          </p:cNvSpPr>
          <p:nvPr/>
        </p:nvSpPr>
        <p:spPr bwMode="auto">
          <a:xfrm>
            <a:off x="6958063" y="4277120"/>
            <a:ext cx="601133" cy="651933"/>
          </a:xfrm>
          <a:custGeom>
            <a:avLst/>
            <a:gdLst/>
            <a:ahLst/>
            <a:cxnLst>
              <a:cxn ang="0">
                <a:pos x="70" y="72"/>
              </a:cxn>
              <a:cxn ang="0">
                <a:pos x="76" y="44"/>
              </a:cxn>
              <a:cxn ang="0">
                <a:pos x="90" y="20"/>
              </a:cxn>
              <a:cxn ang="0">
                <a:pos x="114" y="6"/>
              </a:cxn>
              <a:cxn ang="0">
                <a:pos x="142" y="0"/>
              </a:cxn>
              <a:cxn ang="0">
                <a:pos x="156" y="2"/>
              </a:cxn>
              <a:cxn ang="0">
                <a:pos x="182" y="12"/>
              </a:cxn>
              <a:cxn ang="0">
                <a:pos x="202" y="30"/>
              </a:cxn>
              <a:cxn ang="0">
                <a:pos x="212" y="56"/>
              </a:cxn>
              <a:cxn ang="0">
                <a:pos x="212" y="72"/>
              </a:cxn>
              <a:cxn ang="0">
                <a:pos x="208" y="100"/>
              </a:cxn>
              <a:cxn ang="0">
                <a:pos x="192" y="122"/>
              </a:cxn>
              <a:cxn ang="0">
                <a:pos x="170" y="138"/>
              </a:cxn>
              <a:cxn ang="0">
                <a:pos x="142" y="142"/>
              </a:cxn>
              <a:cxn ang="0">
                <a:pos x="128" y="142"/>
              </a:cxn>
              <a:cxn ang="0">
                <a:pos x="102" y="130"/>
              </a:cxn>
              <a:cxn ang="0">
                <a:pos x="82" y="112"/>
              </a:cxn>
              <a:cxn ang="0">
                <a:pos x="72" y="86"/>
              </a:cxn>
              <a:cxn ang="0">
                <a:pos x="70" y="72"/>
              </a:cxn>
              <a:cxn ang="0">
                <a:pos x="142" y="190"/>
              </a:cxn>
              <a:cxn ang="0">
                <a:pos x="104" y="194"/>
              </a:cxn>
              <a:cxn ang="0">
                <a:pos x="74" y="202"/>
              </a:cxn>
              <a:cxn ang="0">
                <a:pos x="48" y="214"/>
              </a:cxn>
              <a:cxn ang="0">
                <a:pos x="16" y="244"/>
              </a:cxn>
              <a:cxn ang="0">
                <a:pos x="0" y="268"/>
              </a:cxn>
              <a:cxn ang="0">
                <a:pos x="284" y="308"/>
              </a:cxn>
              <a:cxn ang="0">
                <a:pos x="284" y="268"/>
              </a:cxn>
              <a:cxn ang="0">
                <a:pos x="268" y="244"/>
              </a:cxn>
              <a:cxn ang="0">
                <a:pos x="234" y="214"/>
              </a:cxn>
              <a:cxn ang="0">
                <a:pos x="210" y="202"/>
              </a:cxn>
              <a:cxn ang="0">
                <a:pos x="180" y="194"/>
              </a:cxn>
              <a:cxn ang="0">
                <a:pos x="142" y="190"/>
              </a:cxn>
            </a:cxnLst>
            <a:rect l="0" t="0" r="r" b="b"/>
            <a:pathLst>
              <a:path w="284" h="308">
                <a:moveTo>
                  <a:pt x="70" y="72"/>
                </a:moveTo>
                <a:lnTo>
                  <a:pt x="70" y="72"/>
                </a:lnTo>
                <a:lnTo>
                  <a:pt x="72" y="56"/>
                </a:lnTo>
                <a:lnTo>
                  <a:pt x="76" y="44"/>
                </a:lnTo>
                <a:lnTo>
                  <a:pt x="82" y="30"/>
                </a:lnTo>
                <a:lnTo>
                  <a:pt x="90" y="20"/>
                </a:lnTo>
                <a:lnTo>
                  <a:pt x="102" y="12"/>
                </a:lnTo>
                <a:lnTo>
                  <a:pt x="114" y="6"/>
                </a:lnTo>
                <a:lnTo>
                  <a:pt x="128" y="2"/>
                </a:lnTo>
                <a:lnTo>
                  <a:pt x="142" y="0"/>
                </a:lnTo>
                <a:lnTo>
                  <a:pt x="142" y="0"/>
                </a:lnTo>
                <a:lnTo>
                  <a:pt x="156" y="2"/>
                </a:lnTo>
                <a:lnTo>
                  <a:pt x="170" y="6"/>
                </a:lnTo>
                <a:lnTo>
                  <a:pt x="182" y="12"/>
                </a:lnTo>
                <a:lnTo>
                  <a:pt x="192" y="20"/>
                </a:lnTo>
                <a:lnTo>
                  <a:pt x="202" y="30"/>
                </a:lnTo>
                <a:lnTo>
                  <a:pt x="208" y="44"/>
                </a:lnTo>
                <a:lnTo>
                  <a:pt x="212" y="56"/>
                </a:lnTo>
                <a:lnTo>
                  <a:pt x="212" y="72"/>
                </a:lnTo>
                <a:lnTo>
                  <a:pt x="212" y="72"/>
                </a:lnTo>
                <a:lnTo>
                  <a:pt x="212" y="86"/>
                </a:lnTo>
                <a:lnTo>
                  <a:pt x="208" y="100"/>
                </a:lnTo>
                <a:lnTo>
                  <a:pt x="202" y="112"/>
                </a:lnTo>
                <a:lnTo>
                  <a:pt x="192" y="122"/>
                </a:lnTo>
                <a:lnTo>
                  <a:pt x="182" y="130"/>
                </a:lnTo>
                <a:lnTo>
                  <a:pt x="170" y="138"/>
                </a:lnTo>
                <a:lnTo>
                  <a:pt x="156" y="142"/>
                </a:lnTo>
                <a:lnTo>
                  <a:pt x="142" y="142"/>
                </a:lnTo>
                <a:lnTo>
                  <a:pt x="142" y="142"/>
                </a:lnTo>
                <a:lnTo>
                  <a:pt x="128" y="142"/>
                </a:lnTo>
                <a:lnTo>
                  <a:pt x="114" y="138"/>
                </a:lnTo>
                <a:lnTo>
                  <a:pt x="102" y="130"/>
                </a:lnTo>
                <a:lnTo>
                  <a:pt x="90" y="122"/>
                </a:lnTo>
                <a:lnTo>
                  <a:pt x="82" y="112"/>
                </a:lnTo>
                <a:lnTo>
                  <a:pt x="76" y="100"/>
                </a:lnTo>
                <a:lnTo>
                  <a:pt x="72" y="86"/>
                </a:lnTo>
                <a:lnTo>
                  <a:pt x="70" y="72"/>
                </a:lnTo>
                <a:lnTo>
                  <a:pt x="70" y="72"/>
                </a:lnTo>
                <a:close/>
                <a:moveTo>
                  <a:pt x="142" y="190"/>
                </a:moveTo>
                <a:lnTo>
                  <a:pt x="142" y="190"/>
                </a:lnTo>
                <a:lnTo>
                  <a:pt x="122" y="190"/>
                </a:lnTo>
                <a:lnTo>
                  <a:pt x="104" y="194"/>
                </a:lnTo>
                <a:lnTo>
                  <a:pt x="88" y="198"/>
                </a:lnTo>
                <a:lnTo>
                  <a:pt x="74" y="202"/>
                </a:lnTo>
                <a:lnTo>
                  <a:pt x="60" y="208"/>
                </a:lnTo>
                <a:lnTo>
                  <a:pt x="48" y="214"/>
                </a:lnTo>
                <a:lnTo>
                  <a:pt x="30" y="230"/>
                </a:lnTo>
                <a:lnTo>
                  <a:pt x="16" y="244"/>
                </a:lnTo>
                <a:lnTo>
                  <a:pt x="6" y="256"/>
                </a:lnTo>
                <a:lnTo>
                  <a:pt x="0" y="268"/>
                </a:lnTo>
                <a:lnTo>
                  <a:pt x="0" y="308"/>
                </a:lnTo>
                <a:lnTo>
                  <a:pt x="284" y="308"/>
                </a:lnTo>
                <a:lnTo>
                  <a:pt x="284" y="268"/>
                </a:lnTo>
                <a:lnTo>
                  <a:pt x="284" y="268"/>
                </a:lnTo>
                <a:lnTo>
                  <a:pt x="278" y="256"/>
                </a:lnTo>
                <a:lnTo>
                  <a:pt x="268" y="244"/>
                </a:lnTo>
                <a:lnTo>
                  <a:pt x="254" y="230"/>
                </a:lnTo>
                <a:lnTo>
                  <a:pt x="234" y="214"/>
                </a:lnTo>
                <a:lnTo>
                  <a:pt x="224" y="208"/>
                </a:lnTo>
                <a:lnTo>
                  <a:pt x="210" y="202"/>
                </a:lnTo>
                <a:lnTo>
                  <a:pt x="196" y="198"/>
                </a:lnTo>
                <a:lnTo>
                  <a:pt x="180" y="194"/>
                </a:lnTo>
                <a:lnTo>
                  <a:pt x="162" y="190"/>
                </a:lnTo>
                <a:lnTo>
                  <a:pt x="142" y="190"/>
                </a:lnTo>
                <a:lnTo>
                  <a:pt x="142" y="19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34" name="Freeform 230"/>
          <p:cNvSpPr>
            <a:spLocks noEditPoints="1"/>
          </p:cNvSpPr>
          <p:nvPr/>
        </p:nvSpPr>
        <p:spPr bwMode="auto">
          <a:xfrm>
            <a:off x="6943892" y="1875474"/>
            <a:ext cx="601133" cy="651933"/>
          </a:xfrm>
          <a:custGeom>
            <a:avLst/>
            <a:gdLst/>
            <a:ahLst/>
            <a:cxnLst>
              <a:cxn ang="0">
                <a:pos x="70" y="72"/>
              </a:cxn>
              <a:cxn ang="0">
                <a:pos x="76" y="44"/>
              </a:cxn>
              <a:cxn ang="0">
                <a:pos x="90" y="20"/>
              </a:cxn>
              <a:cxn ang="0">
                <a:pos x="114" y="6"/>
              </a:cxn>
              <a:cxn ang="0">
                <a:pos x="142" y="0"/>
              </a:cxn>
              <a:cxn ang="0">
                <a:pos x="156" y="2"/>
              </a:cxn>
              <a:cxn ang="0">
                <a:pos x="182" y="12"/>
              </a:cxn>
              <a:cxn ang="0">
                <a:pos x="202" y="30"/>
              </a:cxn>
              <a:cxn ang="0">
                <a:pos x="212" y="56"/>
              </a:cxn>
              <a:cxn ang="0">
                <a:pos x="212" y="72"/>
              </a:cxn>
              <a:cxn ang="0">
                <a:pos x="208" y="100"/>
              </a:cxn>
              <a:cxn ang="0">
                <a:pos x="192" y="122"/>
              </a:cxn>
              <a:cxn ang="0">
                <a:pos x="170" y="138"/>
              </a:cxn>
              <a:cxn ang="0">
                <a:pos x="142" y="142"/>
              </a:cxn>
              <a:cxn ang="0">
                <a:pos x="128" y="142"/>
              </a:cxn>
              <a:cxn ang="0">
                <a:pos x="102" y="130"/>
              </a:cxn>
              <a:cxn ang="0">
                <a:pos x="82" y="112"/>
              </a:cxn>
              <a:cxn ang="0">
                <a:pos x="72" y="86"/>
              </a:cxn>
              <a:cxn ang="0">
                <a:pos x="70" y="72"/>
              </a:cxn>
              <a:cxn ang="0">
                <a:pos x="142" y="190"/>
              </a:cxn>
              <a:cxn ang="0">
                <a:pos x="104" y="194"/>
              </a:cxn>
              <a:cxn ang="0">
                <a:pos x="74" y="202"/>
              </a:cxn>
              <a:cxn ang="0">
                <a:pos x="48" y="214"/>
              </a:cxn>
              <a:cxn ang="0">
                <a:pos x="16" y="244"/>
              </a:cxn>
              <a:cxn ang="0">
                <a:pos x="0" y="268"/>
              </a:cxn>
              <a:cxn ang="0">
                <a:pos x="284" y="308"/>
              </a:cxn>
              <a:cxn ang="0">
                <a:pos x="284" y="268"/>
              </a:cxn>
              <a:cxn ang="0">
                <a:pos x="268" y="244"/>
              </a:cxn>
              <a:cxn ang="0">
                <a:pos x="234" y="214"/>
              </a:cxn>
              <a:cxn ang="0">
                <a:pos x="210" y="202"/>
              </a:cxn>
              <a:cxn ang="0">
                <a:pos x="180" y="194"/>
              </a:cxn>
              <a:cxn ang="0">
                <a:pos x="142" y="190"/>
              </a:cxn>
            </a:cxnLst>
            <a:rect l="0" t="0" r="r" b="b"/>
            <a:pathLst>
              <a:path w="284" h="308">
                <a:moveTo>
                  <a:pt x="70" y="72"/>
                </a:moveTo>
                <a:lnTo>
                  <a:pt x="70" y="72"/>
                </a:lnTo>
                <a:lnTo>
                  <a:pt x="72" y="56"/>
                </a:lnTo>
                <a:lnTo>
                  <a:pt x="76" y="44"/>
                </a:lnTo>
                <a:lnTo>
                  <a:pt x="82" y="30"/>
                </a:lnTo>
                <a:lnTo>
                  <a:pt x="90" y="20"/>
                </a:lnTo>
                <a:lnTo>
                  <a:pt x="102" y="12"/>
                </a:lnTo>
                <a:lnTo>
                  <a:pt x="114" y="6"/>
                </a:lnTo>
                <a:lnTo>
                  <a:pt x="128" y="2"/>
                </a:lnTo>
                <a:lnTo>
                  <a:pt x="142" y="0"/>
                </a:lnTo>
                <a:lnTo>
                  <a:pt x="142" y="0"/>
                </a:lnTo>
                <a:lnTo>
                  <a:pt x="156" y="2"/>
                </a:lnTo>
                <a:lnTo>
                  <a:pt x="170" y="6"/>
                </a:lnTo>
                <a:lnTo>
                  <a:pt x="182" y="12"/>
                </a:lnTo>
                <a:lnTo>
                  <a:pt x="192" y="20"/>
                </a:lnTo>
                <a:lnTo>
                  <a:pt x="202" y="30"/>
                </a:lnTo>
                <a:lnTo>
                  <a:pt x="208" y="44"/>
                </a:lnTo>
                <a:lnTo>
                  <a:pt x="212" y="56"/>
                </a:lnTo>
                <a:lnTo>
                  <a:pt x="212" y="72"/>
                </a:lnTo>
                <a:lnTo>
                  <a:pt x="212" y="72"/>
                </a:lnTo>
                <a:lnTo>
                  <a:pt x="212" y="86"/>
                </a:lnTo>
                <a:lnTo>
                  <a:pt x="208" y="100"/>
                </a:lnTo>
                <a:lnTo>
                  <a:pt x="202" y="112"/>
                </a:lnTo>
                <a:lnTo>
                  <a:pt x="192" y="122"/>
                </a:lnTo>
                <a:lnTo>
                  <a:pt x="182" y="130"/>
                </a:lnTo>
                <a:lnTo>
                  <a:pt x="170" y="138"/>
                </a:lnTo>
                <a:lnTo>
                  <a:pt x="156" y="142"/>
                </a:lnTo>
                <a:lnTo>
                  <a:pt x="142" y="142"/>
                </a:lnTo>
                <a:lnTo>
                  <a:pt x="142" y="142"/>
                </a:lnTo>
                <a:lnTo>
                  <a:pt x="128" y="142"/>
                </a:lnTo>
                <a:lnTo>
                  <a:pt x="114" y="138"/>
                </a:lnTo>
                <a:lnTo>
                  <a:pt x="102" y="130"/>
                </a:lnTo>
                <a:lnTo>
                  <a:pt x="90" y="122"/>
                </a:lnTo>
                <a:lnTo>
                  <a:pt x="82" y="112"/>
                </a:lnTo>
                <a:lnTo>
                  <a:pt x="76" y="100"/>
                </a:lnTo>
                <a:lnTo>
                  <a:pt x="72" y="86"/>
                </a:lnTo>
                <a:lnTo>
                  <a:pt x="70" y="72"/>
                </a:lnTo>
                <a:lnTo>
                  <a:pt x="70" y="72"/>
                </a:lnTo>
                <a:close/>
                <a:moveTo>
                  <a:pt x="142" y="190"/>
                </a:moveTo>
                <a:lnTo>
                  <a:pt x="142" y="190"/>
                </a:lnTo>
                <a:lnTo>
                  <a:pt x="122" y="190"/>
                </a:lnTo>
                <a:lnTo>
                  <a:pt x="104" y="194"/>
                </a:lnTo>
                <a:lnTo>
                  <a:pt x="88" y="198"/>
                </a:lnTo>
                <a:lnTo>
                  <a:pt x="74" y="202"/>
                </a:lnTo>
                <a:lnTo>
                  <a:pt x="60" y="208"/>
                </a:lnTo>
                <a:lnTo>
                  <a:pt x="48" y="214"/>
                </a:lnTo>
                <a:lnTo>
                  <a:pt x="30" y="230"/>
                </a:lnTo>
                <a:lnTo>
                  <a:pt x="16" y="244"/>
                </a:lnTo>
                <a:lnTo>
                  <a:pt x="6" y="256"/>
                </a:lnTo>
                <a:lnTo>
                  <a:pt x="0" y="268"/>
                </a:lnTo>
                <a:lnTo>
                  <a:pt x="0" y="308"/>
                </a:lnTo>
                <a:lnTo>
                  <a:pt x="284" y="308"/>
                </a:lnTo>
                <a:lnTo>
                  <a:pt x="284" y="268"/>
                </a:lnTo>
                <a:lnTo>
                  <a:pt x="284" y="268"/>
                </a:lnTo>
                <a:lnTo>
                  <a:pt x="278" y="256"/>
                </a:lnTo>
                <a:lnTo>
                  <a:pt x="268" y="244"/>
                </a:lnTo>
                <a:lnTo>
                  <a:pt x="254" y="230"/>
                </a:lnTo>
                <a:lnTo>
                  <a:pt x="234" y="214"/>
                </a:lnTo>
                <a:lnTo>
                  <a:pt x="224" y="208"/>
                </a:lnTo>
                <a:lnTo>
                  <a:pt x="210" y="202"/>
                </a:lnTo>
                <a:lnTo>
                  <a:pt x="196" y="198"/>
                </a:lnTo>
                <a:lnTo>
                  <a:pt x="180" y="194"/>
                </a:lnTo>
                <a:lnTo>
                  <a:pt x="162" y="190"/>
                </a:lnTo>
                <a:lnTo>
                  <a:pt x="142" y="190"/>
                </a:lnTo>
                <a:lnTo>
                  <a:pt x="142" y="19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Organization structure</a:t>
            </a:r>
            <a:endParaRPr kumimoji="1" lang="zh-CN" altLang="en-US" dirty="0"/>
          </a:p>
        </p:txBody>
      </p:sp>
      <p:grpSp>
        <p:nvGrpSpPr>
          <p:cNvPr id="3" name="组 2"/>
          <p:cNvGrpSpPr/>
          <p:nvPr/>
        </p:nvGrpSpPr>
        <p:grpSpPr>
          <a:xfrm>
            <a:off x="1117256" y="3119800"/>
            <a:ext cx="2557473" cy="646265"/>
            <a:chOff x="568618" y="2365555"/>
            <a:chExt cx="1918105" cy="484699"/>
          </a:xfr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" name="椭圆 3"/>
            <p:cNvSpPr/>
            <p:nvPr/>
          </p:nvSpPr>
          <p:spPr>
            <a:xfrm>
              <a:off x="568618" y="2365555"/>
              <a:ext cx="484698" cy="48469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740281" y="2426823"/>
              <a:ext cx="1746442" cy="42343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Freeform 230"/>
            <p:cNvSpPr>
              <a:spLocks noEditPoints="1"/>
            </p:cNvSpPr>
            <p:nvPr/>
          </p:nvSpPr>
          <p:spPr bwMode="auto">
            <a:xfrm>
              <a:off x="700868" y="2488497"/>
              <a:ext cx="220206" cy="238814"/>
            </a:xfrm>
            <a:custGeom>
              <a:avLst/>
              <a:gdLst/>
              <a:ahLst/>
              <a:cxnLst>
                <a:cxn ang="0">
                  <a:pos x="70" y="72"/>
                </a:cxn>
                <a:cxn ang="0">
                  <a:pos x="76" y="44"/>
                </a:cxn>
                <a:cxn ang="0">
                  <a:pos x="90" y="20"/>
                </a:cxn>
                <a:cxn ang="0">
                  <a:pos x="114" y="6"/>
                </a:cxn>
                <a:cxn ang="0">
                  <a:pos x="142" y="0"/>
                </a:cxn>
                <a:cxn ang="0">
                  <a:pos x="156" y="2"/>
                </a:cxn>
                <a:cxn ang="0">
                  <a:pos x="182" y="12"/>
                </a:cxn>
                <a:cxn ang="0">
                  <a:pos x="202" y="30"/>
                </a:cxn>
                <a:cxn ang="0">
                  <a:pos x="212" y="56"/>
                </a:cxn>
                <a:cxn ang="0">
                  <a:pos x="212" y="72"/>
                </a:cxn>
                <a:cxn ang="0">
                  <a:pos x="208" y="100"/>
                </a:cxn>
                <a:cxn ang="0">
                  <a:pos x="192" y="122"/>
                </a:cxn>
                <a:cxn ang="0">
                  <a:pos x="170" y="138"/>
                </a:cxn>
                <a:cxn ang="0">
                  <a:pos x="142" y="142"/>
                </a:cxn>
                <a:cxn ang="0">
                  <a:pos x="128" y="142"/>
                </a:cxn>
                <a:cxn ang="0">
                  <a:pos x="102" y="130"/>
                </a:cxn>
                <a:cxn ang="0">
                  <a:pos x="82" y="112"/>
                </a:cxn>
                <a:cxn ang="0">
                  <a:pos x="72" y="86"/>
                </a:cxn>
                <a:cxn ang="0">
                  <a:pos x="70" y="72"/>
                </a:cxn>
                <a:cxn ang="0">
                  <a:pos x="142" y="190"/>
                </a:cxn>
                <a:cxn ang="0">
                  <a:pos x="104" y="194"/>
                </a:cxn>
                <a:cxn ang="0">
                  <a:pos x="74" y="202"/>
                </a:cxn>
                <a:cxn ang="0">
                  <a:pos x="48" y="214"/>
                </a:cxn>
                <a:cxn ang="0">
                  <a:pos x="16" y="244"/>
                </a:cxn>
                <a:cxn ang="0">
                  <a:pos x="0" y="268"/>
                </a:cxn>
                <a:cxn ang="0">
                  <a:pos x="284" y="308"/>
                </a:cxn>
                <a:cxn ang="0">
                  <a:pos x="284" y="268"/>
                </a:cxn>
                <a:cxn ang="0">
                  <a:pos x="268" y="244"/>
                </a:cxn>
                <a:cxn ang="0">
                  <a:pos x="234" y="214"/>
                </a:cxn>
                <a:cxn ang="0">
                  <a:pos x="210" y="202"/>
                </a:cxn>
                <a:cxn ang="0">
                  <a:pos x="180" y="194"/>
                </a:cxn>
                <a:cxn ang="0">
                  <a:pos x="142" y="190"/>
                </a:cxn>
              </a:cxnLst>
              <a:rect l="0" t="0" r="r" b="b"/>
              <a:pathLst>
                <a:path w="284" h="308">
                  <a:moveTo>
                    <a:pt x="70" y="72"/>
                  </a:moveTo>
                  <a:lnTo>
                    <a:pt x="70" y="72"/>
                  </a:lnTo>
                  <a:lnTo>
                    <a:pt x="72" y="56"/>
                  </a:lnTo>
                  <a:lnTo>
                    <a:pt x="76" y="44"/>
                  </a:lnTo>
                  <a:lnTo>
                    <a:pt x="82" y="30"/>
                  </a:lnTo>
                  <a:lnTo>
                    <a:pt x="90" y="20"/>
                  </a:lnTo>
                  <a:lnTo>
                    <a:pt x="102" y="12"/>
                  </a:lnTo>
                  <a:lnTo>
                    <a:pt x="114" y="6"/>
                  </a:lnTo>
                  <a:lnTo>
                    <a:pt x="128" y="2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56" y="2"/>
                  </a:lnTo>
                  <a:lnTo>
                    <a:pt x="170" y="6"/>
                  </a:lnTo>
                  <a:lnTo>
                    <a:pt x="182" y="12"/>
                  </a:lnTo>
                  <a:lnTo>
                    <a:pt x="192" y="20"/>
                  </a:lnTo>
                  <a:lnTo>
                    <a:pt x="202" y="30"/>
                  </a:lnTo>
                  <a:lnTo>
                    <a:pt x="208" y="44"/>
                  </a:lnTo>
                  <a:lnTo>
                    <a:pt x="212" y="56"/>
                  </a:lnTo>
                  <a:lnTo>
                    <a:pt x="212" y="72"/>
                  </a:lnTo>
                  <a:lnTo>
                    <a:pt x="212" y="72"/>
                  </a:lnTo>
                  <a:lnTo>
                    <a:pt x="212" y="86"/>
                  </a:lnTo>
                  <a:lnTo>
                    <a:pt x="208" y="100"/>
                  </a:lnTo>
                  <a:lnTo>
                    <a:pt x="202" y="112"/>
                  </a:lnTo>
                  <a:lnTo>
                    <a:pt x="192" y="122"/>
                  </a:lnTo>
                  <a:lnTo>
                    <a:pt x="182" y="130"/>
                  </a:lnTo>
                  <a:lnTo>
                    <a:pt x="170" y="138"/>
                  </a:lnTo>
                  <a:lnTo>
                    <a:pt x="156" y="142"/>
                  </a:lnTo>
                  <a:lnTo>
                    <a:pt x="142" y="142"/>
                  </a:lnTo>
                  <a:lnTo>
                    <a:pt x="142" y="142"/>
                  </a:lnTo>
                  <a:lnTo>
                    <a:pt x="128" y="142"/>
                  </a:lnTo>
                  <a:lnTo>
                    <a:pt x="114" y="138"/>
                  </a:lnTo>
                  <a:lnTo>
                    <a:pt x="102" y="130"/>
                  </a:lnTo>
                  <a:lnTo>
                    <a:pt x="90" y="122"/>
                  </a:lnTo>
                  <a:lnTo>
                    <a:pt x="82" y="112"/>
                  </a:lnTo>
                  <a:lnTo>
                    <a:pt x="76" y="100"/>
                  </a:lnTo>
                  <a:lnTo>
                    <a:pt x="72" y="86"/>
                  </a:lnTo>
                  <a:lnTo>
                    <a:pt x="70" y="72"/>
                  </a:lnTo>
                  <a:lnTo>
                    <a:pt x="70" y="72"/>
                  </a:lnTo>
                  <a:close/>
                  <a:moveTo>
                    <a:pt x="142" y="190"/>
                  </a:moveTo>
                  <a:lnTo>
                    <a:pt x="142" y="190"/>
                  </a:lnTo>
                  <a:lnTo>
                    <a:pt x="122" y="190"/>
                  </a:lnTo>
                  <a:lnTo>
                    <a:pt x="104" y="194"/>
                  </a:lnTo>
                  <a:lnTo>
                    <a:pt x="88" y="198"/>
                  </a:lnTo>
                  <a:lnTo>
                    <a:pt x="74" y="202"/>
                  </a:lnTo>
                  <a:lnTo>
                    <a:pt x="60" y="208"/>
                  </a:lnTo>
                  <a:lnTo>
                    <a:pt x="48" y="214"/>
                  </a:lnTo>
                  <a:lnTo>
                    <a:pt x="30" y="230"/>
                  </a:lnTo>
                  <a:lnTo>
                    <a:pt x="16" y="244"/>
                  </a:lnTo>
                  <a:lnTo>
                    <a:pt x="6" y="256"/>
                  </a:lnTo>
                  <a:lnTo>
                    <a:pt x="0" y="268"/>
                  </a:lnTo>
                  <a:lnTo>
                    <a:pt x="0" y="308"/>
                  </a:lnTo>
                  <a:lnTo>
                    <a:pt x="284" y="308"/>
                  </a:lnTo>
                  <a:lnTo>
                    <a:pt x="284" y="268"/>
                  </a:lnTo>
                  <a:lnTo>
                    <a:pt x="284" y="268"/>
                  </a:lnTo>
                  <a:lnTo>
                    <a:pt x="278" y="256"/>
                  </a:lnTo>
                  <a:lnTo>
                    <a:pt x="268" y="244"/>
                  </a:lnTo>
                  <a:lnTo>
                    <a:pt x="254" y="230"/>
                  </a:lnTo>
                  <a:lnTo>
                    <a:pt x="234" y="214"/>
                  </a:lnTo>
                  <a:lnTo>
                    <a:pt x="224" y="208"/>
                  </a:lnTo>
                  <a:lnTo>
                    <a:pt x="210" y="202"/>
                  </a:lnTo>
                  <a:lnTo>
                    <a:pt x="196" y="198"/>
                  </a:lnTo>
                  <a:lnTo>
                    <a:pt x="180" y="194"/>
                  </a:lnTo>
                  <a:lnTo>
                    <a:pt x="162" y="190"/>
                  </a:lnTo>
                  <a:lnTo>
                    <a:pt x="142" y="190"/>
                  </a:lnTo>
                  <a:lnTo>
                    <a:pt x="142" y="19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986750" y="2488497"/>
              <a:ext cx="14289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dirty="0">
                  <a:solidFill>
                    <a:schemeClr val="bg1"/>
                  </a:solidFill>
                </a:rPr>
                <a:t>YOUR</a:t>
              </a:r>
              <a:r>
                <a:rPr kumimoji="1" lang="zh-CN" altLang="en-US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dirty="0">
                  <a:solidFill>
                    <a:schemeClr val="bg1"/>
                  </a:solidFill>
                </a:rPr>
                <a:t>NAME</a:t>
              </a:r>
              <a:r>
                <a:rPr kumimoji="1" lang="zh-CN" altLang="en-US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dirty="0">
                  <a:solidFill>
                    <a:schemeClr val="bg1"/>
                  </a:solidFill>
                </a:rPr>
                <a:t>HERE</a:t>
              </a:r>
              <a:endParaRPr kumimoji="1"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组 7"/>
          <p:cNvGrpSpPr/>
          <p:nvPr/>
        </p:nvGrpSpPr>
        <p:grpSpPr>
          <a:xfrm>
            <a:off x="4085958" y="1341498"/>
            <a:ext cx="2557473" cy="646265"/>
            <a:chOff x="2430871" y="864790"/>
            <a:chExt cx="1918105" cy="484699"/>
          </a:xfr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椭圆 8"/>
            <p:cNvSpPr/>
            <p:nvPr/>
          </p:nvSpPr>
          <p:spPr>
            <a:xfrm>
              <a:off x="2430871" y="864790"/>
              <a:ext cx="484698" cy="48469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2602534" y="926058"/>
              <a:ext cx="1746442" cy="42343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11" name="组 10"/>
            <p:cNvGrpSpPr/>
            <p:nvPr/>
          </p:nvGrpSpPr>
          <p:grpSpPr>
            <a:xfrm>
              <a:off x="2528392" y="1022011"/>
              <a:ext cx="289655" cy="170256"/>
              <a:chOff x="3902075" y="4498975"/>
              <a:chExt cx="831850" cy="488950"/>
            </a:xfrm>
            <a:solidFill>
              <a:schemeClr val="bg1"/>
            </a:solidFill>
          </p:grpSpPr>
          <p:sp>
            <p:nvSpPr>
              <p:cNvPr id="13" name="Freeform 230"/>
              <p:cNvSpPr>
                <a:spLocks noEditPoints="1"/>
              </p:cNvSpPr>
              <p:nvPr/>
            </p:nvSpPr>
            <p:spPr bwMode="auto">
              <a:xfrm>
                <a:off x="4092575" y="4498975"/>
                <a:ext cx="450850" cy="488950"/>
              </a:xfrm>
              <a:custGeom>
                <a:avLst/>
                <a:gdLst/>
                <a:ahLst/>
                <a:cxnLst>
                  <a:cxn ang="0">
                    <a:pos x="70" y="72"/>
                  </a:cxn>
                  <a:cxn ang="0">
                    <a:pos x="76" y="44"/>
                  </a:cxn>
                  <a:cxn ang="0">
                    <a:pos x="90" y="20"/>
                  </a:cxn>
                  <a:cxn ang="0">
                    <a:pos x="114" y="6"/>
                  </a:cxn>
                  <a:cxn ang="0">
                    <a:pos x="142" y="0"/>
                  </a:cxn>
                  <a:cxn ang="0">
                    <a:pos x="156" y="2"/>
                  </a:cxn>
                  <a:cxn ang="0">
                    <a:pos x="182" y="12"/>
                  </a:cxn>
                  <a:cxn ang="0">
                    <a:pos x="202" y="30"/>
                  </a:cxn>
                  <a:cxn ang="0">
                    <a:pos x="212" y="56"/>
                  </a:cxn>
                  <a:cxn ang="0">
                    <a:pos x="212" y="72"/>
                  </a:cxn>
                  <a:cxn ang="0">
                    <a:pos x="208" y="100"/>
                  </a:cxn>
                  <a:cxn ang="0">
                    <a:pos x="192" y="122"/>
                  </a:cxn>
                  <a:cxn ang="0">
                    <a:pos x="170" y="138"/>
                  </a:cxn>
                  <a:cxn ang="0">
                    <a:pos x="142" y="142"/>
                  </a:cxn>
                  <a:cxn ang="0">
                    <a:pos x="128" y="142"/>
                  </a:cxn>
                  <a:cxn ang="0">
                    <a:pos x="102" y="130"/>
                  </a:cxn>
                  <a:cxn ang="0">
                    <a:pos x="82" y="112"/>
                  </a:cxn>
                  <a:cxn ang="0">
                    <a:pos x="72" y="86"/>
                  </a:cxn>
                  <a:cxn ang="0">
                    <a:pos x="70" y="72"/>
                  </a:cxn>
                  <a:cxn ang="0">
                    <a:pos x="142" y="190"/>
                  </a:cxn>
                  <a:cxn ang="0">
                    <a:pos x="104" y="194"/>
                  </a:cxn>
                  <a:cxn ang="0">
                    <a:pos x="74" y="202"/>
                  </a:cxn>
                  <a:cxn ang="0">
                    <a:pos x="48" y="214"/>
                  </a:cxn>
                  <a:cxn ang="0">
                    <a:pos x="16" y="244"/>
                  </a:cxn>
                  <a:cxn ang="0">
                    <a:pos x="0" y="268"/>
                  </a:cxn>
                  <a:cxn ang="0">
                    <a:pos x="284" y="308"/>
                  </a:cxn>
                  <a:cxn ang="0">
                    <a:pos x="284" y="268"/>
                  </a:cxn>
                  <a:cxn ang="0">
                    <a:pos x="268" y="244"/>
                  </a:cxn>
                  <a:cxn ang="0">
                    <a:pos x="234" y="214"/>
                  </a:cxn>
                  <a:cxn ang="0">
                    <a:pos x="210" y="202"/>
                  </a:cxn>
                  <a:cxn ang="0">
                    <a:pos x="180" y="194"/>
                  </a:cxn>
                  <a:cxn ang="0">
                    <a:pos x="142" y="190"/>
                  </a:cxn>
                </a:cxnLst>
                <a:rect l="0" t="0" r="r" b="b"/>
                <a:pathLst>
                  <a:path w="284" h="308">
                    <a:moveTo>
                      <a:pt x="70" y="72"/>
                    </a:moveTo>
                    <a:lnTo>
                      <a:pt x="70" y="72"/>
                    </a:lnTo>
                    <a:lnTo>
                      <a:pt x="72" y="56"/>
                    </a:lnTo>
                    <a:lnTo>
                      <a:pt x="76" y="44"/>
                    </a:lnTo>
                    <a:lnTo>
                      <a:pt x="82" y="30"/>
                    </a:lnTo>
                    <a:lnTo>
                      <a:pt x="90" y="20"/>
                    </a:lnTo>
                    <a:lnTo>
                      <a:pt x="102" y="12"/>
                    </a:lnTo>
                    <a:lnTo>
                      <a:pt x="114" y="6"/>
                    </a:lnTo>
                    <a:lnTo>
                      <a:pt x="128" y="2"/>
                    </a:lnTo>
                    <a:lnTo>
                      <a:pt x="142" y="0"/>
                    </a:lnTo>
                    <a:lnTo>
                      <a:pt x="142" y="0"/>
                    </a:lnTo>
                    <a:lnTo>
                      <a:pt x="156" y="2"/>
                    </a:lnTo>
                    <a:lnTo>
                      <a:pt x="170" y="6"/>
                    </a:lnTo>
                    <a:lnTo>
                      <a:pt x="182" y="12"/>
                    </a:lnTo>
                    <a:lnTo>
                      <a:pt x="192" y="20"/>
                    </a:lnTo>
                    <a:lnTo>
                      <a:pt x="202" y="30"/>
                    </a:lnTo>
                    <a:lnTo>
                      <a:pt x="208" y="44"/>
                    </a:lnTo>
                    <a:lnTo>
                      <a:pt x="212" y="56"/>
                    </a:lnTo>
                    <a:lnTo>
                      <a:pt x="212" y="72"/>
                    </a:lnTo>
                    <a:lnTo>
                      <a:pt x="212" y="72"/>
                    </a:lnTo>
                    <a:lnTo>
                      <a:pt x="212" y="86"/>
                    </a:lnTo>
                    <a:lnTo>
                      <a:pt x="208" y="100"/>
                    </a:lnTo>
                    <a:lnTo>
                      <a:pt x="202" y="112"/>
                    </a:lnTo>
                    <a:lnTo>
                      <a:pt x="192" y="122"/>
                    </a:lnTo>
                    <a:lnTo>
                      <a:pt x="182" y="130"/>
                    </a:lnTo>
                    <a:lnTo>
                      <a:pt x="170" y="138"/>
                    </a:lnTo>
                    <a:lnTo>
                      <a:pt x="156" y="142"/>
                    </a:lnTo>
                    <a:lnTo>
                      <a:pt x="142" y="142"/>
                    </a:lnTo>
                    <a:lnTo>
                      <a:pt x="142" y="142"/>
                    </a:lnTo>
                    <a:lnTo>
                      <a:pt x="128" y="142"/>
                    </a:lnTo>
                    <a:lnTo>
                      <a:pt x="114" y="138"/>
                    </a:lnTo>
                    <a:lnTo>
                      <a:pt x="102" y="130"/>
                    </a:lnTo>
                    <a:lnTo>
                      <a:pt x="90" y="122"/>
                    </a:lnTo>
                    <a:lnTo>
                      <a:pt x="82" y="112"/>
                    </a:lnTo>
                    <a:lnTo>
                      <a:pt x="76" y="100"/>
                    </a:lnTo>
                    <a:lnTo>
                      <a:pt x="72" y="86"/>
                    </a:lnTo>
                    <a:lnTo>
                      <a:pt x="70" y="72"/>
                    </a:lnTo>
                    <a:lnTo>
                      <a:pt x="70" y="72"/>
                    </a:lnTo>
                    <a:close/>
                    <a:moveTo>
                      <a:pt x="142" y="190"/>
                    </a:moveTo>
                    <a:lnTo>
                      <a:pt x="142" y="190"/>
                    </a:lnTo>
                    <a:lnTo>
                      <a:pt x="122" y="190"/>
                    </a:lnTo>
                    <a:lnTo>
                      <a:pt x="104" y="194"/>
                    </a:lnTo>
                    <a:lnTo>
                      <a:pt x="88" y="198"/>
                    </a:lnTo>
                    <a:lnTo>
                      <a:pt x="74" y="202"/>
                    </a:lnTo>
                    <a:lnTo>
                      <a:pt x="60" y="208"/>
                    </a:lnTo>
                    <a:lnTo>
                      <a:pt x="48" y="214"/>
                    </a:lnTo>
                    <a:lnTo>
                      <a:pt x="30" y="230"/>
                    </a:lnTo>
                    <a:lnTo>
                      <a:pt x="16" y="244"/>
                    </a:lnTo>
                    <a:lnTo>
                      <a:pt x="6" y="256"/>
                    </a:lnTo>
                    <a:lnTo>
                      <a:pt x="0" y="268"/>
                    </a:lnTo>
                    <a:lnTo>
                      <a:pt x="0" y="308"/>
                    </a:lnTo>
                    <a:lnTo>
                      <a:pt x="284" y="308"/>
                    </a:lnTo>
                    <a:lnTo>
                      <a:pt x="284" y="268"/>
                    </a:lnTo>
                    <a:lnTo>
                      <a:pt x="284" y="268"/>
                    </a:lnTo>
                    <a:lnTo>
                      <a:pt x="278" y="256"/>
                    </a:lnTo>
                    <a:lnTo>
                      <a:pt x="268" y="244"/>
                    </a:lnTo>
                    <a:lnTo>
                      <a:pt x="254" y="230"/>
                    </a:lnTo>
                    <a:lnTo>
                      <a:pt x="234" y="214"/>
                    </a:lnTo>
                    <a:lnTo>
                      <a:pt x="224" y="208"/>
                    </a:lnTo>
                    <a:lnTo>
                      <a:pt x="210" y="202"/>
                    </a:lnTo>
                    <a:lnTo>
                      <a:pt x="196" y="198"/>
                    </a:lnTo>
                    <a:lnTo>
                      <a:pt x="180" y="194"/>
                    </a:lnTo>
                    <a:lnTo>
                      <a:pt x="162" y="190"/>
                    </a:lnTo>
                    <a:lnTo>
                      <a:pt x="142" y="190"/>
                    </a:lnTo>
                    <a:lnTo>
                      <a:pt x="142" y="19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" name="Freeform 231"/>
              <p:cNvSpPr/>
              <p:nvPr/>
            </p:nvSpPr>
            <p:spPr bwMode="auto">
              <a:xfrm>
                <a:off x="4467225" y="4498975"/>
                <a:ext cx="190500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4" y="4"/>
                  </a:cxn>
                  <a:cxn ang="0">
                    <a:pos x="94" y="10"/>
                  </a:cxn>
                  <a:cxn ang="0">
                    <a:pos x="102" y="18"/>
                  </a:cxn>
                  <a:cxn ang="0">
                    <a:pos x="110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20" y="60"/>
                  </a:cxn>
                  <a:cxn ang="0">
                    <a:pos x="120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10" y="92"/>
                  </a:cxn>
                  <a:cxn ang="0">
                    <a:pos x="102" y="102"/>
                  </a:cxn>
                  <a:cxn ang="0">
                    <a:pos x="94" y="108"/>
                  </a:cxn>
                  <a:cxn ang="0">
                    <a:pos x="84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8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6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6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8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20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4" y="4"/>
                    </a:lnTo>
                    <a:lnTo>
                      <a:pt x="94" y="10"/>
                    </a:lnTo>
                    <a:lnTo>
                      <a:pt x="102" y="18"/>
                    </a:lnTo>
                    <a:lnTo>
                      <a:pt x="110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10" y="92"/>
                    </a:lnTo>
                    <a:lnTo>
                      <a:pt x="102" y="102"/>
                    </a:lnTo>
                    <a:lnTo>
                      <a:pt x="94" y="108"/>
                    </a:lnTo>
                    <a:lnTo>
                      <a:pt x="84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8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6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6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8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" name="Freeform 232"/>
              <p:cNvSpPr/>
              <p:nvPr/>
            </p:nvSpPr>
            <p:spPr bwMode="auto">
              <a:xfrm>
                <a:off x="4457700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46" y="2"/>
                  </a:cxn>
                  <a:cxn ang="0">
                    <a:pos x="28" y="6"/>
                  </a:cxn>
                  <a:cxn ang="0">
                    <a:pos x="14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18" y="30"/>
                  </a:cxn>
                  <a:cxn ang="0">
                    <a:pos x="34" y="42"/>
                  </a:cxn>
                  <a:cxn ang="0">
                    <a:pos x="48" y="54"/>
                  </a:cxn>
                  <a:cxn ang="0">
                    <a:pos x="58" y="66"/>
                  </a:cxn>
                  <a:cxn ang="0">
                    <a:pos x="66" y="76"/>
                  </a:cxn>
                  <a:cxn ang="0">
                    <a:pos x="72" y="86"/>
                  </a:cxn>
                  <a:cxn ang="0">
                    <a:pos x="76" y="96"/>
                  </a:cxn>
                  <a:cxn ang="0">
                    <a:pos x="76" y="98"/>
                  </a:cxn>
                  <a:cxn ang="0">
                    <a:pos x="174" y="98"/>
                  </a:cxn>
                  <a:cxn ang="0">
                    <a:pos x="174" y="66"/>
                  </a:cxn>
                  <a:cxn ang="0">
                    <a:pos x="174" y="66"/>
                  </a:cxn>
                  <a:cxn ang="0">
                    <a:pos x="168" y="56"/>
                  </a:cxn>
                  <a:cxn ang="0">
                    <a:pos x="160" y="44"/>
                  </a:cxn>
                  <a:cxn ang="0">
                    <a:pos x="150" y="32"/>
                  </a:cxn>
                  <a:cxn ang="0">
                    <a:pos x="136" y="20"/>
                  </a:cxn>
                  <a:cxn ang="0">
                    <a:pos x="116" y="10"/>
                  </a:cxn>
                  <a:cxn ang="0">
                    <a:pos x="106" y="6"/>
                  </a:cxn>
                  <a:cxn ang="0">
                    <a:pos x="94" y="4"/>
                  </a:cxn>
                  <a:cxn ang="0">
                    <a:pos x="80" y="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174" h="98">
                    <a:moveTo>
                      <a:pt x="66" y="0"/>
                    </a:moveTo>
                    <a:lnTo>
                      <a:pt x="66" y="0"/>
                    </a:lnTo>
                    <a:lnTo>
                      <a:pt x="46" y="2"/>
                    </a:lnTo>
                    <a:lnTo>
                      <a:pt x="28" y="6"/>
                    </a:lnTo>
                    <a:lnTo>
                      <a:pt x="14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8" y="30"/>
                    </a:lnTo>
                    <a:lnTo>
                      <a:pt x="34" y="42"/>
                    </a:lnTo>
                    <a:lnTo>
                      <a:pt x="48" y="54"/>
                    </a:lnTo>
                    <a:lnTo>
                      <a:pt x="58" y="66"/>
                    </a:lnTo>
                    <a:lnTo>
                      <a:pt x="66" y="76"/>
                    </a:lnTo>
                    <a:lnTo>
                      <a:pt x="72" y="86"/>
                    </a:lnTo>
                    <a:lnTo>
                      <a:pt x="76" y="96"/>
                    </a:lnTo>
                    <a:lnTo>
                      <a:pt x="76" y="98"/>
                    </a:lnTo>
                    <a:lnTo>
                      <a:pt x="174" y="98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68" y="56"/>
                    </a:lnTo>
                    <a:lnTo>
                      <a:pt x="160" y="44"/>
                    </a:lnTo>
                    <a:lnTo>
                      <a:pt x="150" y="32"/>
                    </a:lnTo>
                    <a:lnTo>
                      <a:pt x="136" y="20"/>
                    </a:lnTo>
                    <a:lnTo>
                      <a:pt x="116" y="10"/>
                    </a:lnTo>
                    <a:lnTo>
                      <a:pt x="106" y="6"/>
                    </a:lnTo>
                    <a:lnTo>
                      <a:pt x="94" y="4"/>
                    </a:lnTo>
                    <a:lnTo>
                      <a:pt x="80" y="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" name="Freeform 233"/>
              <p:cNvSpPr/>
              <p:nvPr/>
            </p:nvSpPr>
            <p:spPr bwMode="auto">
              <a:xfrm>
                <a:off x="4467225" y="4498975"/>
                <a:ext cx="190500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4" y="4"/>
                  </a:cxn>
                  <a:cxn ang="0">
                    <a:pos x="94" y="10"/>
                  </a:cxn>
                  <a:cxn ang="0">
                    <a:pos x="102" y="18"/>
                  </a:cxn>
                  <a:cxn ang="0">
                    <a:pos x="110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20" y="60"/>
                  </a:cxn>
                  <a:cxn ang="0">
                    <a:pos x="120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10" y="92"/>
                  </a:cxn>
                  <a:cxn ang="0">
                    <a:pos x="102" y="102"/>
                  </a:cxn>
                  <a:cxn ang="0">
                    <a:pos x="94" y="108"/>
                  </a:cxn>
                  <a:cxn ang="0">
                    <a:pos x="84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8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6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6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8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20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4" y="4"/>
                    </a:lnTo>
                    <a:lnTo>
                      <a:pt x="94" y="10"/>
                    </a:lnTo>
                    <a:lnTo>
                      <a:pt x="102" y="18"/>
                    </a:lnTo>
                    <a:lnTo>
                      <a:pt x="110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10" y="92"/>
                    </a:lnTo>
                    <a:lnTo>
                      <a:pt x="102" y="102"/>
                    </a:lnTo>
                    <a:lnTo>
                      <a:pt x="94" y="108"/>
                    </a:lnTo>
                    <a:lnTo>
                      <a:pt x="84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8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6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6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8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234"/>
              <p:cNvSpPr/>
              <p:nvPr/>
            </p:nvSpPr>
            <p:spPr bwMode="auto">
              <a:xfrm>
                <a:off x="4457700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46" y="2"/>
                  </a:cxn>
                  <a:cxn ang="0">
                    <a:pos x="28" y="6"/>
                  </a:cxn>
                  <a:cxn ang="0">
                    <a:pos x="14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18" y="30"/>
                  </a:cxn>
                  <a:cxn ang="0">
                    <a:pos x="34" y="42"/>
                  </a:cxn>
                  <a:cxn ang="0">
                    <a:pos x="48" y="54"/>
                  </a:cxn>
                  <a:cxn ang="0">
                    <a:pos x="58" y="66"/>
                  </a:cxn>
                  <a:cxn ang="0">
                    <a:pos x="66" y="76"/>
                  </a:cxn>
                  <a:cxn ang="0">
                    <a:pos x="72" y="86"/>
                  </a:cxn>
                  <a:cxn ang="0">
                    <a:pos x="76" y="96"/>
                  </a:cxn>
                  <a:cxn ang="0">
                    <a:pos x="76" y="98"/>
                  </a:cxn>
                  <a:cxn ang="0">
                    <a:pos x="174" y="98"/>
                  </a:cxn>
                  <a:cxn ang="0">
                    <a:pos x="174" y="66"/>
                  </a:cxn>
                  <a:cxn ang="0">
                    <a:pos x="174" y="66"/>
                  </a:cxn>
                  <a:cxn ang="0">
                    <a:pos x="168" y="56"/>
                  </a:cxn>
                  <a:cxn ang="0">
                    <a:pos x="160" y="44"/>
                  </a:cxn>
                  <a:cxn ang="0">
                    <a:pos x="150" y="32"/>
                  </a:cxn>
                  <a:cxn ang="0">
                    <a:pos x="136" y="20"/>
                  </a:cxn>
                  <a:cxn ang="0">
                    <a:pos x="116" y="10"/>
                  </a:cxn>
                  <a:cxn ang="0">
                    <a:pos x="106" y="6"/>
                  </a:cxn>
                  <a:cxn ang="0">
                    <a:pos x="94" y="4"/>
                  </a:cxn>
                  <a:cxn ang="0">
                    <a:pos x="80" y="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174" h="98">
                    <a:moveTo>
                      <a:pt x="66" y="0"/>
                    </a:moveTo>
                    <a:lnTo>
                      <a:pt x="66" y="0"/>
                    </a:lnTo>
                    <a:lnTo>
                      <a:pt x="46" y="2"/>
                    </a:lnTo>
                    <a:lnTo>
                      <a:pt x="28" y="6"/>
                    </a:lnTo>
                    <a:lnTo>
                      <a:pt x="14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8" y="30"/>
                    </a:lnTo>
                    <a:lnTo>
                      <a:pt x="34" y="42"/>
                    </a:lnTo>
                    <a:lnTo>
                      <a:pt x="48" y="54"/>
                    </a:lnTo>
                    <a:lnTo>
                      <a:pt x="58" y="66"/>
                    </a:lnTo>
                    <a:lnTo>
                      <a:pt x="66" y="76"/>
                    </a:lnTo>
                    <a:lnTo>
                      <a:pt x="72" y="86"/>
                    </a:lnTo>
                    <a:lnTo>
                      <a:pt x="76" y="96"/>
                    </a:lnTo>
                    <a:lnTo>
                      <a:pt x="76" y="98"/>
                    </a:lnTo>
                    <a:lnTo>
                      <a:pt x="174" y="98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68" y="56"/>
                    </a:lnTo>
                    <a:lnTo>
                      <a:pt x="160" y="44"/>
                    </a:lnTo>
                    <a:lnTo>
                      <a:pt x="150" y="32"/>
                    </a:lnTo>
                    <a:lnTo>
                      <a:pt x="136" y="20"/>
                    </a:lnTo>
                    <a:lnTo>
                      <a:pt x="116" y="10"/>
                    </a:lnTo>
                    <a:lnTo>
                      <a:pt x="106" y="6"/>
                    </a:lnTo>
                    <a:lnTo>
                      <a:pt x="94" y="4"/>
                    </a:lnTo>
                    <a:lnTo>
                      <a:pt x="80" y="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235"/>
              <p:cNvSpPr/>
              <p:nvPr/>
            </p:nvSpPr>
            <p:spPr bwMode="auto">
              <a:xfrm>
                <a:off x="3978275" y="4498975"/>
                <a:ext cx="187325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2" y="4"/>
                  </a:cxn>
                  <a:cxn ang="0">
                    <a:pos x="92" y="10"/>
                  </a:cxn>
                  <a:cxn ang="0">
                    <a:pos x="102" y="18"/>
                  </a:cxn>
                  <a:cxn ang="0">
                    <a:pos x="108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18" y="60"/>
                  </a:cxn>
                  <a:cxn ang="0">
                    <a:pos x="118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08" y="92"/>
                  </a:cxn>
                  <a:cxn ang="0">
                    <a:pos x="102" y="102"/>
                  </a:cxn>
                  <a:cxn ang="0">
                    <a:pos x="92" y="108"/>
                  </a:cxn>
                  <a:cxn ang="0">
                    <a:pos x="82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6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4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4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6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18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2" y="4"/>
                    </a:lnTo>
                    <a:lnTo>
                      <a:pt x="92" y="10"/>
                    </a:lnTo>
                    <a:lnTo>
                      <a:pt x="102" y="18"/>
                    </a:lnTo>
                    <a:lnTo>
                      <a:pt x="108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18" y="60"/>
                    </a:lnTo>
                    <a:lnTo>
                      <a:pt x="118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08" y="92"/>
                    </a:lnTo>
                    <a:lnTo>
                      <a:pt x="102" y="102"/>
                    </a:lnTo>
                    <a:lnTo>
                      <a:pt x="92" y="108"/>
                    </a:lnTo>
                    <a:lnTo>
                      <a:pt x="82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6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4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4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236"/>
              <p:cNvSpPr/>
              <p:nvPr/>
            </p:nvSpPr>
            <p:spPr bwMode="auto">
              <a:xfrm>
                <a:off x="3902075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108" y="0"/>
                  </a:cxn>
                  <a:cxn ang="0">
                    <a:pos x="108" y="0"/>
                  </a:cxn>
                  <a:cxn ang="0">
                    <a:pos x="128" y="2"/>
                  </a:cxn>
                  <a:cxn ang="0">
                    <a:pos x="144" y="6"/>
                  </a:cxn>
                  <a:cxn ang="0">
                    <a:pos x="160" y="12"/>
                  </a:cxn>
                  <a:cxn ang="0">
                    <a:pos x="174" y="20"/>
                  </a:cxn>
                  <a:cxn ang="0">
                    <a:pos x="174" y="20"/>
                  </a:cxn>
                  <a:cxn ang="0">
                    <a:pos x="154" y="30"/>
                  </a:cxn>
                  <a:cxn ang="0">
                    <a:pos x="138" y="42"/>
                  </a:cxn>
                  <a:cxn ang="0">
                    <a:pos x="126" y="54"/>
                  </a:cxn>
                  <a:cxn ang="0">
                    <a:pos x="116" y="66"/>
                  </a:cxn>
                  <a:cxn ang="0">
                    <a:pos x="108" y="76"/>
                  </a:cxn>
                  <a:cxn ang="0">
                    <a:pos x="102" y="86"/>
                  </a:cxn>
                  <a:cxn ang="0">
                    <a:pos x="98" y="96"/>
                  </a:cxn>
                  <a:cxn ang="0">
                    <a:pos x="98" y="98"/>
                  </a:cxn>
                  <a:cxn ang="0">
                    <a:pos x="0" y="98"/>
                  </a:cxn>
                  <a:cxn ang="0">
                    <a:pos x="0" y="66"/>
                  </a:cxn>
                  <a:cxn ang="0">
                    <a:pos x="0" y="66"/>
                  </a:cxn>
                  <a:cxn ang="0">
                    <a:pos x="6" y="56"/>
                  </a:cxn>
                  <a:cxn ang="0">
                    <a:pos x="12" y="44"/>
                  </a:cxn>
                  <a:cxn ang="0">
                    <a:pos x="24" y="32"/>
                  </a:cxn>
                  <a:cxn ang="0">
                    <a:pos x="38" y="20"/>
                  </a:cxn>
                  <a:cxn ang="0">
                    <a:pos x="56" y="10"/>
                  </a:cxn>
                  <a:cxn ang="0">
                    <a:pos x="68" y="6"/>
                  </a:cxn>
                  <a:cxn ang="0">
                    <a:pos x="80" y="4"/>
                  </a:cxn>
                  <a:cxn ang="0">
                    <a:pos x="92" y="0"/>
                  </a:cxn>
                  <a:cxn ang="0">
                    <a:pos x="108" y="0"/>
                  </a:cxn>
                  <a:cxn ang="0">
                    <a:pos x="108" y="0"/>
                  </a:cxn>
                </a:cxnLst>
                <a:rect l="0" t="0" r="r" b="b"/>
                <a:pathLst>
                  <a:path w="174" h="98">
                    <a:moveTo>
                      <a:pt x="108" y="0"/>
                    </a:moveTo>
                    <a:lnTo>
                      <a:pt x="108" y="0"/>
                    </a:lnTo>
                    <a:lnTo>
                      <a:pt x="128" y="2"/>
                    </a:lnTo>
                    <a:lnTo>
                      <a:pt x="144" y="6"/>
                    </a:lnTo>
                    <a:lnTo>
                      <a:pt x="160" y="12"/>
                    </a:lnTo>
                    <a:lnTo>
                      <a:pt x="174" y="20"/>
                    </a:lnTo>
                    <a:lnTo>
                      <a:pt x="174" y="20"/>
                    </a:lnTo>
                    <a:lnTo>
                      <a:pt x="154" y="30"/>
                    </a:lnTo>
                    <a:lnTo>
                      <a:pt x="138" y="42"/>
                    </a:lnTo>
                    <a:lnTo>
                      <a:pt x="126" y="54"/>
                    </a:lnTo>
                    <a:lnTo>
                      <a:pt x="116" y="66"/>
                    </a:lnTo>
                    <a:lnTo>
                      <a:pt x="108" y="76"/>
                    </a:lnTo>
                    <a:lnTo>
                      <a:pt x="102" y="86"/>
                    </a:lnTo>
                    <a:lnTo>
                      <a:pt x="98" y="96"/>
                    </a:lnTo>
                    <a:lnTo>
                      <a:pt x="98" y="98"/>
                    </a:lnTo>
                    <a:lnTo>
                      <a:pt x="0" y="98"/>
                    </a:lnTo>
                    <a:lnTo>
                      <a:pt x="0" y="66"/>
                    </a:lnTo>
                    <a:lnTo>
                      <a:pt x="0" y="66"/>
                    </a:lnTo>
                    <a:lnTo>
                      <a:pt x="6" y="56"/>
                    </a:lnTo>
                    <a:lnTo>
                      <a:pt x="12" y="44"/>
                    </a:lnTo>
                    <a:lnTo>
                      <a:pt x="24" y="32"/>
                    </a:lnTo>
                    <a:lnTo>
                      <a:pt x="38" y="20"/>
                    </a:lnTo>
                    <a:lnTo>
                      <a:pt x="56" y="10"/>
                    </a:lnTo>
                    <a:lnTo>
                      <a:pt x="68" y="6"/>
                    </a:lnTo>
                    <a:lnTo>
                      <a:pt x="80" y="4"/>
                    </a:lnTo>
                    <a:lnTo>
                      <a:pt x="92" y="0"/>
                    </a:lnTo>
                    <a:lnTo>
                      <a:pt x="108" y="0"/>
                    </a:lnTo>
                    <a:lnTo>
                      <a:pt x="10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2" name="文本框 11"/>
            <p:cNvSpPr txBox="1"/>
            <p:nvPr/>
          </p:nvSpPr>
          <p:spPr>
            <a:xfrm>
              <a:off x="2849003" y="987732"/>
              <a:ext cx="14289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dirty="0">
                  <a:solidFill>
                    <a:schemeClr val="bg1"/>
                  </a:solidFill>
                </a:rPr>
                <a:t>YOUR</a:t>
              </a:r>
              <a:r>
                <a:rPr kumimoji="1" lang="zh-CN" altLang="en-US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dirty="0">
                  <a:solidFill>
                    <a:schemeClr val="bg1"/>
                  </a:solidFill>
                </a:rPr>
                <a:t>NAME</a:t>
              </a:r>
              <a:r>
                <a:rPr kumimoji="1" lang="zh-CN" altLang="en-US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dirty="0">
                  <a:solidFill>
                    <a:schemeClr val="bg1"/>
                  </a:solidFill>
                </a:rPr>
                <a:t>HERE</a:t>
              </a:r>
              <a:endParaRPr kumimoji="1"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 19"/>
          <p:cNvGrpSpPr/>
          <p:nvPr/>
        </p:nvGrpSpPr>
        <p:grpSpPr>
          <a:xfrm>
            <a:off x="4085958" y="3163428"/>
            <a:ext cx="2557473" cy="646265"/>
            <a:chOff x="2430871" y="864790"/>
            <a:chExt cx="1918105" cy="484699"/>
          </a:xfr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1" name="椭圆 20"/>
            <p:cNvSpPr/>
            <p:nvPr/>
          </p:nvSpPr>
          <p:spPr>
            <a:xfrm>
              <a:off x="2430871" y="864790"/>
              <a:ext cx="484698" cy="48469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2" name="圆角矩形 21"/>
            <p:cNvSpPr/>
            <p:nvPr/>
          </p:nvSpPr>
          <p:spPr>
            <a:xfrm>
              <a:off x="2602534" y="926058"/>
              <a:ext cx="1746442" cy="42343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23" name="组 22"/>
            <p:cNvGrpSpPr/>
            <p:nvPr/>
          </p:nvGrpSpPr>
          <p:grpSpPr>
            <a:xfrm>
              <a:off x="2528392" y="1022011"/>
              <a:ext cx="289655" cy="170256"/>
              <a:chOff x="3902075" y="4498975"/>
              <a:chExt cx="831850" cy="488950"/>
            </a:xfrm>
            <a:solidFill>
              <a:schemeClr val="bg1"/>
            </a:solidFill>
          </p:grpSpPr>
          <p:sp>
            <p:nvSpPr>
              <p:cNvPr id="25" name="Freeform 230"/>
              <p:cNvSpPr>
                <a:spLocks noEditPoints="1"/>
              </p:cNvSpPr>
              <p:nvPr/>
            </p:nvSpPr>
            <p:spPr bwMode="auto">
              <a:xfrm>
                <a:off x="4092575" y="4498975"/>
                <a:ext cx="450850" cy="488950"/>
              </a:xfrm>
              <a:custGeom>
                <a:avLst/>
                <a:gdLst/>
                <a:ahLst/>
                <a:cxnLst>
                  <a:cxn ang="0">
                    <a:pos x="70" y="72"/>
                  </a:cxn>
                  <a:cxn ang="0">
                    <a:pos x="76" y="44"/>
                  </a:cxn>
                  <a:cxn ang="0">
                    <a:pos x="90" y="20"/>
                  </a:cxn>
                  <a:cxn ang="0">
                    <a:pos x="114" y="6"/>
                  </a:cxn>
                  <a:cxn ang="0">
                    <a:pos x="142" y="0"/>
                  </a:cxn>
                  <a:cxn ang="0">
                    <a:pos x="156" y="2"/>
                  </a:cxn>
                  <a:cxn ang="0">
                    <a:pos x="182" y="12"/>
                  </a:cxn>
                  <a:cxn ang="0">
                    <a:pos x="202" y="30"/>
                  </a:cxn>
                  <a:cxn ang="0">
                    <a:pos x="212" y="56"/>
                  </a:cxn>
                  <a:cxn ang="0">
                    <a:pos x="212" y="72"/>
                  </a:cxn>
                  <a:cxn ang="0">
                    <a:pos x="208" y="100"/>
                  </a:cxn>
                  <a:cxn ang="0">
                    <a:pos x="192" y="122"/>
                  </a:cxn>
                  <a:cxn ang="0">
                    <a:pos x="170" y="138"/>
                  </a:cxn>
                  <a:cxn ang="0">
                    <a:pos x="142" y="142"/>
                  </a:cxn>
                  <a:cxn ang="0">
                    <a:pos x="128" y="142"/>
                  </a:cxn>
                  <a:cxn ang="0">
                    <a:pos x="102" y="130"/>
                  </a:cxn>
                  <a:cxn ang="0">
                    <a:pos x="82" y="112"/>
                  </a:cxn>
                  <a:cxn ang="0">
                    <a:pos x="72" y="86"/>
                  </a:cxn>
                  <a:cxn ang="0">
                    <a:pos x="70" y="72"/>
                  </a:cxn>
                  <a:cxn ang="0">
                    <a:pos x="142" y="190"/>
                  </a:cxn>
                  <a:cxn ang="0">
                    <a:pos x="104" y="194"/>
                  </a:cxn>
                  <a:cxn ang="0">
                    <a:pos x="74" y="202"/>
                  </a:cxn>
                  <a:cxn ang="0">
                    <a:pos x="48" y="214"/>
                  </a:cxn>
                  <a:cxn ang="0">
                    <a:pos x="16" y="244"/>
                  </a:cxn>
                  <a:cxn ang="0">
                    <a:pos x="0" y="268"/>
                  </a:cxn>
                  <a:cxn ang="0">
                    <a:pos x="284" y="308"/>
                  </a:cxn>
                  <a:cxn ang="0">
                    <a:pos x="284" y="268"/>
                  </a:cxn>
                  <a:cxn ang="0">
                    <a:pos x="268" y="244"/>
                  </a:cxn>
                  <a:cxn ang="0">
                    <a:pos x="234" y="214"/>
                  </a:cxn>
                  <a:cxn ang="0">
                    <a:pos x="210" y="202"/>
                  </a:cxn>
                  <a:cxn ang="0">
                    <a:pos x="180" y="194"/>
                  </a:cxn>
                  <a:cxn ang="0">
                    <a:pos x="142" y="190"/>
                  </a:cxn>
                </a:cxnLst>
                <a:rect l="0" t="0" r="r" b="b"/>
                <a:pathLst>
                  <a:path w="284" h="308">
                    <a:moveTo>
                      <a:pt x="70" y="72"/>
                    </a:moveTo>
                    <a:lnTo>
                      <a:pt x="70" y="72"/>
                    </a:lnTo>
                    <a:lnTo>
                      <a:pt x="72" y="56"/>
                    </a:lnTo>
                    <a:lnTo>
                      <a:pt x="76" y="44"/>
                    </a:lnTo>
                    <a:lnTo>
                      <a:pt x="82" y="30"/>
                    </a:lnTo>
                    <a:lnTo>
                      <a:pt x="90" y="20"/>
                    </a:lnTo>
                    <a:lnTo>
                      <a:pt x="102" y="12"/>
                    </a:lnTo>
                    <a:lnTo>
                      <a:pt x="114" y="6"/>
                    </a:lnTo>
                    <a:lnTo>
                      <a:pt x="128" y="2"/>
                    </a:lnTo>
                    <a:lnTo>
                      <a:pt x="142" y="0"/>
                    </a:lnTo>
                    <a:lnTo>
                      <a:pt x="142" y="0"/>
                    </a:lnTo>
                    <a:lnTo>
                      <a:pt x="156" y="2"/>
                    </a:lnTo>
                    <a:lnTo>
                      <a:pt x="170" y="6"/>
                    </a:lnTo>
                    <a:lnTo>
                      <a:pt x="182" y="12"/>
                    </a:lnTo>
                    <a:lnTo>
                      <a:pt x="192" y="20"/>
                    </a:lnTo>
                    <a:lnTo>
                      <a:pt x="202" y="30"/>
                    </a:lnTo>
                    <a:lnTo>
                      <a:pt x="208" y="44"/>
                    </a:lnTo>
                    <a:lnTo>
                      <a:pt x="212" y="56"/>
                    </a:lnTo>
                    <a:lnTo>
                      <a:pt x="212" y="72"/>
                    </a:lnTo>
                    <a:lnTo>
                      <a:pt x="212" y="72"/>
                    </a:lnTo>
                    <a:lnTo>
                      <a:pt x="212" y="86"/>
                    </a:lnTo>
                    <a:lnTo>
                      <a:pt x="208" y="100"/>
                    </a:lnTo>
                    <a:lnTo>
                      <a:pt x="202" y="112"/>
                    </a:lnTo>
                    <a:lnTo>
                      <a:pt x="192" y="122"/>
                    </a:lnTo>
                    <a:lnTo>
                      <a:pt x="182" y="130"/>
                    </a:lnTo>
                    <a:lnTo>
                      <a:pt x="170" y="138"/>
                    </a:lnTo>
                    <a:lnTo>
                      <a:pt x="156" y="142"/>
                    </a:lnTo>
                    <a:lnTo>
                      <a:pt x="142" y="142"/>
                    </a:lnTo>
                    <a:lnTo>
                      <a:pt x="142" y="142"/>
                    </a:lnTo>
                    <a:lnTo>
                      <a:pt x="128" y="142"/>
                    </a:lnTo>
                    <a:lnTo>
                      <a:pt x="114" y="138"/>
                    </a:lnTo>
                    <a:lnTo>
                      <a:pt x="102" y="130"/>
                    </a:lnTo>
                    <a:lnTo>
                      <a:pt x="90" y="122"/>
                    </a:lnTo>
                    <a:lnTo>
                      <a:pt x="82" y="112"/>
                    </a:lnTo>
                    <a:lnTo>
                      <a:pt x="76" y="100"/>
                    </a:lnTo>
                    <a:lnTo>
                      <a:pt x="72" y="86"/>
                    </a:lnTo>
                    <a:lnTo>
                      <a:pt x="70" y="72"/>
                    </a:lnTo>
                    <a:lnTo>
                      <a:pt x="70" y="72"/>
                    </a:lnTo>
                    <a:close/>
                    <a:moveTo>
                      <a:pt x="142" y="190"/>
                    </a:moveTo>
                    <a:lnTo>
                      <a:pt x="142" y="190"/>
                    </a:lnTo>
                    <a:lnTo>
                      <a:pt x="122" y="190"/>
                    </a:lnTo>
                    <a:lnTo>
                      <a:pt x="104" y="194"/>
                    </a:lnTo>
                    <a:lnTo>
                      <a:pt x="88" y="198"/>
                    </a:lnTo>
                    <a:lnTo>
                      <a:pt x="74" y="202"/>
                    </a:lnTo>
                    <a:lnTo>
                      <a:pt x="60" y="208"/>
                    </a:lnTo>
                    <a:lnTo>
                      <a:pt x="48" y="214"/>
                    </a:lnTo>
                    <a:lnTo>
                      <a:pt x="30" y="230"/>
                    </a:lnTo>
                    <a:lnTo>
                      <a:pt x="16" y="244"/>
                    </a:lnTo>
                    <a:lnTo>
                      <a:pt x="6" y="256"/>
                    </a:lnTo>
                    <a:lnTo>
                      <a:pt x="0" y="268"/>
                    </a:lnTo>
                    <a:lnTo>
                      <a:pt x="0" y="308"/>
                    </a:lnTo>
                    <a:lnTo>
                      <a:pt x="284" y="308"/>
                    </a:lnTo>
                    <a:lnTo>
                      <a:pt x="284" y="268"/>
                    </a:lnTo>
                    <a:lnTo>
                      <a:pt x="284" y="268"/>
                    </a:lnTo>
                    <a:lnTo>
                      <a:pt x="278" y="256"/>
                    </a:lnTo>
                    <a:lnTo>
                      <a:pt x="268" y="244"/>
                    </a:lnTo>
                    <a:lnTo>
                      <a:pt x="254" y="230"/>
                    </a:lnTo>
                    <a:lnTo>
                      <a:pt x="234" y="214"/>
                    </a:lnTo>
                    <a:lnTo>
                      <a:pt x="224" y="208"/>
                    </a:lnTo>
                    <a:lnTo>
                      <a:pt x="210" y="202"/>
                    </a:lnTo>
                    <a:lnTo>
                      <a:pt x="196" y="198"/>
                    </a:lnTo>
                    <a:lnTo>
                      <a:pt x="180" y="194"/>
                    </a:lnTo>
                    <a:lnTo>
                      <a:pt x="162" y="190"/>
                    </a:lnTo>
                    <a:lnTo>
                      <a:pt x="142" y="190"/>
                    </a:lnTo>
                    <a:lnTo>
                      <a:pt x="142" y="19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31"/>
              <p:cNvSpPr/>
              <p:nvPr/>
            </p:nvSpPr>
            <p:spPr bwMode="auto">
              <a:xfrm>
                <a:off x="4467225" y="4498975"/>
                <a:ext cx="190500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4" y="4"/>
                  </a:cxn>
                  <a:cxn ang="0">
                    <a:pos x="94" y="10"/>
                  </a:cxn>
                  <a:cxn ang="0">
                    <a:pos x="102" y="18"/>
                  </a:cxn>
                  <a:cxn ang="0">
                    <a:pos x="110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20" y="60"/>
                  </a:cxn>
                  <a:cxn ang="0">
                    <a:pos x="120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10" y="92"/>
                  </a:cxn>
                  <a:cxn ang="0">
                    <a:pos x="102" y="102"/>
                  </a:cxn>
                  <a:cxn ang="0">
                    <a:pos x="94" y="108"/>
                  </a:cxn>
                  <a:cxn ang="0">
                    <a:pos x="84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8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6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6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8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20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4" y="4"/>
                    </a:lnTo>
                    <a:lnTo>
                      <a:pt x="94" y="10"/>
                    </a:lnTo>
                    <a:lnTo>
                      <a:pt x="102" y="18"/>
                    </a:lnTo>
                    <a:lnTo>
                      <a:pt x="110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10" y="92"/>
                    </a:lnTo>
                    <a:lnTo>
                      <a:pt x="102" y="102"/>
                    </a:lnTo>
                    <a:lnTo>
                      <a:pt x="94" y="108"/>
                    </a:lnTo>
                    <a:lnTo>
                      <a:pt x="84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8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6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6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8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232"/>
              <p:cNvSpPr/>
              <p:nvPr/>
            </p:nvSpPr>
            <p:spPr bwMode="auto">
              <a:xfrm>
                <a:off x="4457700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46" y="2"/>
                  </a:cxn>
                  <a:cxn ang="0">
                    <a:pos x="28" y="6"/>
                  </a:cxn>
                  <a:cxn ang="0">
                    <a:pos x="14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18" y="30"/>
                  </a:cxn>
                  <a:cxn ang="0">
                    <a:pos x="34" y="42"/>
                  </a:cxn>
                  <a:cxn ang="0">
                    <a:pos x="48" y="54"/>
                  </a:cxn>
                  <a:cxn ang="0">
                    <a:pos x="58" y="66"/>
                  </a:cxn>
                  <a:cxn ang="0">
                    <a:pos x="66" y="76"/>
                  </a:cxn>
                  <a:cxn ang="0">
                    <a:pos x="72" y="86"/>
                  </a:cxn>
                  <a:cxn ang="0">
                    <a:pos x="76" y="96"/>
                  </a:cxn>
                  <a:cxn ang="0">
                    <a:pos x="76" y="98"/>
                  </a:cxn>
                  <a:cxn ang="0">
                    <a:pos x="174" y="98"/>
                  </a:cxn>
                  <a:cxn ang="0">
                    <a:pos x="174" y="66"/>
                  </a:cxn>
                  <a:cxn ang="0">
                    <a:pos x="174" y="66"/>
                  </a:cxn>
                  <a:cxn ang="0">
                    <a:pos x="168" y="56"/>
                  </a:cxn>
                  <a:cxn ang="0">
                    <a:pos x="160" y="44"/>
                  </a:cxn>
                  <a:cxn ang="0">
                    <a:pos x="150" y="32"/>
                  </a:cxn>
                  <a:cxn ang="0">
                    <a:pos x="136" y="20"/>
                  </a:cxn>
                  <a:cxn ang="0">
                    <a:pos x="116" y="10"/>
                  </a:cxn>
                  <a:cxn ang="0">
                    <a:pos x="106" y="6"/>
                  </a:cxn>
                  <a:cxn ang="0">
                    <a:pos x="94" y="4"/>
                  </a:cxn>
                  <a:cxn ang="0">
                    <a:pos x="80" y="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174" h="98">
                    <a:moveTo>
                      <a:pt x="66" y="0"/>
                    </a:moveTo>
                    <a:lnTo>
                      <a:pt x="66" y="0"/>
                    </a:lnTo>
                    <a:lnTo>
                      <a:pt x="46" y="2"/>
                    </a:lnTo>
                    <a:lnTo>
                      <a:pt x="28" y="6"/>
                    </a:lnTo>
                    <a:lnTo>
                      <a:pt x="14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8" y="30"/>
                    </a:lnTo>
                    <a:lnTo>
                      <a:pt x="34" y="42"/>
                    </a:lnTo>
                    <a:lnTo>
                      <a:pt x="48" y="54"/>
                    </a:lnTo>
                    <a:lnTo>
                      <a:pt x="58" y="66"/>
                    </a:lnTo>
                    <a:lnTo>
                      <a:pt x="66" y="76"/>
                    </a:lnTo>
                    <a:lnTo>
                      <a:pt x="72" y="86"/>
                    </a:lnTo>
                    <a:lnTo>
                      <a:pt x="76" y="96"/>
                    </a:lnTo>
                    <a:lnTo>
                      <a:pt x="76" y="98"/>
                    </a:lnTo>
                    <a:lnTo>
                      <a:pt x="174" y="98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68" y="56"/>
                    </a:lnTo>
                    <a:lnTo>
                      <a:pt x="160" y="44"/>
                    </a:lnTo>
                    <a:lnTo>
                      <a:pt x="150" y="32"/>
                    </a:lnTo>
                    <a:lnTo>
                      <a:pt x="136" y="20"/>
                    </a:lnTo>
                    <a:lnTo>
                      <a:pt x="116" y="10"/>
                    </a:lnTo>
                    <a:lnTo>
                      <a:pt x="106" y="6"/>
                    </a:lnTo>
                    <a:lnTo>
                      <a:pt x="94" y="4"/>
                    </a:lnTo>
                    <a:lnTo>
                      <a:pt x="80" y="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33"/>
              <p:cNvSpPr/>
              <p:nvPr/>
            </p:nvSpPr>
            <p:spPr bwMode="auto">
              <a:xfrm>
                <a:off x="4467225" y="4498975"/>
                <a:ext cx="190500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4" y="4"/>
                  </a:cxn>
                  <a:cxn ang="0">
                    <a:pos x="94" y="10"/>
                  </a:cxn>
                  <a:cxn ang="0">
                    <a:pos x="102" y="18"/>
                  </a:cxn>
                  <a:cxn ang="0">
                    <a:pos x="110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20" y="60"/>
                  </a:cxn>
                  <a:cxn ang="0">
                    <a:pos x="120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10" y="92"/>
                  </a:cxn>
                  <a:cxn ang="0">
                    <a:pos x="102" y="102"/>
                  </a:cxn>
                  <a:cxn ang="0">
                    <a:pos x="94" y="108"/>
                  </a:cxn>
                  <a:cxn ang="0">
                    <a:pos x="84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8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6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6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8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20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4" y="4"/>
                    </a:lnTo>
                    <a:lnTo>
                      <a:pt x="94" y="10"/>
                    </a:lnTo>
                    <a:lnTo>
                      <a:pt x="102" y="18"/>
                    </a:lnTo>
                    <a:lnTo>
                      <a:pt x="110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10" y="92"/>
                    </a:lnTo>
                    <a:lnTo>
                      <a:pt x="102" y="102"/>
                    </a:lnTo>
                    <a:lnTo>
                      <a:pt x="94" y="108"/>
                    </a:lnTo>
                    <a:lnTo>
                      <a:pt x="84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8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6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6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8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34"/>
              <p:cNvSpPr/>
              <p:nvPr/>
            </p:nvSpPr>
            <p:spPr bwMode="auto">
              <a:xfrm>
                <a:off x="4457700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46" y="2"/>
                  </a:cxn>
                  <a:cxn ang="0">
                    <a:pos x="28" y="6"/>
                  </a:cxn>
                  <a:cxn ang="0">
                    <a:pos x="14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18" y="30"/>
                  </a:cxn>
                  <a:cxn ang="0">
                    <a:pos x="34" y="42"/>
                  </a:cxn>
                  <a:cxn ang="0">
                    <a:pos x="48" y="54"/>
                  </a:cxn>
                  <a:cxn ang="0">
                    <a:pos x="58" y="66"/>
                  </a:cxn>
                  <a:cxn ang="0">
                    <a:pos x="66" y="76"/>
                  </a:cxn>
                  <a:cxn ang="0">
                    <a:pos x="72" y="86"/>
                  </a:cxn>
                  <a:cxn ang="0">
                    <a:pos x="76" y="96"/>
                  </a:cxn>
                  <a:cxn ang="0">
                    <a:pos x="76" y="98"/>
                  </a:cxn>
                  <a:cxn ang="0">
                    <a:pos x="174" y="98"/>
                  </a:cxn>
                  <a:cxn ang="0">
                    <a:pos x="174" y="66"/>
                  </a:cxn>
                  <a:cxn ang="0">
                    <a:pos x="174" y="66"/>
                  </a:cxn>
                  <a:cxn ang="0">
                    <a:pos x="168" y="56"/>
                  </a:cxn>
                  <a:cxn ang="0">
                    <a:pos x="160" y="44"/>
                  </a:cxn>
                  <a:cxn ang="0">
                    <a:pos x="150" y="32"/>
                  </a:cxn>
                  <a:cxn ang="0">
                    <a:pos x="136" y="20"/>
                  </a:cxn>
                  <a:cxn ang="0">
                    <a:pos x="116" y="10"/>
                  </a:cxn>
                  <a:cxn ang="0">
                    <a:pos x="106" y="6"/>
                  </a:cxn>
                  <a:cxn ang="0">
                    <a:pos x="94" y="4"/>
                  </a:cxn>
                  <a:cxn ang="0">
                    <a:pos x="80" y="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174" h="98">
                    <a:moveTo>
                      <a:pt x="66" y="0"/>
                    </a:moveTo>
                    <a:lnTo>
                      <a:pt x="66" y="0"/>
                    </a:lnTo>
                    <a:lnTo>
                      <a:pt x="46" y="2"/>
                    </a:lnTo>
                    <a:lnTo>
                      <a:pt x="28" y="6"/>
                    </a:lnTo>
                    <a:lnTo>
                      <a:pt x="14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8" y="30"/>
                    </a:lnTo>
                    <a:lnTo>
                      <a:pt x="34" y="42"/>
                    </a:lnTo>
                    <a:lnTo>
                      <a:pt x="48" y="54"/>
                    </a:lnTo>
                    <a:lnTo>
                      <a:pt x="58" y="66"/>
                    </a:lnTo>
                    <a:lnTo>
                      <a:pt x="66" y="76"/>
                    </a:lnTo>
                    <a:lnTo>
                      <a:pt x="72" y="86"/>
                    </a:lnTo>
                    <a:lnTo>
                      <a:pt x="76" y="96"/>
                    </a:lnTo>
                    <a:lnTo>
                      <a:pt x="76" y="98"/>
                    </a:lnTo>
                    <a:lnTo>
                      <a:pt x="174" y="98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68" y="56"/>
                    </a:lnTo>
                    <a:lnTo>
                      <a:pt x="160" y="44"/>
                    </a:lnTo>
                    <a:lnTo>
                      <a:pt x="150" y="32"/>
                    </a:lnTo>
                    <a:lnTo>
                      <a:pt x="136" y="20"/>
                    </a:lnTo>
                    <a:lnTo>
                      <a:pt x="116" y="10"/>
                    </a:lnTo>
                    <a:lnTo>
                      <a:pt x="106" y="6"/>
                    </a:lnTo>
                    <a:lnTo>
                      <a:pt x="94" y="4"/>
                    </a:lnTo>
                    <a:lnTo>
                      <a:pt x="80" y="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35"/>
              <p:cNvSpPr/>
              <p:nvPr/>
            </p:nvSpPr>
            <p:spPr bwMode="auto">
              <a:xfrm>
                <a:off x="3978275" y="4498975"/>
                <a:ext cx="187325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2" y="4"/>
                  </a:cxn>
                  <a:cxn ang="0">
                    <a:pos x="92" y="10"/>
                  </a:cxn>
                  <a:cxn ang="0">
                    <a:pos x="102" y="18"/>
                  </a:cxn>
                  <a:cxn ang="0">
                    <a:pos x="108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18" y="60"/>
                  </a:cxn>
                  <a:cxn ang="0">
                    <a:pos x="118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08" y="92"/>
                  </a:cxn>
                  <a:cxn ang="0">
                    <a:pos x="102" y="102"/>
                  </a:cxn>
                  <a:cxn ang="0">
                    <a:pos x="92" y="108"/>
                  </a:cxn>
                  <a:cxn ang="0">
                    <a:pos x="82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6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4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4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6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18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2" y="4"/>
                    </a:lnTo>
                    <a:lnTo>
                      <a:pt x="92" y="10"/>
                    </a:lnTo>
                    <a:lnTo>
                      <a:pt x="102" y="18"/>
                    </a:lnTo>
                    <a:lnTo>
                      <a:pt x="108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18" y="60"/>
                    </a:lnTo>
                    <a:lnTo>
                      <a:pt x="118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08" y="92"/>
                    </a:lnTo>
                    <a:lnTo>
                      <a:pt x="102" y="102"/>
                    </a:lnTo>
                    <a:lnTo>
                      <a:pt x="92" y="108"/>
                    </a:lnTo>
                    <a:lnTo>
                      <a:pt x="82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6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4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4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36"/>
              <p:cNvSpPr/>
              <p:nvPr/>
            </p:nvSpPr>
            <p:spPr bwMode="auto">
              <a:xfrm>
                <a:off x="3902075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108" y="0"/>
                  </a:cxn>
                  <a:cxn ang="0">
                    <a:pos x="108" y="0"/>
                  </a:cxn>
                  <a:cxn ang="0">
                    <a:pos x="128" y="2"/>
                  </a:cxn>
                  <a:cxn ang="0">
                    <a:pos x="144" y="6"/>
                  </a:cxn>
                  <a:cxn ang="0">
                    <a:pos x="160" y="12"/>
                  </a:cxn>
                  <a:cxn ang="0">
                    <a:pos x="174" y="20"/>
                  </a:cxn>
                  <a:cxn ang="0">
                    <a:pos x="174" y="20"/>
                  </a:cxn>
                  <a:cxn ang="0">
                    <a:pos x="154" y="30"/>
                  </a:cxn>
                  <a:cxn ang="0">
                    <a:pos x="138" y="42"/>
                  </a:cxn>
                  <a:cxn ang="0">
                    <a:pos x="126" y="54"/>
                  </a:cxn>
                  <a:cxn ang="0">
                    <a:pos x="116" y="66"/>
                  </a:cxn>
                  <a:cxn ang="0">
                    <a:pos x="108" y="76"/>
                  </a:cxn>
                  <a:cxn ang="0">
                    <a:pos x="102" y="86"/>
                  </a:cxn>
                  <a:cxn ang="0">
                    <a:pos x="98" y="96"/>
                  </a:cxn>
                  <a:cxn ang="0">
                    <a:pos x="98" y="98"/>
                  </a:cxn>
                  <a:cxn ang="0">
                    <a:pos x="0" y="98"/>
                  </a:cxn>
                  <a:cxn ang="0">
                    <a:pos x="0" y="66"/>
                  </a:cxn>
                  <a:cxn ang="0">
                    <a:pos x="0" y="66"/>
                  </a:cxn>
                  <a:cxn ang="0">
                    <a:pos x="6" y="56"/>
                  </a:cxn>
                  <a:cxn ang="0">
                    <a:pos x="12" y="44"/>
                  </a:cxn>
                  <a:cxn ang="0">
                    <a:pos x="24" y="32"/>
                  </a:cxn>
                  <a:cxn ang="0">
                    <a:pos x="38" y="20"/>
                  </a:cxn>
                  <a:cxn ang="0">
                    <a:pos x="56" y="10"/>
                  </a:cxn>
                  <a:cxn ang="0">
                    <a:pos x="68" y="6"/>
                  </a:cxn>
                  <a:cxn ang="0">
                    <a:pos x="80" y="4"/>
                  </a:cxn>
                  <a:cxn ang="0">
                    <a:pos x="92" y="0"/>
                  </a:cxn>
                  <a:cxn ang="0">
                    <a:pos x="108" y="0"/>
                  </a:cxn>
                  <a:cxn ang="0">
                    <a:pos x="108" y="0"/>
                  </a:cxn>
                </a:cxnLst>
                <a:rect l="0" t="0" r="r" b="b"/>
                <a:pathLst>
                  <a:path w="174" h="98">
                    <a:moveTo>
                      <a:pt x="108" y="0"/>
                    </a:moveTo>
                    <a:lnTo>
                      <a:pt x="108" y="0"/>
                    </a:lnTo>
                    <a:lnTo>
                      <a:pt x="128" y="2"/>
                    </a:lnTo>
                    <a:lnTo>
                      <a:pt x="144" y="6"/>
                    </a:lnTo>
                    <a:lnTo>
                      <a:pt x="160" y="12"/>
                    </a:lnTo>
                    <a:lnTo>
                      <a:pt x="174" y="20"/>
                    </a:lnTo>
                    <a:lnTo>
                      <a:pt x="174" y="20"/>
                    </a:lnTo>
                    <a:lnTo>
                      <a:pt x="154" y="30"/>
                    </a:lnTo>
                    <a:lnTo>
                      <a:pt x="138" y="42"/>
                    </a:lnTo>
                    <a:lnTo>
                      <a:pt x="126" y="54"/>
                    </a:lnTo>
                    <a:lnTo>
                      <a:pt x="116" y="66"/>
                    </a:lnTo>
                    <a:lnTo>
                      <a:pt x="108" y="76"/>
                    </a:lnTo>
                    <a:lnTo>
                      <a:pt x="102" y="86"/>
                    </a:lnTo>
                    <a:lnTo>
                      <a:pt x="98" y="96"/>
                    </a:lnTo>
                    <a:lnTo>
                      <a:pt x="98" y="98"/>
                    </a:lnTo>
                    <a:lnTo>
                      <a:pt x="0" y="98"/>
                    </a:lnTo>
                    <a:lnTo>
                      <a:pt x="0" y="66"/>
                    </a:lnTo>
                    <a:lnTo>
                      <a:pt x="0" y="66"/>
                    </a:lnTo>
                    <a:lnTo>
                      <a:pt x="6" y="56"/>
                    </a:lnTo>
                    <a:lnTo>
                      <a:pt x="12" y="44"/>
                    </a:lnTo>
                    <a:lnTo>
                      <a:pt x="24" y="32"/>
                    </a:lnTo>
                    <a:lnTo>
                      <a:pt x="38" y="20"/>
                    </a:lnTo>
                    <a:lnTo>
                      <a:pt x="56" y="10"/>
                    </a:lnTo>
                    <a:lnTo>
                      <a:pt x="68" y="6"/>
                    </a:lnTo>
                    <a:lnTo>
                      <a:pt x="80" y="4"/>
                    </a:lnTo>
                    <a:lnTo>
                      <a:pt x="92" y="0"/>
                    </a:lnTo>
                    <a:lnTo>
                      <a:pt x="108" y="0"/>
                    </a:lnTo>
                    <a:lnTo>
                      <a:pt x="10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24" name="文本框 23"/>
            <p:cNvSpPr txBox="1"/>
            <p:nvPr/>
          </p:nvSpPr>
          <p:spPr>
            <a:xfrm>
              <a:off x="2849003" y="987732"/>
              <a:ext cx="14289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dirty="0">
                  <a:solidFill>
                    <a:schemeClr val="bg1"/>
                  </a:solidFill>
                </a:rPr>
                <a:t>YOUR</a:t>
              </a:r>
              <a:r>
                <a:rPr kumimoji="1" lang="zh-CN" altLang="en-US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dirty="0">
                  <a:solidFill>
                    <a:schemeClr val="bg1"/>
                  </a:solidFill>
                </a:rPr>
                <a:t>NAME</a:t>
              </a:r>
              <a:r>
                <a:rPr kumimoji="1" lang="zh-CN" altLang="en-US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dirty="0">
                  <a:solidFill>
                    <a:schemeClr val="bg1"/>
                  </a:solidFill>
                </a:rPr>
                <a:t>HERE</a:t>
              </a:r>
              <a:endParaRPr kumimoji="1"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2" name="组 31"/>
          <p:cNvGrpSpPr/>
          <p:nvPr/>
        </p:nvGrpSpPr>
        <p:grpSpPr>
          <a:xfrm>
            <a:off x="4085958" y="4966648"/>
            <a:ext cx="2557473" cy="646265"/>
            <a:chOff x="2430871" y="864790"/>
            <a:chExt cx="1918105" cy="484699"/>
          </a:xfr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3" name="椭圆 32"/>
            <p:cNvSpPr/>
            <p:nvPr/>
          </p:nvSpPr>
          <p:spPr>
            <a:xfrm>
              <a:off x="2430871" y="864790"/>
              <a:ext cx="484698" cy="48469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4" name="圆角矩形 33"/>
            <p:cNvSpPr/>
            <p:nvPr/>
          </p:nvSpPr>
          <p:spPr>
            <a:xfrm>
              <a:off x="2602534" y="926058"/>
              <a:ext cx="1746442" cy="42343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35" name="组 34"/>
            <p:cNvGrpSpPr/>
            <p:nvPr/>
          </p:nvGrpSpPr>
          <p:grpSpPr>
            <a:xfrm>
              <a:off x="2528392" y="1022011"/>
              <a:ext cx="289655" cy="170256"/>
              <a:chOff x="3902075" y="4498975"/>
              <a:chExt cx="831850" cy="488950"/>
            </a:xfrm>
            <a:solidFill>
              <a:schemeClr val="bg1"/>
            </a:solidFill>
          </p:grpSpPr>
          <p:sp>
            <p:nvSpPr>
              <p:cNvPr id="37" name="Freeform 230"/>
              <p:cNvSpPr>
                <a:spLocks noEditPoints="1"/>
              </p:cNvSpPr>
              <p:nvPr/>
            </p:nvSpPr>
            <p:spPr bwMode="auto">
              <a:xfrm>
                <a:off x="4092575" y="4498975"/>
                <a:ext cx="450850" cy="488950"/>
              </a:xfrm>
              <a:custGeom>
                <a:avLst/>
                <a:gdLst/>
                <a:ahLst/>
                <a:cxnLst>
                  <a:cxn ang="0">
                    <a:pos x="70" y="72"/>
                  </a:cxn>
                  <a:cxn ang="0">
                    <a:pos x="76" y="44"/>
                  </a:cxn>
                  <a:cxn ang="0">
                    <a:pos x="90" y="20"/>
                  </a:cxn>
                  <a:cxn ang="0">
                    <a:pos x="114" y="6"/>
                  </a:cxn>
                  <a:cxn ang="0">
                    <a:pos x="142" y="0"/>
                  </a:cxn>
                  <a:cxn ang="0">
                    <a:pos x="156" y="2"/>
                  </a:cxn>
                  <a:cxn ang="0">
                    <a:pos x="182" y="12"/>
                  </a:cxn>
                  <a:cxn ang="0">
                    <a:pos x="202" y="30"/>
                  </a:cxn>
                  <a:cxn ang="0">
                    <a:pos x="212" y="56"/>
                  </a:cxn>
                  <a:cxn ang="0">
                    <a:pos x="212" y="72"/>
                  </a:cxn>
                  <a:cxn ang="0">
                    <a:pos x="208" y="100"/>
                  </a:cxn>
                  <a:cxn ang="0">
                    <a:pos x="192" y="122"/>
                  </a:cxn>
                  <a:cxn ang="0">
                    <a:pos x="170" y="138"/>
                  </a:cxn>
                  <a:cxn ang="0">
                    <a:pos x="142" y="142"/>
                  </a:cxn>
                  <a:cxn ang="0">
                    <a:pos x="128" y="142"/>
                  </a:cxn>
                  <a:cxn ang="0">
                    <a:pos x="102" y="130"/>
                  </a:cxn>
                  <a:cxn ang="0">
                    <a:pos x="82" y="112"/>
                  </a:cxn>
                  <a:cxn ang="0">
                    <a:pos x="72" y="86"/>
                  </a:cxn>
                  <a:cxn ang="0">
                    <a:pos x="70" y="72"/>
                  </a:cxn>
                  <a:cxn ang="0">
                    <a:pos x="142" y="190"/>
                  </a:cxn>
                  <a:cxn ang="0">
                    <a:pos x="104" y="194"/>
                  </a:cxn>
                  <a:cxn ang="0">
                    <a:pos x="74" y="202"/>
                  </a:cxn>
                  <a:cxn ang="0">
                    <a:pos x="48" y="214"/>
                  </a:cxn>
                  <a:cxn ang="0">
                    <a:pos x="16" y="244"/>
                  </a:cxn>
                  <a:cxn ang="0">
                    <a:pos x="0" y="268"/>
                  </a:cxn>
                  <a:cxn ang="0">
                    <a:pos x="284" y="308"/>
                  </a:cxn>
                  <a:cxn ang="0">
                    <a:pos x="284" y="268"/>
                  </a:cxn>
                  <a:cxn ang="0">
                    <a:pos x="268" y="244"/>
                  </a:cxn>
                  <a:cxn ang="0">
                    <a:pos x="234" y="214"/>
                  </a:cxn>
                  <a:cxn ang="0">
                    <a:pos x="210" y="202"/>
                  </a:cxn>
                  <a:cxn ang="0">
                    <a:pos x="180" y="194"/>
                  </a:cxn>
                  <a:cxn ang="0">
                    <a:pos x="142" y="190"/>
                  </a:cxn>
                </a:cxnLst>
                <a:rect l="0" t="0" r="r" b="b"/>
                <a:pathLst>
                  <a:path w="284" h="308">
                    <a:moveTo>
                      <a:pt x="70" y="72"/>
                    </a:moveTo>
                    <a:lnTo>
                      <a:pt x="70" y="72"/>
                    </a:lnTo>
                    <a:lnTo>
                      <a:pt x="72" y="56"/>
                    </a:lnTo>
                    <a:lnTo>
                      <a:pt x="76" y="44"/>
                    </a:lnTo>
                    <a:lnTo>
                      <a:pt x="82" y="30"/>
                    </a:lnTo>
                    <a:lnTo>
                      <a:pt x="90" y="20"/>
                    </a:lnTo>
                    <a:lnTo>
                      <a:pt x="102" y="12"/>
                    </a:lnTo>
                    <a:lnTo>
                      <a:pt x="114" y="6"/>
                    </a:lnTo>
                    <a:lnTo>
                      <a:pt x="128" y="2"/>
                    </a:lnTo>
                    <a:lnTo>
                      <a:pt x="142" y="0"/>
                    </a:lnTo>
                    <a:lnTo>
                      <a:pt x="142" y="0"/>
                    </a:lnTo>
                    <a:lnTo>
                      <a:pt x="156" y="2"/>
                    </a:lnTo>
                    <a:lnTo>
                      <a:pt x="170" y="6"/>
                    </a:lnTo>
                    <a:lnTo>
                      <a:pt x="182" y="12"/>
                    </a:lnTo>
                    <a:lnTo>
                      <a:pt x="192" y="20"/>
                    </a:lnTo>
                    <a:lnTo>
                      <a:pt x="202" y="30"/>
                    </a:lnTo>
                    <a:lnTo>
                      <a:pt x="208" y="44"/>
                    </a:lnTo>
                    <a:lnTo>
                      <a:pt x="212" y="56"/>
                    </a:lnTo>
                    <a:lnTo>
                      <a:pt x="212" y="72"/>
                    </a:lnTo>
                    <a:lnTo>
                      <a:pt x="212" y="72"/>
                    </a:lnTo>
                    <a:lnTo>
                      <a:pt x="212" y="86"/>
                    </a:lnTo>
                    <a:lnTo>
                      <a:pt x="208" y="100"/>
                    </a:lnTo>
                    <a:lnTo>
                      <a:pt x="202" y="112"/>
                    </a:lnTo>
                    <a:lnTo>
                      <a:pt x="192" y="122"/>
                    </a:lnTo>
                    <a:lnTo>
                      <a:pt x="182" y="130"/>
                    </a:lnTo>
                    <a:lnTo>
                      <a:pt x="170" y="138"/>
                    </a:lnTo>
                    <a:lnTo>
                      <a:pt x="156" y="142"/>
                    </a:lnTo>
                    <a:lnTo>
                      <a:pt x="142" y="142"/>
                    </a:lnTo>
                    <a:lnTo>
                      <a:pt x="142" y="142"/>
                    </a:lnTo>
                    <a:lnTo>
                      <a:pt x="128" y="142"/>
                    </a:lnTo>
                    <a:lnTo>
                      <a:pt x="114" y="138"/>
                    </a:lnTo>
                    <a:lnTo>
                      <a:pt x="102" y="130"/>
                    </a:lnTo>
                    <a:lnTo>
                      <a:pt x="90" y="122"/>
                    </a:lnTo>
                    <a:lnTo>
                      <a:pt x="82" y="112"/>
                    </a:lnTo>
                    <a:lnTo>
                      <a:pt x="76" y="100"/>
                    </a:lnTo>
                    <a:lnTo>
                      <a:pt x="72" y="86"/>
                    </a:lnTo>
                    <a:lnTo>
                      <a:pt x="70" y="72"/>
                    </a:lnTo>
                    <a:lnTo>
                      <a:pt x="70" y="72"/>
                    </a:lnTo>
                    <a:close/>
                    <a:moveTo>
                      <a:pt x="142" y="190"/>
                    </a:moveTo>
                    <a:lnTo>
                      <a:pt x="142" y="190"/>
                    </a:lnTo>
                    <a:lnTo>
                      <a:pt x="122" y="190"/>
                    </a:lnTo>
                    <a:lnTo>
                      <a:pt x="104" y="194"/>
                    </a:lnTo>
                    <a:lnTo>
                      <a:pt x="88" y="198"/>
                    </a:lnTo>
                    <a:lnTo>
                      <a:pt x="74" y="202"/>
                    </a:lnTo>
                    <a:lnTo>
                      <a:pt x="60" y="208"/>
                    </a:lnTo>
                    <a:lnTo>
                      <a:pt x="48" y="214"/>
                    </a:lnTo>
                    <a:lnTo>
                      <a:pt x="30" y="230"/>
                    </a:lnTo>
                    <a:lnTo>
                      <a:pt x="16" y="244"/>
                    </a:lnTo>
                    <a:lnTo>
                      <a:pt x="6" y="256"/>
                    </a:lnTo>
                    <a:lnTo>
                      <a:pt x="0" y="268"/>
                    </a:lnTo>
                    <a:lnTo>
                      <a:pt x="0" y="308"/>
                    </a:lnTo>
                    <a:lnTo>
                      <a:pt x="284" y="308"/>
                    </a:lnTo>
                    <a:lnTo>
                      <a:pt x="284" y="268"/>
                    </a:lnTo>
                    <a:lnTo>
                      <a:pt x="284" y="268"/>
                    </a:lnTo>
                    <a:lnTo>
                      <a:pt x="278" y="256"/>
                    </a:lnTo>
                    <a:lnTo>
                      <a:pt x="268" y="244"/>
                    </a:lnTo>
                    <a:lnTo>
                      <a:pt x="254" y="230"/>
                    </a:lnTo>
                    <a:lnTo>
                      <a:pt x="234" y="214"/>
                    </a:lnTo>
                    <a:lnTo>
                      <a:pt x="224" y="208"/>
                    </a:lnTo>
                    <a:lnTo>
                      <a:pt x="210" y="202"/>
                    </a:lnTo>
                    <a:lnTo>
                      <a:pt x="196" y="198"/>
                    </a:lnTo>
                    <a:lnTo>
                      <a:pt x="180" y="194"/>
                    </a:lnTo>
                    <a:lnTo>
                      <a:pt x="162" y="190"/>
                    </a:lnTo>
                    <a:lnTo>
                      <a:pt x="142" y="190"/>
                    </a:lnTo>
                    <a:lnTo>
                      <a:pt x="142" y="19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31"/>
              <p:cNvSpPr/>
              <p:nvPr/>
            </p:nvSpPr>
            <p:spPr bwMode="auto">
              <a:xfrm>
                <a:off x="4467225" y="4498975"/>
                <a:ext cx="190500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4" y="4"/>
                  </a:cxn>
                  <a:cxn ang="0">
                    <a:pos x="94" y="10"/>
                  </a:cxn>
                  <a:cxn ang="0">
                    <a:pos x="102" y="18"/>
                  </a:cxn>
                  <a:cxn ang="0">
                    <a:pos x="110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20" y="60"/>
                  </a:cxn>
                  <a:cxn ang="0">
                    <a:pos x="120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10" y="92"/>
                  </a:cxn>
                  <a:cxn ang="0">
                    <a:pos x="102" y="102"/>
                  </a:cxn>
                  <a:cxn ang="0">
                    <a:pos x="94" y="108"/>
                  </a:cxn>
                  <a:cxn ang="0">
                    <a:pos x="84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8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6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6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8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20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4" y="4"/>
                    </a:lnTo>
                    <a:lnTo>
                      <a:pt x="94" y="10"/>
                    </a:lnTo>
                    <a:lnTo>
                      <a:pt x="102" y="18"/>
                    </a:lnTo>
                    <a:lnTo>
                      <a:pt x="110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10" y="92"/>
                    </a:lnTo>
                    <a:lnTo>
                      <a:pt x="102" y="102"/>
                    </a:lnTo>
                    <a:lnTo>
                      <a:pt x="94" y="108"/>
                    </a:lnTo>
                    <a:lnTo>
                      <a:pt x="84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8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6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6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8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32"/>
              <p:cNvSpPr/>
              <p:nvPr/>
            </p:nvSpPr>
            <p:spPr bwMode="auto">
              <a:xfrm>
                <a:off x="4457700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46" y="2"/>
                  </a:cxn>
                  <a:cxn ang="0">
                    <a:pos x="28" y="6"/>
                  </a:cxn>
                  <a:cxn ang="0">
                    <a:pos x="14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18" y="30"/>
                  </a:cxn>
                  <a:cxn ang="0">
                    <a:pos x="34" y="42"/>
                  </a:cxn>
                  <a:cxn ang="0">
                    <a:pos x="48" y="54"/>
                  </a:cxn>
                  <a:cxn ang="0">
                    <a:pos x="58" y="66"/>
                  </a:cxn>
                  <a:cxn ang="0">
                    <a:pos x="66" y="76"/>
                  </a:cxn>
                  <a:cxn ang="0">
                    <a:pos x="72" y="86"/>
                  </a:cxn>
                  <a:cxn ang="0">
                    <a:pos x="76" y="96"/>
                  </a:cxn>
                  <a:cxn ang="0">
                    <a:pos x="76" y="98"/>
                  </a:cxn>
                  <a:cxn ang="0">
                    <a:pos x="174" y="98"/>
                  </a:cxn>
                  <a:cxn ang="0">
                    <a:pos x="174" y="66"/>
                  </a:cxn>
                  <a:cxn ang="0">
                    <a:pos x="174" y="66"/>
                  </a:cxn>
                  <a:cxn ang="0">
                    <a:pos x="168" y="56"/>
                  </a:cxn>
                  <a:cxn ang="0">
                    <a:pos x="160" y="44"/>
                  </a:cxn>
                  <a:cxn ang="0">
                    <a:pos x="150" y="32"/>
                  </a:cxn>
                  <a:cxn ang="0">
                    <a:pos x="136" y="20"/>
                  </a:cxn>
                  <a:cxn ang="0">
                    <a:pos x="116" y="10"/>
                  </a:cxn>
                  <a:cxn ang="0">
                    <a:pos x="106" y="6"/>
                  </a:cxn>
                  <a:cxn ang="0">
                    <a:pos x="94" y="4"/>
                  </a:cxn>
                  <a:cxn ang="0">
                    <a:pos x="80" y="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174" h="98">
                    <a:moveTo>
                      <a:pt x="66" y="0"/>
                    </a:moveTo>
                    <a:lnTo>
                      <a:pt x="66" y="0"/>
                    </a:lnTo>
                    <a:lnTo>
                      <a:pt x="46" y="2"/>
                    </a:lnTo>
                    <a:lnTo>
                      <a:pt x="28" y="6"/>
                    </a:lnTo>
                    <a:lnTo>
                      <a:pt x="14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8" y="30"/>
                    </a:lnTo>
                    <a:lnTo>
                      <a:pt x="34" y="42"/>
                    </a:lnTo>
                    <a:lnTo>
                      <a:pt x="48" y="54"/>
                    </a:lnTo>
                    <a:lnTo>
                      <a:pt x="58" y="66"/>
                    </a:lnTo>
                    <a:lnTo>
                      <a:pt x="66" y="76"/>
                    </a:lnTo>
                    <a:lnTo>
                      <a:pt x="72" y="86"/>
                    </a:lnTo>
                    <a:lnTo>
                      <a:pt x="76" y="96"/>
                    </a:lnTo>
                    <a:lnTo>
                      <a:pt x="76" y="98"/>
                    </a:lnTo>
                    <a:lnTo>
                      <a:pt x="174" y="98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68" y="56"/>
                    </a:lnTo>
                    <a:lnTo>
                      <a:pt x="160" y="44"/>
                    </a:lnTo>
                    <a:lnTo>
                      <a:pt x="150" y="32"/>
                    </a:lnTo>
                    <a:lnTo>
                      <a:pt x="136" y="20"/>
                    </a:lnTo>
                    <a:lnTo>
                      <a:pt x="116" y="10"/>
                    </a:lnTo>
                    <a:lnTo>
                      <a:pt x="106" y="6"/>
                    </a:lnTo>
                    <a:lnTo>
                      <a:pt x="94" y="4"/>
                    </a:lnTo>
                    <a:lnTo>
                      <a:pt x="80" y="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233"/>
              <p:cNvSpPr/>
              <p:nvPr/>
            </p:nvSpPr>
            <p:spPr bwMode="auto">
              <a:xfrm>
                <a:off x="4467225" y="4498975"/>
                <a:ext cx="190500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4" y="4"/>
                  </a:cxn>
                  <a:cxn ang="0">
                    <a:pos x="94" y="10"/>
                  </a:cxn>
                  <a:cxn ang="0">
                    <a:pos x="102" y="18"/>
                  </a:cxn>
                  <a:cxn ang="0">
                    <a:pos x="110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20" y="60"/>
                  </a:cxn>
                  <a:cxn ang="0">
                    <a:pos x="120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10" y="92"/>
                  </a:cxn>
                  <a:cxn ang="0">
                    <a:pos x="102" y="102"/>
                  </a:cxn>
                  <a:cxn ang="0">
                    <a:pos x="94" y="108"/>
                  </a:cxn>
                  <a:cxn ang="0">
                    <a:pos x="84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8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6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6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8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20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4" y="4"/>
                    </a:lnTo>
                    <a:lnTo>
                      <a:pt x="94" y="10"/>
                    </a:lnTo>
                    <a:lnTo>
                      <a:pt x="102" y="18"/>
                    </a:lnTo>
                    <a:lnTo>
                      <a:pt x="110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10" y="92"/>
                    </a:lnTo>
                    <a:lnTo>
                      <a:pt x="102" y="102"/>
                    </a:lnTo>
                    <a:lnTo>
                      <a:pt x="94" y="108"/>
                    </a:lnTo>
                    <a:lnTo>
                      <a:pt x="84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8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6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6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8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234"/>
              <p:cNvSpPr/>
              <p:nvPr/>
            </p:nvSpPr>
            <p:spPr bwMode="auto">
              <a:xfrm>
                <a:off x="4457700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46" y="2"/>
                  </a:cxn>
                  <a:cxn ang="0">
                    <a:pos x="28" y="6"/>
                  </a:cxn>
                  <a:cxn ang="0">
                    <a:pos x="14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18" y="30"/>
                  </a:cxn>
                  <a:cxn ang="0">
                    <a:pos x="34" y="42"/>
                  </a:cxn>
                  <a:cxn ang="0">
                    <a:pos x="48" y="54"/>
                  </a:cxn>
                  <a:cxn ang="0">
                    <a:pos x="58" y="66"/>
                  </a:cxn>
                  <a:cxn ang="0">
                    <a:pos x="66" y="76"/>
                  </a:cxn>
                  <a:cxn ang="0">
                    <a:pos x="72" y="86"/>
                  </a:cxn>
                  <a:cxn ang="0">
                    <a:pos x="76" y="96"/>
                  </a:cxn>
                  <a:cxn ang="0">
                    <a:pos x="76" y="98"/>
                  </a:cxn>
                  <a:cxn ang="0">
                    <a:pos x="174" y="98"/>
                  </a:cxn>
                  <a:cxn ang="0">
                    <a:pos x="174" y="66"/>
                  </a:cxn>
                  <a:cxn ang="0">
                    <a:pos x="174" y="66"/>
                  </a:cxn>
                  <a:cxn ang="0">
                    <a:pos x="168" y="56"/>
                  </a:cxn>
                  <a:cxn ang="0">
                    <a:pos x="160" y="44"/>
                  </a:cxn>
                  <a:cxn ang="0">
                    <a:pos x="150" y="32"/>
                  </a:cxn>
                  <a:cxn ang="0">
                    <a:pos x="136" y="20"/>
                  </a:cxn>
                  <a:cxn ang="0">
                    <a:pos x="116" y="10"/>
                  </a:cxn>
                  <a:cxn ang="0">
                    <a:pos x="106" y="6"/>
                  </a:cxn>
                  <a:cxn ang="0">
                    <a:pos x="94" y="4"/>
                  </a:cxn>
                  <a:cxn ang="0">
                    <a:pos x="80" y="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174" h="98">
                    <a:moveTo>
                      <a:pt x="66" y="0"/>
                    </a:moveTo>
                    <a:lnTo>
                      <a:pt x="66" y="0"/>
                    </a:lnTo>
                    <a:lnTo>
                      <a:pt x="46" y="2"/>
                    </a:lnTo>
                    <a:lnTo>
                      <a:pt x="28" y="6"/>
                    </a:lnTo>
                    <a:lnTo>
                      <a:pt x="14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8" y="30"/>
                    </a:lnTo>
                    <a:lnTo>
                      <a:pt x="34" y="42"/>
                    </a:lnTo>
                    <a:lnTo>
                      <a:pt x="48" y="54"/>
                    </a:lnTo>
                    <a:lnTo>
                      <a:pt x="58" y="66"/>
                    </a:lnTo>
                    <a:lnTo>
                      <a:pt x="66" y="76"/>
                    </a:lnTo>
                    <a:lnTo>
                      <a:pt x="72" y="86"/>
                    </a:lnTo>
                    <a:lnTo>
                      <a:pt x="76" y="96"/>
                    </a:lnTo>
                    <a:lnTo>
                      <a:pt x="76" y="98"/>
                    </a:lnTo>
                    <a:lnTo>
                      <a:pt x="174" y="98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68" y="56"/>
                    </a:lnTo>
                    <a:lnTo>
                      <a:pt x="160" y="44"/>
                    </a:lnTo>
                    <a:lnTo>
                      <a:pt x="150" y="32"/>
                    </a:lnTo>
                    <a:lnTo>
                      <a:pt x="136" y="20"/>
                    </a:lnTo>
                    <a:lnTo>
                      <a:pt x="116" y="10"/>
                    </a:lnTo>
                    <a:lnTo>
                      <a:pt x="106" y="6"/>
                    </a:lnTo>
                    <a:lnTo>
                      <a:pt x="94" y="4"/>
                    </a:lnTo>
                    <a:lnTo>
                      <a:pt x="80" y="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235"/>
              <p:cNvSpPr/>
              <p:nvPr/>
            </p:nvSpPr>
            <p:spPr bwMode="auto">
              <a:xfrm>
                <a:off x="3978275" y="4498975"/>
                <a:ext cx="187325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2" y="4"/>
                  </a:cxn>
                  <a:cxn ang="0">
                    <a:pos x="92" y="10"/>
                  </a:cxn>
                  <a:cxn ang="0">
                    <a:pos x="102" y="18"/>
                  </a:cxn>
                  <a:cxn ang="0">
                    <a:pos x="108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18" y="60"/>
                  </a:cxn>
                  <a:cxn ang="0">
                    <a:pos x="118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08" y="92"/>
                  </a:cxn>
                  <a:cxn ang="0">
                    <a:pos x="102" y="102"/>
                  </a:cxn>
                  <a:cxn ang="0">
                    <a:pos x="92" y="108"/>
                  </a:cxn>
                  <a:cxn ang="0">
                    <a:pos x="82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6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4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4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6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18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2" y="4"/>
                    </a:lnTo>
                    <a:lnTo>
                      <a:pt x="92" y="10"/>
                    </a:lnTo>
                    <a:lnTo>
                      <a:pt x="102" y="18"/>
                    </a:lnTo>
                    <a:lnTo>
                      <a:pt x="108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18" y="60"/>
                    </a:lnTo>
                    <a:lnTo>
                      <a:pt x="118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08" y="92"/>
                    </a:lnTo>
                    <a:lnTo>
                      <a:pt x="102" y="102"/>
                    </a:lnTo>
                    <a:lnTo>
                      <a:pt x="92" y="108"/>
                    </a:lnTo>
                    <a:lnTo>
                      <a:pt x="82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6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4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4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" name="Freeform 236"/>
              <p:cNvSpPr/>
              <p:nvPr/>
            </p:nvSpPr>
            <p:spPr bwMode="auto">
              <a:xfrm>
                <a:off x="3902075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108" y="0"/>
                  </a:cxn>
                  <a:cxn ang="0">
                    <a:pos x="108" y="0"/>
                  </a:cxn>
                  <a:cxn ang="0">
                    <a:pos x="128" y="2"/>
                  </a:cxn>
                  <a:cxn ang="0">
                    <a:pos x="144" y="6"/>
                  </a:cxn>
                  <a:cxn ang="0">
                    <a:pos x="160" y="12"/>
                  </a:cxn>
                  <a:cxn ang="0">
                    <a:pos x="174" y="20"/>
                  </a:cxn>
                  <a:cxn ang="0">
                    <a:pos x="174" y="20"/>
                  </a:cxn>
                  <a:cxn ang="0">
                    <a:pos x="154" y="30"/>
                  </a:cxn>
                  <a:cxn ang="0">
                    <a:pos x="138" y="42"/>
                  </a:cxn>
                  <a:cxn ang="0">
                    <a:pos x="126" y="54"/>
                  </a:cxn>
                  <a:cxn ang="0">
                    <a:pos x="116" y="66"/>
                  </a:cxn>
                  <a:cxn ang="0">
                    <a:pos x="108" y="76"/>
                  </a:cxn>
                  <a:cxn ang="0">
                    <a:pos x="102" y="86"/>
                  </a:cxn>
                  <a:cxn ang="0">
                    <a:pos x="98" y="96"/>
                  </a:cxn>
                  <a:cxn ang="0">
                    <a:pos x="98" y="98"/>
                  </a:cxn>
                  <a:cxn ang="0">
                    <a:pos x="0" y="98"/>
                  </a:cxn>
                  <a:cxn ang="0">
                    <a:pos x="0" y="66"/>
                  </a:cxn>
                  <a:cxn ang="0">
                    <a:pos x="0" y="66"/>
                  </a:cxn>
                  <a:cxn ang="0">
                    <a:pos x="6" y="56"/>
                  </a:cxn>
                  <a:cxn ang="0">
                    <a:pos x="12" y="44"/>
                  </a:cxn>
                  <a:cxn ang="0">
                    <a:pos x="24" y="32"/>
                  </a:cxn>
                  <a:cxn ang="0">
                    <a:pos x="38" y="20"/>
                  </a:cxn>
                  <a:cxn ang="0">
                    <a:pos x="56" y="10"/>
                  </a:cxn>
                  <a:cxn ang="0">
                    <a:pos x="68" y="6"/>
                  </a:cxn>
                  <a:cxn ang="0">
                    <a:pos x="80" y="4"/>
                  </a:cxn>
                  <a:cxn ang="0">
                    <a:pos x="92" y="0"/>
                  </a:cxn>
                  <a:cxn ang="0">
                    <a:pos x="108" y="0"/>
                  </a:cxn>
                  <a:cxn ang="0">
                    <a:pos x="108" y="0"/>
                  </a:cxn>
                </a:cxnLst>
                <a:rect l="0" t="0" r="r" b="b"/>
                <a:pathLst>
                  <a:path w="174" h="98">
                    <a:moveTo>
                      <a:pt x="108" y="0"/>
                    </a:moveTo>
                    <a:lnTo>
                      <a:pt x="108" y="0"/>
                    </a:lnTo>
                    <a:lnTo>
                      <a:pt x="128" y="2"/>
                    </a:lnTo>
                    <a:lnTo>
                      <a:pt x="144" y="6"/>
                    </a:lnTo>
                    <a:lnTo>
                      <a:pt x="160" y="12"/>
                    </a:lnTo>
                    <a:lnTo>
                      <a:pt x="174" y="20"/>
                    </a:lnTo>
                    <a:lnTo>
                      <a:pt x="174" y="20"/>
                    </a:lnTo>
                    <a:lnTo>
                      <a:pt x="154" y="30"/>
                    </a:lnTo>
                    <a:lnTo>
                      <a:pt x="138" y="42"/>
                    </a:lnTo>
                    <a:lnTo>
                      <a:pt x="126" y="54"/>
                    </a:lnTo>
                    <a:lnTo>
                      <a:pt x="116" y="66"/>
                    </a:lnTo>
                    <a:lnTo>
                      <a:pt x="108" y="76"/>
                    </a:lnTo>
                    <a:lnTo>
                      <a:pt x="102" y="86"/>
                    </a:lnTo>
                    <a:lnTo>
                      <a:pt x="98" y="96"/>
                    </a:lnTo>
                    <a:lnTo>
                      <a:pt x="98" y="98"/>
                    </a:lnTo>
                    <a:lnTo>
                      <a:pt x="0" y="98"/>
                    </a:lnTo>
                    <a:lnTo>
                      <a:pt x="0" y="66"/>
                    </a:lnTo>
                    <a:lnTo>
                      <a:pt x="0" y="66"/>
                    </a:lnTo>
                    <a:lnTo>
                      <a:pt x="6" y="56"/>
                    </a:lnTo>
                    <a:lnTo>
                      <a:pt x="12" y="44"/>
                    </a:lnTo>
                    <a:lnTo>
                      <a:pt x="24" y="32"/>
                    </a:lnTo>
                    <a:lnTo>
                      <a:pt x="38" y="20"/>
                    </a:lnTo>
                    <a:lnTo>
                      <a:pt x="56" y="10"/>
                    </a:lnTo>
                    <a:lnTo>
                      <a:pt x="68" y="6"/>
                    </a:lnTo>
                    <a:lnTo>
                      <a:pt x="80" y="4"/>
                    </a:lnTo>
                    <a:lnTo>
                      <a:pt x="92" y="0"/>
                    </a:lnTo>
                    <a:lnTo>
                      <a:pt x="108" y="0"/>
                    </a:lnTo>
                    <a:lnTo>
                      <a:pt x="10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36" name="文本框 35"/>
            <p:cNvSpPr txBox="1"/>
            <p:nvPr/>
          </p:nvSpPr>
          <p:spPr>
            <a:xfrm>
              <a:off x="2849003" y="987732"/>
              <a:ext cx="14289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dirty="0">
                  <a:solidFill>
                    <a:schemeClr val="bg1"/>
                  </a:solidFill>
                </a:rPr>
                <a:t>YOUR</a:t>
              </a:r>
              <a:r>
                <a:rPr kumimoji="1" lang="zh-CN" altLang="en-US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dirty="0">
                  <a:solidFill>
                    <a:schemeClr val="bg1"/>
                  </a:solidFill>
                </a:rPr>
                <a:t>NAME</a:t>
              </a:r>
              <a:r>
                <a:rPr kumimoji="1" lang="zh-CN" altLang="en-US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dirty="0">
                  <a:solidFill>
                    <a:schemeClr val="bg1"/>
                  </a:solidFill>
                </a:rPr>
                <a:t>HERE</a:t>
              </a:r>
              <a:endParaRPr kumimoji="1"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4" name="组 43"/>
          <p:cNvGrpSpPr/>
          <p:nvPr/>
        </p:nvGrpSpPr>
        <p:grpSpPr>
          <a:xfrm>
            <a:off x="7173606" y="925569"/>
            <a:ext cx="2557473" cy="646265"/>
            <a:chOff x="2430871" y="864790"/>
            <a:chExt cx="1918105" cy="484699"/>
          </a:xfrm>
        </p:grpSpPr>
        <p:sp>
          <p:nvSpPr>
            <p:cNvPr id="45" name="椭圆 44"/>
            <p:cNvSpPr/>
            <p:nvPr/>
          </p:nvSpPr>
          <p:spPr>
            <a:xfrm>
              <a:off x="2430871" y="864790"/>
              <a:ext cx="484698" cy="48469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6" name="圆角矩形 45"/>
            <p:cNvSpPr/>
            <p:nvPr/>
          </p:nvSpPr>
          <p:spPr>
            <a:xfrm>
              <a:off x="2602534" y="926058"/>
              <a:ext cx="1746442" cy="42343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47" name="组 46"/>
            <p:cNvGrpSpPr/>
            <p:nvPr/>
          </p:nvGrpSpPr>
          <p:grpSpPr>
            <a:xfrm>
              <a:off x="2528392" y="1022011"/>
              <a:ext cx="289655" cy="170256"/>
              <a:chOff x="3902075" y="4498975"/>
              <a:chExt cx="831850" cy="488950"/>
            </a:xfrm>
            <a:solidFill>
              <a:schemeClr val="bg1"/>
            </a:solidFill>
          </p:grpSpPr>
          <p:sp>
            <p:nvSpPr>
              <p:cNvPr id="49" name="Freeform 230"/>
              <p:cNvSpPr>
                <a:spLocks noEditPoints="1"/>
              </p:cNvSpPr>
              <p:nvPr/>
            </p:nvSpPr>
            <p:spPr bwMode="auto">
              <a:xfrm>
                <a:off x="4092575" y="4498975"/>
                <a:ext cx="450850" cy="488950"/>
              </a:xfrm>
              <a:custGeom>
                <a:avLst/>
                <a:gdLst/>
                <a:ahLst/>
                <a:cxnLst>
                  <a:cxn ang="0">
                    <a:pos x="70" y="72"/>
                  </a:cxn>
                  <a:cxn ang="0">
                    <a:pos x="76" y="44"/>
                  </a:cxn>
                  <a:cxn ang="0">
                    <a:pos x="90" y="20"/>
                  </a:cxn>
                  <a:cxn ang="0">
                    <a:pos x="114" y="6"/>
                  </a:cxn>
                  <a:cxn ang="0">
                    <a:pos x="142" y="0"/>
                  </a:cxn>
                  <a:cxn ang="0">
                    <a:pos x="156" y="2"/>
                  </a:cxn>
                  <a:cxn ang="0">
                    <a:pos x="182" y="12"/>
                  </a:cxn>
                  <a:cxn ang="0">
                    <a:pos x="202" y="30"/>
                  </a:cxn>
                  <a:cxn ang="0">
                    <a:pos x="212" y="56"/>
                  </a:cxn>
                  <a:cxn ang="0">
                    <a:pos x="212" y="72"/>
                  </a:cxn>
                  <a:cxn ang="0">
                    <a:pos x="208" y="100"/>
                  </a:cxn>
                  <a:cxn ang="0">
                    <a:pos x="192" y="122"/>
                  </a:cxn>
                  <a:cxn ang="0">
                    <a:pos x="170" y="138"/>
                  </a:cxn>
                  <a:cxn ang="0">
                    <a:pos x="142" y="142"/>
                  </a:cxn>
                  <a:cxn ang="0">
                    <a:pos x="128" y="142"/>
                  </a:cxn>
                  <a:cxn ang="0">
                    <a:pos x="102" y="130"/>
                  </a:cxn>
                  <a:cxn ang="0">
                    <a:pos x="82" y="112"/>
                  </a:cxn>
                  <a:cxn ang="0">
                    <a:pos x="72" y="86"/>
                  </a:cxn>
                  <a:cxn ang="0">
                    <a:pos x="70" y="72"/>
                  </a:cxn>
                  <a:cxn ang="0">
                    <a:pos x="142" y="190"/>
                  </a:cxn>
                  <a:cxn ang="0">
                    <a:pos x="104" y="194"/>
                  </a:cxn>
                  <a:cxn ang="0">
                    <a:pos x="74" y="202"/>
                  </a:cxn>
                  <a:cxn ang="0">
                    <a:pos x="48" y="214"/>
                  </a:cxn>
                  <a:cxn ang="0">
                    <a:pos x="16" y="244"/>
                  </a:cxn>
                  <a:cxn ang="0">
                    <a:pos x="0" y="268"/>
                  </a:cxn>
                  <a:cxn ang="0">
                    <a:pos x="284" y="308"/>
                  </a:cxn>
                  <a:cxn ang="0">
                    <a:pos x="284" y="268"/>
                  </a:cxn>
                  <a:cxn ang="0">
                    <a:pos x="268" y="244"/>
                  </a:cxn>
                  <a:cxn ang="0">
                    <a:pos x="234" y="214"/>
                  </a:cxn>
                  <a:cxn ang="0">
                    <a:pos x="210" y="202"/>
                  </a:cxn>
                  <a:cxn ang="0">
                    <a:pos x="180" y="194"/>
                  </a:cxn>
                  <a:cxn ang="0">
                    <a:pos x="142" y="190"/>
                  </a:cxn>
                </a:cxnLst>
                <a:rect l="0" t="0" r="r" b="b"/>
                <a:pathLst>
                  <a:path w="284" h="308">
                    <a:moveTo>
                      <a:pt x="70" y="72"/>
                    </a:moveTo>
                    <a:lnTo>
                      <a:pt x="70" y="72"/>
                    </a:lnTo>
                    <a:lnTo>
                      <a:pt x="72" y="56"/>
                    </a:lnTo>
                    <a:lnTo>
                      <a:pt x="76" y="44"/>
                    </a:lnTo>
                    <a:lnTo>
                      <a:pt x="82" y="30"/>
                    </a:lnTo>
                    <a:lnTo>
                      <a:pt x="90" y="20"/>
                    </a:lnTo>
                    <a:lnTo>
                      <a:pt x="102" y="12"/>
                    </a:lnTo>
                    <a:lnTo>
                      <a:pt x="114" y="6"/>
                    </a:lnTo>
                    <a:lnTo>
                      <a:pt x="128" y="2"/>
                    </a:lnTo>
                    <a:lnTo>
                      <a:pt x="142" y="0"/>
                    </a:lnTo>
                    <a:lnTo>
                      <a:pt x="142" y="0"/>
                    </a:lnTo>
                    <a:lnTo>
                      <a:pt x="156" y="2"/>
                    </a:lnTo>
                    <a:lnTo>
                      <a:pt x="170" y="6"/>
                    </a:lnTo>
                    <a:lnTo>
                      <a:pt x="182" y="12"/>
                    </a:lnTo>
                    <a:lnTo>
                      <a:pt x="192" y="20"/>
                    </a:lnTo>
                    <a:lnTo>
                      <a:pt x="202" y="30"/>
                    </a:lnTo>
                    <a:lnTo>
                      <a:pt x="208" y="44"/>
                    </a:lnTo>
                    <a:lnTo>
                      <a:pt x="212" y="56"/>
                    </a:lnTo>
                    <a:lnTo>
                      <a:pt x="212" y="72"/>
                    </a:lnTo>
                    <a:lnTo>
                      <a:pt x="212" y="72"/>
                    </a:lnTo>
                    <a:lnTo>
                      <a:pt x="212" y="86"/>
                    </a:lnTo>
                    <a:lnTo>
                      <a:pt x="208" y="100"/>
                    </a:lnTo>
                    <a:lnTo>
                      <a:pt x="202" y="112"/>
                    </a:lnTo>
                    <a:lnTo>
                      <a:pt x="192" y="122"/>
                    </a:lnTo>
                    <a:lnTo>
                      <a:pt x="182" y="130"/>
                    </a:lnTo>
                    <a:lnTo>
                      <a:pt x="170" y="138"/>
                    </a:lnTo>
                    <a:lnTo>
                      <a:pt x="156" y="142"/>
                    </a:lnTo>
                    <a:lnTo>
                      <a:pt x="142" y="142"/>
                    </a:lnTo>
                    <a:lnTo>
                      <a:pt x="142" y="142"/>
                    </a:lnTo>
                    <a:lnTo>
                      <a:pt x="128" y="142"/>
                    </a:lnTo>
                    <a:lnTo>
                      <a:pt x="114" y="138"/>
                    </a:lnTo>
                    <a:lnTo>
                      <a:pt x="102" y="130"/>
                    </a:lnTo>
                    <a:lnTo>
                      <a:pt x="90" y="122"/>
                    </a:lnTo>
                    <a:lnTo>
                      <a:pt x="82" y="112"/>
                    </a:lnTo>
                    <a:lnTo>
                      <a:pt x="76" y="100"/>
                    </a:lnTo>
                    <a:lnTo>
                      <a:pt x="72" y="86"/>
                    </a:lnTo>
                    <a:lnTo>
                      <a:pt x="70" y="72"/>
                    </a:lnTo>
                    <a:lnTo>
                      <a:pt x="70" y="72"/>
                    </a:lnTo>
                    <a:close/>
                    <a:moveTo>
                      <a:pt x="142" y="190"/>
                    </a:moveTo>
                    <a:lnTo>
                      <a:pt x="142" y="190"/>
                    </a:lnTo>
                    <a:lnTo>
                      <a:pt x="122" y="190"/>
                    </a:lnTo>
                    <a:lnTo>
                      <a:pt x="104" y="194"/>
                    </a:lnTo>
                    <a:lnTo>
                      <a:pt x="88" y="198"/>
                    </a:lnTo>
                    <a:lnTo>
                      <a:pt x="74" y="202"/>
                    </a:lnTo>
                    <a:lnTo>
                      <a:pt x="60" y="208"/>
                    </a:lnTo>
                    <a:lnTo>
                      <a:pt x="48" y="214"/>
                    </a:lnTo>
                    <a:lnTo>
                      <a:pt x="30" y="230"/>
                    </a:lnTo>
                    <a:lnTo>
                      <a:pt x="16" y="244"/>
                    </a:lnTo>
                    <a:lnTo>
                      <a:pt x="6" y="256"/>
                    </a:lnTo>
                    <a:lnTo>
                      <a:pt x="0" y="268"/>
                    </a:lnTo>
                    <a:lnTo>
                      <a:pt x="0" y="308"/>
                    </a:lnTo>
                    <a:lnTo>
                      <a:pt x="284" y="308"/>
                    </a:lnTo>
                    <a:lnTo>
                      <a:pt x="284" y="268"/>
                    </a:lnTo>
                    <a:lnTo>
                      <a:pt x="284" y="268"/>
                    </a:lnTo>
                    <a:lnTo>
                      <a:pt x="278" y="256"/>
                    </a:lnTo>
                    <a:lnTo>
                      <a:pt x="268" y="244"/>
                    </a:lnTo>
                    <a:lnTo>
                      <a:pt x="254" y="230"/>
                    </a:lnTo>
                    <a:lnTo>
                      <a:pt x="234" y="214"/>
                    </a:lnTo>
                    <a:lnTo>
                      <a:pt x="224" y="208"/>
                    </a:lnTo>
                    <a:lnTo>
                      <a:pt x="210" y="202"/>
                    </a:lnTo>
                    <a:lnTo>
                      <a:pt x="196" y="198"/>
                    </a:lnTo>
                    <a:lnTo>
                      <a:pt x="180" y="194"/>
                    </a:lnTo>
                    <a:lnTo>
                      <a:pt x="162" y="190"/>
                    </a:lnTo>
                    <a:lnTo>
                      <a:pt x="142" y="190"/>
                    </a:lnTo>
                    <a:lnTo>
                      <a:pt x="142" y="19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231"/>
              <p:cNvSpPr/>
              <p:nvPr/>
            </p:nvSpPr>
            <p:spPr bwMode="auto">
              <a:xfrm>
                <a:off x="4467225" y="4498975"/>
                <a:ext cx="190500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4" y="4"/>
                  </a:cxn>
                  <a:cxn ang="0">
                    <a:pos x="94" y="10"/>
                  </a:cxn>
                  <a:cxn ang="0">
                    <a:pos x="102" y="18"/>
                  </a:cxn>
                  <a:cxn ang="0">
                    <a:pos x="110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20" y="60"/>
                  </a:cxn>
                  <a:cxn ang="0">
                    <a:pos x="120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10" y="92"/>
                  </a:cxn>
                  <a:cxn ang="0">
                    <a:pos x="102" y="102"/>
                  </a:cxn>
                  <a:cxn ang="0">
                    <a:pos x="94" y="108"/>
                  </a:cxn>
                  <a:cxn ang="0">
                    <a:pos x="84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8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6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6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8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20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4" y="4"/>
                    </a:lnTo>
                    <a:lnTo>
                      <a:pt x="94" y="10"/>
                    </a:lnTo>
                    <a:lnTo>
                      <a:pt x="102" y="18"/>
                    </a:lnTo>
                    <a:lnTo>
                      <a:pt x="110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10" y="92"/>
                    </a:lnTo>
                    <a:lnTo>
                      <a:pt x="102" y="102"/>
                    </a:lnTo>
                    <a:lnTo>
                      <a:pt x="94" y="108"/>
                    </a:lnTo>
                    <a:lnTo>
                      <a:pt x="84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8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6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6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8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232"/>
              <p:cNvSpPr/>
              <p:nvPr/>
            </p:nvSpPr>
            <p:spPr bwMode="auto">
              <a:xfrm>
                <a:off x="4457700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46" y="2"/>
                  </a:cxn>
                  <a:cxn ang="0">
                    <a:pos x="28" y="6"/>
                  </a:cxn>
                  <a:cxn ang="0">
                    <a:pos x="14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18" y="30"/>
                  </a:cxn>
                  <a:cxn ang="0">
                    <a:pos x="34" y="42"/>
                  </a:cxn>
                  <a:cxn ang="0">
                    <a:pos x="48" y="54"/>
                  </a:cxn>
                  <a:cxn ang="0">
                    <a:pos x="58" y="66"/>
                  </a:cxn>
                  <a:cxn ang="0">
                    <a:pos x="66" y="76"/>
                  </a:cxn>
                  <a:cxn ang="0">
                    <a:pos x="72" y="86"/>
                  </a:cxn>
                  <a:cxn ang="0">
                    <a:pos x="76" y="96"/>
                  </a:cxn>
                  <a:cxn ang="0">
                    <a:pos x="76" y="98"/>
                  </a:cxn>
                  <a:cxn ang="0">
                    <a:pos x="174" y="98"/>
                  </a:cxn>
                  <a:cxn ang="0">
                    <a:pos x="174" y="66"/>
                  </a:cxn>
                  <a:cxn ang="0">
                    <a:pos x="174" y="66"/>
                  </a:cxn>
                  <a:cxn ang="0">
                    <a:pos x="168" y="56"/>
                  </a:cxn>
                  <a:cxn ang="0">
                    <a:pos x="160" y="44"/>
                  </a:cxn>
                  <a:cxn ang="0">
                    <a:pos x="150" y="32"/>
                  </a:cxn>
                  <a:cxn ang="0">
                    <a:pos x="136" y="20"/>
                  </a:cxn>
                  <a:cxn ang="0">
                    <a:pos x="116" y="10"/>
                  </a:cxn>
                  <a:cxn ang="0">
                    <a:pos x="106" y="6"/>
                  </a:cxn>
                  <a:cxn ang="0">
                    <a:pos x="94" y="4"/>
                  </a:cxn>
                  <a:cxn ang="0">
                    <a:pos x="80" y="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174" h="98">
                    <a:moveTo>
                      <a:pt x="66" y="0"/>
                    </a:moveTo>
                    <a:lnTo>
                      <a:pt x="66" y="0"/>
                    </a:lnTo>
                    <a:lnTo>
                      <a:pt x="46" y="2"/>
                    </a:lnTo>
                    <a:lnTo>
                      <a:pt x="28" y="6"/>
                    </a:lnTo>
                    <a:lnTo>
                      <a:pt x="14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8" y="30"/>
                    </a:lnTo>
                    <a:lnTo>
                      <a:pt x="34" y="42"/>
                    </a:lnTo>
                    <a:lnTo>
                      <a:pt x="48" y="54"/>
                    </a:lnTo>
                    <a:lnTo>
                      <a:pt x="58" y="66"/>
                    </a:lnTo>
                    <a:lnTo>
                      <a:pt x="66" y="76"/>
                    </a:lnTo>
                    <a:lnTo>
                      <a:pt x="72" y="86"/>
                    </a:lnTo>
                    <a:lnTo>
                      <a:pt x="76" y="96"/>
                    </a:lnTo>
                    <a:lnTo>
                      <a:pt x="76" y="98"/>
                    </a:lnTo>
                    <a:lnTo>
                      <a:pt x="174" y="98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68" y="56"/>
                    </a:lnTo>
                    <a:lnTo>
                      <a:pt x="160" y="44"/>
                    </a:lnTo>
                    <a:lnTo>
                      <a:pt x="150" y="32"/>
                    </a:lnTo>
                    <a:lnTo>
                      <a:pt x="136" y="20"/>
                    </a:lnTo>
                    <a:lnTo>
                      <a:pt x="116" y="10"/>
                    </a:lnTo>
                    <a:lnTo>
                      <a:pt x="106" y="6"/>
                    </a:lnTo>
                    <a:lnTo>
                      <a:pt x="94" y="4"/>
                    </a:lnTo>
                    <a:lnTo>
                      <a:pt x="80" y="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33"/>
              <p:cNvSpPr/>
              <p:nvPr/>
            </p:nvSpPr>
            <p:spPr bwMode="auto">
              <a:xfrm>
                <a:off x="4467225" y="4498975"/>
                <a:ext cx="190500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4" y="4"/>
                  </a:cxn>
                  <a:cxn ang="0">
                    <a:pos x="94" y="10"/>
                  </a:cxn>
                  <a:cxn ang="0">
                    <a:pos x="102" y="18"/>
                  </a:cxn>
                  <a:cxn ang="0">
                    <a:pos x="110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20" y="60"/>
                  </a:cxn>
                  <a:cxn ang="0">
                    <a:pos x="120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10" y="92"/>
                  </a:cxn>
                  <a:cxn ang="0">
                    <a:pos x="102" y="102"/>
                  </a:cxn>
                  <a:cxn ang="0">
                    <a:pos x="94" y="108"/>
                  </a:cxn>
                  <a:cxn ang="0">
                    <a:pos x="84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8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6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6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8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20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4" y="4"/>
                    </a:lnTo>
                    <a:lnTo>
                      <a:pt x="94" y="10"/>
                    </a:lnTo>
                    <a:lnTo>
                      <a:pt x="102" y="18"/>
                    </a:lnTo>
                    <a:lnTo>
                      <a:pt x="110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10" y="92"/>
                    </a:lnTo>
                    <a:lnTo>
                      <a:pt x="102" y="102"/>
                    </a:lnTo>
                    <a:lnTo>
                      <a:pt x="94" y="108"/>
                    </a:lnTo>
                    <a:lnTo>
                      <a:pt x="84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8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6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6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8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234"/>
              <p:cNvSpPr/>
              <p:nvPr/>
            </p:nvSpPr>
            <p:spPr bwMode="auto">
              <a:xfrm>
                <a:off x="4457700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46" y="2"/>
                  </a:cxn>
                  <a:cxn ang="0">
                    <a:pos x="28" y="6"/>
                  </a:cxn>
                  <a:cxn ang="0">
                    <a:pos x="14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18" y="30"/>
                  </a:cxn>
                  <a:cxn ang="0">
                    <a:pos x="34" y="42"/>
                  </a:cxn>
                  <a:cxn ang="0">
                    <a:pos x="48" y="54"/>
                  </a:cxn>
                  <a:cxn ang="0">
                    <a:pos x="58" y="66"/>
                  </a:cxn>
                  <a:cxn ang="0">
                    <a:pos x="66" y="76"/>
                  </a:cxn>
                  <a:cxn ang="0">
                    <a:pos x="72" y="86"/>
                  </a:cxn>
                  <a:cxn ang="0">
                    <a:pos x="76" y="96"/>
                  </a:cxn>
                  <a:cxn ang="0">
                    <a:pos x="76" y="98"/>
                  </a:cxn>
                  <a:cxn ang="0">
                    <a:pos x="174" y="98"/>
                  </a:cxn>
                  <a:cxn ang="0">
                    <a:pos x="174" y="66"/>
                  </a:cxn>
                  <a:cxn ang="0">
                    <a:pos x="174" y="66"/>
                  </a:cxn>
                  <a:cxn ang="0">
                    <a:pos x="168" y="56"/>
                  </a:cxn>
                  <a:cxn ang="0">
                    <a:pos x="160" y="44"/>
                  </a:cxn>
                  <a:cxn ang="0">
                    <a:pos x="150" y="32"/>
                  </a:cxn>
                  <a:cxn ang="0">
                    <a:pos x="136" y="20"/>
                  </a:cxn>
                  <a:cxn ang="0">
                    <a:pos x="116" y="10"/>
                  </a:cxn>
                  <a:cxn ang="0">
                    <a:pos x="106" y="6"/>
                  </a:cxn>
                  <a:cxn ang="0">
                    <a:pos x="94" y="4"/>
                  </a:cxn>
                  <a:cxn ang="0">
                    <a:pos x="80" y="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174" h="98">
                    <a:moveTo>
                      <a:pt x="66" y="0"/>
                    </a:moveTo>
                    <a:lnTo>
                      <a:pt x="66" y="0"/>
                    </a:lnTo>
                    <a:lnTo>
                      <a:pt x="46" y="2"/>
                    </a:lnTo>
                    <a:lnTo>
                      <a:pt x="28" y="6"/>
                    </a:lnTo>
                    <a:lnTo>
                      <a:pt x="14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8" y="30"/>
                    </a:lnTo>
                    <a:lnTo>
                      <a:pt x="34" y="42"/>
                    </a:lnTo>
                    <a:lnTo>
                      <a:pt x="48" y="54"/>
                    </a:lnTo>
                    <a:lnTo>
                      <a:pt x="58" y="66"/>
                    </a:lnTo>
                    <a:lnTo>
                      <a:pt x="66" y="76"/>
                    </a:lnTo>
                    <a:lnTo>
                      <a:pt x="72" y="86"/>
                    </a:lnTo>
                    <a:lnTo>
                      <a:pt x="76" y="96"/>
                    </a:lnTo>
                    <a:lnTo>
                      <a:pt x="76" y="98"/>
                    </a:lnTo>
                    <a:lnTo>
                      <a:pt x="174" y="98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68" y="56"/>
                    </a:lnTo>
                    <a:lnTo>
                      <a:pt x="160" y="44"/>
                    </a:lnTo>
                    <a:lnTo>
                      <a:pt x="150" y="32"/>
                    </a:lnTo>
                    <a:lnTo>
                      <a:pt x="136" y="20"/>
                    </a:lnTo>
                    <a:lnTo>
                      <a:pt x="116" y="10"/>
                    </a:lnTo>
                    <a:lnTo>
                      <a:pt x="106" y="6"/>
                    </a:lnTo>
                    <a:lnTo>
                      <a:pt x="94" y="4"/>
                    </a:lnTo>
                    <a:lnTo>
                      <a:pt x="80" y="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35"/>
              <p:cNvSpPr/>
              <p:nvPr/>
            </p:nvSpPr>
            <p:spPr bwMode="auto">
              <a:xfrm>
                <a:off x="3978275" y="4498975"/>
                <a:ext cx="187325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2" y="4"/>
                  </a:cxn>
                  <a:cxn ang="0">
                    <a:pos x="92" y="10"/>
                  </a:cxn>
                  <a:cxn ang="0">
                    <a:pos x="102" y="18"/>
                  </a:cxn>
                  <a:cxn ang="0">
                    <a:pos x="108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18" y="60"/>
                  </a:cxn>
                  <a:cxn ang="0">
                    <a:pos x="118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08" y="92"/>
                  </a:cxn>
                  <a:cxn ang="0">
                    <a:pos x="102" y="102"/>
                  </a:cxn>
                  <a:cxn ang="0">
                    <a:pos x="92" y="108"/>
                  </a:cxn>
                  <a:cxn ang="0">
                    <a:pos x="82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6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4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4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6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18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2" y="4"/>
                    </a:lnTo>
                    <a:lnTo>
                      <a:pt x="92" y="10"/>
                    </a:lnTo>
                    <a:lnTo>
                      <a:pt x="102" y="18"/>
                    </a:lnTo>
                    <a:lnTo>
                      <a:pt x="108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18" y="60"/>
                    </a:lnTo>
                    <a:lnTo>
                      <a:pt x="118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08" y="92"/>
                    </a:lnTo>
                    <a:lnTo>
                      <a:pt x="102" y="102"/>
                    </a:lnTo>
                    <a:lnTo>
                      <a:pt x="92" y="108"/>
                    </a:lnTo>
                    <a:lnTo>
                      <a:pt x="82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6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4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4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36"/>
              <p:cNvSpPr/>
              <p:nvPr/>
            </p:nvSpPr>
            <p:spPr bwMode="auto">
              <a:xfrm>
                <a:off x="3902075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108" y="0"/>
                  </a:cxn>
                  <a:cxn ang="0">
                    <a:pos x="108" y="0"/>
                  </a:cxn>
                  <a:cxn ang="0">
                    <a:pos x="128" y="2"/>
                  </a:cxn>
                  <a:cxn ang="0">
                    <a:pos x="144" y="6"/>
                  </a:cxn>
                  <a:cxn ang="0">
                    <a:pos x="160" y="12"/>
                  </a:cxn>
                  <a:cxn ang="0">
                    <a:pos x="174" y="20"/>
                  </a:cxn>
                  <a:cxn ang="0">
                    <a:pos x="174" y="20"/>
                  </a:cxn>
                  <a:cxn ang="0">
                    <a:pos x="154" y="30"/>
                  </a:cxn>
                  <a:cxn ang="0">
                    <a:pos x="138" y="42"/>
                  </a:cxn>
                  <a:cxn ang="0">
                    <a:pos x="126" y="54"/>
                  </a:cxn>
                  <a:cxn ang="0">
                    <a:pos x="116" y="66"/>
                  </a:cxn>
                  <a:cxn ang="0">
                    <a:pos x="108" y="76"/>
                  </a:cxn>
                  <a:cxn ang="0">
                    <a:pos x="102" y="86"/>
                  </a:cxn>
                  <a:cxn ang="0">
                    <a:pos x="98" y="96"/>
                  </a:cxn>
                  <a:cxn ang="0">
                    <a:pos x="98" y="98"/>
                  </a:cxn>
                  <a:cxn ang="0">
                    <a:pos x="0" y="98"/>
                  </a:cxn>
                  <a:cxn ang="0">
                    <a:pos x="0" y="66"/>
                  </a:cxn>
                  <a:cxn ang="0">
                    <a:pos x="0" y="66"/>
                  </a:cxn>
                  <a:cxn ang="0">
                    <a:pos x="6" y="56"/>
                  </a:cxn>
                  <a:cxn ang="0">
                    <a:pos x="12" y="44"/>
                  </a:cxn>
                  <a:cxn ang="0">
                    <a:pos x="24" y="32"/>
                  </a:cxn>
                  <a:cxn ang="0">
                    <a:pos x="38" y="20"/>
                  </a:cxn>
                  <a:cxn ang="0">
                    <a:pos x="56" y="10"/>
                  </a:cxn>
                  <a:cxn ang="0">
                    <a:pos x="68" y="6"/>
                  </a:cxn>
                  <a:cxn ang="0">
                    <a:pos x="80" y="4"/>
                  </a:cxn>
                  <a:cxn ang="0">
                    <a:pos x="92" y="0"/>
                  </a:cxn>
                  <a:cxn ang="0">
                    <a:pos x="108" y="0"/>
                  </a:cxn>
                  <a:cxn ang="0">
                    <a:pos x="108" y="0"/>
                  </a:cxn>
                </a:cxnLst>
                <a:rect l="0" t="0" r="r" b="b"/>
                <a:pathLst>
                  <a:path w="174" h="98">
                    <a:moveTo>
                      <a:pt x="108" y="0"/>
                    </a:moveTo>
                    <a:lnTo>
                      <a:pt x="108" y="0"/>
                    </a:lnTo>
                    <a:lnTo>
                      <a:pt x="128" y="2"/>
                    </a:lnTo>
                    <a:lnTo>
                      <a:pt x="144" y="6"/>
                    </a:lnTo>
                    <a:lnTo>
                      <a:pt x="160" y="12"/>
                    </a:lnTo>
                    <a:lnTo>
                      <a:pt x="174" y="20"/>
                    </a:lnTo>
                    <a:lnTo>
                      <a:pt x="174" y="20"/>
                    </a:lnTo>
                    <a:lnTo>
                      <a:pt x="154" y="30"/>
                    </a:lnTo>
                    <a:lnTo>
                      <a:pt x="138" y="42"/>
                    </a:lnTo>
                    <a:lnTo>
                      <a:pt x="126" y="54"/>
                    </a:lnTo>
                    <a:lnTo>
                      <a:pt x="116" y="66"/>
                    </a:lnTo>
                    <a:lnTo>
                      <a:pt x="108" y="76"/>
                    </a:lnTo>
                    <a:lnTo>
                      <a:pt x="102" y="86"/>
                    </a:lnTo>
                    <a:lnTo>
                      <a:pt x="98" y="96"/>
                    </a:lnTo>
                    <a:lnTo>
                      <a:pt x="98" y="98"/>
                    </a:lnTo>
                    <a:lnTo>
                      <a:pt x="0" y="98"/>
                    </a:lnTo>
                    <a:lnTo>
                      <a:pt x="0" y="66"/>
                    </a:lnTo>
                    <a:lnTo>
                      <a:pt x="0" y="66"/>
                    </a:lnTo>
                    <a:lnTo>
                      <a:pt x="6" y="56"/>
                    </a:lnTo>
                    <a:lnTo>
                      <a:pt x="12" y="44"/>
                    </a:lnTo>
                    <a:lnTo>
                      <a:pt x="24" y="32"/>
                    </a:lnTo>
                    <a:lnTo>
                      <a:pt x="38" y="20"/>
                    </a:lnTo>
                    <a:lnTo>
                      <a:pt x="56" y="10"/>
                    </a:lnTo>
                    <a:lnTo>
                      <a:pt x="68" y="6"/>
                    </a:lnTo>
                    <a:lnTo>
                      <a:pt x="80" y="4"/>
                    </a:lnTo>
                    <a:lnTo>
                      <a:pt x="92" y="0"/>
                    </a:lnTo>
                    <a:lnTo>
                      <a:pt x="108" y="0"/>
                    </a:lnTo>
                    <a:lnTo>
                      <a:pt x="10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2849003" y="987732"/>
              <a:ext cx="14289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dirty="0">
                  <a:solidFill>
                    <a:schemeClr val="bg1"/>
                  </a:solidFill>
                </a:rPr>
                <a:t>YOUR</a:t>
              </a:r>
              <a:r>
                <a:rPr kumimoji="1" lang="zh-CN" altLang="en-US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dirty="0">
                  <a:solidFill>
                    <a:schemeClr val="bg1"/>
                  </a:solidFill>
                </a:rPr>
                <a:t>NAME</a:t>
              </a:r>
              <a:r>
                <a:rPr kumimoji="1" lang="zh-CN" altLang="en-US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dirty="0">
                  <a:solidFill>
                    <a:schemeClr val="bg1"/>
                  </a:solidFill>
                </a:rPr>
                <a:t>HERE</a:t>
              </a:r>
              <a:endParaRPr kumimoji="1"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6" name="组 55"/>
          <p:cNvGrpSpPr/>
          <p:nvPr/>
        </p:nvGrpSpPr>
        <p:grpSpPr>
          <a:xfrm>
            <a:off x="7173606" y="1808046"/>
            <a:ext cx="2557473" cy="646265"/>
            <a:chOff x="2430871" y="864790"/>
            <a:chExt cx="1918105" cy="484699"/>
          </a:xfrm>
        </p:grpSpPr>
        <p:sp>
          <p:nvSpPr>
            <p:cNvPr id="57" name="椭圆 56"/>
            <p:cNvSpPr/>
            <p:nvPr/>
          </p:nvSpPr>
          <p:spPr>
            <a:xfrm>
              <a:off x="2430871" y="864790"/>
              <a:ext cx="484698" cy="48469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8" name="圆角矩形 57"/>
            <p:cNvSpPr/>
            <p:nvPr/>
          </p:nvSpPr>
          <p:spPr>
            <a:xfrm>
              <a:off x="2602534" y="926058"/>
              <a:ext cx="1746442" cy="42343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59" name="组 58"/>
            <p:cNvGrpSpPr/>
            <p:nvPr/>
          </p:nvGrpSpPr>
          <p:grpSpPr>
            <a:xfrm>
              <a:off x="2528392" y="1022011"/>
              <a:ext cx="289655" cy="170256"/>
              <a:chOff x="3902075" y="4498975"/>
              <a:chExt cx="831850" cy="488950"/>
            </a:xfrm>
            <a:solidFill>
              <a:schemeClr val="bg1"/>
            </a:solidFill>
          </p:grpSpPr>
          <p:sp>
            <p:nvSpPr>
              <p:cNvPr id="61" name="Freeform 230"/>
              <p:cNvSpPr>
                <a:spLocks noEditPoints="1"/>
              </p:cNvSpPr>
              <p:nvPr/>
            </p:nvSpPr>
            <p:spPr bwMode="auto">
              <a:xfrm>
                <a:off x="4092575" y="4498975"/>
                <a:ext cx="450850" cy="488950"/>
              </a:xfrm>
              <a:custGeom>
                <a:avLst/>
                <a:gdLst/>
                <a:ahLst/>
                <a:cxnLst>
                  <a:cxn ang="0">
                    <a:pos x="70" y="72"/>
                  </a:cxn>
                  <a:cxn ang="0">
                    <a:pos x="76" y="44"/>
                  </a:cxn>
                  <a:cxn ang="0">
                    <a:pos x="90" y="20"/>
                  </a:cxn>
                  <a:cxn ang="0">
                    <a:pos x="114" y="6"/>
                  </a:cxn>
                  <a:cxn ang="0">
                    <a:pos x="142" y="0"/>
                  </a:cxn>
                  <a:cxn ang="0">
                    <a:pos x="156" y="2"/>
                  </a:cxn>
                  <a:cxn ang="0">
                    <a:pos x="182" y="12"/>
                  </a:cxn>
                  <a:cxn ang="0">
                    <a:pos x="202" y="30"/>
                  </a:cxn>
                  <a:cxn ang="0">
                    <a:pos x="212" y="56"/>
                  </a:cxn>
                  <a:cxn ang="0">
                    <a:pos x="212" y="72"/>
                  </a:cxn>
                  <a:cxn ang="0">
                    <a:pos x="208" y="100"/>
                  </a:cxn>
                  <a:cxn ang="0">
                    <a:pos x="192" y="122"/>
                  </a:cxn>
                  <a:cxn ang="0">
                    <a:pos x="170" y="138"/>
                  </a:cxn>
                  <a:cxn ang="0">
                    <a:pos x="142" y="142"/>
                  </a:cxn>
                  <a:cxn ang="0">
                    <a:pos x="128" y="142"/>
                  </a:cxn>
                  <a:cxn ang="0">
                    <a:pos x="102" y="130"/>
                  </a:cxn>
                  <a:cxn ang="0">
                    <a:pos x="82" y="112"/>
                  </a:cxn>
                  <a:cxn ang="0">
                    <a:pos x="72" y="86"/>
                  </a:cxn>
                  <a:cxn ang="0">
                    <a:pos x="70" y="72"/>
                  </a:cxn>
                  <a:cxn ang="0">
                    <a:pos x="142" y="190"/>
                  </a:cxn>
                  <a:cxn ang="0">
                    <a:pos x="104" y="194"/>
                  </a:cxn>
                  <a:cxn ang="0">
                    <a:pos x="74" y="202"/>
                  </a:cxn>
                  <a:cxn ang="0">
                    <a:pos x="48" y="214"/>
                  </a:cxn>
                  <a:cxn ang="0">
                    <a:pos x="16" y="244"/>
                  </a:cxn>
                  <a:cxn ang="0">
                    <a:pos x="0" y="268"/>
                  </a:cxn>
                  <a:cxn ang="0">
                    <a:pos x="284" y="308"/>
                  </a:cxn>
                  <a:cxn ang="0">
                    <a:pos x="284" y="268"/>
                  </a:cxn>
                  <a:cxn ang="0">
                    <a:pos x="268" y="244"/>
                  </a:cxn>
                  <a:cxn ang="0">
                    <a:pos x="234" y="214"/>
                  </a:cxn>
                  <a:cxn ang="0">
                    <a:pos x="210" y="202"/>
                  </a:cxn>
                  <a:cxn ang="0">
                    <a:pos x="180" y="194"/>
                  </a:cxn>
                  <a:cxn ang="0">
                    <a:pos x="142" y="190"/>
                  </a:cxn>
                </a:cxnLst>
                <a:rect l="0" t="0" r="r" b="b"/>
                <a:pathLst>
                  <a:path w="284" h="308">
                    <a:moveTo>
                      <a:pt x="70" y="72"/>
                    </a:moveTo>
                    <a:lnTo>
                      <a:pt x="70" y="72"/>
                    </a:lnTo>
                    <a:lnTo>
                      <a:pt x="72" y="56"/>
                    </a:lnTo>
                    <a:lnTo>
                      <a:pt x="76" y="44"/>
                    </a:lnTo>
                    <a:lnTo>
                      <a:pt x="82" y="30"/>
                    </a:lnTo>
                    <a:lnTo>
                      <a:pt x="90" y="20"/>
                    </a:lnTo>
                    <a:lnTo>
                      <a:pt x="102" y="12"/>
                    </a:lnTo>
                    <a:lnTo>
                      <a:pt x="114" y="6"/>
                    </a:lnTo>
                    <a:lnTo>
                      <a:pt x="128" y="2"/>
                    </a:lnTo>
                    <a:lnTo>
                      <a:pt x="142" y="0"/>
                    </a:lnTo>
                    <a:lnTo>
                      <a:pt x="142" y="0"/>
                    </a:lnTo>
                    <a:lnTo>
                      <a:pt x="156" y="2"/>
                    </a:lnTo>
                    <a:lnTo>
                      <a:pt x="170" y="6"/>
                    </a:lnTo>
                    <a:lnTo>
                      <a:pt x="182" y="12"/>
                    </a:lnTo>
                    <a:lnTo>
                      <a:pt x="192" y="20"/>
                    </a:lnTo>
                    <a:lnTo>
                      <a:pt x="202" y="30"/>
                    </a:lnTo>
                    <a:lnTo>
                      <a:pt x="208" y="44"/>
                    </a:lnTo>
                    <a:lnTo>
                      <a:pt x="212" y="56"/>
                    </a:lnTo>
                    <a:lnTo>
                      <a:pt x="212" y="72"/>
                    </a:lnTo>
                    <a:lnTo>
                      <a:pt x="212" y="72"/>
                    </a:lnTo>
                    <a:lnTo>
                      <a:pt x="212" y="86"/>
                    </a:lnTo>
                    <a:lnTo>
                      <a:pt x="208" y="100"/>
                    </a:lnTo>
                    <a:lnTo>
                      <a:pt x="202" y="112"/>
                    </a:lnTo>
                    <a:lnTo>
                      <a:pt x="192" y="122"/>
                    </a:lnTo>
                    <a:lnTo>
                      <a:pt x="182" y="130"/>
                    </a:lnTo>
                    <a:lnTo>
                      <a:pt x="170" y="138"/>
                    </a:lnTo>
                    <a:lnTo>
                      <a:pt x="156" y="142"/>
                    </a:lnTo>
                    <a:lnTo>
                      <a:pt x="142" y="142"/>
                    </a:lnTo>
                    <a:lnTo>
                      <a:pt x="142" y="142"/>
                    </a:lnTo>
                    <a:lnTo>
                      <a:pt x="128" y="142"/>
                    </a:lnTo>
                    <a:lnTo>
                      <a:pt x="114" y="138"/>
                    </a:lnTo>
                    <a:lnTo>
                      <a:pt x="102" y="130"/>
                    </a:lnTo>
                    <a:lnTo>
                      <a:pt x="90" y="122"/>
                    </a:lnTo>
                    <a:lnTo>
                      <a:pt x="82" y="112"/>
                    </a:lnTo>
                    <a:lnTo>
                      <a:pt x="76" y="100"/>
                    </a:lnTo>
                    <a:lnTo>
                      <a:pt x="72" y="86"/>
                    </a:lnTo>
                    <a:lnTo>
                      <a:pt x="70" y="72"/>
                    </a:lnTo>
                    <a:lnTo>
                      <a:pt x="70" y="72"/>
                    </a:lnTo>
                    <a:close/>
                    <a:moveTo>
                      <a:pt x="142" y="190"/>
                    </a:moveTo>
                    <a:lnTo>
                      <a:pt x="142" y="190"/>
                    </a:lnTo>
                    <a:lnTo>
                      <a:pt x="122" y="190"/>
                    </a:lnTo>
                    <a:lnTo>
                      <a:pt x="104" y="194"/>
                    </a:lnTo>
                    <a:lnTo>
                      <a:pt x="88" y="198"/>
                    </a:lnTo>
                    <a:lnTo>
                      <a:pt x="74" y="202"/>
                    </a:lnTo>
                    <a:lnTo>
                      <a:pt x="60" y="208"/>
                    </a:lnTo>
                    <a:lnTo>
                      <a:pt x="48" y="214"/>
                    </a:lnTo>
                    <a:lnTo>
                      <a:pt x="30" y="230"/>
                    </a:lnTo>
                    <a:lnTo>
                      <a:pt x="16" y="244"/>
                    </a:lnTo>
                    <a:lnTo>
                      <a:pt x="6" y="256"/>
                    </a:lnTo>
                    <a:lnTo>
                      <a:pt x="0" y="268"/>
                    </a:lnTo>
                    <a:lnTo>
                      <a:pt x="0" y="308"/>
                    </a:lnTo>
                    <a:lnTo>
                      <a:pt x="284" y="308"/>
                    </a:lnTo>
                    <a:lnTo>
                      <a:pt x="284" y="268"/>
                    </a:lnTo>
                    <a:lnTo>
                      <a:pt x="284" y="268"/>
                    </a:lnTo>
                    <a:lnTo>
                      <a:pt x="278" y="256"/>
                    </a:lnTo>
                    <a:lnTo>
                      <a:pt x="268" y="244"/>
                    </a:lnTo>
                    <a:lnTo>
                      <a:pt x="254" y="230"/>
                    </a:lnTo>
                    <a:lnTo>
                      <a:pt x="234" y="214"/>
                    </a:lnTo>
                    <a:lnTo>
                      <a:pt x="224" y="208"/>
                    </a:lnTo>
                    <a:lnTo>
                      <a:pt x="210" y="202"/>
                    </a:lnTo>
                    <a:lnTo>
                      <a:pt x="196" y="198"/>
                    </a:lnTo>
                    <a:lnTo>
                      <a:pt x="180" y="194"/>
                    </a:lnTo>
                    <a:lnTo>
                      <a:pt x="162" y="190"/>
                    </a:lnTo>
                    <a:lnTo>
                      <a:pt x="142" y="190"/>
                    </a:lnTo>
                    <a:lnTo>
                      <a:pt x="142" y="19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231"/>
              <p:cNvSpPr/>
              <p:nvPr/>
            </p:nvSpPr>
            <p:spPr bwMode="auto">
              <a:xfrm>
                <a:off x="4467225" y="4498975"/>
                <a:ext cx="190500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4" y="4"/>
                  </a:cxn>
                  <a:cxn ang="0">
                    <a:pos x="94" y="10"/>
                  </a:cxn>
                  <a:cxn ang="0">
                    <a:pos x="102" y="18"/>
                  </a:cxn>
                  <a:cxn ang="0">
                    <a:pos x="110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20" y="60"/>
                  </a:cxn>
                  <a:cxn ang="0">
                    <a:pos x="120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10" y="92"/>
                  </a:cxn>
                  <a:cxn ang="0">
                    <a:pos x="102" y="102"/>
                  </a:cxn>
                  <a:cxn ang="0">
                    <a:pos x="94" y="108"/>
                  </a:cxn>
                  <a:cxn ang="0">
                    <a:pos x="84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8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6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6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8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20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4" y="4"/>
                    </a:lnTo>
                    <a:lnTo>
                      <a:pt x="94" y="10"/>
                    </a:lnTo>
                    <a:lnTo>
                      <a:pt x="102" y="18"/>
                    </a:lnTo>
                    <a:lnTo>
                      <a:pt x="110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10" y="92"/>
                    </a:lnTo>
                    <a:lnTo>
                      <a:pt x="102" y="102"/>
                    </a:lnTo>
                    <a:lnTo>
                      <a:pt x="94" y="108"/>
                    </a:lnTo>
                    <a:lnTo>
                      <a:pt x="84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8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6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6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8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232"/>
              <p:cNvSpPr/>
              <p:nvPr/>
            </p:nvSpPr>
            <p:spPr bwMode="auto">
              <a:xfrm>
                <a:off x="4457700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46" y="2"/>
                  </a:cxn>
                  <a:cxn ang="0">
                    <a:pos x="28" y="6"/>
                  </a:cxn>
                  <a:cxn ang="0">
                    <a:pos x="14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18" y="30"/>
                  </a:cxn>
                  <a:cxn ang="0">
                    <a:pos x="34" y="42"/>
                  </a:cxn>
                  <a:cxn ang="0">
                    <a:pos x="48" y="54"/>
                  </a:cxn>
                  <a:cxn ang="0">
                    <a:pos x="58" y="66"/>
                  </a:cxn>
                  <a:cxn ang="0">
                    <a:pos x="66" y="76"/>
                  </a:cxn>
                  <a:cxn ang="0">
                    <a:pos x="72" y="86"/>
                  </a:cxn>
                  <a:cxn ang="0">
                    <a:pos x="76" y="96"/>
                  </a:cxn>
                  <a:cxn ang="0">
                    <a:pos x="76" y="98"/>
                  </a:cxn>
                  <a:cxn ang="0">
                    <a:pos x="174" y="98"/>
                  </a:cxn>
                  <a:cxn ang="0">
                    <a:pos x="174" y="66"/>
                  </a:cxn>
                  <a:cxn ang="0">
                    <a:pos x="174" y="66"/>
                  </a:cxn>
                  <a:cxn ang="0">
                    <a:pos x="168" y="56"/>
                  </a:cxn>
                  <a:cxn ang="0">
                    <a:pos x="160" y="44"/>
                  </a:cxn>
                  <a:cxn ang="0">
                    <a:pos x="150" y="32"/>
                  </a:cxn>
                  <a:cxn ang="0">
                    <a:pos x="136" y="20"/>
                  </a:cxn>
                  <a:cxn ang="0">
                    <a:pos x="116" y="10"/>
                  </a:cxn>
                  <a:cxn ang="0">
                    <a:pos x="106" y="6"/>
                  </a:cxn>
                  <a:cxn ang="0">
                    <a:pos x="94" y="4"/>
                  </a:cxn>
                  <a:cxn ang="0">
                    <a:pos x="80" y="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174" h="98">
                    <a:moveTo>
                      <a:pt x="66" y="0"/>
                    </a:moveTo>
                    <a:lnTo>
                      <a:pt x="66" y="0"/>
                    </a:lnTo>
                    <a:lnTo>
                      <a:pt x="46" y="2"/>
                    </a:lnTo>
                    <a:lnTo>
                      <a:pt x="28" y="6"/>
                    </a:lnTo>
                    <a:lnTo>
                      <a:pt x="14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8" y="30"/>
                    </a:lnTo>
                    <a:lnTo>
                      <a:pt x="34" y="42"/>
                    </a:lnTo>
                    <a:lnTo>
                      <a:pt x="48" y="54"/>
                    </a:lnTo>
                    <a:lnTo>
                      <a:pt x="58" y="66"/>
                    </a:lnTo>
                    <a:lnTo>
                      <a:pt x="66" y="76"/>
                    </a:lnTo>
                    <a:lnTo>
                      <a:pt x="72" y="86"/>
                    </a:lnTo>
                    <a:lnTo>
                      <a:pt x="76" y="96"/>
                    </a:lnTo>
                    <a:lnTo>
                      <a:pt x="76" y="98"/>
                    </a:lnTo>
                    <a:lnTo>
                      <a:pt x="174" y="98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68" y="56"/>
                    </a:lnTo>
                    <a:lnTo>
                      <a:pt x="160" y="44"/>
                    </a:lnTo>
                    <a:lnTo>
                      <a:pt x="150" y="32"/>
                    </a:lnTo>
                    <a:lnTo>
                      <a:pt x="136" y="20"/>
                    </a:lnTo>
                    <a:lnTo>
                      <a:pt x="116" y="10"/>
                    </a:lnTo>
                    <a:lnTo>
                      <a:pt x="106" y="6"/>
                    </a:lnTo>
                    <a:lnTo>
                      <a:pt x="94" y="4"/>
                    </a:lnTo>
                    <a:lnTo>
                      <a:pt x="80" y="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" name="Freeform 233"/>
              <p:cNvSpPr/>
              <p:nvPr/>
            </p:nvSpPr>
            <p:spPr bwMode="auto">
              <a:xfrm>
                <a:off x="4467225" y="4498975"/>
                <a:ext cx="190500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4" y="4"/>
                  </a:cxn>
                  <a:cxn ang="0">
                    <a:pos x="94" y="10"/>
                  </a:cxn>
                  <a:cxn ang="0">
                    <a:pos x="102" y="18"/>
                  </a:cxn>
                  <a:cxn ang="0">
                    <a:pos x="110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20" y="60"/>
                  </a:cxn>
                  <a:cxn ang="0">
                    <a:pos x="120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10" y="92"/>
                  </a:cxn>
                  <a:cxn ang="0">
                    <a:pos x="102" y="102"/>
                  </a:cxn>
                  <a:cxn ang="0">
                    <a:pos x="94" y="108"/>
                  </a:cxn>
                  <a:cxn ang="0">
                    <a:pos x="84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8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6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6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8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20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4" y="4"/>
                    </a:lnTo>
                    <a:lnTo>
                      <a:pt x="94" y="10"/>
                    </a:lnTo>
                    <a:lnTo>
                      <a:pt x="102" y="18"/>
                    </a:lnTo>
                    <a:lnTo>
                      <a:pt x="110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10" y="92"/>
                    </a:lnTo>
                    <a:lnTo>
                      <a:pt x="102" y="102"/>
                    </a:lnTo>
                    <a:lnTo>
                      <a:pt x="94" y="108"/>
                    </a:lnTo>
                    <a:lnTo>
                      <a:pt x="84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8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6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6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8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" name="Freeform 234"/>
              <p:cNvSpPr/>
              <p:nvPr/>
            </p:nvSpPr>
            <p:spPr bwMode="auto">
              <a:xfrm>
                <a:off x="4457700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46" y="2"/>
                  </a:cxn>
                  <a:cxn ang="0">
                    <a:pos x="28" y="6"/>
                  </a:cxn>
                  <a:cxn ang="0">
                    <a:pos x="14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18" y="30"/>
                  </a:cxn>
                  <a:cxn ang="0">
                    <a:pos x="34" y="42"/>
                  </a:cxn>
                  <a:cxn ang="0">
                    <a:pos x="48" y="54"/>
                  </a:cxn>
                  <a:cxn ang="0">
                    <a:pos x="58" y="66"/>
                  </a:cxn>
                  <a:cxn ang="0">
                    <a:pos x="66" y="76"/>
                  </a:cxn>
                  <a:cxn ang="0">
                    <a:pos x="72" y="86"/>
                  </a:cxn>
                  <a:cxn ang="0">
                    <a:pos x="76" y="96"/>
                  </a:cxn>
                  <a:cxn ang="0">
                    <a:pos x="76" y="98"/>
                  </a:cxn>
                  <a:cxn ang="0">
                    <a:pos x="174" y="98"/>
                  </a:cxn>
                  <a:cxn ang="0">
                    <a:pos x="174" y="66"/>
                  </a:cxn>
                  <a:cxn ang="0">
                    <a:pos x="174" y="66"/>
                  </a:cxn>
                  <a:cxn ang="0">
                    <a:pos x="168" y="56"/>
                  </a:cxn>
                  <a:cxn ang="0">
                    <a:pos x="160" y="44"/>
                  </a:cxn>
                  <a:cxn ang="0">
                    <a:pos x="150" y="32"/>
                  </a:cxn>
                  <a:cxn ang="0">
                    <a:pos x="136" y="20"/>
                  </a:cxn>
                  <a:cxn ang="0">
                    <a:pos x="116" y="10"/>
                  </a:cxn>
                  <a:cxn ang="0">
                    <a:pos x="106" y="6"/>
                  </a:cxn>
                  <a:cxn ang="0">
                    <a:pos x="94" y="4"/>
                  </a:cxn>
                  <a:cxn ang="0">
                    <a:pos x="80" y="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174" h="98">
                    <a:moveTo>
                      <a:pt x="66" y="0"/>
                    </a:moveTo>
                    <a:lnTo>
                      <a:pt x="66" y="0"/>
                    </a:lnTo>
                    <a:lnTo>
                      <a:pt x="46" y="2"/>
                    </a:lnTo>
                    <a:lnTo>
                      <a:pt x="28" y="6"/>
                    </a:lnTo>
                    <a:lnTo>
                      <a:pt x="14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8" y="30"/>
                    </a:lnTo>
                    <a:lnTo>
                      <a:pt x="34" y="42"/>
                    </a:lnTo>
                    <a:lnTo>
                      <a:pt x="48" y="54"/>
                    </a:lnTo>
                    <a:lnTo>
                      <a:pt x="58" y="66"/>
                    </a:lnTo>
                    <a:lnTo>
                      <a:pt x="66" y="76"/>
                    </a:lnTo>
                    <a:lnTo>
                      <a:pt x="72" y="86"/>
                    </a:lnTo>
                    <a:lnTo>
                      <a:pt x="76" y="96"/>
                    </a:lnTo>
                    <a:lnTo>
                      <a:pt x="76" y="98"/>
                    </a:lnTo>
                    <a:lnTo>
                      <a:pt x="174" y="98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68" y="56"/>
                    </a:lnTo>
                    <a:lnTo>
                      <a:pt x="160" y="44"/>
                    </a:lnTo>
                    <a:lnTo>
                      <a:pt x="150" y="32"/>
                    </a:lnTo>
                    <a:lnTo>
                      <a:pt x="136" y="20"/>
                    </a:lnTo>
                    <a:lnTo>
                      <a:pt x="116" y="10"/>
                    </a:lnTo>
                    <a:lnTo>
                      <a:pt x="106" y="6"/>
                    </a:lnTo>
                    <a:lnTo>
                      <a:pt x="94" y="4"/>
                    </a:lnTo>
                    <a:lnTo>
                      <a:pt x="80" y="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6" name="Freeform 235"/>
              <p:cNvSpPr/>
              <p:nvPr/>
            </p:nvSpPr>
            <p:spPr bwMode="auto">
              <a:xfrm>
                <a:off x="3978275" y="4498975"/>
                <a:ext cx="187325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2" y="4"/>
                  </a:cxn>
                  <a:cxn ang="0">
                    <a:pos x="92" y="10"/>
                  </a:cxn>
                  <a:cxn ang="0">
                    <a:pos x="102" y="18"/>
                  </a:cxn>
                  <a:cxn ang="0">
                    <a:pos x="108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18" y="60"/>
                  </a:cxn>
                  <a:cxn ang="0">
                    <a:pos x="118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08" y="92"/>
                  </a:cxn>
                  <a:cxn ang="0">
                    <a:pos x="102" y="102"/>
                  </a:cxn>
                  <a:cxn ang="0">
                    <a:pos x="92" y="108"/>
                  </a:cxn>
                  <a:cxn ang="0">
                    <a:pos x="82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6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4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4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6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18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2" y="4"/>
                    </a:lnTo>
                    <a:lnTo>
                      <a:pt x="92" y="10"/>
                    </a:lnTo>
                    <a:lnTo>
                      <a:pt x="102" y="18"/>
                    </a:lnTo>
                    <a:lnTo>
                      <a:pt x="108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18" y="60"/>
                    </a:lnTo>
                    <a:lnTo>
                      <a:pt x="118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08" y="92"/>
                    </a:lnTo>
                    <a:lnTo>
                      <a:pt x="102" y="102"/>
                    </a:lnTo>
                    <a:lnTo>
                      <a:pt x="92" y="108"/>
                    </a:lnTo>
                    <a:lnTo>
                      <a:pt x="82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6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4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4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" name="Freeform 236"/>
              <p:cNvSpPr/>
              <p:nvPr/>
            </p:nvSpPr>
            <p:spPr bwMode="auto">
              <a:xfrm>
                <a:off x="3902075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108" y="0"/>
                  </a:cxn>
                  <a:cxn ang="0">
                    <a:pos x="108" y="0"/>
                  </a:cxn>
                  <a:cxn ang="0">
                    <a:pos x="128" y="2"/>
                  </a:cxn>
                  <a:cxn ang="0">
                    <a:pos x="144" y="6"/>
                  </a:cxn>
                  <a:cxn ang="0">
                    <a:pos x="160" y="12"/>
                  </a:cxn>
                  <a:cxn ang="0">
                    <a:pos x="174" y="20"/>
                  </a:cxn>
                  <a:cxn ang="0">
                    <a:pos x="174" y="20"/>
                  </a:cxn>
                  <a:cxn ang="0">
                    <a:pos x="154" y="30"/>
                  </a:cxn>
                  <a:cxn ang="0">
                    <a:pos x="138" y="42"/>
                  </a:cxn>
                  <a:cxn ang="0">
                    <a:pos x="126" y="54"/>
                  </a:cxn>
                  <a:cxn ang="0">
                    <a:pos x="116" y="66"/>
                  </a:cxn>
                  <a:cxn ang="0">
                    <a:pos x="108" y="76"/>
                  </a:cxn>
                  <a:cxn ang="0">
                    <a:pos x="102" y="86"/>
                  </a:cxn>
                  <a:cxn ang="0">
                    <a:pos x="98" y="96"/>
                  </a:cxn>
                  <a:cxn ang="0">
                    <a:pos x="98" y="98"/>
                  </a:cxn>
                  <a:cxn ang="0">
                    <a:pos x="0" y="98"/>
                  </a:cxn>
                  <a:cxn ang="0">
                    <a:pos x="0" y="66"/>
                  </a:cxn>
                  <a:cxn ang="0">
                    <a:pos x="0" y="66"/>
                  </a:cxn>
                  <a:cxn ang="0">
                    <a:pos x="6" y="56"/>
                  </a:cxn>
                  <a:cxn ang="0">
                    <a:pos x="12" y="44"/>
                  </a:cxn>
                  <a:cxn ang="0">
                    <a:pos x="24" y="32"/>
                  </a:cxn>
                  <a:cxn ang="0">
                    <a:pos x="38" y="20"/>
                  </a:cxn>
                  <a:cxn ang="0">
                    <a:pos x="56" y="10"/>
                  </a:cxn>
                  <a:cxn ang="0">
                    <a:pos x="68" y="6"/>
                  </a:cxn>
                  <a:cxn ang="0">
                    <a:pos x="80" y="4"/>
                  </a:cxn>
                  <a:cxn ang="0">
                    <a:pos x="92" y="0"/>
                  </a:cxn>
                  <a:cxn ang="0">
                    <a:pos x="108" y="0"/>
                  </a:cxn>
                  <a:cxn ang="0">
                    <a:pos x="108" y="0"/>
                  </a:cxn>
                </a:cxnLst>
                <a:rect l="0" t="0" r="r" b="b"/>
                <a:pathLst>
                  <a:path w="174" h="98">
                    <a:moveTo>
                      <a:pt x="108" y="0"/>
                    </a:moveTo>
                    <a:lnTo>
                      <a:pt x="108" y="0"/>
                    </a:lnTo>
                    <a:lnTo>
                      <a:pt x="128" y="2"/>
                    </a:lnTo>
                    <a:lnTo>
                      <a:pt x="144" y="6"/>
                    </a:lnTo>
                    <a:lnTo>
                      <a:pt x="160" y="12"/>
                    </a:lnTo>
                    <a:lnTo>
                      <a:pt x="174" y="20"/>
                    </a:lnTo>
                    <a:lnTo>
                      <a:pt x="174" y="20"/>
                    </a:lnTo>
                    <a:lnTo>
                      <a:pt x="154" y="30"/>
                    </a:lnTo>
                    <a:lnTo>
                      <a:pt x="138" y="42"/>
                    </a:lnTo>
                    <a:lnTo>
                      <a:pt x="126" y="54"/>
                    </a:lnTo>
                    <a:lnTo>
                      <a:pt x="116" y="66"/>
                    </a:lnTo>
                    <a:lnTo>
                      <a:pt x="108" y="76"/>
                    </a:lnTo>
                    <a:lnTo>
                      <a:pt x="102" y="86"/>
                    </a:lnTo>
                    <a:lnTo>
                      <a:pt x="98" y="96"/>
                    </a:lnTo>
                    <a:lnTo>
                      <a:pt x="98" y="98"/>
                    </a:lnTo>
                    <a:lnTo>
                      <a:pt x="0" y="98"/>
                    </a:lnTo>
                    <a:lnTo>
                      <a:pt x="0" y="66"/>
                    </a:lnTo>
                    <a:lnTo>
                      <a:pt x="0" y="66"/>
                    </a:lnTo>
                    <a:lnTo>
                      <a:pt x="6" y="56"/>
                    </a:lnTo>
                    <a:lnTo>
                      <a:pt x="12" y="44"/>
                    </a:lnTo>
                    <a:lnTo>
                      <a:pt x="24" y="32"/>
                    </a:lnTo>
                    <a:lnTo>
                      <a:pt x="38" y="20"/>
                    </a:lnTo>
                    <a:lnTo>
                      <a:pt x="56" y="10"/>
                    </a:lnTo>
                    <a:lnTo>
                      <a:pt x="68" y="6"/>
                    </a:lnTo>
                    <a:lnTo>
                      <a:pt x="80" y="4"/>
                    </a:lnTo>
                    <a:lnTo>
                      <a:pt x="92" y="0"/>
                    </a:lnTo>
                    <a:lnTo>
                      <a:pt x="108" y="0"/>
                    </a:lnTo>
                    <a:lnTo>
                      <a:pt x="10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2849003" y="987732"/>
              <a:ext cx="14289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dirty="0">
                  <a:solidFill>
                    <a:schemeClr val="bg1"/>
                  </a:solidFill>
                </a:rPr>
                <a:t>YOUR</a:t>
              </a:r>
              <a:r>
                <a:rPr kumimoji="1" lang="zh-CN" altLang="en-US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dirty="0">
                  <a:solidFill>
                    <a:schemeClr val="bg1"/>
                  </a:solidFill>
                </a:rPr>
                <a:t>NAME</a:t>
              </a:r>
              <a:r>
                <a:rPr kumimoji="1" lang="zh-CN" altLang="en-US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dirty="0">
                  <a:solidFill>
                    <a:schemeClr val="bg1"/>
                  </a:solidFill>
                </a:rPr>
                <a:t>HERE</a:t>
              </a:r>
              <a:endParaRPr kumimoji="1"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8" name="组 67"/>
          <p:cNvGrpSpPr/>
          <p:nvPr/>
        </p:nvGrpSpPr>
        <p:grpSpPr>
          <a:xfrm>
            <a:off x="7173606" y="2745937"/>
            <a:ext cx="2557473" cy="646265"/>
            <a:chOff x="2430871" y="864790"/>
            <a:chExt cx="1918105" cy="484699"/>
          </a:xfrm>
        </p:grpSpPr>
        <p:sp>
          <p:nvSpPr>
            <p:cNvPr id="69" name="椭圆 68"/>
            <p:cNvSpPr/>
            <p:nvPr/>
          </p:nvSpPr>
          <p:spPr>
            <a:xfrm>
              <a:off x="2430871" y="864790"/>
              <a:ext cx="484698" cy="48469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0" name="圆角矩形 69"/>
            <p:cNvSpPr/>
            <p:nvPr/>
          </p:nvSpPr>
          <p:spPr>
            <a:xfrm>
              <a:off x="2602534" y="926058"/>
              <a:ext cx="1746442" cy="42343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71" name="组 70"/>
            <p:cNvGrpSpPr/>
            <p:nvPr/>
          </p:nvGrpSpPr>
          <p:grpSpPr>
            <a:xfrm>
              <a:off x="2528392" y="1022011"/>
              <a:ext cx="289655" cy="170256"/>
              <a:chOff x="3902075" y="4498975"/>
              <a:chExt cx="831850" cy="488950"/>
            </a:xfrm>
            <a:solidFill>
              <a:schemeClr val="bg1"/>
            </a:solidFill>
          </p:grpSpPr>
          <p:sp>
            <p:nvSpPr>
              <p:cNvPr id="73" name="Freeform 230"/>
              <p:cNvSpPr>
                <a:spLocks noEditPoints="1"/>
              </p:cNvSpPr>
              <p:nvPr/>
            </p:nvSpPr>
            <p:spPr bwMode="auto">
              <a:xfrm>
                <a:off x="4092575" y="4498975"/>
                <a:ext cx="450850" cy="488950"/>
              </a:xfrm>
              <a:custGeom>
                <a:avLst/>
                <a:gdLst/>
                <a:ahLst/>
                <a:cxnLst>
                  <a:cxn ang="0">
                    <a:pos x="70" y="72"/>
                  </a:cxn>
                  <a:cxn ang="0">
                    <a:pos x="76" y="44"/>
                  </a:cxn>
                  <a:cxn ang="0">
                    <a:pos x="90" y="20"/>
                  </a:cxn>
                  <a:cxn ang="0">
                    <a:pos x="114" y="6"/>
                  </a:cxn>
                  <a:cxn ang="0">
                    <a:pos x="142" y="0"/>
                  </a:cxn>
                  <a:cxn ang="0">
                    <a:pos x="156" y="2"/>
                  </a:cxn>
                  <a:cxn ang="0">
                    <a:pos x="182" y="12"/>
                  </a:cxn>
                  <a:cxn ang="0">
                    <a:pos x="202" y="30"/>
                  </a:cxn>
                  <a:cxn ang="0">
                    <a:pos x="212" y="56"/>
                  </a:cxn>
                  <a:cxn ang="0">
                    <a:pos x="212" y="72"/>
                  </a:cxn>
                  <a:cxn ang="0">
                    <a:pos x="208" y="100"/>
                  </a:cxn>
                  <a:cxn ang="0">
                    <a:pos x="192" y="122"/>
                  </a:cxn>
                  <a:cxn ang="0">
                    <a:pos x="170" y="138"/>
                  </a:cxn>
                  <a:cxn ang="0">
                    <a:pos x="142" y="142"/>
                  </a:cxn>
                  <a:cxn ang="0">
                    <a:pos x="128" y="142"/>
                  </a:cxn>
                  <a:cxn ang="0">
                    <a:pos x="102" y="130"/>
                  </a:cxn>
                  <a:cxn ang="0">
                    <a:pos x="82" y="112"/>
                  </a:cxn>
                  <a:cxn ang="0">
                    <a:pos x="72" y="86"/>
                  </a:cxn>
                  <a:cxn ang="0">
                    <a:pos x="70" y="72"/>
                  </a:cxn>
                  <a:cxn ang="0">
                    <a:pos x="142" y="190"/>
                  </a:cxn>
                  <a:cxn ang="0">
                    <a:pos x="104" y="194"/>
                  </a:cxn>
                  <a:cxn ang="0">
                    <a:pos x="74" y="202"/>
                  </a:cxn>
                  <a:cxn ang="0">
                    <a:pos x="48" y="214"/>
                  </a:cxn>
                  <a:cxn ang="0">
                    <a:pos x="16" y="244"/>
                  </a:cxn>
                  <a:cxn ang="0">
                    <a:pos x="0" y="268"/>
                  </a:cxn>
                  <a:cxn ang="0">
                    <a:pos x="284" y="308"/>
                  </a:cxn>
                  <a:cxn ang="0">
                    <a:pos x="284" y="268"/>
                  </a:cxn>
                  <a:cxn ang="0">
                    <a:pos x="268" y="244"/>
                  </a:cxn>
                  <a:cxn ang="0">
                    <a:pos x="234" y="214"/>
                  </a:cxn>
                  <a:cxn ang="0">
                    <a:pos x="210" y="202"/>
                  </a:cxn>
                  <a:cxn ang="0">
                    <a:pos x="180" y="194"/>
                  </a:cxn>
                  <a:cxn ang="0">
                    <a:pos x="142" y="190"/>
                  </a:cxn>
                </a:cxnLst>
                <a:rect l="0" t="0" r="r" b="b"/>
                <a:pathLst>
                  <a:path w="284" h="308">
                    <a:moveTo>
                      <a:pt x="70" y="72"/>
                    </a:moveTo>
                    <a:lnTo>
                      <a:pt x="70" y="72"/>
                    </a:lnTo>
                    <a:lnTo>
                      <a:pt x="72" y="56"/>
                    </a:lnTo>
                    <a:lnTo>
                      <a:pt x="76" y="44"/>
                    </a:lnTo>
                    <a:lnTo>
                      <a:pt x="82" y="30"/>
                    </a:lnTo>
                    <a:lnTo>
                      <a:pt x="90" y="20"/>
                    </a:lnTo>
                    <a:lnTo>
                      <a:pt x="102" y="12"/>
                    </a:lnTo>
                    <a:lnTo>
                      <a:pt x="114" y="6"/>
                    </a:lnTo>
                    <a:lnTo>
                      <a:pt x="128" y="2"/>
                    </a:lnTo>
                    <a:lnTo>
                      <a:pt x="142" y="0"/>
                    </a:lnTo>
                    <a:lnTo>
                      <a:pt x="142" y="0"/>
                    </a:lnTo>
                    <a:lnTo>
                      <a:pt x="156" y="2"/>
                    </a:lnTo>
                    <a:lnTo>
                      <a:pt x="170" y="6"/>
                    </a:lnTo>
                    <a:lnTo>
                      <a:pt x="182" y="12"/>
                    </a:lnTo>
                    <a:lnTo>
                      <a:pt x="192" y="20"/>
                    </a:lnTo>
                    <a:lnTo>
                      <a:pt x="202" y="30"/>
                    </a:lnTo>
                    <a:lnTo>
                      <a:pt x="208" y="44"/>
                    </a:lnTo>
                    <a:lnTo>
                      <a:pt x="212" y="56"/>
                    </a:lnTo>
                    <a:lnTo>
                      <a:pt x="212" y="72"/>
                    </a:lnTo>
                    <a:lnTo>
                      <a:pt x="212" y="72"/>
                    </a:lnTo>
                    <a:lnTo>
                      <a:pt x="212" y="86"/>
                    </a:lnTo>
                    <a:lnTo>
                      <a:pt x="208" y="100"/>
                    </a:lnTo>
                    <a:lnTo>
                      <a:pt x="202" y="112"/>
                    </a:lnTo>
                    <a:lnTo>
                      <a:pt x="192" y="122"/>
                    </a:lnTo>
                    <a:lnTo>
                      <a:pt x="182" y="130"/>
                    </a:lnTo>
                    <a:lnTo>
                      <a:pt x="170" y="138"/>
                    </a:lnTo>
                    <a:lnTo>
                      <a:pt x="156" y="142"/>
                    </a:lnTo>
                    <a:lnTo>
                      <a:pt x="142" y="142"/>
                    </a:lnTo>
                    <a:lnTo>
                      <a:pt x="142" y="142"/>
                    </a:lnTo>
                    <a:lnTo>
                      <a:pt x="128" y="142"/>
                    </a:lnTo>
                    <a:lnTo>
                      <a:pt x="114" y="138"/>
                    </a:lnTo>
                    <a:lnTo>
                      <a:pt x="102" y="130"/>
                    </a:lnTo>
                    <a:lnTo>
                      <a:pt x="90" y="122"/>
                    </a:lnTo>
                    <a:lnTo>
                      <a:pt x="82" y="112"/>
                    </a:lnTo>
                    <a:lnTo>
                      <a:pt x="76" y="100"/>
                    </a:lnTo>
                    <a:lnTo>
                      <a:pt x="72" y="86"/>
                    </a:lnTo>
                    <a:lnTo>
                      <a:pt x="70" y="72"/>
                    </a:lnTo>
                    <a:lnTo>
                      <a:pt x="70" y="72"/>
                    </a:lnTo>
                    <a:close/>
                    <a:moveTo>
                      <a:pt x="142" y="190"/>
                    </a:moveTo>
                    <a:lnTo>
                      <a:pt x="142" y="190"/>
                    </a:lnTo>
                    <a:lnTo>
                      <a:pt x="122" y="190"/>
                    </a:lnTo>
                    <a:lnTo>
                      <a:pt x="104" y="194"/>
                    </a:lnTo>
                    <a:lnTo>
                      <a:pt x="88" y="198"/>
                    </a:lnTo>
                    <a:lnTo>
                      <a:pt x="74" y="202"/>
                    </a:lnTo>
                    <a:lnTo>
                      <a:pt x="60" y="208"/>
                    </a:lnTo>
                    <a:lnTo>
                      <a:pt x="48" y="214"/>
                    </a:lnTo>
                    <a:lnTo>
                      <a:pt x="30" y="230"/>
                    </a:lnTo>
                    <a:lnTo>
                      <a:pt x="16" y="244"/>
                    </a:lnTo>
                    <a:lnTo>
                      <a:pt x="6" y="256"/>
                    </a:lnTo>
                    <a:lnTo>
                      <a:pt x="0" y="268"/>
                    </a:lnTo>
                    <a:lnTo>
                      <a:pt x="0" y="308"/>
                    </a:lnTo>
                    <a:lnTo>
                      <a:pt x="284" y="308"/>
                    </a:lnTo>
                    <a:lnTo>
                      <a:pt x="284" y="268"/>
                    </a:lnTo>
                    <a:lnTo>
                      <a:pt x="284" y="268"/>
                    </a:lnTo>
                    <a:lnTo>
                      <a:pt x="278" y="256"/>
                    </a:lnTo>
                    <a:lnTo>
                      <a:pt x="268" y="244"/>
                    </a:lnTo>
                    <a:lnTo>
                      <a:pt x="254" y="230"/>
                    </a:lnTo>
                    <a:lnTo>
                      <a:pt x="234" y="214"/>
                    </a:lnTo>
                    <a:lnTo>
                      <a:pt x="224" y="208"/>
                    </a:lnTo>
                    <a:lnTo>
                      <a:pt x="210" y="202"/>
                    </a:lnTo>
                    <a:lnTo>
                      <a:pt x="196" y="198"/>
                    </a:lnTo>
                    <a:lnTo>
                      <a:pt x="180" y="194"/>
                    </a:lnTo>
                    <a:lnTo>
                      <a:pt x="162" y="190"/>
                    </a:lnTo>
                    <a:lnTo>
                      <a:pt x="142" y="190"/>
                    </a:lnTo>
                    <a:lnTo>
                      <a:pt x="142" y="19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4" name="Freeform 231"/>
              <p:cNvSpPr/>
              <p:nvPr/>
            </p:nvSpPr>
            <p:spPr bwMode="auto">
              <a:xfrm>
                <a:off x="4467225" y="4498975"/>
                <a:ext cx="190500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4" y="4"/>
                  </a:cxn>
                  <a:cxn ang="0">
                    <a:pos x="94" y="10"/>
                  </a:cxn>
                  <a:cxn ang="0">
                    <a:pos x="102" y="18"/>
                  </a:cxn>
                  <a:cxn ang="0">
                    <a:pos x="110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20" y="60"/>
                  </a:cxn>
                  <a:cxn ang="0">
                    <a:pos x="120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10" y="92"/>
                  </a:cxn>
                  <a:cxn ang="0">
                    <a:pos x="102" y="102"/>
                  </a:cxn>
                  <a:cxn ang="0">
                    <a:pos x="94" y="108"/>
                  </a:cxn>
                  <a:cxn ang="0">
                    <a:pos x="84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8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6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6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8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20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4" y="4"/>
                    </a:lnTo>
                    <a:lnTo>
                      <a:pt x="94" y="10"/>
                    </a:lnTo>
                    <a:lnTo>
                      <a:pt x="102" y="18"/>
                    </a:lnTo>
                    <a:lnTo>
                      <a:pt x="110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10" y="92"/>
                    </a:lnTo>
                    <a:lnTo>
                      <a:pt x="102" y="102"/>
                    </a:lnTo>
                    <a:lnTo>
                      <a:pt x="94" y="108"/>
                    </a:lnTo>
                    <a:lnTo>
                      <a:pt x="84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8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6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6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8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5" name="Freeform 232"/>
              <p:cNvSpPr/>
              <p:nvPr/>
            </p:nvSpPr>
            <p:spPr bwMode="auto">
              <a:xfrm>
                <a:off x="4457700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46" y="2"/>
                  </a:cxn>
                  <a:cxn ang="0">
                    <a:pos x="28" y="6"/>
                  </a:cxn>
                  <a:cxn ang="0">
                    <a:pos x="14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18" y="30"/>
                  </a:cxn>
                  <a:cxn ang="0">
                    <a:pos x="34" y="42"/>
                  </a:cxn>
                  <a:cxn ang="0">
                    <a:pos x="48" y="54"/>
                  </a:cxn>
                  <a:cxn ang="0">
                    <a:pos x="58" y="66"/>
                  </a:cxn>
                  <a:cxn ang="0">
                    <a:pos x="66" y="76"/>
                  </a:cxn>
                  <a:cxn ang="0">
                    <a:pos x="72" y="86"/>
                  </a:cxn>
                  <a:cxn ang="0">
                    <a:pos x="76" y="96"/>
                  </a:cxn>
                  <a:cxn ang="0">
                    <a:pos x="76" y="98"/>
                  </a:cxn>
                  <a:cxn ang="0">
                    <a:pos x="174" y="98"/>
                  </a:cxn>
                  <a:cxn ang="0">
                    <a:pos x="174" y="66"/>
                  </a:cxn>
                  <a:cxn ang="0">
                    <a:pos x="174" y="66"/>
                  </a:cxn>
                  <a:cxn ang="0">
                    <a:pos x="168" y="56"/>
                  </a:cxn>
                  <a:cxn ang="0">
                    <a:pos x="160" y="44"/>
                  </a:cxn>
                  <a:cxn ang="0">
                    <a:pos x="150" y="32"/>
                  </a:cxn>
                  <a:cxn ang="0">
                    <a:pos x="136" y="20"/>
                  </a:cxn>
                  <a:cxn ang="0">
                    <a:pos x="116" y="10"/>
                  </a:cxn>
                  <a:cxn ang="0">
                    <a:pos x="106" y="6"/>
                  </a:cxn>
                  <a:cxn ang="0">
                    <a:pos x="94" y="4"/>
                  </a:cxn>
                  <a:cxn ang="0">
                    <a:pos x="80" y="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174" h="98">
                    <a:moveTo>
                      <a:pt x="66" y="0"/>
                    </a:moveTo>
                    <a:lnTo>
                      <a:pt x="66" y="0"/>
                    </a:lnTo>
                    <a:lnTo>
                      <a:pt x="46" y="2"/>
                    </a:lnTo>
                    <a:lnTo>
                      <a:pt x="28" y="6"/>
                    </a:lnTo>
                    <a:lnTo>
                      <a:pt x="14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8" y="30"/>
                    </a:lnTo>
                    <a:lnTo>
                      <a:pt x="34" y="42"/>
                    </a:lnTo>
                    <a:lnTo>
                      <a:pt x="48" y="54"/>
                    </a:lnTo>
                    <a:lnTo>
                      <a:pt x="58" y="66"/>
                    </a:lnTo>
                    <a:lnTo>
                      <a:pt x="66" y="76"/>
                    </a:lnTo>
                    <a:lnTo>
                      <a:pt x="72" y="86"/>
                    </a:lnTo>
                    <a:lnTo>
                      <a:pt x="76" y="96"/>
                    </a:lnTo>
                    <a:lnTo>
                      <a:pt x="76" y="98"/>
                    </a:lnTo>
                    <a:lnTo>
                      <a:pt x="174" y="98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68" y="56"/>
                    </a:lnTo>
                    <a:lnTo>
                      <a:pt x="160" y="44"/>
                    </a:lnTo>
                    <a:lnTo>
                      <a:pt x="150" y="32"/>
                    </a:lnTo>
                    <a:lnTo>
                      <a:pt x="136" y="20"/>
                    </a:lnTo>
                    <a:lnTo>
                      <a:pt x="116" y="10"/>
                    </a:lnTo>
                    <a:lnTo>
                      <a:pt x="106" y="6"/>
                    </a:lnTo>
                    <a:lnTo>
                      <a:pt x="94" y="4"/>
                    </a:lnTo>
                    <a:lnTo>
                      <a:pt x="80" y="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6" name="Freeform 233"/>
              <p:cNvSpPr/>
              <p:nvPr/>
            </p:nvSpPr>
            <p:spPr bwMode="auto">
              <a:xfrm>
                <a:off x="4467225" y="4498975"/>
                <a:ext cx="190500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4" y="4"/>
                  </a:cxn>
                  <a:cxn ang="0">
                    <a:pos x="94" y="10"/>
                  </a:cxn>
                  <a:cxn ang="0">
                    <a:pos x="102" y="18"/>
                  </a:cxn>
                  <a:cxn ang="0">
                    <a:pos x="110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20" y="60"/>
                  </a:cxn>
                  <a:cxn ang="0">
                    <a:pos x="120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10" y="92"/>
                  </a:cxn>
                  <a:cxn ang="0">
                    <a:pos x="102" y="102"/>
                  </a:cxn>
                  <a:cxn ang="0">
                    <a:pos x="94" y="108"/>
                  </a:cxn>
                  <a:cxn ang="0">
                    <a:pos x="84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8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6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6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8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20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4" y="4"/>
                    </a:lnTo>
                    <a:lnTo>
                      <a:pt x="94" y="10"/>
                    </a:lnTo>
                    <a:lnTo>
                      <a:pt x="102" y="18"/>
                    </a:lnTo>
                    <a:lnTo>
                      <a:pt x="110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10" y="92"/>
                    </a:lnTo>
                    <a:lnTo>
                      <a:pt x="102" y="102"/>
                    </a:lnTo>
                    <a:lnTo>
                      <a:pt x="94" y="108"/>
                    </a:lnTo>
                    <a:lnTo>
                      <a:pt x="84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8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6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6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8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7" name="Freeform 234"/>
              <p:cNvSpPr/>
              <p:nvPr/>
            </p:nvSpPr>
            <p:spPr bwMode="auto">
              <a:xfrm>
                <a:off x="4457700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46" y="2"/>
                  </a:cxn>
                  <a:cxn ang="0">
                    <a:pos x="28" y="6"/>
                  </a:cxn>
                  <a:cxn ang="0">
                    <a:pos x="14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18" y="30"/>
                  </a:cxn>
                  <a:cxn ang="0">
                    <a:pos x="34" y="42"/>
                  </a:cxn>
                  <a:cxn ang="0">
                    <a:pos x="48" y="54"/>
                  </a:cxn>
                  <a:cxn ang="0">
                    <a:pos x="58" y="66"/>
                  </a:cxn>
                  <a:cxn ang="0">
                    <a:pos x="66" y="76"/>
                  </a:cxn>
                  <a:cxn ang="0">
                    <a:pos x="72" y="86"/>
                  </a:cxn>
                  <a:cxn ang="0">
                    <a:pos x="76" y="96"/>
                  </a:cxn>
                  <a:cxn ang="0">
                    <a:pos x="76" y="98"/>
                  </a:cxn>
                  <a:cxn ang="0">
                    <a:pos x="174" y="98"/>
                  </a:cxn>
                  <a:cxn ang="0">
                    <a:pos x="174" y="66"/>
                  </a:cxn>
                  <a:cxn ang="0">
                    <a:pos x="174" y="66"/>
                  </a:cxn>
                  <a:cxn ang="0">
                    <a:pos x="168" y="56"/>
                  </a:cxn>
                  <a:cxn ang="0">
                    <a:pos x="160" y="44"/>
                  </a:cxn>
                  <a:cxn ang="0">
                    <a:pos x="150" y="32"/>
                  </a:cxn>
                  <a:cxn ang="0">
                    <a:pos x="136" y="20"/>
                  </a:cxn>
                  <a:cxn ang="0">
                    <a:pos x="116" y="10"/>
                  </a:cxn>
                  <a:cxn ang="0">
                    <a:pos x="106" y="6"/>
                  </a:cxn>
                  <a:cxn ang="0">
                    <a:pos x="94" y="4"/>
                  </a:cxn>
                  <a:cxn ang="0">
                    <a:pos x="80" y="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174" h="98">
                    <a:moveTo>
                      <a:pt x="66" y="0"/>
                    </a:moveTo>
                    <a:lnTo>
                      <a:pt x="66" y="0"/>
                    </a:lnTo>
                    <a:lnTo>
                      <a:pt x="46" y="2"/>
                    </a:lnTo>
                    <a:lnTo>
                      <a:pt x="28" y="6"/>
                    </a:lnTo>
                    <a:lnTo>
                      <a:pt x="14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8" y="30"/>
                    </a:lnTo>
                    <a:lnTo>
                      <a:pt x="34" y="42"/>
                    </a:lnTo>
                    <a:lnTo>
                      <a:pt x="48" y="54"/>
                    </a:lnTo>
                    <a:lnTo>
                      <a:pt x="58" y="66"/>
                    </a:lnTo>
                    <a:lnTo>
                      <a:pt x="66" y="76"/>
                    </a:lnTo>
                    <a:lnTo>
                      <a:pt x="72" y="86"/>
                    </a:lnTo>
                    <a:lnTo>
                      <a:pt x="76" y="96"/>
                    </a:lnTo>
                    <a:lnTo>
                      <a:pt x="76" y="98"/>
                    </a:lnTo>
                    <a:lnTo>
                      <a:pt x="174" y="98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68" y="56"/>
                    </a:lnTo>
                    <a:lnTo>
                      <a:pt x="160" y="44"/>
                    </a:lnTo>
                    <a:lnTo>
                      <a:pt x="150" y="32"/>
                    </a:lnTo>
                    <a:lnTo>
                      <a:pt x="136" y="20"/>
                    </a:lnTo>
                    <a:lnTo>
                      <a:pt x="116" y="10"/>
                    </a:lnTo>
                    <a:lnTo>
                      <a:pt x="106" y="6"/>
                    </a:lnTo>
                    <a:lnTo>
                      <a:pt x="94" y="4"/>
                    </a:lnTo>
                    <a:lnTo>
                      <a:pt x="80" y="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8" name="Freeform 235"/>
              <p:cNvSpPr/>
              <p:nvPr/>
            </p:nvSpPr>
            <p:spPr bwMode="auto">
              <a:xfrm>
                <a:off x="3978275" y="4498975"/>
                <a:ext cx="187325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2" y="4"/>
                  </a:cxn>
                  <a:cxn ang="0">
                    <a:pos x="92" y="10"/>
                  </a:cxn>
                  <a:cxn ang="0">
                    <a:pos x="102" y="18"/>
                  </a:cxn>
                  <a:cxn ang="0">
                    <a:pos x="108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18" y="60"/>
                  </a:cxn>
                  <a:cxn ang="0">
                    <a:pos x="118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08" y="92"/>
                  </a:cxn>
                  <a:cxn ang="0">
                    <a:pos x="102" y="102"/>
                  </a:cxn>
                  <a:cxn ang="0">
                    <a:pos x="92" y="108"/>
                  </a:cxn>
                  <a:cxn ang="0">
                    <a:pos x="82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6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4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4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6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18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2" y="4"/>
                    </a:lnTo>
                    <a:lnTo>
                      <a:pt x="92" y="10"/>
                    </a:lnTo>
                    <a:lnTo>
                      <a:pt x="102" y="18"/>
                    </a:lnTo>
                    <a:lnTo>
                      <a:pt x="108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18" y="60"/>
                    </a:lnTo>
                    <a:lnTo>
                      <a:pt x="118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08" y="92"/>
                    </a:lnTo>
                    <a:lnTo>
                      <a:pt x="102" y="102"/>
                    </a:lnTo>
                    <a:lnTo>
                      <a:pt x="92" y="108"/>
                    </a:lnTo>
                    <a:lnTo>
                      <a:pt x="82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6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4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4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9" name="Freeform 236"/>
              <p:cNvSpPr/>
              <p:nvPr/>
            </p:nvSpPr>
            <p:spPr bwMode="auto">
              <a:xfrm>
                <a:off x="3902075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108" y="0"/>
                  </a:cxn>
                  <a:cxn ang="0">
                    <a:pos x="108" y="0"/>
                  </a:cxn>
                  <a:cxn ang="0">
                    <a:pos x="128" y="2"/>
                  </a:cxn>
                  <a:cxn ang="0">
                    <a:pos x="144" y="6"/>
                  </a:cxn>
                  <a:cxn ang="0">
                    <a:pos x="160" y="12"/>
                  </a:cxn>
                  <a:cxn ang="0">
                    <a:pos x="174" y="20"/>
                  </a:cxn>
                  <a:cxn ang="0">
                    <a:pos x="174" y="20"/>
                  </a:cxn>
                  <a:cxn ang="0">
                    <a:pos x="154" y="30"/>
                  </a:cxn>
                  <a:cxn ang="0">
                    <a:pos x="138" y="42"/>
                  </a:cxn>
                  <a:cxn ang="0">
                    <a:pos x="126" y="54"/>
                  </a:cxn>
                  <a:cxn ang="0">
                    <a:pos x="116" y="66"/>
                  </a:cxn>
                  <a:cxn ang="0">
                    <a:pos x="108" y="76"/>
                  </a:cxn>
                  <a:cxn ang="0">
                    <a:pos x="102" y="86"/>
                  </a:cxn>
                  <a:cxn ang="0">
                    <a:pos x="98" y="96"/>
                  </a:cxn>
                  <a:cxn ang="0">
                    <a:pos x="98" y="98"/>
                  </a:cxn>
                  <a:cxn ang="0">
                    <a:pos x="0" y="98"/>
                  </a:cxn>
                  <a:cxn ang="0">
                    <a:pos x="0" y="66"/>
                  </a:cxn>
                  <a:cxn ang="0">
                    <a:pos x="0" y="66"/>
                  </a:cxn>
                  <a:cxn ang="0">
                    <a:pos x="6" y="56"/>
                  </a:cxn>
                  <a:cxn ang="0">
                    <a:pos x="12" y="44"/>
                  </a:cxn>
                  <a:cxn ang="0">
                    <a:pos x="24" y="32"/>
                  </a:cxn>
                  <a:cxn ang="0">
                    <a:pos x="38" y="20"/>
                  </a:cxn>
                  <a:cxn ang="0">
                    <a:pos x="56" y="10"/>
                  </a:cxn>
                  <a:cxn ang="0">
                    <a:pos x="68" y="6"/>
                  </a:cxn>
                  <a:cxn ang="0">
                    <a:pos x="80" y="4"/>
                  </a:cxn>
                  <a:cxn ang="0">
                    <a:pos x="92" y="0"/>
                  </a:cxn>
                  <a:cxn ang="0">
                    <a:pos x="108" y="0"/>
                  </a:cxn>
                  <a:cxn ang="0">
                    <a:pos x="108" y="0"/>
                  </a:cxn>
                </a:cxnLst>
                <a:rect l="0" t="0" r="r" b="b"/>
                <a:pathLst>
                  <a:path w="174" h="98">
                    <a:moveTo>
                      <a:pt x="108" y="0"/>
                    </a:moveTo>
                    <a:lnTo>
                      <a:pt x="108" y="0"/>
                    </a:lnTo>
                    <a:lnTo>
                      <a:pt x="128" y="2"/>
                    </a:lnTo>
                    <a:lnTo>
                      <a:pt x="144" y="6"/>
                    </a:lnTo>
                    <a:lnTo>
                      <a:pt x="160" y="12"/>
                    </a:lnTo>
                    <a:lnTo>
                      <a:pt x="174" y="20"/>
                    </a:lnTo>
                    <a:lnTo>
                      <a:pt x="174" y="20"/>
                    </a:lnTo>
                    <a:lnTo>
                      <a:pt x="154" y="30"/>
                    </a:lnTo>
                    <a:lnTo>
                      <a:pt x="138" y="42"/>
                    </a:lnTo>
                    <a:lnTo>
                      <a:pt x="126" y="54"/>
                    </a:lnTo>
                    <a:lnTo>
                      <a:pt x="116" y="66"/>
                    </a:lnTo>
                    <a:lnTo>
                      <a:pt x="108" y="76"/>
                    </a:lnTo>
                    <a:lnTo>
                      <a:pt x="102" y="86"/>
                    </a:lnTo>
                    <a:lnTo>
                      <a:pt x="98" y="96"/>
                    </a:lnTo>
                    <a:lnTo>
                      <a:pt x="98" y="98"/>
                    </a:lnTo>
                    <a:lnTo>
                      <a:pt x="0" y="98"/>
                    </a:lnTo>
                    <a:lnTo>
                      <a:pt x="0" y="66"/>
                    </a:lnTo>
                    <a:lnTo>
                      <a:pt x="0" y="66"/>
                    </a:lnTo>
                    <a:lnTo>
                      <a:pt x="6" y="56"/>
                    </a:lnTo>
                    <a:lnTo>
                      <a:pt x="12" y="44"/>
                    </a:lnTo>
                    <a:lnTo>
                      <a:pt x="24" y="32"/>
                    </a:lnTo>
                    <a:lnTo>
                      <a:pt x="38" y="20"/>
                    </a:lnTo>
                    <a:lnTo>
                      <a:pt x="56" y="10"/>
                    </a:lnTo>
                    <a:lnTo>
                      <a:pt x="68" y="6"/>
                    </a:lnTo>
                    <a:lnTo>
                      <a:pt x="80" y="4"/>
                    </a:lnTo>
                    <a:lnTo>
                      <a:pt x="92" y="0"/>
                    </a:lnTo>
                    <a:lnTo>
                      <a:pt x="108" y="0"/>
                    </a:lnTo>
                    <a:lnTo>
                      <a:pt x="10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72" name="文本框 71"/>
            <p:cNvSpPr txBox="1"/>
            <p:nvPr/>
          </p:nvSpPr>
          <p:spPr>
            <a:xfrm>
              <a:off x="2849003" y="987732"/>
              <a:ext cx="14289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dirty="0">
                  <a:solidFill>
                    <a:schemeClr val="bg1"/>
                  </a:solidFill>
                </a:rPr>
                <a:t>YOUR</a:t>
              </a:r>
              <a:r>
                <a:rPr kumimoji="1" lang="zh-CN" altLang="en-US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dirty="0">
                  <a:solidFill>
                    <a:schemeClr val="bg1"/>
                  </a:solidFill>
                </a:rPr>
                <a:t>NAME</a:t>
              </a:r>
              <a:r>
                <a:rPr kumimoji="1" lang="zh-CN" altLang="en-US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dirty="0">
                  <a:solidFill>
                    <a:schemeClr val="bg1"/>
                  </a:solidFill>
                </a:rPr>
                <a:t>HERE</a:t>
              </a:r>
              <a:endParaRPr kumimoji="1"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0" name="组 79"/>
          <p:cNvGrpSpPr/>
          <p:nvPr/>
        </p:nvGrpSpPr>
        <p:grpSpPr>
          <a:xfrm>
            <a:off x="7173606" y="3628414"/>
            <a:ext cx="2557473" cy="646265"/>
            <a:chOff x="2430871" y="864790"/>
            <a:chExt cx="1918105" cy="484699"/>
          </a:xfrm>
        </p:grpSpPr>
        <p:sp>
          <p:nvSpPr>
            <p:cNvPr id="81" name="椭圆 80"/>
            <p:cNvSpPr/>
            <p:nvPr/>
          </p:nvSpPr>
          <p:spPr>
            <a:xfrm>
              <a:off x="2430871" y="864790"/>
              <a:ext cx="484698" cy="48469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2" name="圆角矩形 81"/>
            <p:cNvSpPr/>
            <p:nvPr/>
          </p:nvSpPr>
          <p:spPr>
            <a:xfrm>
              <a:off x="2602534" y="926058"/>
              <a:ext cx="1746442" cy="42343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83" name="组 82"/>
            <p:cNvGrpSpPr/>
            <p:nvPr/>
          </p:nvGrpSpPr>
          <p:grpSpPr>
            <a:xfrm>
              <a:off x="2528392" y="1022011"/>
              <a:ext cx="289655" cy="170256"/>
              <a:chOff x="3902075" y="4498975"/>
              <a:chExt cx="831850" cy="488950"/>
            </a:xfrm>
            <a:solidFill>
              <a:schemeClr val="bg1"/>
            </a:solidFill>
          </p:grpSpPr>
          <p:sp>
            <p:nvSpPr>
              <p:cNvPr id="85" name="Freeform 230"/>
              <p:cNvSpPr>
                <a:spLocks noEditPoints="1"/>
              </p:cNvSpPr>
              <p:nvPr/>
            </p:nvSpPr>
            <p:spPr bwMode="auto">
              <a:xfrm>
                <a:off x="4092575" y="4498975"/>
                <a:ext cx="450850" cy="488950"/>
              </a:xfrm>
              <a:custGeom>
                <a:avLst/>
                <a:gdLst/>
                <a:ahLst/>
                <a:cxnLst>
                  <a:cxn ang="0">
                    <a:pos x="70" y="72"/>
                  </a:cxn>
                  <a:cxn ang="0">
                    <a:pos x="76" y="44"/>
                  </a:cxn>
                  <a:cxn ang="0">
                    <a:pos x="90" y="20"/>
                  </a:cxn>
                  <a:cxn ang="0">
                    <a:pos x="114" y="6"/>
                  </a:cxn>
                  <a:cxn ang="0">
                    <a:pos x="142" y="0"/>
                  </a:cxn>
                  <a:cxn ang="0">
                    <a:pos x="156" y="2"/>
                  </a:cxn>
                  <a:cxn ang="0">
                    <a:pos x="182" y="12"/>
                  </a:cxn>
                  <a:cxn ang="0">
                    <a:pos x="202" y="30"/>
                  </a:cxn>
                  <a:cxn ang="0">
                    <a:pos x="212" y="56"/>
                  </a:cxn>
                  <a:cxn ang="0">
                    <a:pos x="212" y="72"/>
                  </a:cxn>
                  <a:cxn ang="0">
                    <a:pos x="208" y="100"/>
                  </a:cxn>
                  <a:cxn ang="0">
                    <a:pos x="192" y="122"/>
                  </a:cxn>
                  <a:cxn ang="0">
                    <a:pos x="170" y="138"/>
                  </a:cxn>
                  <a:cxn ang="0">
                    <a:pos x="142" y="142"/>
                  </a:cxn>
                  <a:cxn ang="0">
                    <a:pos x="128" y="142"/>
                  </a:cxn>
                  <a:cxn ang="0">
                    <a:pos x="102" y="130"/>
                  </a:cxn>
                  <a:cxn ang="0">
                    <a:pos x="82" y="112"/>
                  </a:cxn>
                  <a:cxn ang="0">
                    <a:pos x="72" y="86"/>
                  </a:cxn>
                  <a:cxn ang="0">
                    <a:pos x="70" y="72"/>
                  </a:cxn>
                  <a:cxn ang="0">
                    <a:pos x="142" y="190"/>
                  </a:cxn>
                  <a:cxn ang="0">
                    <a:pos x="104" y="194"/>
                  </a:cxn>
                  <a:cxn ang="0">
                    <a:pos x="74" y="202"/>
                  </a:cxn>
                  <a:cxn ang="0">
                    <a:pos x="48" y="214"/>
                  </a:cxn>
                  <a:cxn ang="0">
                    <a:pos x="16" y="244"/>
                  </a:cxn>
                  <a:cxn ang="0">
                    <a:pos x="0" y="268"/>
                  </a:cxn>
                  <a:cxn ang="0">
                    <a:pos x="284" y="308"/>
                  </a:cxn>
                  <a:cxn ang="0">
                    <a:pos x="284" y="268"/>
                  </a:cxn>
                  <a:cxn ang="0">
                    <a:pos x="268" y="244"/>
                  </a:cxn>
                  <a:cxn ang="0">
                    <a:pos x="234" y="214"/>
                  </a:cxn>
                  <a:cxn ang="0">
                    <a:pos x="210" y="202"/>
                  </a:cxn>
                  <a:cxn ang="0">
                    <a:pos x="180" y="194"/>
                  </a:cxn>
                  <a:cxn ang="0">
                    <a:pos x="142" y="190"/>
                  </a:cxn>
                </a:cxnLst>
                <a:rect l="0" t="0" r="r" b="b"/>
                <a:pathLst>
                  <a:path w="284" h="308">
                    <a:moveTo>
                      <a:pt x="70" y="72"/>
                    </a:moveTo>
                    <a:lnTo>
                      <a:pt x="70" y="72"/>
                    </a:lnTo>
                    <a:lnTo>
                      <a:pt x="72" y="56"/>
                    </a:lnTo>
                    <a:lnTo>
                      <a:pt x="76" y="44"/>
                    </a:lnTo>
                    <a:lnTo>
                      <a:pt x="82" y="30"/>
                    </a:lnTo>
                    <a:lnTo>
                      <a:pt x="90" y="20"/>
                    </a:lnTo>
                    <a:lnTo>
                      <a:pt x="102" y="12"/>
                    </a:lnTo>
                    <a:lnTo>
                      <a:pt x="114" y="6"/>
                    </a:lnTo>
                    <a:lnTo>
                      <a:pt x="128" y="2"/>
                    </a:lnTo>
                    <a:lnTo>
                      <a:pt x="142" y="0"/>
                    </a:lnTo>
                    <a:lnTo>
                      <a:pt x="142" y="0"/>
                    </a:lnTo>
                    <a:lnTo>
                      <a:pt x="156" y="2"/>
                    </a:lnTo>
                    <a:lnTo>
                      <a:pt x="170" y="6"/>
                    </a:lnTo>
                    <a:lnTo>
                      <a:pt x="182" y="12"/>
                    </a:lnTo>
                    <a:lnTo>
                      <a:pt x="192" y="20"/>
                    </a:lnTo>
                    <a:lnTo>
                      <a:pt x="202" y="30"/>
                    </a:lnTo>
                    <a:lnTo>
                      <a:pt x="208" y="44"/>
                    </a:lnTo>
                    <a:lnTo>
                      <a:pt x="212" y="56"/>
                    </a:lnTo>
                    <a:lnTo>
                      <a:pt x="212" y="72"/>
                    </a:lnTo>
                    <a:lnTo>
                      <a:pt x="212" y="72"/>
                    </a:lnTo>
                    <a:lnTo>
                      <a:pt x="212" y="86"/>
                    </a:lnTo>
                    <a:lnTo>
                      <a:pt x="208" y="100"/>
                    </a:lnTo>
                    <a:lnTo>
                      <a:pt x="202" y="112"/>
                    </a:lnTo>
                    <a:lnTo>
                      <a:pt x="192" y="122"/>
                    </a:lnTo>
                    <a:lnTo>
                      <a:pt x="182" y="130"/>
                    </a:lnTo>
                    <a:lnTo>
                      <a:pt x="170" y="138"/>
                    </a:lnTo>
                    <a:lnTo>
                      <a:pt x="156" y="142"/>
                    </a:lnTo>
                    <a:lnTo>
                      <a:pt x="142" y="142"/>
                    </a:lnTo>
                    <a:lnTo>
                      <a:pt x="142" y="142"/>
                    </a:lnTo>
                    <a:lnTo>
                      <a:pt x="128" y="142"/>
                    </a:lnTo>
                    <a:lnTo>
                      <a:pt x="114" y="138"/>
                    </a:lnTo>
                    <a:lnTo>
                      <a:pt x="102" y="130"/>
                    </a:lnTo>
                    <a:lnTo>
                      <a:pt x="90" y="122"/>
                    </a:lnTo>
                    <a:lnTo>
                      <a:pt x="82" y="112"/>
                    </a:lnTo>
                    <a:lnTo>
                      <a:pt x="76" y="100"/>
                    </a:lnTo>
                    <a:lnTo>
                      <a:pt x="72" y="86"/>
                    </a:lnTo>
                    <a:lnTo>
                      <a:pt x="70" y="72"/>
                    </a:lnTo>
                    <a:lnTo>
                      <a:pt x="70" y="72"/>
                    </a:lnTo>
                    <a:close/>
                    <a:moveTo>
                      <a:pt x="142" y="190"/>
                    </a:moveTo>
                    <a:lnTo>
                      <a:pt x="142" y="190"/>
                    </a:lnTo>
                    <a:lnTo>
                      <a:pt x="122" y="190"/>
                    </a:lnTo>
                    <a:lnTo>
                      <a:pt x="104" y="194"/>
                    </a:lnTo>
                    <a:lnTo>
                      <a:pt x="88" y="198"/>
                    </a:lnTo>
                    <a:lnTo>
                      <a:pt x="74" y="202"/>
                    </a:lnTo>
                    <a:lnTo>
                      <a:pt x="60" y="208"/>
                    </a:lnTo>
                    <a:lnTo>
                      <a:pt x="48" y="214"/>
                    </a:lnTo>
                    <a:lnTo>
                      <a:pt x="30" y="230"/>
                    </a:lnTo>
                    <a:lnTo>
                      <a:pt x="16" y="244"/>
                    </a:lnTo>
                    <a:lnTo>
                      <a:pt x="6" y="256"/>
                    </a:lnTo>
                    <a:lnTo>
                      <a:pt x="0" y="268"/>
                    </a:lnTo>
                    <a:lnTo>
                      <a:pt x="0" y="308"/>
                    </a:lnTo>
                    <a:lnTo>
                      <a:pt x="284" y="308"/>
                    </a:lnTo>
                    <a:lnTo>
                      <a:pt x="284" y="268"/>
                    </a:lnTo>
                    <a:lnTo>
                      <a:pt x="284" y="268"/>
                    </a:lnTo>
                    <a:lnTo>
                      <a:pt x="278" y="256"/>
                    </a:lnTo>
                    <a:lnTo>
                      <a:pt x="268" y="244"/>
                    </a:lnTo>
                    <a:lnTo>
                      <a:pt x="254" y="230"/>
                    </a:lnTo>
                    <a:lnTo>
                      <a:pt x="234" y="214"/>
                    </a:lnTo>
                    <a:lnTo>
                      <a:pt x="224" y="208"/>
                    </a:lnTo>
                    <a:lnTo>
                      <a:pt x="210" y="202"/>
                    </a:lnTo>
                    <a:lnTo>
                      <a:pt x="196" y="198"/>
                    </a:lnTo>
                    <a:lnTo>
                      <a:pt x="180" y="194"/>
                    </a:lnTo>
                    <a:lnTo>
                      <a:pt x="162" y="190"/>
                    </a:lnTo>
                    <a:lnTo>
                      <a:pt x="142" y="190"/>
                    </a:lnTo>
                    <a:lnTo>
                      <a:pt x="142" y="19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6" name="Freeform 231"/>
              <p:cNvSpPr/>
              <p:nvPr/>
            </p:nvSpPr>
            <p:spPr bwMode="auto">
              <a:xfrm>
                <a:off x="4467225" y="4498975"/>
                <a:ext cx="190500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4" y="4"/>
                  </a:cxn>
                  <a:cxn ang="0">
                    <a:pos x="94" y="10"/>
                  </a:cxn>
                  <a:cxn ang="0">
                    <a:pos x="102" y="18"/>
                  </a:cxn>
                  <a:cxn ang="0">
                    <a:pos x="110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20" y="60"/>
                  </a:cxn>
                  <a:cxn ang="0">
                    <a:pos x="120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10" y="92"/>
                  </a:cxn>
                  <a:cxn ang="0">
                    <a:pos x="102" y="102"/>
                  </a:cxn>
                  <a:cxn ang="0">
                    <a:pos x="94" y="108"/>
                  </a:cxn>
                  <a:cxn ang="0">
                    <a:pos x="84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8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6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6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8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20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4" y="4"/>
                    </a:lnTo>
                    <a:lnTo>
                      <a:pt x="94" y="10"/>
                    </a:lnTo>
                    <a:lnTo>
                      <a:pt x="102" y="18"/>
                    </a:lnTo>
                    <a:lnTo>
                      <a:pt x="110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10" y="92"/>
                    </a:lnTo>
                    <a:lnTo>
                      <a:pt x="102" y="102"/>
                    </a:lnTo>
                    <a:lnTo>
                      <a:pt x="94" y="108"/>
                    </a:lnTo>
                    <a:lnTo>
                      <a:pt x="84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8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6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6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8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7" name="Freeform 232"/>
              <p:cNvSpPr/>
              <p:nvPr/>
            </p:nvSpPr>
            <p:spPr bwMode="auto">
              <a:xfrm>
                <a:off x="4457700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46" y="2"/>
                  </a:cxn>
                  <a:cxn ang="0">
                    <a:pos x="28" y="6"/>
                  </a:cxn>
                  <a:cxn ang="0">
                    <a:pos x="14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18" y="30"/>
                  </a:cxn>
                  <a:cxn ang="0">
                    <a:pos x="34" y="42"/>
                  </a:cxn>
                  <a:cxn ang="0">
                    <a:pos x="48" y="54"/>
                  </a:cxn>
                  <a:cxn ang="0">
                    <a:pos x="58" y="66"/>
                  </a:cxn>
                  <a:cxn ang="0">
                    <a:pos x="66" y="76"/>
                  </a:cxn>
                  <a:cxn ang="0">
                    <a:pos x="72" y="86"/>
                  </a:cxn>
                  <a:cxn ang="0">
                    <a:pos x="76" y="96"/>
                  </a:cxn>
                  <a:cxn ang="0">
                    <a:pos x="76" y="98"/>
                  </a:cxn>
                  <a:cxn ang="0">
                    <a:pos x="174" y="98"/>
                  </a:cxn>
                  <a:cxn ang="0">
                    <a:pos x="174" y="66"/>
                  </a:cxn>
                  <a:cxn ang="0">
                    <a:pos x="174" y="66"/>
                  </a:cxn>
                  <a:cxn ang="0">
                    <a:pos x="168" y="56"/>
                  </a:cxn>
                  <a:cxn ang="0">
                    <a:pos x="160" y="44"/>
                  </a:cxn>
                  <a:cxn ang="0">
                    <a:pos x="150" y="32"/>
                  </a:cxn>
                  <a:cxn ang="0">
                    <a:pos x="136" y="20"/>
                  </a:cxn>
                  <a:cxn ang="0">
                    <a:pos x="116" y="10"/>
                  </a:cxn>
                  <a:cxn ang="0">
                    <a:pos x="106" y="6"/>
                  </a:cxn>
                  <a:cxn ang="0">
                    <a:pos x="94" y="4"/>
                  </a:cxn>
                  <a:cxn ang="0">
                    <a:pos x="80" y="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174" h="98">
                    <a:moveTo>
                      <a:pt x="66" y="0"/>
                    </a:moveTo>
                    <a:lnTo>
                      <a:pt x="66" y="0"/>
                    </a:lnTo>
                    <a:lnTo>
                      <a:pt x="46" y="2"/>
                    </a:lnTo>
                    <a:lnTo>
                      <a:pt x="28" y="6"/>
                    </a:lnTo>
                    <a:lnTo>
                      <a:pt x="14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8" y="30"/>
                    </a:lnTo>
                    <a:lnTo>
                      <a:pt x="34" y="42"/>
                    </a:lnTo>
                    <a:lnTo>
                      <a:pt x="48" y="54"/>
                    </a:lnTo>
                    <a:lnTo>
                      <a:pt x="58" y="66"/>
                    </a:lnTo>
                    <a:lnTo>
                      <a:pt x="66" y="76"/>
                    </a:lnTo>
                    <a:lnTo>
                      <a:pt x="72" y="86"/>
                    </a:lnTo>
                    <a:lnTo>
                      <a:pt x="76" y="96"/>
                    </a:lnTo>
                    <a:lnTo>
                      <a:pt x="76" y="98"/>
                    </a:lnTo>
                    <a:lnTo>
                      <a:pt x="174" y="98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68" y="56"/>
                    </a:lnTo>
                    <a:lnTo>
                      <a:pt x="160" y="44"/>
                    </a:lnTo>
                    <a:lnTo>
                      <a:pt x="150" y="32"/>
                    </a:lnTo>
                    <a:lnTo>
                      <a:pt x="136" y="20"/>
                    </a:lnTo>
                    <a:lnTo>
                      <a:pt x="116" y="10"/>
                    </a:lnTo>
                    <a:lnTo>
                      <a:pt x="106" y="6"/>
                    </a:lnTo>
                    <a:lnTo>
                      <a:pt x="94" y="4"/>
                    </a:lnTo>
                    <a:lnTo>
                      <a:pt x="80" y="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8" name="Freeform 233"/>
              <p:cNvSpPr/>
              <p:nvPr/>
            </p:nvSpPr>
            <p:spPr bwMode="auto">
              <a:xfrm>
                <a:off x="4467225" y="4498975"/>
                <a:ext cx="190500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4" y="4"/>
                  </a:cxn>
                  <a:cxn ang="0">
                    <a:pos x="94" y="10"/>
                  </a:cxn>
                  <a:cxn ang="0">
                    <a:pos x="102" y="18"/>
                  </a:cxn>
                  <a:cxn ang="0">
                    <a:pos x="110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20" y="60"/>
                  </a:cxn>
                  <a:cxn ang="0">
                    <a:pos x="120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10" y="92"/>
                  </a:cxn>
                  <a:cxn ang="0">
                    <a:pos x="102" y="102"/>
                  </a:cxn>
                  <a:cxn ang="0">
                    <a:pos x="94" y="108"/>
                  </a:cxn>
                  <a:cxn ang="0">
                    <a:pos x="84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8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6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6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8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20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4" y="4"/>
                    </a:lnTo>
                    <a:lnTo>
                      <a:pt x="94" y="10"/>
                    </a:lnTo>
                    <a:lnTo>
                      <a:pt x="102" y="18"/>
                    </a:lnTo>
                    <a:lnTo>
                      <a:pt x="110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10" y="92"/>
                    </a:lnTo>
                    <a:lnTo>
                      <a:pt x="102" y="102"/>
                    </a:lnTo>
                    <a:lnTo>
                      <a:pt x="94" y="108"/>
                    </a:lnTo>
                    <a:lnTo>
                      <a:pt x="84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8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6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6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8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9" name="Freeform 234"/>
              <p:cNvSpPr/>
              <p:nvPr/>
            </p:nvSpPr>
            <p:spPr bwMode="auto">
              <a:xfrm>
                <a:off x="4457700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46" y="2"/>
                  </a:cxn>
                  <a:cxn ang="0">
                    <a:pos x="28" y="6"/>
                  </a:cxn>
                  <a:cxn ang="0">
                    <a:pos x="14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18" y="30"/>
                  </a:cxn>
                  <a:cxn ang="0">
                    <a:pos x="34" y="42"/>
                  </a:cxn>
                  <a:cxn ang="0">
                    <a:pos x="48" y="54"/>
                  </a:cxn>
                  <a:cxn ang="0">
                    <a:pos x="58" y="66"/>
                  </a:cxn>
                  <a:cxn ang="0">
                    <a:pos x="66" y="76"/>
                  </a:cxn>
                  <a:cxn ang="0">
                    <a:pos x="72" y="86"/>
                  </a:cxn>
                  <a:cxn ang="0">
                    <a:pos x="76" y="96"/>
                  </a:cxn>
                  <a:cxn ang="0">
                    <a:pos x="76" y="98"/>
                  </a:cxn>
                  <a:cxn ang="0">
                    <a:pos x="174" y="98"/>
                  </a:cxn>
                  <a:cxn ang="0">
                    <a:pos x="174" y="66"/>
                  </a:cxn>
                  <a:cxn ang="0">
                    <a:pos x="174" y="66"/>
                  </a:cxn>
                  <a:cxn ang="0">
                    <a:pos x="168" y="56"/>
                  </a:cxn>
                  <a:cxn ang="0">
                    <a:pos x="160" y="44"/>
                  </a:cxn>
                  <a:cxn ang="0">
                    <a:pos x="150" y="32"/>
                  </a:cxn>
                  <a:cxn ang="0">
                    <a:pos x="136" y="20"/>
                  </a:cxn>
                  <a:cxn ang="0">
                    <a:pos x="116" y="10"/>
                  </a:cxn>
                  <a:cxn ang="0">
                    <a:pos x="106" y="6"/>
                  </a:cxn>
                  <a:cxn ang="0">
                    <a:pos x="94" y="4"/>
                  </a:cxn>
                  <a:cxn ang="0">
                    <a:pos x="80" y="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174" h="98">
                    <a:moveTo>
                      <a:pt x="66" y="0"/>
                    </a:moveTo>
                    <a:lnTo>
                      <a:pt x="66" y="0"/>
                    </a:lnTo>
                    <a:lnTo>
                      <a:pt x="46" y="2"/>
                    </a:lnTo>
                    <a:lnTo>
                      <a:pt x="28" y="6"/>
                    </a:lnTo>
                    <a:lnTo>
                      <a:pt x="14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8" y="30"/>
                    </a:lnTo>
                    <a:lnTo>
                      <a:pt x="34" y="42"/>
                    </a:lnTo>
                    <a:lnTo>
                      <a:pt x="48" y="54"/>
                    </a:lnTo>
                    <a:lnTo>
                      <a:pt x="58" y="66"/>
                    </a:lnTo>
                    <a:lnTo>
                      <a:pt x="66" y="76"/>
                    </a:lnTo>
                    <a:lnTo>
                      <a:pt x="72" y="86"/>
                    </a:lnTo>
                    <a:lnTo>
                      <a:pt x="76" y="96"/>
                    </a:lnTo>
                    <a:lnTo>
                      <a:pt x="76" y="98"/>
                    </a:lnTo>
                    <a:lnTo>
                      <a:pt x="174" y="98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68" y="56"/>
                    </a:lnTo>
                    <a:lnTo>
                      <a:pt x="160" y="44"/>
                    </a:lnTo>
                    <a:lnTo>
                      <a:pt x="150" y="32"/>
                    </a:lnTo>
                    <a:lnTo>
                      <a:pt x="136" y="20"/>
                    </a:lnTo>
                    <a:lnTo>
                      <a:pt x="116" y="10"/>
                    </a:lnTo>
                    <a:lnTo>
                      <a:pt x="106" y="6"/>
                    </a:lnTo>
                    <a:lnTo>
                      <a:pt x="94" y="4"/>
                    </a:lnTo>
                    <a:lnTo>
                      <a:pt x="80" y="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0" name="Freeform 235"/>
              <p:cNvSpPr/>
              <p:nvPr/>
            </p:nvSpPr>
            <p:spPr bwMode="auto">
              <a:xfrm>
                <a:off x="3978275" y="4498975"/>
                <a:ext cx="187325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2" y="4"/>
                  </a:cxn>
                  <a:cxn ang="0">
                    <a:pos x="92" y="10"/>
                  </a:cxn>
                  <a:cxn ang="0">
                    <a:pos x="102" y="18"/>
                  </a:cxn>
                  <a:cxn ang="0">
                    <a:pos x="108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18" y="60"/>
                  </a:cxn>
                  <a:cxn ang="0">
                    <a:pos x="118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08" y="92"/>
                  </a:cxn>
                  <a:cxn ang="0">
                    <a:pos x="102" y="102"/>
                  </a:cxn>
                  <a:cxn ang="0">
                    <a:pos x="92" y="108"/>
                  </a:cxn>
                  <a:cxn ang="0">
                    <a:pos x="82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6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4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4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6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18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2" y="4"/>
                    </a:lnTo>
                    <a:lnTo>
                      <a:pt x="92" y="10"/>
                    </a:lnTo>
                    <a:lnTo>
                      <a:pt x="102" y="18"/>
                    </a:lnTo>
                    <a:lnTo>
                      <a:pt x="108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18" y="60"/>
                    </a:lnTo>
                    <a:lnTo>
                      <a:pt x="118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08" y="92"/>
                    </a:lnTo>
                    <a:lnTo>
                      <a:pt x="102" y="102"/>
                    </a:lnTo>
                    <a:lnTo>
                      <a:pt x="92" y="108"/>
                    </a:lnTo>
                    <a:lnTo>
                      <a:pt x="82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6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4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4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1" name="Freeform 236"/>
              <p:cNvSpPr/>
              <p:nvPr/>
            </p:nvSpPr>
            <p:spPr bwMode="auto">
              <a:xfrm>
                <a:off x="3902075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108" y="0"/>
                  </a:cxn>
                  <a:cxn ang="0">
                    <a:pos x="108" y="0"/>
                  </a:cxn>
                  <a:cxn ang="0">
                    <a:pos x="128" y="2"/>
                  </a:cxn>
                  <a:cxn ang="0">
                    <a:pos x="144" y="6"/>
                  </a:cxn>
                  <a:cxn ang="0">
                    <a:pos x="160" y="12"/>
                  </a:cxn>
                  <a:cxn ang="0">
                    <a:pos x="174" y="20"/>
                  </a:cxn>
                  <a:cxn ang="0">
                    <a:pos x="174" y="20"/>
                  </a:cxn>
                  <a:cxn ang="0">
                    <a:pos x="154" y="30"/>
                  </a:cxn>
                  <a:cxn ang="0">
                    <a:pos x="138" y="42"/>
                  </a:cxn>
                  <a:cxn ang="0">
                    <a:pos x="126" y="54"/>
                  </a:cxn>
                  <a:cxn ang="0">
                    <a:pos x="116" y="66"/>
                  </a:cxn>
                  <a:cxn ang="0">
                    <a:pos x="108" y="76"/>
                  </a:cxn>
                  <a:cxn ang="0">
                    <a:pos x="102" y="86"/>
                  </a:cxn>
                  <a:cxn ang="0">
                    <a:pos x="98" y="96"/>
                  </a:cxn>
                  <a:cxn ang="0">
                    <a:pos x="98" y="98"/>
                  </a:cxn>
                  <a:cxn ang="0">
                    <a:pos x="0" y="98"/>
                  </a:cxn>
                  <a:cxn ang="0">
                    <a:pos x="0" y="66"/>
                  </a:cxn>
                  <a:cxn ang="0">
                    <a:pos x="0" y="66"/>
                  </a:cxn>
                  <a:cxn ang="0">
                    <a:pos x="6" y="56"/>
                  </a:cxn>
                  <a:cxn ang="0">
                    <a:pos x="12" y="44"/>
                  </a:cxn>
                  <a:cxn ang="0">
                    <a:pos x="24" y="32"/>
                  </a:cxn>
                  <a:cxn ang="0">
                    <a:pos x="38" y="20"/>
                  </a:cxn>
                  <a:cxn ang="0">
                    <a:pos x="56" y="10"/>
                  </a:cxn>
                  <a:cxn ang="0">
                    <a:pos x="68" y="6"/>
                  </a:cxn>
                  <a:cxn ang="0">
                    <a:pos x="80" y="4"/>
                  </a:cxn>
                  <a:cxn ang="0">
                    <a:pos x="92" y="0"/>
                  </a:cxn>
                  <a:cxn ang="0">
                    <a:pos x="108" y="0"/>
                  </a:cxn>
                  <a:cxn ang="0">
                    <a:pos x="108" y="0"/>
                  </a:cxn>
                </a:cxnLst>
                <a:rect l="0" t="0" r="r" b="b"/>
                <a:pathLst>
                  <a:path w="174" h="98">
                    <a:moveTo>
                      <a:pt x="108" y="0"/>
                    </a:moveTo>
                    <a:lnTo>
                      <a:pt x="108" y="0"/>
                    </a:lnTo>
                    <a:lnTo>
                      <a:pt x="128" y="2"/>
                    </a:lnTo>
                    <a:lnTo>
                      <a:pt x="144" y="6"/>
                    </a:lnTo>
                    <a:lnTo>
                      <a:pt x="160" y="12"/>
                    </a:lnTo>
                    <a:lnTo>
                      <a:pt x="174" y="20"/>
                    </a:lnTo>
                    <a:lnTo>
                      <a:pt x="174" y="20"/>
                    </a:lnTo>
                    <a:lnTo>
                      <a:pt x="154" y="30"/>
                    </a:lnTo>
                    <a:lnTo>
                      <a:pt x="138" y="42"/>
                    </a:lnTo>
                    <a:lnTo>
                      <a:pt x="126" y="54"/>
                    </a:lnTo>
                    <a:lnTo>
                      <a:pt x="116" y="66"/>
                    </a:lnTo>
                    <a:lnTo>
                      <a:pt x="108" y="76"/>
                    </a:lnTo>
                    <a:lnTo>
                      <a:pt x="102" y="86"/>
                    </a:lnTo>
                    <a:lnTo>
                      <a:pt x="98" y="96"/>
                    </a:lnTo>
                    <a:lnTo>
                      <a:pt x="98" y="98"/>
                    </a:lnTo>
                    <a:lnTo>
                      <a:pt x="0" y="98"/>
                    </a:lnTo>
                    <a:lnTo>
                      <a:pt x="0" y="66"/>
                    </a:lnTo>
                    <a:lnTo>
                      <a:pt x="0" y="66"/>
                    </a:lnTo>
                    <a:lnTo>
                      <a:pt x="6" y="56"/>
                    </a:lnTo>
                    <a:lnTo>
                      <a:pt x="12" y="44"/>
                    </a:lnTo>
                    <a:lnTo>
                      <a:pt x="24" y="32"/>
                    </a:lnTo>
                    <a:lnTo>
                      <a:pt x="38" y="20"/>
                    </a:lnTo>
                    <a:lnTo>
                      <a:pt x="56" y="10"/>
                    </a:lnTo>
                    <a:lnTo>
                      <a:pt x="68" y="6"/>
                    </a:lnTo>
                    <a:lnTo>
                      <a:pt x="80" y="4"/>
                    </a:lnTo>
                    <a:lnTo>
                      <a:pt x="92" y="0"/>
                    </a:lnTo>
                    <a:lnTo>
                      <a:pt x="108" y="0"/>
                    </a:lnTo>
                    <a:lnTo>
                      <a:pt x="10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84" name="文本框 83"/>
            <p:cNvSpPr txBox="1"/>
            <p:nvPr/>
          </p:nvSpPr>
          <p:spPr>
            <a:xfrm>
              <a:off x="2849003" y="987732"/>
              <a:ext cx="14289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dirty="0">
                  <a:solidFill>
                    <a:schemeClr val="bg1"/>
                  </a:solidFill>
                </a:rPr>
                <a:t>YOUR</a:t>
              </a:r>
              <a:r>
                <a:rPr kumimoji="1" lang="zh-CN" altLang="en-US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dirty="0">
                  <a:solidFill>
                    <a:schemeClr val="bg1"/>
                  </a:solidFill>
                </a:rPr>
                <a:t>NAME</a:t>
              </a:r>
              <a:r>
                <a:rPr kumimoji="1" lang="zh-CN" altLang="en-US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dirty="0">
                  <a:solidFill>
                    <a:schemeClr val="bg1"/>
                  </a:solidFill>
                </a:rPr>
                <a:t>HERE</a:t>
              </a:r>
              <a:endParaRPr kumimoji="1"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2" name="组 91"/>
          <p:cNvGrpSpPr/>
          <p:nvPr/>
        </p:nvGrpSpPr>
        <p:grpSpPr>
          <a:xfrm>
            <a:off x="7173606" y="4566307"/>
            <a:ext cx="2557473" cy="646265"/>
            <a:chOff x="2430871" y="864790"/>
            <a:chExt cx="1918105" cy="484699"/>
          </a:xfrm>
        </p:grpSpPr>
        <p:sp>
          <p:nvSpPr>
            <p:cNvPr id="93" name="椭圆 92"/>
            <p:cNvSpPr/>
            <p:nvPr/>
          </p:nvSpPr>
          <p:spPr>
            <a:xfrm>
              <a:off x="2430871" y="864790"/>
              <a:ext cx="484698" cy="48469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4" name="圆角矩形 93"/>
            <p:cNvSpPr/>
            <p:nvPr/>
          </p:nvSpPr>
          <p:spPr>
            <a:xfrm>
              <a:off x="2602534" y="926058"/>
              <a:ext cx="1746442" cy="42343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95" name="组 94"/>
            <p:cNvGrpSpPr/>
            <p:nvPr/>
          </p:nvGrpSpPr>
          <p:grpSpPr>
            <a:xfrm>
              <a:off x="2528392" y="1022011"/>
              <a:ext cx="289655" cy="170256"/>
              <a:chOff x="3902075" y="4498975"/>
              <a:chExt cx="831850" cy="488950"/>
            </a:xfrm>
            <a:solidFill>
              <a:schemeClr val="bg1"/>
            </a:solidFill>
          </p:grpSpPr>
          <p:sp>
            <p:nvSpPr>
              <p:cNvPr id="97" name="Freeform 230"/>
              <p:cNvSpPr>
                <a:spLocks noEditPoints="1"/>
              </p:cNvSpPr>
              <p:nvPr/>
            </p:nvSpPr>
            <p:spPr bwMode="auto">
              <a:xfrm>
                <a:off x="4092575" y="4498975"/>
                <a:ext cx="450850" cy="488950"/>
              </a:xfrm>
              <a:custGeom>
                <a:avLst/>
                <a:gdLst/>
                <a:ahLst/>
                <a:cxnLst>
                  <a:cxn ang="0">
                    <a:pos x="70" y="72"/>
                  </a:cxn>
                  <a:cxn ang="0">
                    <a:pos x="76" y="44"/>
                  </a:cxn>
                  <a:cxn ang="0">
                    <a:pos x="90" y="20"/>
                  </a:cxn>
                  <a:cxn ang="0">
                    <a:pos x="114" y="6"/>
                  </a:cxn>
                  <a:cxn ang="0">
                    <a:pos x="142" y="0"/>
                  </a:cxn>
                  <a:cxn ang="0">
                    <a:pos x="156" y="2"/>
                  </a:cxn>
                  <a:cxn ang="0">
                    <a:pos x="182" y="12"/>
                  </a:cxn>
                  <a:cxn ang="0">
                    <a:pos x="202" y="30"/>
                  </a:cxn>
                  <a:cxn ang="0">
                    <a:pos x="212" y="56"/>
                  </a:cxn>
                  <a:cxn ang="0">
                    <a:pos x="212" y="72"/>
                  </a:cxn>
                  <a:cxn ang="0">
                    <a:pos x="208" y="100"/>
                  </a:cxn>
                  <a:cxn ang="0">
                    <a:pos x="192" y="122"/>
                  </a:cxn>
                  <a:cxn ang="0">
                    <a:pos x="170" y="138"/>
                  </a:cxn>
                  <a:cxn ang="0">
                    <a:pos x="142" y="142"/>
                  </a:cxn>
                  <a:cxn ang="0">
                    <a:pos x="128" y="142"/>
                  </a:cxn>
                  <a:cxn ang="0">
                    <a:pos x="102" y="130"/>
                  </a:cxn>
                  <a:cxn ang="0">
                    <a:pos x="82" y="112"/>
                  </a:cxn>
                  <a:cxn ang="0">
                    <a:pos x="72" y="86"/>
                  </a:cxn>
                  <a:cxn ang="0">
                    <a:pos x="70" y="72"/>
                  </a:cxn>
                  <a:cxn ang="0">
                    <a:pos x="142" y="190"/>
                  </a:cxn>
                  <a:cxn ang="0">
                    <a:pos x="104" y="194"/>
                  </a:cxn>
                  <a:cxn ang="0">
                    <a:pos x="74" y="202"/>
                  </a:cxn>
                  <a:cxn ang="0">
                    <a:pos x="48" y="214"/>
                  </a:cxn>
                  <a:cxn ang="0">
                    <a:pos x="16" y="244"/>
                  </a:cxn>
                  <a:cxn ang="0">
                    <a:pos x="0" y="268"/>
                  </a:cxn>
                  <a:cxn ang="0">
                    <a:pos x="284" y="308"/>
                  </a:cxn>
                  <a:cxn ang="0">
                    <a:pos x="284" y="268"/>
                  </a:cxn>
                  <a:cxn ang="0">
                    <a:pos x="268" y="244"/>
                  </a:cxn>
                  <a:cxn ang="0">
                    <a:pos x="234" y="214"/>
                  </a:cxn>
                  <a:cxn ang="0">
                    <a:pos x="210" y="202"/>
                  </a:cxn>
                  <a:cxn ang="0">
                    <a:pos x="180" y="194"/>
                  </a:cxn>
                  <a:cxn ang="0">
                    <a:pos x="142" y="190"/>
                  </a:cxn>
                </a:cxnLst>
                <a:rect l="0" t="0" r="r" b="b"/>
                <a:pathLst>
                  <a:path w="284" h="308">
                    <a:moveTo>
                      <a:pt x="70" y="72"/>
                    </a:moveTo>
                    <a:lnTo>
                      <a:pt x="70" y="72"/>
                    </a:lnTo>
                    <a:lnTo>
                      <a:pt x="72" y="56"/>
                    </a:lnTo>
                    <a:lnTo>
                      <a:pt x="76" y="44"/>
                    </a:lnTo>
                    <a:lnTo>
                      <a:pt x="82" y="30"/>
                    </a:lnTo>
                    <a:lnTo>
                      <a:pt x="90" y="20"/>
                    </a:lnTo>
                    <a:lnTo>
                      <a:pt x="102" y="12"/>
                    </a:lnTo>
                    <a:lnTo>
                      <a:pt x="114" y="6"/>
                    </a:lnTo>
                    <a:lnTo>
                      <a:pt x="128" y="2"/>
                    </a:lnTo>
                    <a:lnTo>
                      <a:pt x="142" y="0"/>
                    </a:lnTo>
                    <a:lnTo>
                      <a:pt x="142" y="0"/>
                    </a:lnTo>
                    <a:lnTo>
                      <a:pt x="156" y="2"/>
                    </a:lnTo>
                    <a:lnTo>
                      <a:pt x="170" y="6"/>
                    </a:lnTo>
                    <a:lnTo>
                      <a:pt x="182" y="12"/>
                    </a:lnTo>
                    <a:lnTo>
                      <a:pt x="192" y="20"/>
                    </a:lnTo>
                    <a:lnTo>
                      <a:pt x="202" y="30"/>
                    </a:lnTo>
                    <a:lnTo>
                      <a:pt x="208" y="44"/>
                    </a:lnTo>
                    <a:lnTo>
                      <a:pt x="212" y="56"/>
                    </a:lnTo>
                    <a:lnTo>
                      <a:pt x="212" y="72"/>
                    </a:lnTo>
                    <a:lnTo>
                      <a:pt x="212" y="72"/>
                    </a:lnTo>
                    <a:lnTo>
                      <a:pt x="212" y="86"/>
                    </a:lnTo>
                    <a:lnTo>
                      <a:pt x="208" y="100"/>
                    </a:lnTo>
                    <a:lnTo>
                      <a:pt x="202" y="112"/>
                    </a:lnTo>
                    <a:lnTo>
                      <a:pt x="192" y="122"/>
                    </a:lnTo>
                    <a:lnTo>
                      <a:pt x="182" y="130"/>
                    </a:lnTo>
                    <a:lnTo>
                      <a:pt x="170" y="138"/>
                    </a:lnTo>
                    <a:lnTo>
                      <a:pt x="156" y="142"/>
                    </a:lnTo>
                    <a:lnTo>
                      <a:pt x="142" y="142"/>
                    </a:lnTo>
                    <a:lnTo>
                      <a:pt x="142" y="142"/>
                    </a:lnTo>
                    <a:lnTo>
                      <a:pt x="128" y="142"/>
                    </a:lnTo>
                    <a:lnTo>
                      <a:pt x="114" y="138"/>
                    </a:lnTo>
                    <a:lnTo>
                      <a:pt x="102" y="130"/>
                    </a:lnTo>
                    <a:lnTo>
                      <a:pt x="90" y="122"/>
                    </a:lnTo>
                    <a:lnTo>
                      <a:pt x="82" y="112"/>
                    </a:lnTo>
                    <a:lnTo>
                      <a:pt x="76" y="100"/>
                    </a:lnTo>
                    <a:lnTo>
                      <a:pt x="72" y="86"/>
                    </a:lnTo>
                    <a:lnTo>
                      <a:pt x="70" y="72"/>
                    </a:lnTo>
                    <a:lnTo>
                      <a:pt x="70" y="72"/>
                    </a:lnTo>
                    <a:close/>
                    <a:moveTo>
                      <a:pt x="142" y="190"/>
                    </a:moveTo>
                    <a:lnTo>
                      <a:pt x="142" y="190"/>
                    </a:lnTo>
                    <a:lnTo>
                      <a:pt x="122" y="190"/>
                    </a:lnTo>
                    <a:lnTo>
                      <a:pt x="104" y="194"/>
                    </a:lnTo>
                    <a:lnTo>
                      <a:pt x="88" y="198"/>
                    </a:lnTo>
                    <a:lnTo>
                      <a:pt x="74" y="202"/>
                    </a:lnTo>
                    <a:lnTo>
                      <a:pt x="60" y="208"/>
                    </a:lnTo>
                    <a:lnTo>
                      <a:pt x="48" y="214"/>
                    </a:lnTo>
                    <a:lnTo>
                      <a:pt x="30" y="230"/>
                    </a:lnTo>
                    <a:lnTo>
                      <a:pt x="16" y="244"/>
                    </a:lnTo>
                    <a:lnTo>
                      <a:pt x="6" y="256"/>
                    </a:lnTo>
                    <a:lnTo>
                      <a:pt x="0" y="268"/>
                    </a:lnTo>
                    <a:lnTo>
                      <a:pt x="0" y="308"/>
                    </a:lnTo>
                    <a:lnTo>
                      <a:pt x="284" y="308"/>
                    </a:lnTo>
                    <a:lnTo>
                      <a:pt x="284" y="268"/>
                    </a:lnTo>
                    <a:lnTo>
                      <a:pt x="284" y="268"/>
                    </a:lnTo>
                    <a:lnTo>
                      <a:pt x="278" y="256"/>
                    </a:lnTo>
                    <a:lnTo>
                      <a:pt x="268" y="244"/>
                    </a:lnTo>
                    <a:lnTo>
                      <a:pt x="254" y="230"/>
                    </a:lnTo>
                    <a:lnTo>
                      <a:pt x="234" y="214"/>
                    </a:lnTo>
                    <a:lnTo>
                      <a:pt x="224" y="208"/>
                    </a:lnTo>
                    <a:lnTo>
                      <a:pt x="210" y="202"/>
                    </a:lnTo>
                    <a:lnTo>
                      <a:pt x="196" y="198"/>
                    </a:lnTo>
                    <a:lnTo>
                      <a:pt x="180" y="194"/>
                    </a:lnTo>
                    <a:lnTo>
                      <a:pt x="162" y="190"/>
                    </a:lnTo>
                    <a:lnTo>
                      <a:pt x="142" y="190"/>
                    </a:lnTo>
                    <a:lnTo>
                      <a:pt x="142" y="19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8" name="Freeform 231"/>
              <p:cNvSpPr/>
              <p:nvPr/>
            </p:nvSpPr>
            <p:spPr bwMode="auto">
              <a:xfrm>
                <a:off x="4467225" y="4498975"/>
                <a:ext cx="190500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4" y="4"/>
                  </a:cxn>
                  <a:cxn ang="0">
                    <a:pos x="94" y="10"/>
                  </a:cxn>
                  <a:cxn ang="0">
                    <a:pos x="102" y="18"/>
                  </a:cxn>
                  <a:cxn ang="0">
                    <a:pos x="110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20" y="60"/>
                  </a:cxn>
                  <a:cxn ang="0">
                    <a:pos x="120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10" y="92"/>
                  </a:cxn>
                  <a:cxn ang="0">
                    <a:pos x="102" y="102"/>
                  </a:cxn>
                  <a:cxn ang="0">
                    <a:pos x="94" y="108"/>
                  </a:cxn>
                  <a:cxn ang="0">
                    <a:pos x="84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8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6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6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8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20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4" y="4"/>
                    </a:lnTo>
                    <a:lnTo>
                      <a:pt x="94" y="10"/>
                    </a:lnTo>
                    <a:lnTo>
                      <a:pt x="102" y="18"/>
                    </a:lnTo>
                    <a:lnTo>
                      <a:pt x="110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10" y="92"/>
                    </a:lnTo>
                    <a:lnTo>
                      <a:pt x="102" y="102"/>
                    </a:lnTo>
                    <a:lnTo>
                      <a:pt x="94" y="108"/>
                    </a:lnTo>
                    <a:lnTo>
                      <a:pt x="84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8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6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6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8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9" name="Freeform 232"/>
              <p:cNvSpPr/>
              <p:nvPr/>
            </p:nvSpPr>
            <p:spPr bwMode="auto">
              <a:xfrm>
                <a:off x="4457700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46" y="2"/>
                  </a:cxn>
                  <a:cxn ang="0">
                    <a:pos x="28" y="6"/>
                  </a:cxn>
                  <a:cxn ang="0">
                    <a:pos x="14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18" y="30"/>
                  </a:cxn>
                  <a:cxn ang="0">
                    <a:pos x="34" y="42"/>
                  </a:cxn>
                  <a:cxn ang="0">
                    <a:pos x="48" y="54"/>
                  </a:cxn>
                  <a:cxn ang="0">
                    <a:pos x="58" y="66"/>
                  </a:cxn>
                  <a:cxn ang="0">
                    <a:pos x="66" y="76"/>
                  </a:cxn>
                  <a:cxn ang="0">
                    <a:pos x="72" y="86"/>
                  </a:cxn>
                  <a:cxn ang="0">
                    <a:pos x="76" y="96"/>
                  </a:cxn>
                  <a:cxn ang="0">
                    <a:pos x="76" y="98"/>
                  </a:cxn>
                  <a:cxn ang="0">
                    <a:pos x="174" y="98"/>
                  </a:cxn>
                  <a:cxn ang="0">
                    <a:pos x="174" y="66"/>
                  </a:cxn>
                  <a:cxn ang="0">
                    <a:pos x="174" y="66"/>
                  </a:cxn>
                  <a:cxn ang="0">
                    <a:pos x="168" y="56"/>
                  </a:cxn>
                  <a:cxn ang="0">
                    <a:pos x="160" y="44"/>
                  </a:cxn>
                  <a:cxn ang="0">
                    <a:pos x="150" y="32"/>
                  </a:cxn>
                  <a:cxn ang="0">
                    <a:pos x="136" y="20"/>
                  </a:cxn>
                  <a:cxn ang="0">
                    <a:pos x="116" y="10"/>
                  </a:cxn>
                  <a:cxn ang="0">
                    <a:pos x="106" y="6"/>
                  </a:cxn>
                  <a:cxn ang="0">
                    <a:pos x="94" y="4"/>
                  </a:cxn>
                  <a:cxn ang="0">
                    <a:pos x="80" y="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174" h="98">
                    <a:moveTo>
                      <a:pt x="66" y="0"/>
                    </a:moveTo>
                    <a:lnTo>
                      <a:pt x="66" y="0"/>
                    </a:lnTo>
                    <a:lnTo>
                      <a:pt x="46" y="2"/>
                    </a:lnTo>
                    <a:lnTo>
                      <a:pt x="28" y="6"/>
                    </a:lnTo>
                    <a:lnTo>
                      <a:pt x="14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8" y="30"/>
                    </a:lnTo>
                    <a:lnTo>
                      <a:pt x="34" y="42"/>
                    </a:lnTo>
                    <a:lnTo>
                      <a:pt x="48" y="54"/>
                    </a:lnTo>
                    <a:lnTo>
                      <a:pt x="58" y="66"/>
                    </a:lnTo>
                    <a:lnTo>
                      <a:pt x="66" y="76"/>
                    </a:lnTo>
                    <a:lnTo>
                      <a:pt x="72" y="86"/>
                    </a:lnTo>
                    <a:lnTo>
                      <a:pt x="76" y="96"/>
                    </a:lnTo>
                    <a:lnTo>
                      <a:pt x="76" y="98"/>
                    </a:lnTo>
                    <a:lnTo>
                      <a:pt x="174" y="98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68" y="56"/>
                    </a:lnTo>
                    <a:lnTo>
                      <a:pt x="160" y="44"/>
                    </a:lnTo>
                    <a:lnTo>
                      <a:pt x="150" y="32"/>
                    </a:lnTo>
                    <a:lnTo>
                      <a:pt x="136" y="20"/>
                    </a:lnTo>
                    <a:lnTo>
                      <a:pt x="116" y="10"/>
                    </a:lnTo>
                    <a:lnTo>
                      <a:pt x="106" y="6"/>
                    </a:lnTo>
                    <a:lnTo>
                      <a:pt x="94" y="4"/>
                    </a:lnTo>
                    <a:lnTo>
                      <a:pt x="80" y="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0" name="Freeform 233"/>
              <p:cNvSpPr/>
              <p:nvPr/>
            </p:nvSpPr>
            <p:spPr bwMode="auto">
              <a:xfrm>
                <a:off x="4467225" y="4498975"/>
                <a:ext cx="190500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4" y="4"/>
                  </a:cxn>
                  <a:cxn ang="0">
                    <a:pos x="94" y="10"/>
                  </a:cxn>
                  <a:cxn ang="0">
                    <a:pos x="102" y="18"/>
                  </a:cxn>
                  <a:cxn ang="0">
                    <a:pos x="110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20" y="60"/>
                  </a:cxn>
                  <a:cxn ang="0">
                    <a:pos x="120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10" y="92"/>
                  </a:cxn>
                  <a:cxn ang="0">
                    <a:pos x="102" y="102"/>
                  </a:cxn>
                  <a:cxn ang="0">
                    <a:pos x="94" y="108"/>
                  </a:cxn>
                  <a:cxn ang="0">
                    <a:pos x="84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8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6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6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8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20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4" y="4"/>
                    </a:lnTo>
                    <a:lnTo>
                      <a:pt x="94" y="10"/>
                    </a:lnTo>
                    <a:lnTo>
                      <a:pt x="102" y="18"/>
                    </a:lnTo>
                    <a:lnTo>
                      <a:pt x="110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10" y="92"/>
                    </a:lnTo>
                    <a:lnTo>
                      <a:pt x="102" y="102"/>
                    </a:lnTo>
                    <a:lnTo>
                      <a:pt x="94" y="108"/>
                    </a:lnTo>
                    <a:lnTo>
                      <a:pt x="84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8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6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6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8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1" name="Freeform 234"/>
              <p:cNvSpPr/>
              <p:nvPr/>
            </p:nvSpPr>
            <p:spPr bwMode="auto">
              <a:xfrm>
                <a:off x="4457700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46" y="2"/>
                  </a:cxn>
                  <a:cxn ang="0">
                    <a:pos x="28" y="6"/>
                  </a:cxn>
                  <a:cxn ang="0">
                    <a:pos x="14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18" y="30"/>
                  </a:cxn>
                  <a:cxn ang="0">
                    <a:pos x="34" y="42"/>
                  </a:cxn>
                  <a:cxn ang="0">
                    <a:pos x="48" y="54"/>
                  </a:cxn>
                  <a:cxn ang="0">
                    <a:pos x="58" y="66"/>
                  </a:cxn>
                  <a:cxn ang="0">
                    <a:pos x="66" y="76"/>
                  </a:cxn>
                  <a:cxn ang="0">
                    <a:pos x="72" y="86"/>
                  </a:cxn>
                  <a:cxn ang="0">
                    <a:pos x="76" y="96"/>
                  </a:cxn>
                  <a:cxn ang="0">
                    <a:pos x="76" y="98"/>
                  </a:cxn>
                  <a:cxn ang="0">
                    <a:pos x="174" y="98"/>
                  </a:cxn>
                  <a:cxn ang="0">
                    <a:pos x="174" y="66"/>
                  </a:cxn>
                  <a:cxn ang="0">
                    <a:pos x="174" y="66"/>
                  </a:cxn>
                  <a:cxn ang="0">
                    <a:pos x="168" y="56"/>
                  </a:cxn>
                  <a:cxn ang="0">
                    <a:pos x="160" y="44"/>
                  </a:cxn>
                  <a:cxn ang="0">
                    <a:pos x="150" y="32"/>
                  </a:cxn>
                  <a:cxn ang="0">
                    <a:pos x="136" y="20"/>
                  </a:cxn>
                  <a:cxn ang="0">
                    <a:pos x="116" y="10"/>
                  </a:cxn>
                  <a:cxn ang="0">
                    <a:pos x="106" y="6"/>
                  </a:cxn>
                  <a:cxn ang="0">
                    <a:pos x="94" y="4"/>
                  </a:cxn>
                  <a:cxn ang="0">
                    <a:pos x="80" y="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174" h="98">
                    <a:moveTo>
                      <a:pt x="66" y="0"/>
                    </a:moveTo>
                    <a:lnTo>
                      <a:pt x="66" y="0"/>
                    </a:lnTo>
                    <a:lnTo>
                      <a:pt x="46" y="2"/>
                    </a:lnTo>
                    <a:lnTo>
                      <a:pt x="28" y="6"/>
                    </a:lnTo>
                    <a:lnTo>
                      <a:pt x="14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8" y="30"/>
                    </a:lnTo>
                    <a:lnTo>
                      <a:pt x="34" y="42"/>
                    </a:lnTo>
                    <a:lnTo>
                      <a:pt x="48" y="54"/>
                    </a:lnTo>
                    <a:lnTo>
                      <a:pt x="58" y="66"/>
                    </a:lnTo>
                    <a:lnTo>
                      <a:pt x="66" y="76"/>
                    </a:lnTo>
                    <a:lnTo>
                      <a:pt x="72" y="86"/>
                    </a:lnTo>
                    <a:lnTo>
                      <a:pt x="76" y="96"/>
                    </a:lnTo>
                    <a:lnTo>
                      <a:pt x="76" y="98"/>
                    </a:lnTo>
                    <a:lnTo>
                      <a:pt x="174" y="98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68" y="56"/>
                    </a:lnTo>
                    <a:lnTo>
                      <a:pt x="160" y="44"/>
                    </a:lnTo>
                    <a:lnTo>
                      <a:pt x="150" y="32"/>
                    </a:lnTo>
                    <a:lnTo>
                      <a:pt x="136" y="20"/>
                    </a:lnTo>
                    <a:lnTo>
                      <a:pt x="116" y="10"/>
                    </a:lnTo>
                    <a:lnTo>
                      <a:pt x="106" y="6"/>
                    </a:lnTo>
                    <a:lnTo>
                      <a:pt x="94" y="4"/>
                    </a:lnTo>
                    <a:lnTo>
                      <a:pt x="80" y="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Freeform 235"/>
              <p:cNvSpPr/>
              <p:nvPr/>
            </p:nvSpPr>
            <p:spPr bwMode="auto">
              <a:xfrm>
                <a:off x="3978275" y="4498975"/>
                <a:ext cx="187325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2" y="4"/>
                  </a:cxn>
                  <a:cxn ang="0">
                    <a:pos x="92" y="10"/>
                  </a:cxn>
                  <a:cxn ang="0">
                    <a:pos x="102" y="18"/>
                  </a:cxn>
                  <a:cxn ang="0">
                    <a:pos x="108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18" y="60"/>
                  </a:cxn>
                  <a:cxn ang="0">
                    <a:pos x="118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08" y="92"/>
                  </a:cxn>
                  <a:cxn ang="0">
                    <a:pos x="102" y="102"/>
                  </a:cxn>
                  <a:cxn ang="0">
                    <a:pos x="92" y="108"/>
                  </a:cxn>
                  <a:cxn ang="0">
                    <a:pos x="82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6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4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4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6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18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2" y="4"/>
                    </a:lnTo>
                    <a:lnTo>
                      <a:pt x="92" y="10"/>
                    </a:lnTo>
                    <a:lnTo>
                      <a:pt x="102" y="18"/>
                    </a:lnTo>
                    <a:lnTo>
                      <a:pt x="108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18" y="60"/>
                    </a:lnTo>
                    <a:lnTo>
                      <a:pt x="118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08" y="92"/>
                    </a:lnTo>
                    <a:lnTo>
                      <a:pt x="102" y="102"/>
                    </a:lnTo>
                    <a:lnTo>
                      <a:pt x="92" y="108"/>
                    </a:lnTo>
                    <a:lnTo>
                      <a:pt x="82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6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4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4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Freeform 236"/>
              <p:cNvSpPr/>
              <p:nvPr/>
            </p:nvSpPr>
            <p:spPr bwMode="auto">
              <a:xfrm>
                <a:off x="3902075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108" y="0"/>
                  </a:cxn>
                  <a:cxn ang="0">
                    <a:pos x="108" y="0"/>
                  </a:cxn>
                  <a:cxn ang="0">
                    <a:pos x="128" y="2"/>
                  </a:cxn>
                  <a:cxn ang="0">
                    <a:pos x="144" y="6"/>
                  </a:cxn>
                  <a:cxn ang="0">
                    <a:pos x="160" y="12"/>
                  </a:cxn>
                  <a:cxn ang="0">
                    <a:pos x="174" y="20"/>
                  </a:cxn>
                  <a:cxn ang="0">
                    <a:pos x="174" y="20"/>
                  </a:cxn>
                  <a:cxn ang="0">
                    <a:pos x="154" y="30"/>
                  </a:cxn>
                  <a:cxn ang="0">
                    <a:pos x="138" y="42"/>
                  </a:cxn>
                  <a:cxn ang="0">
                    <a:pos x="126" y="54"/>
                  </a:cxn>
                  <a:cxn ang="0">
                    <a:pos x="116" y="66"/>
                  </a:cxn>
                  <a:cxn ang="0">
                    <a:pos x="108" y="76"/>
                  </a:cxn>
                  <a:cxn ang="0">
                    <a:pos x="102" y="86"/>
                  </a:cxn>
                  <a:cxn ang="0">
                    <a:pos x="98" y="96"/>
                  </a:cxn>
                  <a:cxn ang="0">
                    <a:pos x="98" y="98"/>
                  </a:cxn>
                  <a:cxn ang="0">
                    <a:pos x="0" y="98"/>
                  </a:cxn>
                  <a:cxn ang="0">
                    <a:pos x="0" y="66"/>
                  </a:cxn>
                  <a:cxn ang="0">
                    <a:pos x="0" y="66"/>
                  </a:cxn>
                  <a:cxn ang="0">
                    <a:pos x="6" y="56"/>
                  </a:cxn>
                  <a:cxn ang="0">
                    <a:pos x="12" y="44"/>
                  </a:cxn>
                  <a:cxn ang="0">
                    <a:pos x="24" y="32"/>
                  </a:cxn>
                  <a:cxn ang="0">
                    <a:pos x="38" y="20"/>
                  </a:cxn>
                  <a:cxn ang="0">
                    <a:pos x="56" y="10"/>
                  </a:cxn>
                  <a:cxn ang="0">
                    <a:pos x="68" y="6"/>
                  </a:cxn>
                  <a:cxn ang="0">
                    <a:pos x="80" y="4"/>
                  </a:cxn>
                  <a:cxn ang="0">
                    <a:pos x="92" y="0"/>
                  </a:cxn>
                  <a:cxn ang="0">
                    <a:pos x="108" y="0"/>
                  </a:cxn>
                  <a:cxn ang="0">
                    <a:pos x="108" y="0"/>
                  </a:cxn>
                </a:cxnLst>
                <a:rect l="0" t="0" r="r" b="b"/>
                <a:pathLst>
                  <a:path w="174" h="98">
                    <a:moveTo>
                      <a:pt x="108" y="0"/>
                    </a:moveTo>
                    <a:lnTo>
                      <a:pt x="108" y="0"/>
                    </a:lnTo>
                    <a:lnTo>
                      <a:pt x="128" y="2"/>
                    </a:lnTo>
                    <a:lnTo>
                      <a:pt x="144" y="6"/>
                    </a:lnTo>
                    <a:lnTo>
                      <a:pt x="160" y="12"/>
                    </a:lnTo>
                    <a:lnTo>
                      <a:pt x="174" y="20"/>
                    </a:lnTo>
                    <a:lnTo>
                      <a:pt x="174" y="20"/>
                    </a:lnTo>
                    <a:lnTo>
                      <a:pt x="154" y="30"/>
                    </a:lnTo>
                    <a:lnTo>
                      <a:pt x="138" y="42"/>
                    </a:lnTo>
                    <a:lnTo>
                      <a:pt x="126" y="54"/>
                    </a:lnTo>
                    <a:lnTo>
                      <a:pt x="116" y="66"/>
                    </a:lnTo>
                    <a:lnTo>
                      <a:pt x="108" y="76"/>
                    </a:lnTo>
                    <a:lnTo>
                      <a:pt x="102" y="86"/>
                    </a:lnTo>
                    <a:lnTo>
                      <a:pt x="98" y="96"/>
                    </a:lnTo>
                    <a:lnTo>
                      <a:pt x="98" y="98"/>
                    </a:lnTo>
                    <a:lnTo>
                      <a:pt x="0" y="98"/>
                    </a:lnTo>
                    <a:lnTo>
                      <a:pt x="0" y="66"/>
                    </a:lnTo>
                    <a:lnTo>
                      <a:pt x="0" y="66"/>
                    </a:lnTo>
                    <a:lnTo>
                      <a:pt x="6" y="56"/>
                    </a:lnTo>
                    <a:lnTo>
                      <a:pt x="12" y="44"/>
                    </a:lnTo>
                    <a:lnTo>
                      <a:pt x="24" y="32"/>
                    </a:lnTo>
                    <a:lnTo>
                      <a:pt x="38" y="20"/>
                    </a:lnTo>
                    <a:lnTo>
                      <a:pt x="56" y="10"/>
                    </a:lnTo>
                    <a:lnTo>
                      <a:pt x="68" y="6"/>
                    </a:lnTo>
                    <a:lnTo>
                      <a:pt x="80" y="4"/>
                    </a:lnTo>
                    <a:lnTo>
                      <a:pt x="92" y="0"/>
                    </a:lnTo>
                    <a:lnTo>
                      <a:pt x="108" y="0"/>
                    </a:lnTo>
                    <a:lnTo>
                      <a:pt x="10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96" name="文本框 95"/>
            <p:cNvSpPr txBox="1"/>
            <p:nvPr/>
          </p:nvSpPr>
          <p:spPr>
            <a:xfrm>
              <a:off x="2849003" y="987732"/>
              <a:ext cx="14289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dirty="0">
                  <a:solidFill>
                    <a:schemeClr val="bg1"/>
                  </a:solidFill>
                </a:rPr>
                <a:t>YOUR</a:t>
              </a:r>
              <a:r>
                <a:rPr kumimoji="1" lang="zh-CN" altLang="en-US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dirty="0">
                  <a:solidFill>
                    <a:schemeClr val="bg1"/>
                  </a:solidFill>
                </a:rPr>
                <a:t>NAME</a:t>
              </a:r>
              <a:r>
                <a:rPr kumimoji="1" lang="zh-CN" altLang="en-US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dirty="0">
                  <a:solidFill>
                    <a:schemeClr val="bg1"/>
                  </a:solidFill>
                </a:rPr>
                <a:t>HERE</a:t>
              </a:r>
              <a:endParaRPr kumimoji="1"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4" name="组 103"/>
          <p:cNvGrpSpPr/>
          <p:nvPr/>
        </p:nvGrpSpPr>
        <p:grpSpPr>
          <a:xfrm>
            <a:off x="7173606" y="5448784"/>
            <a:ext cx="2557473" cy="646265"/>
            <a:chOff x="2430871" y="864790"/>
            <a:chExt cx="1918105" cy="484699"/>
          </a:xfrm>
        </p:grpSpPr>
        <p:sp>
          <p:nvSpPr>
            <p:cNvPr id="105" name="椭圆 104"/>
            <p:cNvSpPr/>
            <p:nvPr/>
          </p:nvSpPr>
          <p:spPr>
            <a:xfrm>
              <a:off x="2430871" y="864790"/>
              <a:ext cx="484698" cy="48469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6" name="圆角矩形 105"/>
            <p:cNvSpPr/>
            <p:nvPr/>
          </p:nvSpPr>
          <p:spPr>
            <a:xfrm>
              <a:off x="2602534" y="926058"/>
              <a:ext cx="1746442" cy="42343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107" name="组 106"/>
            <p:cNvGrpSpPr/>
            <p:nvPr/>
          </p:nvGrpSpPr>
          <p:grpSpPr>
            <a:xfrm>
              <a:off x="2528392" y="1022011"/>
              <a:ext cx="289655" cy="170256"/>
              <a:chOff x="3902075" y="4498975"/>
              <a:chExt cx="831850" cy="488950"/>
            </a:xfrm>
            <a:solidFill>
              <a:schemeClr val="bg1"/>
            </a:solidFill>
          </p:grpSpPr>
          <p:sp>
            <p:nvSpPr>
              <p:cNvPr id="109" name="Freeform 230"/>
              <p:cNvSpPr>
                <a:spLocks noEditPoints="1"/>
              </p:cNvSpPr>
              <p:nvPr/>
            </p:nvSpPr>
            <p:spPr bwMode="auto">
              <a:xfrm>
                <a:off x="4092575" y="4498975"/>
                <a:ext cx="450850" cy="488950"/>
              </a:xfrm>
              <a:custGeom>
                <a:avLst/>
                <a:gdLst/>
                <a:ahLst/>
                <a:cxnLst>
                  <a:cxn ang="0">
                    <a:pos x="70" y="72"/>
                  </a:cxn>
                  <a:cxn ang="0">
                    <a:pos x="76" y="44"/>
                  </a:cxn>
                  <a:cxn ang="0">
                    <a:pos x="90" y="20"/>
                  </a:cxn>
                  <a:cxn ang="0">
                    <a:pos x="114" y="6"/>
                  </a:cxn>
                  <a:cxn ang="0">
                    <a:pos x="142" y="0"/>
                  </a:cxn>
                  <a:cxn ang="0">
                    <a:pos x="156" y="2"/>
                  </a:cxn>
                  <a:cxn ang="0">
                    <a:pos x="182" y="12"/>
                  </a:cxn>
                  <a:cxn ang="0">
                    <a:pos x="202" y="30"/>
                  </a:cxn>
                  <a:cxn ang="0">
                    <a:pos x="212" y="56"/>
                  </a:cxn>
                  <a:cxn ang="0">
                    <a:pos x="212" y="72"/>
                  </a:cxn>
                  <a:cxn ang="0">
                    <a:pos x="208" y="100"/>
                  </a:cxn>
                  <a:cxn ang="0">
                    <a:pos x="192" y="122"/>
                  </a:cxn>
                  <a:cxn ang="0">
                    <a:pos x="170" y="138"/>
                  </a:cxn>
                  <a:cxn ang="0">
                    <a:pos x="142" y="142"/>
                  </a:cxn>
                  <a:cxn ang="0">
                    <a:pos x="128" y="142"/>
                  </a:cxn>
                  <a:cxn ang="0">
                    <a:pos x="102" y="130"/>
                  </a:cxn>
                  <a:cxn ang="0">
                    <a:pos x="82" y="112"/>
                  </a:cxn>
                  <a:cxn ang="0">
                    <a:pos x="72" y="86"/>
                  </a:cxn>
                  <a:cxn ang="0">
                    <a:pos x="70" y="72"/>
                  </a:cxn>
                  <a:cxn ang="0">
                    <a:pos x="142" y="190"/>
                  </a:cxn>
                  <a:cxn ang="0">
                    <a:pos x="104" y="194"/>
                  </a:cxn>
                  <a:cxn ang="0">
                    <a:pos x="74" y="202"/>
                  </a:cxn>
                  <a:cxn ang="0">
                    <a:pos x="48" y="214"/>
                  </a:cxn>
                  <a:cxn ang="0">
                    <a:pos x="16" y="244"/>
                  </a:cxn>
                  <a:cxn ang="0">
                    <a:pos x="0" y="268"/>
                  </a:cxn>
                  <a:cxn ang="0">
                    <a:pos x="284" y="308"/>
                  </a:cxn>
                  <a:cxn ang="0">
                    <a:pos x="284" y="268"/>
                  </a:cxn>
                  <a:cxn ang="0">
                    <a:pos x="268" y="244"/>
                  </a:cxn>
                  <a:cxn ang="0">
                    <a:pos x="234" y="214"/>
                  </a:cxn>
                  <a:cxn ang="0">
                    <a:pos x="210" y="202"/>
                  </a:cxn>
                  <a:cxn ang="0">
                    <a:pos x="180" y="194"/>
                  </a:cxn>
                  <a:cxn ang="0">
                    <a:pos x="142" y="190"/>
                  </a:cxn>
                </a:cxnLst>
                <a:rect l="0" t="0" r="r" b="b"/>
                <a:pathLst>
                  <a:path w="284" h="308">
                    <a:moveTo>
                      <a:pt x="70" y="72"/>
                    </a:moveTo>
                    <a:lnTo>
                      <a:pt x="70" y="72"/>
                    </a:lnTo>
                    <a:lnTo>
                      <a:pt x="72" y="56"/>
                    </a:lnTo>
                    <a:lnTo>
                      <a:pt x="76" y="44"/>
                    </a:lnTo>
                    <a:lnTo>
                      <a:pt x="82" y="30"/>
                    </a:lnTo>
                    <a:lnTo>
                      <a:pt x="90" y="20"/>
                    </a:lnTo>
                    <a:lnTo>
                      <a:pt x="102" y="12"/>
                    </a:lnTo>
                    <a:lnTo>
                      <a:pt x="114" y="6"/>
                    </a:lnTo>
                    <a:lnTo>
                      <a:pt x="128" y="2"/>
                    </a:lnTo>
                    <a:lnTo>
                      <a:pt x="142" y="0"/>
                    </a:lnTo>
                    <a:lnTo>
                      <a:pt x="142" y="0"/>
                    </a:lnTo>
                    <a:lnTo>
                      <a:pt x="156" y="2"/>
                    </a:lnTo>
                    <a:lnTo>
                      <a:pt x="170" y="6"/>
                    </a:lnTo>
                    <a:lnTo>
                      <a:pt x="182" y="12"/>
                    </a:lnTo>
                    <a:lnTo>
                      <a:pt x="192" y="20"/>
                    </a:lnTo>
                    <a:lnTo>
                      <a:pt x="202" y="30"/>
                    </a:lnTo>
                    <a:lnTo>
                      <a:pt x="208" y="44"/>
                    </a:lnTo>
                    <a:lnTo>
                      <a:pt x="212" y="56"/>
                    </a:lnTo>
                    <a:lnTo>
                      <a:pt x="212" y="72"/>
                    </a:lnTo>
                    <a:lnTo>
                      <a:pt x="212" y="72"/>
                    </a:lnTo>
                    <a:lnTo>
                      <a:pt x="212" y="86"/>
                    </a:lnTo>
                    <a:lnTo>
                      <a:pt x="208" y="100"/>
                    </a:lnTo>
                    <a:lnTo>
                      <a:pt x="202" y="112"/>
                    </a:lnTo>
                    <a:lnTo>
                      <a:pt x="192" y="122"/>
                    </a:lnTo>
                    <a:lnTo>
                      <a:pt x="182" y="130"/>
                    </a:lnTo>
                    <a:lnTo>
                      <a:pt x="170" y="138"/>
                    </a:lnTo>
                    <a:lnTo>
                      <a:pt x="156" y="142"/>
                    </a:lnTo>
                    <a:lnTo>
                      <a:pt x="142" y="142"/>
                    </a:lnTo>
                    <a:lnTo>
                      <a:pt x="142" y="142"/>
                    </a:lnTo>
                    <a:lnTo>
                      <a:pt x="128" y="142"/>
                    </a:lnTo>
                    <a:lnTo>
                      <a:pt x="114" y="138"/>
                    </a:lnTo>
                    <a:lnTo>
                      <a:pt x="102" y="130"/>
                    </a:lnTo>
                    <a:lnTo>
                      <a:pt x="90" y="122"/>
                    </a:lnTo>
                    <a:lnTo>
                      <a:pt x="82" y="112"/>
                    </a:lnTo>
                    <a:lnTo>
                      <a:pt x="76" y="100"/>
                    </a:lnTo>
                    <a:lnTo>
                      <a:pt x="72" y="86"/>
                    </a:lnTo>
                    <a:lnTo>
                      <a:pt x="70" y="72"/>
                    </a:lnTo>
                    <a:lnTo>
                      <a:pt x="70" y="72"/>
                    </a:lnTo>
                    <a:close/>
                    <a:moveTo>
                      <a:pt x="142" y="190"/>
                    </a:moveTo>
                    <a:lnTo>
                      <a:pt x="142" y="190"/>
                    </a:lnTo>
                    <a:lnTo>
                      <a:pt x="122" y="190"/>
                    </a:lnTo>
                    <a:lnTo>
                      <a:pt x="104" y="194"/>
                    </a:lnTo>
                    <a:lnTo>
                      <a:pt x="88" y="198"/>
                    </a:lnTo>
                    <a:lnTo>
                      <a:pt x="74" y="202"/>
                    </a:lnTo>
                    <a:lnTo>
                      <a:pt x="60" y="208"/>
                    </a:lnTo>
                    <a:lnTo>
                      <a:pt x="48" y="214"/>
                    </a:lnTo>
                    <a:lnTo>
                      <a:pt x="30" y="230"/>
                    </a:lnTo>
                    <a:lnTo>
                      <a:pt x="16" y="244"/>
                    </a:lnTo>
                    <a:lnTo>
                      <a:pt x="6" y="256"/>
                    </a:lnTo>
                    <a:lnTo>
                      <a:pt x="0" y="268"/>
                    </a:lnTo>
                    <a:lnTo>
                      <a:pt x="0" y="308"/>
                    </a:lnTo>
                    <a:lnTo>
                      <a:pt x="284" y="308"/>
                    </a:lnTo>
                    <a:lnTo>
                      <a:pt x="284" y="268"/>
                    </a:lnTo>
                    <a:lnTo>
                      <a:pt x="284" y="268"/>
                    </a:lnTo>
                    <a:lnTo>
                      <a:pt x="278" y="256"/>
                    </a:lnTo>
                    <a:lnTo>
                      <a:pt x="268" y="244"/>
                    </a:lnTo>
                    <a:lnTo>
                      <a:pt x="254" y="230"/>
                    </a:lnTo>
                    <a:lnTo>
                      <a:pt x="234" y="214"/>
                    </a:lnTo>
                    <a:lnTo>
                      <a:pt x="224" y="208"/>
                    </a:lnTo>
                    <a:lnTo>
                      <a:pt x="210" y="202"/>
                    </a:lnTo>
                    <a:lnTo>
                      <a:pt x="196" y="198"/>
                    </a:lnTo>
                    <a:lnTo>
                      <a:pt x="180" y="194"/>
                    </a:lnTo>
                    <a:lnTo>
                      <a:pt x="162" y="190"/>
                    </a:lnTo>
                    <a:lnTo>
                      <a:pt x="142" y="190"/>
                    </a:lnTo>
                    <a:lnTo>
                      <a:pt x="142" y="19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0" name="Freeform 231"/>
              <p:cNvSpPr/>
              <p:nvPr/>
            </p:nvSpPr>
            <p:spPr bwMode="auto">
              <a:xfrm>
                <a:off x="4467225" y="4498975"/>
                <a:ext cx="190500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4" y="4"/>
                  </a:cxn>
                  <a:cxn ang="0">
                    <a:pos x="94" y="10"/>
                  </a:cxn>
                  <a:cxn ang="0">
                    <a:pos x="102" y="18"/>
                  </a:cxn>
                  <a:cxn ang="0">
                    <a:pos x="110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20" y="60"/>
                  </a:cxn>
                  <a:cxn ang="0">
                    <a:pos x="120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10" y="92"/>
                  </a:cxn>
                  <a:cxn ang="0">
                    <a:pos x="102" y="102"/>
                  </a:cxn>
                  <a:cxn ang="0">
                    <a:pos x="94" y="108"/>
                  </a:cxn>
                  <a:cxn ang="0">
                    <a:pos x="84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8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6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6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8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20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4" y="4"/>
                    </a:lnTo>
                    <a:lnTo>
                      <a:pt x="94" y="10"/>
                    </a:lnTo>
                    <a:lnTo>
                      <a:pt x="102" y="18"/>
                    </a:lnTo>
                    <a:lnTo>
                      <a:pt x="110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10" y="92"/>
                    </a:lnTo>
                    <a:lnTo>
                      <a:pt x="102" y="102"/>
                    </a:lnTo>
                    <a:lnTo>
                      <a:pt x="94" y="108"/>
                    </a:lnTo>
                    <a:lnTo>
                      <a:pt x="84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8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6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6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8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1" name="Freeform 232"/>
              <p:cNvSpPr/>
              <p:nvPr/>
            </p:nvSpPr>
            <p:spPr bwMode="auto">
              <a:xfrm>
                <a:off x="4457700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46" y="2"/>
                  </a:cxn>
                  <a:cxn ang="0">
                    <a:pos x="28" y="6"/>
                  </a:cxn>
                  <a:cxn ang="0">
                    <a:pos x="14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18" y="30"/>
                  </a:cxn>
                  <a:cxn ang="0">
                    <a:pos x="34" y="42"/>
                  </a:cxn>
                  <a:cxn ang="0">
                    <a:pos x="48" y="54"/>
                  </a:cxn>
                  <a:cxn ang="0">
                    <a:pos x="58" y="66"/>
                  </a:cxn>
                  <a:cxn ang="0">
                    <a:pos x="66" y="76"/>
                  </a:cxn>
                  <a:cxn ang="0">
                    <a:pos x="72" y="86"/>
                  </a:cxn>
                  <a:cxn ang="0">
                    <a:pos x="76" y="96"/>
                  </a:cxn>
                  <a:cxn ang="0">
                    <a:pos x="76" y="98"/>
                  </a:cxn>
                  <a:cxn ang="0">
                    <a:pos x="174" y="98"/>
                  </a:cxn>
                  <a:cxn ang="0">
                    <a:pos x="174" y="66"/>
                  </a:cxn>
                  <a:cxn ang="0">
                    <a:pos x="174" y="66"/>
                  </a:cxn>
                  <a:cxn ang="0">
                    <a:pos x="168" y="56"/>
                  </a:cxn>
                  <a:cxn ang="0">
                    <a:pos x="160" y="44"/>
                  </a:cxn>
                  <a:cxn ang="0">
                    <a:pos x="150" y="32"/>
                  </a:cxn>
                  <a:cxn ang="0">
                    <a:pos x="136" y="20"/>
                  </a:cxn>
                  <a:cxn ang="0">
                    <a:pos x="116" y="10"/>
                  </a:cxn>
                  <a:cxn ang="0">
                    <a:pos x="106" y="6"/>
                  </a:cxn>
                  <a:cxn ang="0">
                    <a:pos x="94" y="4"/>
                  </a:cxn>
                  <a:cxn ang="0">
                    <a:pos x="80" y="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174" h="98">
                    <a:moveTo>
                      <a:pt x="66" y="0"/>
                    </a:moveTo>
                    <a:lnTo>
                      <a:pt x="66" y="0"/>
                    </a:lnTo>
                    <a:lnTo>
                      <a:pt x="46" y="2"/>
                    </a:lnTo>
                    <a:lnTo>
                      <a:pt x="28" y="6"/>
                    </a:lnTo>
                    <a:lnTo>
                      <a:pt x="14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8" y="30"/>
                    </a:lnTo>
                    <a:lnTo>
                      <a:pt x="34" y="42"/>
                    </a:lnTo>
                    <a:lnTo>
                      <a:pt x="48" y="54"/>
                    </a:lnTo>
                    <a:lnTo>
                      <a:pt x="58" y="66"/>
                    </a:lnTo>
                    <a:lnTo>
                      <a:pt x="66" y="76"/>
                    </a:lnTo>
                    <a:lnTo>
                      <a:pt x="72" y="86"/>
                    </a:lnTo>
                    <a:lnTo>
                      <a:pt x="76" y="96"/>
                    </a:lnTo>
                    <a:lnTo>
                      <a:pt x="76" y="98"/>
                    </a:lnTo>
                    <a:lnTo>
                      <a:pt x="174" y="98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68" y="56"/>
                    </a:lnTo>
                    <a:lnTo>
                      <a:pt x="160" y="44"/>
                    </a:lnTo>
                    <a:lnTo>
                      <a:pt x="150" y="32"/>
                    </a:lnTo>
                    <a:lnTo>
                      <a:pt x="136" y="20"/>
                    </a:lnTo>
                    <a:lnTo>
                      <a:pt x="116" y="10"/>
                    </a:lnTo>
                    <a:lnTo>
                      <a:pt x="106" y="6"/>
                    </a:lnTo>
                    <a:lnTo>
                      <a:pt x="94" y="4"/>
                    </a:lnTo>
                    <a:lnTo>
                      <a:pt x="80" y="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2" name="Freeform 233"/>
              <p:cNvSpPr/>
              <p:nvPr/>
            </p:nvSpPr>
            <p:spPr bwMode="auto">
              <a:xfrm>
                <a:off x="4467225" y="4498975"/>
                <a:ext cx="190500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4" y="4"/>
                  </a:cxn>
                  <a:cxn ang="0">
                    <a:pos x="94" y="10"/>
                  </a:cxn>
                  <a:cxn ang="0">
                    <a:pos x="102" y="18"/>
                  </a:cxn>
                  <a:cxn ang="0">
                    <a:pos x="110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20" y="60"/>
                  </a:cxn>
                  <a:cxn ang="0">
                    <a:pos x="120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10" y="92"/>
                  </a:cxn>
                  <a:cxn ang="0">
                    <a:pos x="102" y="102"/>
                  </a:cxn>
                  <a:cxn ang="0">
                    <a:pos x="94" y="108"/>
                  </a:cxn>
                  <a:cxn ang="0">
                    <a:pos x="84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8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6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6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8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20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4" y="4"/>
                    </a:lnTo>
                    <a:lnTo>
                      <a:pt x="94" y="10"/>
                    </a:lnTo>
                    <a:lnTo>
                      <a:pt x="102" y="18"/>
                    </a:lnTo>
                    <a:lnTo>
                      <a:pt x="110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10" y="92"/>
                    </a:lnTo>
                    <a:lnTo>
                      <a:pt x="102" y="102"/>
                    </a:lnTo>
                    <a:lnTo>
                      <a:pt x="94" y="108"/>
                    </a:lnTo>
                    <a:lnTo>
                      <a:pt x="84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8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6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6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8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3" name="Freeform 234"/>
              <p:cNvSpPr/>
              <p:nvPr/>
            </p:nvSpPr>
            <p:spPr bwMode="auto">
              <a:xfrm>
                <a:off x="4457700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46" y="2"/>
                  </a:cxn>
                  <a:cxn ang="0">
                    <a:pos x="28" y="6"/>
                  </a:cxn>
                  <a:cxn ang="0">
                    <a:pos x="14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18" y="30"/>
                  </a:cxn>
                  <a:cxn ang="0">
                    <a:pos x="34" y="42"/>
                  </a:cxn>
                  <a:cxn ang="0">
                    <a:pos x="48" y="54"/>
                  </a:cxn>
                  <a:cxn ang="0">
                    <a:pos x="58" y="66"/>
                  </a:cxn>
                  <a:cxn ang="0">
                    <a:pos x="66" y="76"/>
                  </a:cxn>
                  <a:cxn ang="0">
                    <a:pos x="72" y="86"/>
                  </a:cxn>
                  <a:cxn ang="0">
                    <a:pos x="76" y="96"/>
                  </a:cxn>
                  <a:cxn ang="0">
                    <a:pos x="76" y="98"/>
                  </a:cxn>
                  <a:cxn ang="0">
                    <a:pos x="174" y="98"/>
                  </a:cxn>
                  <a:cxn ang="0">
                    <a:pos x="174" y="66"/>
                  </a:cxn>
                  <a:cxn ang="0">
                    <a:pos x="174" y="66"/>
                  </a:cxn>
                  <a:cxn ang="0">
                    <a:pos x="168" y="56"/>
                  </a:cxn>
                  <a:cxn ang="0">
                    <a:pos x="160" y="44"/>
                  </a:cxn>
                  <a:cxn ang="0">
                    <a:pos x="150" y="32"/>
                  </a:cxn>
                  <a:cxn ang="0">
                    <a:pos x="136" y="20"/>
                  </a:cxn>
                  <a:cxn ang="0">
                    <a:pos x="116" y="10"/>
                  </a:cxn>
                  <a:cxn ang="0">
                    <a:pos x="106" y="6"/>
                  </a:cxn>
                  <a:cxn ang="0">
                    <a:pos x="94" y="4"/>
                  </a:cxn>
                  <a:cxn ang="0">
                    <a:pos x="80" y="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174" h="98">
                    <a:moveTo>
                      <a:pt x="66" y="0"/>
                    </a:moveTo>
                    <a:lnTo>
                      <a:pt x="66" y="0"/>
                    </a:lnTo>
                    <a:lnTo>
                      <a:pt x="46" y="2"/>
                    </a:lnTo>
                    <a:lnTo>
                      <a:pt x="28" y="6"/>
                    </a:lnTo>
                    <a:lnTo>
                      <a:pt x="14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8" y="30"/>
                    </a:lnTo>
                    <a:lnTo>
                      <a:pt x="34" y="42"/>
                    </a:lnTo>
                    <a:lnTo>
                      <a:pt x="48" y="54"/>
                    </a:lnTo>
                    <a:lnTo>
                      <a:pt x="58" y="66"/>
                    </a:lnTo>
                    <a:lnTo>
                      <a:pt x="66" y="76"/>
                    </a:lnTo>
                    <a:lnTo>
                      <a:pt x="72" y="86"/>
                    </a:lnTo>
                    <a:lnTo>
                      <a:pt x="76" y="96"/>
                    </a:lnTo>
                    <a:lnTo>
                      <a:pt x="76" y="98"/>
                    </a:lnTo>
                    <a:lnTo>
                      <a:pt x="174" y="98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68" y="56"/>
                    </a:lnTo>
                    <a:lnTo>
                      <a:pt x="160" y="44"/>
                    </a:lnTo>
                    <a:lnTo>
                      <a:pt x="150" y="32"/>
                    </a:lnTo>
                    <a:lnTo>
                      <a:pt x="136" y="20"/>
                    </a:lnTo>
                    <a:lnTo>
                      <a:pt x="116" y="10"/>
                    </a:lnTo>
                    <a:lnTo>
                      <a:pt x="106" y="6"/>
                    </a:lnTo>
                    <a:lnTo>
                      <a:pt x="94" y="4"/>
                    </a:lnTo>
                    <a:lnTo>
                      <a:pt x="80" y="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4" name="Freeform 235"/>
              <p:cNvSpPr/>
              <p:nvPr/>
            </p:nvSpPr>
            <p:spPr bwMode="auto">
              <a:xfrm>
                <a:off x="3978275" y="4498975"/>
                <a:ext cx="187325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2" y="4"/>
                  </a:cxn>
                  <a:cxn ang="0">
                    <a:pos x="92" y="10"/>
                  </a:cxn>
                  <a:cxn ang="0">
                    <a:pos x="102" y="18"/>
                  </a:cxn>
                  <a:cxn ang="0">
                    <a:pos x="108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18" y="60"/>
                  </a:cxn>
                  <a:cxn ang="0">
                    <a:pos x="118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08" y="92"/>
                  </a:cxn>
                  <a:cxn ang="0">
                    <a:pos x="102" y="102"/>
                  </a:cxn>
                  <a:cxn ang="0">
                    <a:pos x="92" y="108"/>
                  </a:cxn>
                  <a:cxn ang="0">
                    <a:pos x="82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6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4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4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6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18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2" y="4"/>
                    </a:lnTo>
                    <a:lnTo>
                      <a:pt x="92" y="10"/>
                    </a:lnTo>
                    <a:lnTo>
                      <a:pt x="102" y="18"/>
                    </a:lnTo>
                    <a:lnTo>
                      <a:pt x="108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18" y="60"/>
                    </a:lnTo>
                    <a:lnTo>
                      <a:pt x="118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08" y="92"/>
                    </a:lnTo>
                    <a:lnTo>
                      <a:pt x="102" y="102"/>
                    </a:lnTo>
                    <a:lnTo>
                      <a:pt x="92" y="108"/>
                    </a:lnTo>
                    <a:lnTo>
                      <a:pt x="82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6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4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4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5" name="Freeform 236"/>
              <p:cNvSpPr/>
              <p:nvPr/>
            </p:nvSpPr>
            <p:spPr bwMode="auto">
              <a:xfrm>
                <a:off x="3902075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108" y="0"/>
                  </a:cxn>
                  <a:cxn ang="0">
                    <a:pos x="108" y="0"/>
                  </a:cxn>
                  <a:cxn ang="0">
                    <a:pos x="128" y="2"/>
                  </a:cxn>
                  <a:cxn ang="0">
                    <a:pos x="144" y="6"/>
                  </a:cxn>
                  <a:cxn ang="0">
                    <a:pos x="160" y="12"/>
                  </a:cxn>
                  <a:cxn ang="0">
                    <a:pos x="174" y="20"/>
                  </a:cxn>
                  <a:cxn ang="0">
                    <a:pos x="174" y="20"/>
                  </a:cxn>
                  <a:cxn ang="0">
                    <a:pos x="154" y="30"/>
                  </a:cxn>
                  <a:cxn ang="0">
                    <a:pos x="138" y="42"/>
                  </a:cxn>
                  <a:cxn ang="0">
                    <a:pos x="126" y="54"/>
                  </a:cxn>
                  <a:cxn ang="0">
                    <a:pos x="116" y="66"/>
                  </a:cxn>
                  <a:cxn ang="0">
                    <a:pos x="108" y="76"/>
                  </a:cxn>
                  <a:cxn ang="0">
                    <a:pos x="102" y="86"/>
                  </a:cxn>
                  <a:cxn ang="0">
                    <a:pos x="98" y="96"/>
                  </a:cxn>
                  <a:cxn ang="0">
                    <a:pos x="98" y="98"/>
                  </a:cxn>
                  <a:cxn ang="0">
                    <a:pos x="0" y="98"/>
                  </a:cxn>
                  <a:cxn ang="0">
                    <a:pos x="0" y="66"/>
                  </a:cxn>
                  <a:cxn ang="0">
                    <a:pos x="0" y="66"/>
                  </a:cxn>
                  <a:cxn ang="0">
                    <a:pos x="6" y="56"/>
                  </a:cxn>
                  <a:cxn ang="0">
                    <a:pos x="12" y="44"/>
                  </a:cxn>
                  <a:cxn ang="0">
                    <a:pos x="24" y="32"/>
                  </a:cxn>
                  <a:cxn ang="0">
                    <a:pos x="38" y="20"/>
                  </a:cxn>
                  <a:cxn ang="0">
                    <a:pos x="56" y="10"/>
                  </a:cxn>
                  <a:cxn ang="0">
                    <a:pos x="68" y="6"/>
                  </a:cxn>
                  <a:cxn ang="0">
                    <a:pos x="80" y="4"/>
                  </a:cxn>
                  <a:cxn ang="0">
                    <a:pos x="92" y="0"/>
                  </a:cxn>
                  <a:cxn ang="0">
                    <a:pos x="108" y="0"/>
                  </a:cxn>
                  <a:cxn ang="0">
                    <a:pos x="108" y="0"/>
                  </a:cxn>
                </a:cxnLst>
                <a:rect l="0" t="0" r="r" b="b"/>
                <a:pathLst>
                  <a:path w="174" h="98">
                    <a:moveTo>
                      <a:pt x="108" y="0"/>
                    </a:moveTo>
                    <a:lnTo>
                      <a:pt x="108" y="0"/>
                    </a:lnTo>
                    <a:lnTo>
                      <a:pt x="128" y="2"/>
                    </a:lnTo>
                    <a:lnTo>
                      <a:pt x="144" y="6"/>
                    </a:lnTo>
                    <a:lnTo>
                      <a:pt x="160" y="12"/>
                    </a:lnTo>
                    <a:lnTo>
                      <a:pt x="174" y="20"/>
                    </a:lnTo>
                    <a:lnTo>
                      <a:pt x="174" y="20"/>
                    </a:lnTo>
                    <a:lnTo>
                      <a:pt x="154" y="30"/>
                    </a:lnTo>
                    <a:lnTo>
                      <a:pt x="138" y="42"/>
                    </a:lnTo>
                    <a:lnTo>
                      <a:pt x="126" y="54"/>
                    </a:lnTo>
                    <a:lnTo>
                      <a:pt x="116" y="66"/>
                    </a:lnTo>
                    <a:lnTo>
                      <a:pt x="108" y="76"/>
                    </a:lnTo>
                    <a:lnTo>
                      <a:pt x="102" y="86"/>
                    </a:lnTo>
                    <a:lnTo>
                      <a:pt x="98" y="96"/>
                    </a:lnTo>
                    <a:lnTo>
                      <a:pt x="98" y="98"/>
                    </a:lnTo>
                    <a:lnTo>
                      <a:pt x="0" y="98"/>
                    </a:lnTo>
                    <a:lnTo>
                      <a:pt x="0" y="66"/>
                    </a:lnTo>
                    <a:lnTo>
                      <a:pt x="0" y="66"/>
                    </a:lnTo>
                    <a:lnTo>
                      <a:pt x="6" y="56"/>
                    </a:lnTo>
                    <a:lnTo>
                      <a:pt x="12" y="44"/>
                    </a:lnTo>
                    <a:lnTo>
                      <a:pt x="24" y="32"/>
                    </a:lnTo>
                    <a:lnTo>
                      <a:pt x="38" y="20"/>
                    </a:lnTo>
                    <a:lnTo>
                      <a:pt x="56" y="10"/>
                    </a:lnTo>
                    <a:lnTo>
                      <a:pt x="68" y="6"/>
                    </a:lnTo>
                    <a:lnTo>
                      <a:pt x="80" y="4"/>
                    </a:lnTo>
                    <a:lnTo>
                      <a:pt x="92" y="0"/>
                    </a:lnTo>
                    <a:lnTo>
                      <a:pt x="108" y="0"/>
                    </a:lnTo>
                    <a:lnTo>
                      <a:pt x="10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08" name="文本框 107"/>
            <p:cNvSpPr txBox="1"/>
            <p:nvPr/>
          </p:nvSpPr>
          <p:spPr>
            <a:xfrm>
              <a:off x="2849003" y="987732"/>
              <a:ext cx="14289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dirty="0">
                  <a:solidFill>
                    <a:schemeClr val="bg1"/>
                  </a:solidFill>
                </a:rPr>
                <a:t>YOUR</a:t>
              </a:r>
              <a:r>
                <a:rPr kumimoji="1" lang="zh-CN" altLang="en-US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dirty="0">
                  <a:solidFill>
                    <a:schemeClr val="bg1"/>
                  </a:solidFill>
                </a:rPr>
                <a:t>NAME</a:t>
              </a:r>
              <a:r>
                <a:rPr kumimoji="1" lang="zh-CN" altLang="en-US" dirty="0">
                  <a:solidFill>
                    <a:schemeClr val="bg1"/>
                  </a:solidFill>
                </a:rPr>
                <a:t> </a:t>
              </a:r>
              <a:r>
                <a:rPr kumimoji="1" lang="en-US" altLang="zh-CN" dirty="0">
                  <a:solidFill>
                    <a:schemeClr val="bg1"/>
                  </a:solidFill>
                </a:rPr>
                <a:t>HERE</a:t>
              </a:r>
              <a:endParaRPr kumimoji="1" lang="zh-CN" altLang="en-US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116" name="直线连接符 115"/>
          <p:cNvCxnSpPr>
            <a:stCxn id="17" idx="4"/>
            <a:endCxn id="29" idx="0"/>
          </p:cNvCxnSpPr>
          <p:nvPr/>
        </p:nvCxnSpPr>
        <p:spPr>
          <a:xfrm>
            <a:off x="4409089" y="1987764"/>
            <a:ext cx="0" cy="11756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直线连接符 116"/>
          <p:cNvCxnSpPr>
            <a:stCxn id="41" idx="0"/>
            <a:endCxn id="29" idx="4"/>
          </p:cNvCxnSpPr>
          <p:nvPr/>
        </p:nvCxnSpPr>
        <p:spPr>
          <a:xfrm flipV="1">
            <a:off x="4409089" y="3809693"/>
            <a:ext cx="0" cy="11569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线连接符 117"/>
          <p:cNvCxnSpPr>
            <a:stCxn id="6" idx="3"/>
            <a:endCxn id="29" idx="2"/>
          </p:cNvCxnSpPr>
          <p:nvPr/>
        </p:nvCxnSpPr>
        <p:spPr>
          <a:xfrm>
            <a:off x="3674728" y="3483781"/>
            <a:ext cx="411229" cy="27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直线连接符 118"/>
          <p:cNvCxnSpPr>
            <a:stCxn id="53" idx="2"/>
            <a:endCxn id="18" idx="3"/>
          </p:cNvCxnSpPr>
          <p:nvPr/>
        </p:nvCxnSpPr>
        <p:spPr>
          <a:xfrm flipH="1">
            <a:off x="6643431" y="1248701"/>
            <a:ext cx="530175" cy="4567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直线连接符 119"/>
          <p:cNvCxnSpPr>
            <a:stCxn id="65" idx="2"/>
            <a:endCxn id="18" idx="3"/>
          </p:cNvCxnSpPr>
          <p:nvPr/>
        </p:nvCxnSpPr>
        <p:spPr>
          <a:xfrm flipH="1" flipV="1">
            <a:off x="6643431" y="1705478"/>
            <a:ext cx="530175" cy="425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直线连接符 120"/>
          <p:cNvCxnSpPr>
            <a:stCxn id="77" idx="2"/>
            <a:endCxn id="30" idx="3"/>
          </p:cNvCxnSpPr>
          <p:nvPr/>
        </p:nvCxnSpPr>
        <p:spPr>
          <a:xfrm flipH="1">
            <a:off x="6643431" y="3069070"/>
            <a:ext cx="530175" cy="4583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直线连接符 121"/>
          <p:cNvCxnSpPr>
            <a:stCxn id="89" idx="2"/>
            <a:endCxn id="30" idx="3"/>
          </p:cNvCxnSpPr>
          <p:nvPr/>
        </p:nvCxnSpPr>
        <p:spPr>
          <a:xfrm flipH="1" flipV="1">
            <a:off x="6643431" y="3527407"/>
            <a:ext cx="530175" cy="4241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直线连接符 122"/>
          <p:cNvCxnSpPr>
            <a:stCxn id="101" idx="2"/>
            <a:endCxn id="44" idx="3"/>
          </p:cNvCxnSpPr>
          <p:nvPr/>
        </p:nvCxnSpPr>
        <p:spPr>
          <a:xfrm flipH="1">
            <a:off x="6548797" y="4889439"/>
            <a:ext cx="624808" cy="4257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直线连接符 123"/>
          <p:cNvCxnSpPr>
            <a:stCxn id="113" idx="2"/>
            <a:endCxn id="42" idx="3"/>
          </p:cNvCxnSpPr>
          <p:nvPr/>
        </p:nvCxnSpPr>
        <p:spPr>
          <a:xfrm flipH="1" flipV="1">
            <a:off x="6643431" y="5330628"/>
            <a:ext cx="530175" cy="44128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Our</a:t>
            </a:r>
            <a:r>
              <a:rPr kumimoji="1" lang="zh-CN" altLang="en-US" dirty="0"/>
              <a:t> </a:t>
            </a:r>
            <a:r>
              <a:rPr kumimoji="1" lang="en-US" altLang="zh-CN" dirty="0"/>
              <a:t>amazing</a:t>
            </a:r>
            <a:r>
              <a:rPr kumimoji="1" lang="zh-CN" altLang="en-US" dirty="0"/>
              <a:t> </a:t>
            </a:r>
            <a:r>
              <a:rPr kumimoji="1" lang="en-US" altLang="zh-CN" dirty="0"/>
              <a:t>awards</a:t>
            </a:r>
            <a:endParaRPr kumimoji="1" lang="zh-CN" altLang="en-US" dirty="0"/>
          </a:p>
        </p:txBody>
      </p:sp>
      <p:grpSp>
        <p:nvGrpSpPr>
          <p:cNvPr id="3" name="组 2"/>
          <p:cNvGrpSpPr/>
          <p:nvPr/>
        </p:nvGrpSpPr>
        <p:grpSpPr>
          <a:xfrm>
            <a:off x="1032589" y="1539820"/>
            <a:ext cx="3043638" cy="4196952"/>
            <a:chOff x="774442" y="1154865"/>
            <a:chExt cx="2282728" cy="3147714"/>
          </a:xfrm>
        </p:grpSpPr>
        <p:grpSp>
          <p:nvGrpSpPr>
            <p:cNvPr id="4" name="组 3"/>
            <p:cNvGrpSpPr/>
            <p:nvPr/>
          </p:nvGrpSpPr>
          <p:grpSpPr>
            <a:xfrm>
              <a:off x="1478850" y="1154865"/>
              <a:ext cx="873912" cy="1176420"/>
              <a:chOff x="4154488" y="2908300"/>
              <a:chExt cx="495300" cy="666750"/>
            </a:xfrm>
            <a:effectLst>
              <a:outerShdw blurRad="50800" dist="762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7" name="Freeform 83"/>
              <p:cNvSpPr/>
              <p:nvPr/>
            </p:nvSpPr>
            <p:spPr bwMode="auto">
              <a:xfrm>
                <a:off x="4341813" y="2987675"/>
                <a:ext cx="250825" cy="355600"/>
              </a:xfrm>
              <a:custGeom>
                <a:avLst/>
                <a:gdLst/>
                <a:ahLst/>
                <a:cxnLst>
                  <a:cxn ang="0">
                    <a:pos x="158" y="106"/>
                  </a:cxn>
                  <a:cxn ang="0">
                    <a:pos x="158" y="106"/>
                  </a:cxn>
                  <a:cxn ang="0">
                    <a:pos x="156" y="88"/>
                  </a:cxn>
                  <a:cxn ang="0">
                    <a:pos x="152" y="74"/>
                  </a:cxn>
                  <a:cxn ang="0">
                    <a:pos x="148" y="58"/>
                  </a:cxn>
                  <a:cxn ang="0">
                    <a:pos x="140" y="44"/>
                  </a:cxn>
                  <a:cxn ang="0">
                    <a:pos x="130" y="30"/>
                  </a:cxn>
                  <a:cxn ang="0">
                    <a:pos x="120" y="20"/>
                  </a:cxn>
                  <a:cxn ang="0">
                    <a:pos x="108" y="10"/>
                  </a:cxn>
                  <a:cxn ang="0">
                    <a:pos x="94" y="0"/>
                  </a:cxn>
                  <a:cxn ang="0">
                    <a:pos x="88" y="16"/>
                  </a:cxn>
                  <a:cxn ang="0">
                    <a:pos x="88" y="16"/>
                  </a:cxn>
                  <a:cxn ang="0">
                    <a:pos x="98" y="24"/>
                  </a:cxn>
                  <a:cxn ang="0">
                    <a:pos x="110" y="32"/>
                  </a:cxn>
                  <a:cxn ang="0">
                    <a:pos x="118" y="42"/>
                  </a:cxn>
                  <a:cxn ang="0">
                    <a:pos x="126" y="54"/>
                  </a:cxn>
                  <a:cxn ang="0">
                    <a:pos x="132" y="66"/>
                  </a:cxn>
                  <a:cxn ang="0">
                    <a:pos x="136" y="78"/>
                  </a:cxn>
                  <a:cxn ang="0">
                    <a:pos x="138" y="92"/>
                  </a:cxn>
                  <a:cxn ang="0">
                    <a:pos x="140" y="106"/>
                  </a:cxn>
                  <a:cxn ang="0">
                    <a:pos x="140" y="106"/>
                  </a:cxn>
                  <a:cxn ang="0">
                    <a:pos x="138" y="126"/>
                  </a:cxn>
                  <a:cxn ang="0">
                    <a:pos x="132" y="146"/>
                  </a:cxn>
                  <a:cxn ang="0">
                    <a:pos x="122" y="162"/>
                  </a:cxn>
                  <a:cxn ang="0">
                    <a:pos x="110" y="178"/>
                  </a:cxn>
                  <a:cxn ang="0">
                    <a:pos x="94" y="190"/>
                  </a:cxn>
                  <a:cxn ang="0">
                    <a:pos x="78" y="200"/>
                  </a:cxn>
                  <a:cxn ang="0">
                    <a:pos x="58" y="206"/>
                  </a:cxn>
                  <a:cxn ang="0">
                    <a:pos x="38" y="208"/>
                  </a:cxn>
                  <a:cxn ang="0">
                    <a:pos x="38" y="208"/>
                  </a:cxn>
                  <a:cxn ang="0">
                    <a:pos x="22" y="206"/>
                  </a:cxn>
                  <a:cxn ang="0">
                    <a:pos x="8" y="204"/>
                  </a:cxn>
                  <a:cxn ang="0">
                    <a:pos x="0" y="218"/>
                  </a:cxn>
                  <a:cxn ang="0">
                    <a:pos x="0" y="218"/>
                  </a:cxn>
                  <a:cxn ang="0">
                    <a:pos x="18" y="224"/>
                  </a:cxn>
                  <a:cxn ang="0">
                    <a:pos x="38" y="224"/>
                  </a:cxn>
                  <a:cxn ang="0">
                    <a:pos x="38" y="224"/>
                  </a:cxn>
                  <a:cxn ang="0">
                    <a:pos x="50" y="224"/>
                  </a:cxn>
                  <a:cxn ang="0">
                    <a:pos x="62" y="222"/>
                  </a:cxn>
                  <a:cxn ang="0">
                    <a:pos x="84" y="216"/>
                  </a:cxn>
                  <a:cxn ang="0">
                    <a:pos x="104" y="204"/>
                  </a:cxn>
                  <a:cxn ang="0">
                    <a:pos x="122" y="190"/>
                  </a:cxn>
                  <a:cxn ang="0">
                    <a:pos x="136" y="172"/>
                  </a:cxn>
                  <a:cxn ang="0">
                    <a:pos x="148" y="152"/>
                  </a:cxn>
                  <a:cxn ang="0">
                    <a:pos x="154" y="130"/>
                  </a:cxn>
                  <a:cxn ang="0">
                    <a:pos x="156" y="118"/>
                  </a:cxn>
                  <a:cxn ang="0">
                    <a:pos x="158" y="106"/>
                  </a:cxn>
                  <a:cxn ang="0">
                    <a:pos x="158" y="106"/>
                  </a:cxn>
                </a:cxnLst>
                <a:rect l="0" t="0" r="r" b="b"/>
                <a:pathLst>
                  <a:path w="158" h="224">
                    <a:moveTo>
                      <a:pt x="158" y="106"/>
                    </a:moveTo>
                    <a:lnTo>
                      <a:pt x="158" y="106"/>
                    </a:lnTo>
                    <a:lnTo>
                      <a:pt x="156" y="88"/>
                    </a:lnTo>
                    <a:lnTo>
                      <a:pt x="152" y="74"/>
                    </a:lnTo>
                    <a:lnTo>
                      <a:pt x="148" y="58"/>
                    </a:lnTo>
                    <a:lnTo>
                      <a:pt x="140" y="44"/>
                    </a:lnTo>
                    <a:lnTo>
                      <a:pt x="130" y="30"/>
                    </a:lnTo>
                    <a:lnTo>
                      <a:pt x="120" y="20"/>
                    </a:lnTo>
                    <a:lnTo>
                      <a:pt x="108" y="10"/>
                    </a:lnTo>
                    <a:lnTo>
                      <a:pt x="94" y="0"/>
                    </a:lnTo>
                    <a:lnTo>
                      <a:pt x="88" y="16"/>
                    </a:lnTo>
                    <a:lnTo>
                      <a:pt x="88" y="16"/>
                    </a:lnTo>
                    <a:lnTo>
                      <a:pt x="98" y="24"/>
                    </a:lnTo>
                    <a:lnTo>
                      <a:pt x="110" y="32"/>
                    </a:lnTo>
                    <a:lnTo>
                      <a:pt x="118" y="42"/>
                    </a:lnTo>
                    <a:lnTo>
                      <a:pt x="126" y="54"/>
                    </a:lnTo>
                    <a:lnTo>
                      <a:pt x="132" y="66"/>
                    </a:lnTo>
                    <a:lnTo>
                      <a:pt x="136" y="78"/>
                    </a:lnTo>
                    <a:lnTo>
                      <a:pt x="138" y="92"/>
                    </a:lnTo>
                    <a:lnTo>
                      <a:pt x="140" y="106"/>
                    </a:lnTo>
                    <a:lnTo>
                      <a:pt x="140" y="106"/>
                    </a:lnTo>
                    <a:lnTo>
                      <a:pt x="138" y="126"/>
                    </a:lnTo>
                    <a:lnTo>
                      <a:pt x="132" y="146"/>
                    </a:lnTo>
                    <a:lnTo>
                      <a:pt x="122" y="162"/>
                    </a:lnTo>
                    <a:lnTo>
                      <a:pt x="110" y="178"/>
                    </a:lnTo>
                    <a:lnTo>
                      <a:pt x="94" y="190"/>
                    </a:lnTo>
                    <a:lnTo>
                      <a:pt x="78" y="200"/>
                    </a:lnTo>
                    <a:lnTo>
                      <a:pt x="58" y="206"/>
                    </a:lnTo>
                    <a:lnTo>
                      <a:pt x="38" y="208"/>
                    </a:lnTo>
                    <a:lnTo>
                      <a:pt x="38" y="208"/>
                    </a:lnTo>
                    <a:lnTo>
                      <a:pt x="22" y="206"/>
                    </a:lnTo>
                    <a:lnTo>
                      <a:pt x="8" y="204"/>
                    </a:lnTo>
                    <a:lnTo>
                      <a:pt x="0" y="218"/>
                    </a:lnTo>
                    <a:lnTo>
                      <a:pt x="0" y="218"/>
                    </a:lnTo>
                    <a:lnTo>
                      <a:pt x="18" y="224"/>
                    </a:lnTo>
                    <a:lnTo>
                      <a:pt x="38" y="224"/>
                    </a:lnTo>
                    <a:lnTo>
                      <a:pt x="38" y="224"/>
                    </a:lnTo>
                    <a:lnTo>
                      <a:pt x="50" y="224"/>
                    </a:lnTo>
                    <a:lnTo>
                      <a:pt x="62" y="222"/>
                    </a:lnTo>
                    <a:lnTo>
                      <a:pt x="84" y="216"/>
                    </a:lnTo>
                    <a:lnTo>
                      <a:pt x="104" y="204"/>
                    </a:lnTo>
                    <a:lnTo>
                      <a:pt x="122" y="190"/>
                    </a:lnTo>
                    <a:lnTo>
                      <a:pt x="136" y="172"/>
                    </a:lnTo>
                    <a:lnTo>
                      <a:pt x="148" y="152"/>
                    </a:lnTo>
                    <a:lnTo>
                      <a:pt x="154" y="130"/>
                    </a:lnTo>
                    <a:lnTo>
                      <a:pt x="156" y="118"/>
                    </a:lnTo>
                    <a:lnTo>
                      <a:pt x="158" y="106"/>
                    </a:lnTo>
                    <a:lnTo>
                      <a:pt x="158" y="106"/>
                    </a:lnTo>
                    <a:close/>
                  </a:path>
                </a:pathLst>
              </a:custGeom>
              <a:solidFill>
                <a:srgbClr val="B53535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" name="Freeform 84"/>
              <p:cNvSpPr/>
              <p:nvPr/>
            </p:nvSpPr>
            <p:spPr bwMode="auto">
              <a:xfrm>
                <a:off x="4211638" y="2965450"/>
                <a:ext cx="279400" cy="368300"/>
              </a:xfrm>
              <a:custGeom>
                <a:avLst/>
                <a:gdLst/>
                <a:ahLst/>
                <a:cxnLst>
                  <a:cxn ang="0">
                    <a:pos x="18" y="120"/>
                  </a:cxn>
                  <a:cxn ang="0">
                    <a:pos x="18" y="120"/>
                  </a:cxn>
                  <a:cxn ang="0">
                    <a:pos x="20" y="100"/>
                  </a:cxn>
                  <a:cxn ang="0">
                    <a:pos x="26" y="80"/>
                  </a:cxn>
                  <a:cxn ang="0">
                    <a:pos x="36" y="62"/>
                  </a:cxn>
                  <a:cxn ang="0">
                    <a:pos x="48" y="48"/>
                  </a:cxn>
                  <a:cxn ang="0">
                    <a:pos x="62" y="34"/>
                  </a:cxn>
                  <a:cxn ang="0">
                    <a:pos x="80" y="26"/>
                  </a:cxn>
                  <a:cxn ang="0">
                    <a:pos x="100" y="20"/>
                  </a:cxn>
                  <a:cxn ang="0">
                    <a:pos x="120" y="18"/>
                  </a:cxn>
                  <a:cxn ang="0">
                    <a:pos x="120" y="18"/>
                  </a:cxn>
                  <a:cxn ang="0">
                    <a:pos x="134" y="18"/>
                  </a:cxn>
                  <a:cxn ang="0">
                    <a:pos x="146" y="20"/>
                  </a:cxn>
                  <a:cxn ang="0">
                    <a:pos x="158" y="26"/>
                  </a:cxn>
                  <a:cxn ang="0">
                    <a:pos x="170" y="30"/>
                  </a:cxn>
                  <a:cxn ang="0">
                    <a:pos x="176" y="14"/>
                  </a:cxn>
                  <a:cxn ang="0">
                    <a:pos x="176" y="14"/>
                  </a:cxn>
                  <a:cxn ang="0">
                    <a:pos x="164" y="8"/>
                  </a:cxn>
                  <a:cxn ang="0">
                    <a:pos x="150" y="4"/>
                  </a:cxn>
                  <a:cxn ang="0">
                    <a:pos x="134" y="2"/>
                  </a:cxn>
                  <a:cxn ang="0">
                    <a:pos x="120" y="0"/>
                  </a:cxn>
                  <a:cxn ang="0">
                    <a:pos x="120" y="0"/>
                  </a:cxn>
                  <a:cxn ang="0">
                    <a:pos x="108" y="0"/>
                  </a:cxn>
                  <a:cxn ang="0">
                    <a:pos x="96" y="2"/>
                  </a:cxn>
                  <a:cxn ang="0">
                    <a:pos x="74" y="10"/>
                  </a:cxn>
                  <a:cxn ang="0">
                    <a:pos x="54" y="20"/>
                  </a:cxn>
                  <a:cxn ang="0">
                    <a:pos x="36" y="36"/>
                  </a:cxn>
                  <a:cxn ang="0">
                    <a:pos x="20" y="52"/>
                  </a:cxn>
                  <a:cxn ang="0">
                    <a:pos x="10" y="74"/>
                  </a:cxn>
                  <a:cxn ang="0">
                    <a:pos x="2" y="96"/>
                  </a:cxn>
                  <a:cxn ang="0">
                    <a:pos x="2" y="108"/>
                  </a:cxn>
                  <a:cxn ang="0">
                    <a:pos x="0" y="120"/>
                  </a:cxn>
                  <a:cxn ang="0">
                    <a:pos x="0" y="120"/>
                  </a:cxn>
                  <a:cxn ang="0">
                    <a:pos x="2" y="140"/>
                  </a:cxn>
                  <a:cxn ang="0">
                    <a:pos x="6" y="158"/>
                  </a:cxn>
                  <a:cxn ang="0">
                    <a:pos x="14" y="174"/>
                  </a:cxn>
                  <a:cxn ang="0">
                    <a:pos x="24" y="190"/>
                  </a:cxn>
                  <a:cxn ang="0">
                    <a:pos x="36" y="204"/>
                  </a:cxn>
                  <a:cxn ang="0">
                    <a:pos x="50" y="216"/>
                  </a:cxn>
                  <a:cxn ang="0">
                    <a:pos x="66" y="226"/>
                  </a:cxn>
                  <a:cxn ang="0">
                    <a:pos x="82" y="232"/>
                  </a:cxn>
                  <a:cxn ang="0">
                    <a:pos x="90" y="218"/>
                  </a:cxn>
                  <a:cxn ang="0">
                    <a:pos x="90" y="218"/>
                  </a:cxn>
                  <a:cxn ang="0">
                    <a:pos x="74" y="212"/>
                  </a:cxn>
                  <a:cxn ang="0">
                    <a:pos x="60" y="202"/>
                  </a:cxn>
                  <a:cxn ang="0">
                    <a:pos x="48" y="192"/>
                  </a:cxn>
                  <a:cxn ang="0">
                    <a:pos x="38" y="180"/>
                  </a:cxn>
                  <a:cxn ang="0">
                    <a:pos x="30" y="168"/>
                  </a:cxn>
                  <a:cxn ang="0">
                    <a:pos x="22" y="152"/>
                  </a:cxn>
                  <a:cxn ang="0">
                    <a:pos x="20" y="136"/>
                  </a:cxn>
                  <a:cxn ang="0">
                    <a:pos x="18" y="120"/>
                  </a:cxn>
                  <a:cxn ang="0">
                    <a:pos x="18" y="120"/>
                  </a:cxn>
                </a:cxnLst>
                <a:rect l="0" t="0" r="r" b="b"/>
                <a:pathLst>
                  <a:path w="176" h="232">
                    <a:moveTo>
                      <a:pt x="18" y="120"/>
                    </a:moveTo>
                    <a:lnTo>
                      <a:pt x="18" y="120"/>
                    </a:lnTo>
                    <a:lnTo>
                      <a:pt x="20" y="100"/>
                    </a:lnTo>
                    <a:lnTo>
                      <a:pt x="26" y="80"/>
                    </a:lnTo>
                    <a:lnTo>
                      <a:pt x="36" y="62"/>
                    </a:lnTo>
                    <a:lnTo>
                      <a:pt x="48" y="48"/>
                    </a:lnTo>
                    <a:lnTo>
                      <a:pt x="62" y="34"/>
                    </a:lnTo>
                    <a:lnTo>
                      <a:pt x="80" y="26"/>
                    </a:lnTo>
                    <a:lnTo>
                      <a:pt x="100" y="20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34" y="18"/>
                    </a:lnTo>
                    <a:lnTo>
                      <a:pt x="146" y="20"/>
                    </a:lnTo>
                    <a:lnTo>
                      <a:pt x="158" y="26"/>
                    </a:lnTo>
                    <a:lnTo>
                      <a:pt x="170" y="30"/>
                    </a:lnTo>
                    <a:lnTo>
                      <a:pt x="176" y="14"/>
                    </a:lnTo>
                    <a:lnTo>
                      <a:pt x="176" y="14"/>
                    </a:lnTo>
                    <a:lnTo>
                      <a:pt x="164" y="8"/>
                    </a:lnTo>
                    <a:lnTo>
                      <a:pt x="150" y="4"/>
                    </a:lnTo>
                    <a:lnTo>
                      <a:pt x="134" y="2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08" y="0"/>
                    </a:lnTo>
                    <a:lnTo>
                      <a:pt x="96" y="2"/>
                    </a:lnTo>
                    <a:lnTo>
                      <a:pt x="74" y="10"/>
                    </a:lnTo>
                    <a:lnTo>
                      <a:pt x="54" y="20"/>
                    </a:lnTo>
                    <a:lnTo>
                      <a:pt x="36" y="36"/>
                    </a:lnTo>
                    <a:lnTo>
                      <a:pt x="20" y="52"/>
                    </a:lnTo>
                    <a:lnTo>
                      <a:pt x="10" y="74"/>
                    </a:lnTo>
                    <a:lnTo>
                      <a:pt x="2" y="96"/>
                    </a:lnTo>
                    <a:lnTo>
                      <a:pt x="2" y="108"/>
                    </a:lnTo>
                    <a:lnTo>
                      <a:pt x="0" y="120"/>
                    </a:lnTo>
                    <a:lnTo>
                      <a:pt x="0" y="120"/>
                    </a:lnTo>
                    <a:lnTo>
                      <a:pt x="2" y="140"/>
                    </a:lnTo>
                    <a:lnTo>
                      <a:pt x="6" y="158"/>
                    </a:lnTo>
                    <a:lnTo>
                      <a:pt x="14" y="174"/>
                    </a:lnTo>
                    <a:lnTo>
                      <a:pt x="24" y="190"/>
                    </a:lnTo>
                    <a:lnTo>
                      <a:pt x="36" y="204"/>
                    </a:lnTo>
                    <a:lnTo>
                      <a:pt x="50" y="216"/>
                    </a:lnTo>
                    <a:lnTo>
                      <a:pt x="66" y="226"/>
                    </a:lnTo>
                    <a:lnTo>
                      <a:pt x="82" y="232"/>
                    </a:lnTo>
                    <a:lnTo>
                      <a:pt x="90" y="218"/>
                    </a:lnTo>
                    <a:lnTo>
                      <a:pt x="90" y="218"/>
                    </a:lnTo>
                    <a:lnTo>
                      <a:pt x="74" y="212"/>
                    </a:lnTo>
                    <a:lnTo>
                      <a:pt x="60" y="202"/>
                    </a:lnTo>
                    <a:lnTo>
                      <a:pt x="48" y="192"/>
                    </a:lnTo>
                    <a:lnTo>
                      <a:pt x="38" y="180"/>
                    </a:lnTo>
                    <a:lnTo>
                      <a:pt x="30" y="168"/>
                    </a:lnTo>
                    <a:lnTo>
                      <a:pt x="22" y="152"/>
                    </a:lnTo>
                    <a:lnTo>
                      <a:pt x="20" y="136"/>
                    </a:lnTo>
                    <a:lnTo>
                      <a:pt x="18" y="120"/>
                    </a:lnTo>
                    <a:lnTo>
                      <a:pt x="18" y="120"/>
                    </a:lnTo>
                    <a:close/>
                  </a:path>
                </a:pathLst>
              </a:custGeom>
              <a:solidFill>
                <a:srgbClr val="DD4C4A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" name="Freeform 85"/>
              <p:cNvSpPr/>
              <p:nvPr/>
            </p:nvSpPr>
            <p:spPr bwMode="auto">
              <a:xfrm>
                <a:off x="4154488" y="2908300"/>
                <a:ext cx="358775" cy="479425"/>
              </a:xfrm>
              <a:custGeom>
                <a:avLst/>
                <a:gdLst/>
                <a:ahLst/>
                <a:cxnLst>
                  <a:cxn ang="0">
                    <a:pos x="24" y="156"/>
                  </a:cxn>
                  <a:cxn ang="0">
                    <a:pos x="26" y="130"/>
                  </a:cxn>
                  <a:cxn ang="0">
                    <a:pos x="34" y="104"/>
                  </a:cxn>
                  <a:cxn ang="0">
                    <a:pos x="46" y="82"/>
                  </a:cxn>
                  <a:cxn ang="0">
                    <a:pos x="62" y="62"/>
                  </a:cxn>
                  <a:cxn ang="0">
                    <a:pos x="82" y="46"/>
                  </a:cxn>
                  <a:cxn ang="0">
                    <a:pos x="104" y="34"/>
                  </a:cxn>
                  <a:cxn ang="0">
                    <a:pos x="130" y="26"/>
                  </a:cxn>
                  <a:cxn ang="0">
                    <a:pos x="156" y="24"/>
                  </a:cxn>
                  <a:cxn ang="0">
                    <a:pos x="172" y="26"/>
                  </a:cxn>
                  <a:cxn ang="0">
                    <a:pos x="204" y="32"/>
                  </a:cxn>
                  <a:cxn ang="0">
                    <a:pos x="226" y="20"/>
                  </a:cxn>
                  <a:cxn ang="0">
                    <a:pos x="222" y="16"/>
                  </a:cxn>
                  <a:cxn ang="0">
                    <a:pos x="216" y="12"/>
                  </a:cxn>
                  <a:cxn ang="0">
                    <a:pos x="202" y="10"/>
                  </a:cxn>
                  <a:cxn ang="0">
                    <a:pos x="186" y="12"/>
                  </a:cxn>
                  <a:cxn ang="0">
                    <a:pos x="178" y="8"/>
                  </a:cxn>
                  <a:cxn ang="0">
                    <a:pos x="164" y="2"/>
                  </a:cxn>
                  <a:cxn ang="0">
                    <a:pos x="156" y="0"/>
                  </a:cxn>
                  <a:cxn ang="0">
                    <a:pos x="140" y="4"/>
                  </a:cxn>
                  <a:cxn ang="0">
                    <a:pos x="126" y="12"/>
                  </a:cxn>
                  <a:cxn ang="0">
                    <a:pos x="118" y="12"/>
                  </a:cxn>
                  <a:cxn ang="0">
                    <a:pos x="102" y="10"/>
                  </a:cxn>
                  <a:cxn ang="0">
                    <a:pos x="94" y="12"/>
                  </a:cxn>
                  <a:cxn ang="0">
                    <a:pos x="84" y="22"/>
                  </a:cxn>
                  <a:cxn ang="0">
                    <a:pos x="74" y="34"/>
                  </a:cxn>
                  <a:cxn ang="0">
                    <a:pos x="66" y="36"/>
                  </a:cxn>
                  <a:cxn ang="0">
                    <a:pos x="52" y="42"/>
                  </a:cxn>
                  <a:cxn ang="0">
                    <a:pos x="46" y="46"/>
                  </a:cxn>
                  <a:cxn ang="0">
                    <a:pos x="38" y="58"/>
                  </a:cxn>
                  <a:cxn ang="0">
                    <a:pos x="34" y="74"/>
                  </a:cxn>
                  <a:cxn ang="0">
                    <a:pos x="28" y="78"/>
                  </a:cxn>
                  <a:cxn ang="0">
                    <a:pos x="16" y="88"/>
                  </a:cxn>
                  <a:cxn ang="0">
                    <a:pos x="12" y="96"/>
                  </a:cxn>
                  <a:cxn ang="0">
                    <a:pos x="10" y="110"/>
                  </a:cxn>
                  <a:cxn ang="0">
                    <a:pos x="12" y="126"/>
                  </a:cxn>
                  <a:cxn ang="0">
                    <a:pos x="8" y="134"/>
                  </a:cxn>
                  <a:cxn ang="0">
                    <a:pos x="0" y="148"/>
                  </a:cxn>
                  <a:cxn ang="0">
                    <a:pos x="0" y="156"/>
                  </a:cxn>
                  <a:cxn ang="0">
                    <a:pos x="4" y="170"/>
                  </a:cxn>
                  <a:cxn ang="0">
                    <a:pos x="12" y="186"/>
                  </a:cxn>
                  <a:cxn ang="0">
                    <a:pos x="12" y="194"/>
                  </a:cxn>
                  <a:cxn ang="0">
                    <a:pos x="10" y="210"/>
                  </a:cxn>
                  <a:cxn ang="0">
                    <a:pos x="12" y="216"/>
                  </a:cxn>
                  <a:cxn ang="0">
                    <a:pos x="22" y="228"/>
                  </a:cxn>
                  <a:cxn ang="0">
                    <a:pos x="34" y="238"/>
                  </a:cxn>
                  <a:cxn ang="0">
                    <a:pos x="36" y="246"/>
                  </a:cxn>
                  <a:cxn ang="0">
                    <a:pos x="42" y="260"/>
                  </a:cxn>
                  <a:cxn ang="0">
                    <a:pos x="46" y="266"/>
                  </a:cxn>
                  <a:cxn ang="0">
                    <a:pos x="56" y="272"/>
                  </a:cxn>
                  <a:cxn ang="0">
                    <a:pos x="68" y="276"/>
                  </a:cxn>
                  <a:cxn ang="0">
                    <a:pos x="74" y="278"/>
                  </a:cxn>
                  <a:cxn ang="0">
                    <a:pos x="84" y="290"/>
                  </a:cxn>
                  <a:cxn ang="0">
                    <a:pos x="94" y="300"/>
                  </a:cxn>
                  <a:cxn ang="0">
                    <a:pos x="104" y="302"/>
                  </a:cxn>
                  <a:cxn ang="0">
                    <a:pos x="114" y="280"/>
                  </a:cxn>
                  <a:cxn ang="0">
                    <a:pos x="78" y="262"/>
                  </a:cxn>
                  <a:cxn ang="0">
                    <a:pos x="50" y="232"/>
                  </a:cxn>
                  <a:cxn ang="0">
                    <a:pos x="30" y="196"/>
                  </a:cxn>
                  <a:cxn ang="0">
                    <a:pos x="24" y="156"/>
                  </a:cxn>
                </a:cxnLst>
                <a:rect l="0" t="0" r="r" b="b"/>
                <a:pathLst>
                  <a:path w="226" h="302">
                    <a:moveTo>
                      <a:pt x="24" y="156"/>
                    </a:moveTo>
                    <a:lnTo>
                      <a:pt x="24" y="156"/>
                    </a:lnTo>
                    <a:lnTo>
                      <a:pt x="24" y="142"/>
                    </a:lnTo>
                    <a:lnTo>
                      <a:pt x="26" y="130"/>
                    </a:lnTo>
                    <a:lnTo>
                      <a:pt x="30" y="116"/>
                    </a:lnTo>
                    <a:lnTo>
                      <a:pt x="34" y="104"/>
                    </a:lnTo>
                    <a:lnTo>
                      <a:pt x="40" y="92"/>
                    </a:lnTo>
                    <a:lnTo>
                      <a:pt x="46" y="82"/>
                    </a:lnTo>
                    <a:lnTo>
                      <a:pt x="54" y="72"/>
                    </a:lnTo>
                    <a:lnTo>
                      <a:pt x="62" y="62"/>
                    </a:lnTo>
                    <a:lnTo>
                      <a:pt x="72" y="54"/>
                    </a:lnTo>
                    <a:lnTo>
                      <a:pt x="82" y="46"/>
                    </a:lnTo>
                    <a:lnTo>
                      <a:pt x="94" y="40"/>
                    </a:lnTo>
                    <a:lnTo>
                      <a:pt x="104" y="34"/>
                    </a:lnTo>
                    <a:lnTo>
                      <a:pt x="116" y="30"/>
                    </a:lnTo>
                    <a:lnTo>
                      <a:pt x="130" y="26"/>
                    </a:lnTo>
                    <a:lnTo>
                      <a:pt x="142" y="24"/>
                    </a:lnTo>
                    <a:lnTo>
                      <a:pt x="156" y="24"/>
                    </a:lnTo>
                    <a:lnTo>
                      <a:pt x="156" y="24"/>
                    </a:lnTo>
                    <a:lnTo>
                      <a:pt x="172" y="26"/>
                    </a:lnTo>
                    <a:lnTo>
                      <a:pt x="188" y="28"/>
                    </a:lnTo>
                    <a:lnTo>
                      <a:pt x="204" y="32"/>
                    </a:lnTo>
                    <a:lnTo>
                      <a:pt x="218" y="40"/>
                    </a:lnTo>
                    <a:lnTo>
                      <a:pt x="226" y="20"/>
                    </a:lnTo>
                    <a:lnTo>
                      <a:pt x="226" y="20"/>
                    </a:lnTo>
                    <a:lnTo>
                      <a:pt x="222" y="16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0" y="10"/>
                    </a:lnTo>
                    <a:lnTo>
                      <a:pt x="202" y="10"/>
                    </a:lnTo>
                    <a:lnTo>
                      <a:pt x="192" y="12"/>
                    </a:lnTo>
                    <a:lnTo>
                      <a:pt x="186" y="12"/>
                    </a:lnTo>
                    <a:lnTo>
                      <a:pt x="186" y="12"/>
                    </a:lnTo>
                    <a:lnTo>
                      <a:pt x="178" y="8"/>
                    </a:lnTo>
                    <a:lnTo>
                      <a:pt x="170" y="4"/>
                    </a:lnTo>
                    <a:lnTo>
                      <a:pt x="164" y="2"/>
                    </a:lnTo>
                    <a:lnTo>
                      <a:pt x="156" y="0"/>
                    </a:lnTo>
                    <a:lnTo>
                      <a:pt x="156" y="0"/>
                    </a:lnTo>
                    <a:lnTo>
                      <a:pt x="148" y="2"/>
                    </a:lnTo>
                    <a:lnTo>
                      <a:pt x="140" y="4"/>
                    </a:lnTo>
                    <a:lnTo>
                      <a:pt x="134" y="8"/>
                    </a:lnTo>
                    <a:lnTo>
                      <a:pt x="126" y="12"/>
                    </a:lnTo>
                    <a:lnTo>
                      <a:pt x="126" y="12"/>
                    </a:lnTo>
                    <a:lnTo>
                      <a:pt x="118" y="12"/>
                    </a:lnTo>
                    <a:lnTo>
                      <a:pt x="110" y="10"/>
                    </a:lnTo>
                    <a:lnTo>
                      <a:pt x="102" y="10"/>
                    </a:lnTo>
                    <a:lnTo>
                      <a:pt x="94" y="12"/>
                    </a:lnTo>
                    <a:lnTo>
                      <a:pt x="94" y="12"/>
                    </a:lnTo>
                    <a:lnTo>
                      <a:pt x="88" y="16"/>
                    </a:lnTo>
                    <a:lnTo>
                      <a:pt x="84" y="22"/>
                    </a:lnTo>
                    <a:lnTo>
                      <a:pt x="78" y="28"/>
                    </a:lnTo>
                    <a:lnTo>
                      <a:pt x="74" y="34"/>
                    </a:lnTo>
                    <a:lnTo>
                      <a:pt x="74" y="34"/>
                    </a:lnTo>
                    <a:lnTo>
                      <a:pt x="66" y="36"/>
                    </a:lnTo>
                    <a:lnTo>
                      <a:pt x="58" y="38"/>
                    </a:lnTo>
                    <a:lnTo>
                      <a:pt x="52" y="42"/>
                    </a:lnTo>
                    <a:lnTo>
                      <a:pt x="46" y="46"/>
                    </a:lnTo>
                    <a:lnTo>
                      <a:pt x="46" y="46"/>
                    </a:lnTo>
                    <a:lnTo>
                      <a:pt x="42" y="52"/>
                    </a:lnTo>
                    <a:lnTo>
                      <a:pt x="38" y="58"/>
                    </a:lnTo>
                    <a:lnTo>
                      <a:pt x="36" y="66"/>
                    </a:lnTo>
                    <a:lnTo>
                      <a:pt x="34" y="74"/>
                    </a:lnTo>
                    <a:lnTo>
                      <a:pt x="34" y="74"/>
                    </a:lnTo>
                    <a:lnTo>
                      <a:pt x="28" y="78"/>
                    </a:lnTo>
                    <a:lnTo>
                      <a:pt x="22" y="84"/>
                    </a:lnTo>
                    <a:lnTo>
                      <a:pt x="16" y="88"/>
                    </a:lnTo>
                    <a:lnTo>
                      <a:pt x="12" y="96"/>
                    </a:lnTo>
                    <a:lnTo>
                      <a:pt x="12" y="96"/>
                    </a:lnTo>
                    <a:lnTo>
                      <a:pt x="10" y="102"/>
                    </a:lnTo>
                    <a:lnTo>
                      <a:pt x="10" y="110"/>
                    </a:lnTo>
                    <a:lnTo>
                      <a:pt x="12" y="118"/>
                    </a:lnTo>
                    <a:lnTo>
                      <a:pt x="12" y="126"/>
                    </a:lnTo>
                    <a:lnTo>
                      <a:pt x="12" y="126"/>
                    </a:lnTo>
                    <a:lnTo>
                      <a:pt x="8" y="134"/>
                    </a:lnTo>
                    <a:lnTo>
                      <a:pt x="4" y="142"/>
                    </a:lnTo>
                    <a:lnTo>
                      <a:pt x="0" y="148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0" y="164"/>
                    </a:lnTo>
                    <a:lnTo>
                      <a:pt x="4" y="170"/>
                    </a:lnTo>
                    <a:lnTo>
                      <a:pt x="8" y="178"/>
                    </a:lnTo>
                    <a:lnTo>
                      <a:pt x="12" y="186"/>
                    </a:lnTo>
                    <a:lnTo>
                      <a:pt x="12" y="186"/>
                    </a:lnTo>
                    <a:lnTo>
                      <a:pt x="12" y="194"/>
                    </a:lnTo>
                    <a:lnTo>
                      <a:pt x="10" y="202"/>
                    </a:lnTo>
                    <a:lnTo>
                      <a:pt x="10" y="210"/>
                    </a:lnTo>
                    <a:lnTo>
                      <a:pt x="12" y="216"/>
                    </a:lnTo>
                    <a:lnTo>
                      <a:pt x="12" y="216"/>
                    </a:lnTo>
                    <a:lnTo>
                      <a:pt x="16" y="222"/>
                    </a:lnTo>
                    <a:lnTo>
                      <a:pt x="22" y="228"/>
                    </a:lnTo>
                    <a:lnTo>
                      <a:pt x="28" y="232"/>
                    </a:lnTo>
                    <a:lnTo>
                      <a:pt x="34" y="238"/>
                    </a:lnTo>
                    <a:lnTo>
                      <a:pt x="34" y="238"/>
                    </a:lnTo>
                    <a:lnTo>
                      <a:pt x="36" y="246"/>
                    </a:lnTo>
                    <a:lnTo>
                      <a:pt x="38" y="252"/>
                    </a:lnTo>
                    <a:lnTo>
                      <a:pt x="42" y="260"/>
                    </a:lnTo>
                    <a:lnTo>
                      <a:pt x="46" y="266"/>
                    </a:lnTo>
                    <a:lnTo>
                      <a:pt x="46" y="266"/>
                    </a:lnTo>
                    <a:lnTo>
                      <a:pt x="50" y="270"/>
                    </a:lnTo>
                    <a:lnTo>
                      <a:pt x="56" y="272"/>
                    </a:lnTo>
                    <a:lnTo>
                      <a:pt x="68" y="276"/>
                    </a:lnTo>
                    <a:lnTo>
                      <a:pt x="68" y="276"/>
                    </a:lnTo>
                    <a:lnTo>
                      <a:pt x="74" y="278"/>
                    </a:lnTo>
                    <a:lnTo>
                      <a:pt x="74" y="278"/>
                    </a:lnTo>
                    <a:lnTo>
                      <a:pt x="78" y="284"/>
                    </a:lnTo>
                    <a:lnTo>
                      <a:pt x="84" y="290"/>
                    </a:lnTo>
                    <a:lnTo>
                      <a:pt x="88" y="296"/>
                    </a:lnTo>
                    <a:lnTo>
                      <a:pt x="94" y="300"/>
                    </a:lnTo>
                    <a:lnTo>
                      <a:pt x="94" y="300"/>
                    </a:lnTo>
                    <a:lnTo>
                      <a:pt x="104" y="302"/>
                    </a:lnTo>
                    <a:lnTo>
                      <a:pt x="114" y="280"/>
                    </a:lnTo>
                    <a:lnTo>
                      <a:pt x="114" y="280"/>
                    </a:lnTo>
                    <a:lnTo>
                      <a:pt x="94" y="272"/>
                    </a:lnTo>
                    <a:lnTo>
                      <a:pt x="78" y="262"/>
                    </a:lnTo>
                    <a:lnTo>
                      <a:pt x="62" y="248"/>
                    </a:lnTo>
                    <a:lnTo>
                      <a:pt x="50" y="232"/>
                    </a:lnTo>
                    <a:lnTo>
                      <a:pt x="38" y="216"/>
                    </a:lnTo>
                    <a:lnTo>
                      <a:pt x="30" y="196"/>
                    </a:lnTo>
                    <a:lnTo>
                      <a:pt x="26" y="176"/>
                    </a:lnTo>
                    <a:lnTo>
                      <a:pt x="24" y="156"/>
                    </a:lnTo>
                    <a:lnTo>
                      <a:pt x="24" y="156"/>
                    </a:lnTo>
                    <a:close/>
                  </a:path>
                </a:pathLst>
              </a:custGeom>
              <a:solidFill>
                <a:srgbClr val="DD4C4A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" name="Freeform 86"/>
              <p:cNvSpPr/>
              <p:nvPr/>
            </p:nvSpPr>
            <p:spPr bwMode="auto">
              <a:xfrm>
                <a:off x="4192588" y="2946400"/>
                <a:ext cx="307975" cy="406400"/>
              </a:xfrm>
              <a:custGeom>
                <a:avLst/>
                <a:gdLst/>
                <a:ahLst/>
                <a:cxnLst>
                  <a:cxn ang="0">
                    <a:pos x="0" y="132"/>
                  </a:cxn>
                  <a:cxn ang="0">
                    <a:pos x="0" y="132"/>
                  </a:cxn>
                  <a:cxn ang="0">
                    <a:pos x="2" y="152"/>
                  </a:cxn>
                  <a:cxn ang="0">
                    <a:pos x="6" y="172"/>
                  </a:cxn>
                  <a:cxn ang="0">
                    <a:pos x="14" y="192"/>
                  </a:cxn>
                  <a:cxn ang="0">
                    <a:pos x="26" y="208"/>
                  </a:cxn>
                  <a:cxn ang="0">
                    <a:pos x="38" y="224"/>
                  </a:cxn>
                  <a:cxn ang="0">
                    <a:pos x="54" y="238"/>
                  </a:cxn>
                  <a:cxn ang="0">
                    <a:pos x="70" y="248"/>
                  </a:cxn>
                  <a:cxn ang="0">
                    <a:pos x="90" y="256"/>
                  </a:cxn>
                  <a:cxn ang="0">
                    <a:pos x="94" y="244"/>
                  </a:cxn>
                  <a:cxn ang="0">
                    <a:pos x="94" y="244"/>
                  </a:cxn>
                  <a:cxn ang="0">
                    <a:pos x="78" y="238"/>
                  </a:cxn>
                  <a:cxn ang="0">
                    <a:pos x="62" y="228"/>
                  </a:cxn>
                  <a:cxn ang="0">
                    <a:pos x="48" y="216"/>
                  </a:cxn>
                  <a:cxn ang="0">
                    <a:pos x="36" y="202"/>
                  </a:cxn>
                  <a:cxn ang="0">
                    <a:pos x="26" y="186"/>
                  </a:cxn>
                  <a:cxn ang="0">
                    <a:pos x="18" y="170"/>
                  </a:cxn>
                  <a:cxn ang="0">
                    <a:pos x="14" y="152"/>
                  </a:cxn>
                  <a:cxn ang="0">
                    <a:pos x="12" y="132"/>
                  </a:cxn>
                  <a:cxn ang="0">
                    <a:pos x="12" y="132"/>
                  </a:cxn>
                  <a:cxn ang="0">
                    <a:pos x="14" y="120"/>
                  </a:cxn>
                  <a:cxn ang="0">
                    <a:pos x="14" y="108"/>
                  </a:cxn>
                  <a:cxn ang="0">
                    <a:pos x="22" y="86"/>
                  </a:cxn>
                  <a:cxn ang="0">
                    <a:pos x="32" y="64"/>
                  </a:cxn>
                  <a:cxn ang="0">
                    <a:pos x="48" y="48"/>
                  </a:cxn>
                  <a:cxn ang="0">
                    <a:pos x="66" y="32"/>
                  </a:cxn>
                  <a:cxn ang="0">
                    <a:pos x="86" y="22"/>
                  </a:cxn>
                  <a:cxn ang="0">
                    <a:pos x="108" y="14"/>
                  </a:cxn>
                  <a:cxn ang="0">
                    <a:pos x="120" y="12"/>
                  </a:cxn>
                  <a:cxn ang="0">
                    <a:pos x="132" y="12"/>
                  </a:cxn>
                  <a:cxn ang="0">
                    <a:pos x="132" y="12"/>
                  </a:cxn>
                  <a:cxn ang="0">
                    <a:pos x="146" y="14"/>
                  </a:cxn>
                  <a:cxn ang="0">
                    <a:pos x="162" y="16"/>
                  </a:cxn>
                  <a:cxn ang="0">
                    <a:pos x="176" y="20"/>
                  </a:cxn>
                  <a:cxn ang="0">
                    <a:pos x="188" y="26"/>
                  </a:cxn>
                  <a:cxn ang="0">
                    <a:pos x="194" y="16"/>
                  </a:cxn>
                  <a:cxn ang="0">
                    <a:pos x="194" y="16"/>
                  </a:cxn>
                  <a:cxn ang="0">
                    <a:pos x="180" y="8"/>
                  </a:cxn>
                  <a:cxn ang="0">
                    <a:pos x="164" y="4"/>
                  </a:cxn>
                  <a:cxn ang="0">
                    <a:pos x="148" y="2"/>
                  </a:cxn>
                  <a:cxn ang="0">
                    <a:pos x="132" y="0"/>
                  </a:cxn>
                  <a:cxn ang="0">
                    <a:pos x="132" y="0"/>
                  </a:cxn>
                  <a:cxn ang="0">
                    <a:pos x="118" y="0"/>
                  </a:cxn>
                  <a:cxn ang="0">
                    <a:pos x="106" y="2"/>
                  </a:cxn>
                  <a:cxn ang="0">
                    <a:pos x="92" y="6"/>
                  </a:cxn>
                  <a:cxn ang="0">
                    <a:pos x="80" y="10"/>
                  </a:cxn>
                  <a:cxn ang="0">
                    <a:pos x="70" y="16"/>
                  </a:cxn>
                  <a:cxn ang="0">
                    <a:pos x="58" y="22"/>
                  </a:cxn>
                  <a:cxn ang="0">
                    <a:pos x="48" y="30"/>
                  </a:cxn>
                  <a:cxn ang="0">
                    <a:pos x="38" y="38"/>
                  </a:cxn>
                  <a:cxn ang="0">
                    <a:pos x="30" y="48"/>
                  </a:cxn>
                  <a:cxn ang="0">
                    <a:pos x="22" y="58"/>
                  </a:cxn>
                  <a:cxn ang="0">
                    <a:pos x="16" y="68"/>
                  </a:cxn>
                  <a:cxn ang="0">
                    <a:pos x="10" y="80"/>
                  </a:cxn>
                  <a:cxn ang="0">
                    <a:pos x="6" y="92"/>
                  </a:cxn>
                  <a:cxn ang="0">
                    <a:pos x="2" y="106"/>
                  </a:cxn>
                  <a:cxn ang="0">
                    <a:pos x="0" y="118"/>
                  </a:cxn>
                  <a:cxn ang="0">
                    <a:pos x="0" y="132"/>
                  </a:cxn>
                  <a:cxn ang="0">
                    <a:pos x="0" y="132"/>
                  </a:cxn>
                </a:cxnLst>
                <a:rect l="0" t="0" r="r" b="b"/>
                <a:pathLst>
                  <a:path w="194" h="256">
                    <a:moveTo>
                      <a:pt x="0" y="132"/>
                    </a:moveTo>
                    <a:lnTo>
                      <a:pt x="0" y="132"/>
                    </a:lnTo>
                    <a:lnTo>
                      <a:pt x="2" y="152"/>
                    </a:lnTo>
                    <a:lnTo>
                      <a:pt x="6" y="172"/>
                    </a:lnTo>
                    <a:lnTo>
                      <a:pt x="14" y="192"/>
                    </a:lnTo>
                    <a:lnTo>
                      <a:pt x="26" y="208"/>
                    </a:lnTo>
                    <a:lnTo>
                      <a:pt x="38" y="224"/>
                    </a:lnTo>
                    <a:lnTo>
                      <a:pt x="54" y="238"/>
                    </a:lnTo>
                    <a:lnTo>
                      <a:pt x="70" y="248"/>
                    </a:lnTo>
                    <a:lnTo>
                      <a:pt x="90" y="256"/>
                    </a:lnTo>
                    <a:lnTo>
                      <a:pt x="94" y="244"/>
                    </a:lnTo>
                    <a:lnTo>
                      <a:pt x="94" y="244"/>
                    </a:lnTo>
                    <a:lnTo>
                      <a:pt x="78" y="238"/>
                    </a:lnTo>
                    <a:lnTo>
                      <a:pt x="62" y="228"/>
                    </a:lnTo>
                    <a:lnTo>
                      <a:pt x="48" y="216"/>
                    </a:lnTo>
                    <a:lnTo>
                      <a:pt x="36" y="202"/>
                    </a:lnTo>
                    <a:lnTo>
                      <a:pt x="26" y="186"/>
                    </a:lnTo>
                    <a:lnTo>
                      <a:pt x="18" y="170"/>
                    </a:lnTo>
                    <a:lnTo>
                      <a:pt x="14" y="152"/>
                    </a:lnTo>
                    <a:lnTo>
                      <a:pt x="12" y="132"/>
                    </a:lnTo>
                    <a:lnTo>
                      <a:pt x="12" y="132"/>
                    </a:lnTo>
                    <a:lnTo>
                      <a:pt x="14" y="120"/>
                    </a:lnTo>
                    <a:lnTo>
                      <a:pt x="14" y="108"/>
                    </a:lnTo>
                    <a:lnTo>
                      <a:pt x="22" y="86"/>
                    </a:lnTo>
                    <a:lnTo>
                      <a:pt x="32" y="64"/>
                    </a:lnTo>
                    <a:lnTo>
                      <a:pt x="48" y="48"/>
                    </a:lnTo>
                    <a:lnTo>
                      <a:pt x="66" y="32"/>
                    </a:lnTo>
                    <a:lnTo>
                      <a:pt x="86" y="22"/>
                    </a:lnTo>
                    <a:lnTo>
                      <a:pt x="108" y="14"/>
                    </a:lnTo>
                    <a:lnTo>
                      <a:pt x="120" y="12"/>
                    </a:lnTo>
                    <a:lnTo>
                      <a:pt x="132" y="12"/>
                    </a:lnTo>
                    <a:lnTo>
                      <a:pt x="132" y="12"/>
                    </a:lnTo>
                    <a:lnTo>
                      <a:pt x="146" y="14"/>
                    </a:lnTo>
                    <a:lnTo>
                      <a:pt x="162" y="16"/>
                    </a:lnTo>
                    <a:lnTo>
                      <a:pt x="176" y="20"/>
                    </a:lnTo>
                    <a:lnTo>
                      <a:pt x="188" y="26"/>
                    </a:lnTo>
                    <a:lnTo>
                      <a:pt x="194" y="16"/>
                    </a:lnTo>
                    <a:lnTo>
                      <a:pt x="194" y="16"/>
                    </a:lnTo>
                    <a:lnTo>
                      <a:pt x="180" y="8"/>
                    </a:lnTo>
                    <a:lnTo>
                      <a:pt x="164" y="4"/>
                    </a:lnTo>
                    <a:lnTo>
                      <a:pt x="148" y="2"/>
                    </a:lnTo>
                    <a:lnTo>
                      <a:pt x="132" y="0"/>
                    </a:lnTo>
                    <a:lnTo>
                      <a:pt x="132" y="0"/>
                    </a:lnTo>
                    <a:lnTo>
                      <a:pt x="118" y="0"/>
                    </a:lnTo>
                    <a:lnTo>
                      <a:pt x="106" y="2"/>
                    </a:lnTo>
                    <a:lnTo>
                      <a:pt x="92" y="6"/>
                    </a:lnTo>
                    <a:lnTo>
                      <a:pt x="80" y="10"/>
                    </a:lnTo>
                    <a:lnTo>
                      <a:pt x="70" y="16"/>
                    </a:lnTo>
                    <a:lnTo>
                      <a:pt x="58" y="22"/>
                    </a:lnTo>
                    <a:lnTo>
                      <a:pt x="48" y="30"/>
                    </a:lnTo>
                    <a:lnTo>
                      <a:pt x="38" y="38"/>
                    </a:lnTo>
                    <a:lnTo>
                      <a:pt x="30" y="48"/>
                    </a:lnTo>
                    <a:lnTo>
                      <a:pt x="22" y="58"/>
                    </a:lnTo>
                    <a:lnTo>
                      <a:pt x="16" y="68"/>
                    </a:lnTo>
                    <a:lnTo>
                      <a:pt x="10" y="80"/>
                    </a:lnTo>
                    <a:lnTo>
                      <a:pt x="6" y="92"/>
                    </a:lnTo>
                    <a:lnTo>
                      <a:pt x="2" y="106"/>
                    </a:lnTo>
                    <a:lnTo>
                      <a:pt x="0" y="118"/>
                    </a:lnTo>
                    <a:lnTo>
                      <a:pt x="0" y="132"/>
                    </a:lnTo>
                    <a:lnTo>
                      <a:pt x="0" y="132"/>
                    </a:lnTo>
                    <a:close/>
                  </a:path>
                </a:pathLst>
              </a:custGeom>
              <a:solidFill>
                <a:srgbClr val="F8B565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1" name="Freeform 87"/>
              <p:cNvSpPr/>
              <p:nvPr/>
            </p:nvSpPr>
            <p:spPr bwMode="auto">
              <a:xfrm>
                <a:off x="4335463" y="2971800"/>
                <a:ext cx="276225" cy="393700"/>
              </a:xfrm>
              <a:custGeom>
                <a:avLst/>
                <a:gdLst/>
                <a:ahLst/>
                <a:cxnLst>
                  <a:cxn ang="0">
                    <a:pos x="162" y="116"/>
                  </a:cxn>
                  <a:cxn ang="0">
                    <a:pos x="162" y="116"/>
                  </a:cxn>
                  <a:cxn ang="0">
                    <a:pos x="160" y="128"/>
                  </a:cxn>
                  <a:cxn ang="0">
                    <a:pos x="158" y="140"/>
                  </a:cxn>
                  <a:cxn ang="0">
                    <a:pos x="152" y="162"/>
                  </a:cxn>
                  <a:cxn ang="0">
                    <a:pos x="140" y="182"/>
                  </a:cxn>
                  <a:cxn ang="0">
                    <a:pos x="126" y="200"/>
                  </a:cxn>
                  <a:cxn ang="0">
                    <a:pos x="108" y="214"/>
                  </a:cxn>
                  <a:cxn ang="0">
                    <a:pos x="88" y="226"/>
                  </a:cxn>
                  <a:cxn ang="0">
                    <a:pos x="66" y="232"/>
                  </a:cxn>
                  <a:cxn ang="0">
                    <a:pos x="54" y="234"/>
                  </a:cxn>
                  <a:cxn ang="0">
                    <a:pos x="42" y="234"/>
                  </a:cxn>
                  <a:cxn ang="0">
                    <a:pos x="42" y="234"/>
                  </a:cxn>
                  <a:cxn ang="0">
                    <a:pos x="22" y="234"/>
                  </a:cxn>
                  <a:cxn ang="0">
                    <a:pos x="4" y="228"/>
                  </a:cxn>
                  <a:cxn ang="0">
                    <a:pos x="0" y="240"/>
                  </a:cxn>
                  <a:cxn ang="0">
                    <a:pos x="0" y="240"/>
                  </a:cxn>
                  <a:cxn ang="0">
                    <a:pos x="20" y="246"/>
                  </a:cxn>
                  <a:cxn ang="0">
                    <a:pos x="42" y="248"/>
                  </a:cxn>
                  <a:cxn ang="0">
                    <a:pos x="42" y="248"/>
                  </a:cxn>
                  <a:cxn ang="0">
                    <a:pos x="56" y="246"/>
                  </a:cxn>
                  <a:cxn ang="0">
                    <a:pos x="68" y="244"/>
                  </a:cxn>
                  <a:cxn ang="0">
                    <a:pos x="80" y="242"/>
                  </a:cxn>
                  <a:cxn ang="0">
                    <a:pos x="92" y="236"/>
                  </a:cxn>
                  <a:cxn ang="0">
                    <a:pos x="104" y="232"/>
                  </a:cxn>
                  <a:cxn ang="0">
                    <a:pos x="116" y="224"/>
                  </a:cxn>
                  <a:cxn ang="0">
                    <a:pos x="126" y="218"/>
                  </a:cxn>
                  <a:cxn ang="0">
                    <a:pos x="134" y="208"/>
                  </a:cxn>
                  <a:cxn ang="0">
                    <a:pos x="144" y="200"/>
                  </a:cxn>
                  <a:cxn ang="0">
                    <a:pos x="150" y="190"/>
                  </a:cxn>
                  <a:cxn ang="0">
                    <a:pos x="158" y="178"/>
                  </a:cxn>
                  <a:cxn ang="0">
                    <a:pos x="162" y="166"/>
                  </a:cxn>
                  <a:cxn ang="0">
                    <a:pos x="168" y="154"/>
                  </a:cxn>
                  <a:cxn ang="0">
                    <a:pos x="170" y="142"/>
                  </a:cxn>
                  <a:cxn ang="0">
                    <a:pos x="172" y="130"/>
                  </a:cxn>
                  <a:cxn ang="0">
                    <a:pos x="174" y="116"/>
                  </a:cxn>
                  <a:cxn ang="0">
                    <a:pos x="174" y="116"/>
                  </a:cxn>
                  <a:cxn ang="0">
                    <a:pos x="172" y="98"/>
                  </a:cxn>
                  <a:cxn ang="0">
                    <a:pos x="168" y="80"/>
                  </a:cxn>
                  <a:cxn ang="0">
                    <a:pos x="162" y="62"/>
                  </a:cxn>
                  <a:cxn ang="0">
                    <a:pos x="154" y="48"/>
                  </a:cxn>
                  <a:cxn ang="0">
                    <a:pos x="144" y="32"/>
                  </a:cxn>
                  <a:cxn ang="0">
                    <a:pos x="132" y="20"/>
                  </a:cxn>
                  <a:cxn ang="0">
                    <a:pos x="118" y="8"/>
                  </a:cxn>
                  <a:cxn ang="0">
                    <a:pos x="104" y="0"/>
                  </a:cxn>
                  <a:cxn ang="0">
                    <a:pos x="98" y="10"/>
                  </a:cxn>
                  <a:cxn ang="0">
                    <a:pos x="98" y="10"/>
                  </a:cxn>
                  <a:cxn ang="0">
                    <a:pos x="112" y="20"/>
                  </a:cxn>
                  <a:cxn ang="0">
                    <a:pos x="124" y="30"/>
                  </a:cxn>
                  <a:cxn ang="0">
                    <a:pos x="134" y="40"/>
                  </a:cxn>
                  <a:cxn ang="0">
                    <a:pos x="144" y="54"/>
                  </a:cxn>
                  <a:cxn ang="0">
                    <a:pos x="152" y="68"/>
                  </a:cxn>
                  <a:cxn ang="0">
                    <a:pos x="156" y="84"/>
                  </a:cxn>
                  <a:cxn ang="0">
                    <a:pos x="160" y="98"/>
                  </a:cxn>
                  <a:cxn ang="0">
                    <a:pos x="162" y="116"/>
                  </a:cxn>
                  <a:cxn ang="0">
                    <a:pos x="162" y="116"/>
                  </a:cxn>
                </a:cxnLst>
                <a:rect l="0" t="0" r="r" b="b"/>
                <a:pathLst>
                  <a:path w="174" h="248">
                    <a:moveTo>
                      <a:pt x="162" y="116"/>
                    </a:moveTo>
                    <a:lnTo>
                      <a:pt x="162" y="116"/>
                    </a:lnTo>
                    <a:lnTo>
                      <a:pt x="160" y="128"/>
                    </a:lnTo>
                    <a:lnTo>
                      <a:pt x="158" y="140"/>
                    </a:lnTo>
                    <a:lnTo>
                      <a:pt x="152" y="162"/>
                    </a:lnTo>
                    <a:lnTo>
                      <a:pt x="140" y="182"/>
                    </a:lnTo>
                    <a:lnTo>
                      <a:pt x="126" y="200"/>
                    </a:lnTo>
                    <a:lnTo>
                      <a:pt x="108" y="214"/>
                    </a:lnTo>
                    <a:lnTo>
                      <a:pt x="88" y="226"/>
                    </a:lnTo>
                    <a:lnTo>
                      <a:pt x="66" y="232"/>
                    </a:lnTo>
                    <a:lnTo>
                      <a:pt x="54" y="234"/>
                    </a:lnTo>
                    <a:lnTo>
                      <a:pt x="42" y="234"/>
                    </a:lnTo>
                    <a:lnTo>
                      <a:pt x="42" y="234"/>
                    </a:lnTo>
                    <a:lnTo>
                      <a:pt x="22" y="234"/>
                    </a:lnTo>
                    <a:lnTo>
                      <a:pt x="4" y="228"/>
                    </a:lnTo>
                    <a:lnTo>
                      <a:pt x="0" y="240"/>
                    </a:lnTo>
                    <a:lnTo>
                      <a:pt x="0" y="240"/>
                    </a:lnTo>
                    <a:lnTo>
                      <a:pt x="20" y="246"/>
                    </a:lnTo>
                    <a:lnTo>
                      <a:pt x="42" y="248"/>
                    </a:lnTo>
                    <a:lnTo>
                      <a:pt x="42" y="248"/>
                    </a:lnTo>
                    <a:lnTo>
                      <a:pt x="56" y="246"/>
                    </a:lnTo>
                    <a:lnTo>
                      <a:pt x="68" y="244"/>
                    </a:lnTo>
                    <a:lnTo>
                      <a:pt x="80" y="242"/>
                    </a:lnTo>
                    <a:lnTo>
                      <a:pt x="92" y="236"/>
                    </a:lnTo>
                    <a:lnTo>
                      <a:pt x="104" y="232"/>
                    </a:lnTo>
                    <a:lnTo>
                      <a:pt x="116" y="224"/>
                    </a:lnTo>
                    <a:lnTo>
                      <a:pt x="126" y="218"/>
                    </a:lnTo>
                    <a:lnTo>
                      <a:pt x="134" y="208"/>
                    </a:lnTo>
                    <a:lnTo>
                      <a:pt x="144" y="200"/>
                    </a:lnTo>
                    <a:lnTo>
                      <a:pt x="150" y="190"/>
                    </a:lnTo>
                    <a:lnTo>
                      <a:pt x="158" y="178"/>
                    </a:lnTo>
                    <a:lnTo>
                      <a:pt x="162" y="166"/>
                    </a:lnTo>
                    <a:lnTo>
                      <a:pt x="168" y="154"/>
                    </a:lnTo>
                    <a:lnTo>
                      <a:pt x="170" y="142"/>
                    </a:lnTo>
                    <a:lnTo>
                      <a:pt x="172" y="130"/>
                    </a:lnTo>
                    <a:lnTo>
                      <a:pt x="174" y="116"/>
                    </a:lnTo>
                    <a:lnTo>
                      <a:pt x="174" y="116"/>
                    </a:lnTo>
                    <a:lnTo>
                      <a:pt x="172" y="98"/>
                    </a:lnTo>
                    <a:lnTo>
                      <a:pt x="168" y="80"/>
                    </a:lnTo>
                    <a:lnTo>
                      <a:pt x="162" y="62"/>
                    </a:lnTo>
                    <a:lnTo>
                      <a:pt x="154" y="48"/>
                    </a:lnTo>
                    <a:lnTo>
                      <a:pt x="144" y="32"/>
                    </a:lnTo>
                    <a:lnTo>
                      <a:pt x="132" y="20"/>
                    </a:lnTo>
                    <a:lnTo>
                      <a:pt x="118" y="8"/>
                    </a:lnTo>
                    <a:lnTo>
                      <a:pt x="104" y="0"/>
                    </a:lnTo>
                    <a:lnTo>
                      <a:pt x="98" y="10"/>
                    </a:lnTo>
                    <a:lnTo>
                      <a:pt x="98" y="10"/>
                    </a:lnTo>
                    <a:lnTo>
                      <a:pt x="112" y="20"/>
                    </a:lnTo>
                    <a:lnTo>
                      <a:pt x="124" y="30"/>
                    </a:lnTo>
                    <a:lnTo>
                      <a:pt x="134" y="40"/>
                    </a:lnTo>
                    <a:lnTo>
                      <a:pt x="144" y="54"/>
                    </a:lnTo>
                    <a:lnTo>
                      <a:pt x="152" y="68"/>
                    </a:lnTo>
                    <a:lnTo>
                      <a:pt x="156" y="84"/>
                    </a:lnTo>
                    <a:lnTo>
                      <a:pt x="160" y="98"/>
                    </a:lnTo>
                    <a:lnTo>
                      <a:pt x="162" y="116"/>
                    </a:lnTo>
                    <a:lnTo>
                      <a:pt x="162" y="116"/>
                    </a:lnTo>
                    <a:close/>
                  </a:path>
                </a:pathLst>
              </a:custGeom>
              <a:solidFill>
                <a:srgbClr val="DD913E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2" name="Freeform 88"/>
              <p:cNvSpPr/>
              <p:nvPr/>
            </p:nvSpPr>
            <p:spPr bwMode="auto">
              <a:xfrm>
                <a:off x="4354513" y="3013075"/>
                <a:ext cx="209550" cy="304800"/>
              </a:xfrm>
              <a:custGeom>
                <a:avLst/>
                <a:gdLst/>
                <a:ahLst/>
                <a:cxnLst>
                  <a:cxn ang="0">
                    <a:pos x="86" y="78"/>
                  </a:cxn>
                  <a:cxn ang="0">
                    <a:pos x="58" y="104"/>
                  </a:cxn>
                  <a:cxn ang="0">
                    <a:pos x="64" y="142"/>
                  </a:cxn>
                  <a:cxn ang="0">
                    <a:pos x="30" y="124"/>
                  </a:cxn>
                  <a:cxn ang="0">
                    <a:pos x="26" y="128"/>
                  </a:cxn>
                  <a:cxn ang="0">
                    <a:pos x="0" y="188"/>
                  </a:cxn>
                  <a:cxn ang="0">
                    <a:pos x="0" y="188"/>
                  </a:cxn>
                  <a:cxn ang="0">
                    <a:pos x="14" y="190"/>
                  </a:cxn>
                  <a:cxn ang="0">
                    <a:pos x="30" y="192"/>
                  </a:cxn>
                  <a:cxn ang="0">
                    <a:pos x="30" y="192"/>
                  </a:cxn>
                  <a:cxn ang="0">
                    <a:pos x="50" y="190"/>
                  </a:cxn>
                  <a:cxn ang="0">
                    <a:pos x="70" y="184"/>
                  </a:cxn>
                  <a:cxn ang="0">
                    <a:pos x="86" y="174"/>
                  </a:cxn>
                  <a:cxn ang="0">
                    <a:pos x="102" y="162"/>
                  </a:cxn>
                  <a:cxn ang="0">
                    <a:pos x="114" y="146"/>
                  </a:cxn>
                  <a:cxn ang="0">
                    <a:pos x="124" y="130"/>
                  </a:cxn>
                  <a:cxn ang="0">
                    <a:pos x="130" y="110"/>
                  </a:cxn>
                  <a:cxn ang="0">
                    <a:pos x="132" y="90"/>
                  </a:cxn>
                  <a:cxn ang="0">
                    <a:pos x="132" y="90"/>
                  </a:cxn>
                  <a:cxn ang="0">
                    <a:pos x="130" y="76"/>
                  </a:cxn>
                  <a:cxn ang="0">
                    <a:pos x="128" y="62"/>
                  </a:cxn>
                  <a:cxn ang="0">
                    <a:pos x="124" y="50"/>
                  </a:cxn>
                  <a:cxn ang="0">
                    <a:pos x="118" y="38"/>
                  </a:cxn>
                  <a:cxn ang="0">
                    <a:pos x="110" y="26"/>
                  </a:cxn>
                  <a:cxn ang="0">
                    <a:pos x="102" y="16"/>
                  </a:cxn>
                  <a:cxn ang="0">
                    <a:pos x="90" y="8"/>
                  </a:cxn>
                  <a:cxn ang="0">
                    <a:pos x="80" y="0"/>
                  </a:cxn>
                  <a:cxn ang="0">
                    <a:pos x="50" y="72"/>
                  </a:cxn>
                  <a:cxn ang="0">
                    <a:pos x="86" y="78"/>
                  </a:cxn>
                </a:cxnLst>
                <a:rect l="0" t="0" r="r" b="b"/>
                <a:pathLst>
                  <a:path w="132" h="192">
                    <a:moveTo>
                      <a:pt x="86" y="78"/>
                    </a:moveTo>
                    <a:lnTo>
                      <a:pt x="58" y="104"/>
                    </a:lnTo>
                    <a:lnTo>
                      <a:pt x="64" y="142"/>
                    </a:lnTo>
                    <a:lnTo>
                      <a:pt x="30" y="124"/>
                    </a:lnTo>
                    <a:lnTo>
                      <a:pt x="26" y="128"/>
                    </a:lnTo>
                    <a:lnTo>
                      <a:pt x="0" y="188"/>
                    </a:lnTo>
                    <a:lnTo>
                      <a:pt x="0" y="188"/>
                    </a:lnTo>
                    <a:lnTo>
                      <a:pt x="14" y="190"/>
                    </a:lnTo>
                    <a:lnTo>
                      <a:pt x="30" y="192"/>
                    </a:lnTo>
                    <a:lnTo>
                      <a:pt x="30" y="192"/>
                    </a:lnTo>
                    <a:lnTo>
                      <a:pt x="50" y="190"/>
                    </a:lnTo>
                    <a:lnTo>
                      <a:pt x="70" y="184"/>
                    </a:lnTo>
                    <a:lnTo>
                      <a:pt x="86" y="174"/>
                    </a:lnTo>
                    <a:lnTo>
                      <a:pt x="102" y="162"/>
                    </a:lnTo>
                    <a:lnTo>
                      <a:pt x="114" y="146"/>
                    </a:lnTo>
                    <a:lnTo>
                      <a:pt x="124" y="130"/>
                    </a:lnTo>
                    <a:lnTo>
                      <a:pt x="130" y="110"/>
                    </a:lnTo>
                    <a:lnTo>
                      <a:pt x="132" y="90"/>
                    </a:lnTo>
                    <a:lnTo>
                      <a:pt x="132" y="90"/>
                    </a:lnTo>
                    <a:lnTo>
                      <a:pt x="130" y="76"/>
                    </a:lnTo>
                    <a:lnTo>
                      <a:pt x="128" y="62"/>
                    </a:lnTo>
                    <a:lnTo>
                      <a:pt x="124" y="50"/>
                    </a:lnTo>
                    <a:lnTo>
                      <a:pt x="118" y="38"/>
                    </a:lnTo>
                    <a:lnTo>
                      <a:pt x="110" y="26"/>
                    </a:lnTo>
                    <a:lnTo>
                      <a:pt x="102" y="16"/>
                    </a:lnTo>
                    <a:lnTo>
                      <a:pt x="90" y="8"/>
                    </a:lnTo>
                    <a:lnTo>
                      <a:pt x="80" y="0"/>
                    </a:lnTo>
                    <a:lnTo>
                      <a:pt x="50" y="72"/>
                    </a:lnTo>
                    <a:lnTo>
                      <a:pt x="86" y="78"/>
                    </a:lnTo>
                    <a:close/>
                  </a:path>
                </a:pathLst>
              </a:custGeom>
              <a:solidFill>
                <a:srgbClr val="DD913E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3" name="Freeform 89"/>
              <p:cNvSpPr/>
              <p:nvPr/>
            </p:nvSpPr>
            <p:spPr bwMode="auto">
              <a:xfrm>
                <a:off x="4240213" y="2994025"/>
                <a:ext cx="241300" cy="317500"/>
              </a:xfrm>
              <a:custGeom>
                <a:avLst/>
                <a:gdLst/>
                <a:ahLst/>
                <a:cxnLst>
                  <a:cxn ang="0">
                    <a:pos x="0" y="102"/>
                  </a:cxn>
                  <a:cxn ang="0">
                    <a:pos x="0" y="102"/>
                  </a:cxn>
                  <a:cxn ang="0">
                    <a:pos x="2" y="118"/>
                  </a:cxn>
                  <a:cxn ang="0">
                    <a:pos x="4" y="134"/>
                  </a:cxn>
                  <a:cxn ang="0">
                    <a:pos x="12" y="150"/>
                  </a:cxn>
                  <a:cxn ang="0">
                    <a:pos x="20" y="162"/>
                  </a:cxn>
                  <a:cxn ang="0">
                    <a:pos x="30" y="174"/>
                  </a:cxn>
                  <a:cxn ang="0">
                    <a:pos x="42" y="184"/>
                  </a:cxn>
                  <a:cxn ang="0">
                    <a:pos x="56" y="194"/>
                  </a:cxn>
                  <a:cxn ang="0">
                    <a:pos x="72" y="200"/>
                  </a:cxn>
                  <a:cxn ang="0">
                    <a:pos x="98" y="140"/>
                  </a:cxn>
                  <a:cxn ang="0">
                    <a:pos x="68" y="154"/>
                  </a:cxn>
                  <a:cxn ang="0">
                    <a:pos x="74" y="116"/>
                  </a:cxn>
                  <a:cxn ang="0">
                    <a:pos x="46" y="90"/>
                  </a:cxn>
                  <a:cxn ang="0">
                    <a:pos x="84" y="84"/>
                  </a:cxn>
                  <a:cxn ang="0">
                    <a:pos x="102" y="48"/>
                  </a:cxn>
                  <a:cxn ang="0">
                    <a:pos x="120" y="84"/>
                  </a:cxn>
                  <a:cxn ang="0">
                    <a:pos x="122" y="84"/>
                  </a:cxn>
                  <a:cxn ang="0">
                    <a:pos x="152" y="12"/>
                  </a:cxn>
                  <a:cxn ang="0">
                    <a:pos x="152" y="12"/>
                  </a:cxn>
                  <a:cxn ang="0">
                    <a:pos x="140" y="8"/>
                  </a:cxn>
                  <a:cxn ang="0">
                    <a:pos x="128" y="2"/>
                  </a:cxn>
                  <a:cxn ang="0">
                    <a:pos x="116" y="0"/>
                  </a:cxn>
                  <a:cxn ang="0">
                    <a:pos x="102" y="0"/>
                  </a:cxn>
                  <a:cxn ang="0">
                    <a:pos x="102" y="0"/>
                  </a:cxn>
                  <a:cxn ang="0">
                    <a:pos x="82" y="2"/>
                  </a:cxn>
                  <a:cxn ang="0">
                    <a:pos x="62" y="8"/>
                  </a:cxn>
                  <a:cxn ang="0">
                    <a:pos x="44" y="16"/>
                  </a:cxn>
                  <a:cxn ang="0">
                    <a:pos x="30" y="30"/>
                  </a:cxn>
                  <a:cxn ang="0">
                    <a:pos x="18" y="44"/>
                  </a:cxn>
                  <a:cxn ang="0">
                    <a:pos x="8" y="62"/>
                  </a:cxn>
                  <a:cxn ang="0">
                    <a:pos x="2" y="82"/>
                  </a:cxn>
                  <a:cxn ang="0">
                    <a:pos x="0" y="102"/>
                  </a:cxn>
                  <a:cxn ang="0">
                    <a:pos x="0" y="102"/>
                  </a:cxn>
                </a:cxnLst>
                <a:rect l="0" t="0" r="r" b="b"/>
                <a:pathLst>
                  <a:path w="152" h="200">
                    <a:moveTo>
                      <a:pt x="0" y="102"/>
                    </a:moveTo>
                    <a:lnTo>
                      <a:pt x="0" y="102"/>
                    </a:lnTo>
                    <a:lnTo>
                      <a:pt x="2" y="118"/>
                    </a:lnTo>
                    <a:lnTo>
                      <a:pt x="4" y="134"/>
                    </a:lnTo>
                    <a:lnTo>
                      <a:pt x="12" y="150"/>
                    </a:lnTo>
                    <a:lnTo>
                      <a:pt x="20" y="162"/>
                    </a:lnTo>
                    <a:lnTo>
                      <a:pt x="30" y="174"/>
                    </a:lnTo>
                    <a:lnTo>
                      <a:pt x="42" y="184"/>
                    </a:lnTo>
                    <a:lnTo>
                      <a:pt x="56" y="194"/>
                    </a:lnTo>
                    <a:lnTo>
                      <a:pt x="72" y="200"/>
                    </a:lnTo>
                    <a:lnTo>
                      <a:pt x="98" y="140"/>
                    </a:lnTo>
                    <a:lnTo>
                      <a:pt x="68" y="154"/>
                    </a:lnTo>
                    <a:lnTo>
                      <a:pt x="74" y="116"/>
                    </a:lnTo>
                    <a:lnTo>
                      <a:pt x="46" y="90"/>
                    </a:lnTo>
                    <a:lnTo>
                      <a:pt x="84" y="84"/>
                    </a:lnTo>
                    <a:lnTo>
                      <a:pt x="102" y="48"/>
                    </a:lnTo>
                    <a:lnTo>
                      <a:pt x="120" y="84"/>
                    </a:lnTo>
                    <a:lnTo>
                      <a:pt x="122" y="84"/>
                    </a:lnTo>
                    <a:lnTo>
                      <a:pt x="152" y="12"/>
                    </a:lnTo>
                    <a:lnTo>
                      <a:pt x="152" y="12"/>
                    </a:lnTo>
                    <a:lnTo>
                      <a:pt x="140" y="8"/>
                    </a:lnTo>
                    <a:lnTo>
                      <a:pt x="128" y="2"/>
                    </a:lnTo>
                    <a:lnTo>
                      <a:pt x="116" y="0"/>
                    </a:lnTo>
                    <a:lnTo>
                      <a:pt x="102" y="0"/>
                    </a:lnTo>
                    <a:lnTo>
                      <a:pt x="102" y="0"/>
                    </a:lnTo>
                    <a:lnTo>
                      <a:pt x="82" y="2"/>
                    </a:lnTo>
                    <a:lnTo>
                      <a:pt x="62" y="8"/>
                    </a:lnTo>
                    <a:lnTo>
                      <a:pt x="44" y="16"/>
                    </a:lnTo>
                    <a:lnTo>
                      <a:pt x="30" y="30"/>
                    </a:lnTo>
                    <a:lnTo>
                      <a:pt x="18" y="44"/>
                    </a:lnTo>
                    <a:lnTo>
                      <a:pt x="8" y="62"/>
                    </a:lnTo>
                    <a:lnTo>
                      <a:pt x="2" y="82"/>
                    </a:lnTo>
                    <a:lnTo>
                      <a:pt x="0" y="102"/>
                    </a:lnTo>
                    <a:lnTo>
                      <a:pt x="0" y="102"/>
                    </a:lnTo>
                    <a:close/>
                  </a:path>
                </a:pathLst>
              </a:custGeom>
              <a:solidFill>
                <a:srgbClr val="F8B565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4" name="Freeform 90"/>
              <p:cNvSpPr/>
              <p:nvPr/>
            </p:nvSpPr>
            <p:spPr bwMode="auto">
              <a:xfrm>
                <a:off x="4395788" y="3127375"/>
                <a:ext cx="95250" cy="111125"/>
              </a:xfrm>
              <a:custGeom>
                <a:avLst/>
                <a:gdLst/>
                <a:ahLst/>
                <a:cxnLst>
                  <a:cxn ang="0">
                    <a:pos x="38" y="70"/>
                  </a:cxn>
                  <a:cxn ang="0">
                    <a:pos x="32" y="32"/>
                  </a:cxn>
                  <a:cxn ang="0">
                    <a:pos x="60" y="6"/>
                  </a:cxn>
                  <a:cxn ang="0">
                    <a:pos x="24" y="0"/>
                  </a:cxn>
                  <a:cxn ang="0">
                    <a:pos x="0" y="56"/>
                  </a:cxn>
                  <a:cxn ang="0">
                    <a:pos x="4" y="52"/>
                  </a:cxn>
                  <a:cxn ang="0">
                    <a:pos x="38" y="70"/>
                  </a:cxn>
                </a:cxnLst>
                <a:rect l="0" t="0" r="r" b="b"/>
                <a:pathLst>
                  <a:path w="60" h="70">
                    <a:moveTo>
                      <a:pt x="38" y="70"/>
                    </a:moveTo>
                    <a:lnTo>
                      <a:pt x="32" y="32"/>
                    </a:lnTo>
                    <a:lnTo>
                      <a:pt x="60" y="6"/>
                    </a:lnTo>
                    <a:lnTo>
                      <a:pt x="24" y="0"/>
                    </a:lnTo>
                    <a:lnTo>
                      <a:pt x="0" y="56"/>
                    </a:lnTo>
                    <a:lnTo>
                      <a:pt x="4" y="52"/>
                    </a:lnTo>
                    <a:lnTo>
                      <a:pt x="38" y="70"/>
                    </a:lnTo>
                    <a:close/>
                  </a:path>
                </a:pathLst>
              </a:custGeom>
              <a:solidFill>
                <a:srgbClr val="DD5612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5" name="Freeform 91"/>
              <p:cNvSpPr/>
              <p:nvPr/>
            </p:nvSpPr>
            <p:spPr bwMode="auto">
              <a:xfrm>
                <a:off x="4313238" y="3070225"/>
                <a:ext cx="120650" cy="168275"/>
              </a:xfrm>
              <a:custGeom>
                <a:avLst/>
                <a:gdLst/>
                <a:ahLst/>
                <a:cxnLst>
                  <a:cxn ang="0">
                    <a:pos x="74" y="36"/>
                  </a:cxn>
                  <a:cxn ang="0">
                    <a:pos x="56" y="0"/>
                  </a:cxn>
                  <a:cxn ang="0">
                    <a:pos x="38" y="36"/>
                  </a:cxn>
                  <a:cxn ang="0">
                    <a:pos x="0" y="42"/>
                  </a:cxn>
                  <a:cxn ang="0">
                    <a:pos x="28" y="68"/>
                  </a:cxn>
                  <a:cxn ang="0">
                    <a:pos x="22" y="106"/>
                  </a:cxn>
                  <a:cxn ang="0">
                    <a:pos x="52" y="92"/>
                  </a:cxn>
                  <a:cxn ang="0">
                    <a:pos x="76" y="36"/>
                  </a:cxn>
                  <a:cxn ang="0">
                    <a:pos x="74" y="36"/>
                  </a:cxn>
                </a:cxnLst>
                <a:rect l="0" t="0" r="r" b="b"/>
                <a:pathLst>
                  <a:path w="76" h="106">
                    <a:moveTo>
                      <a:pt x="74" y="36"/>
                    </a:moveTo>
                    <a:lnTo>
                      <a:pt x="56" y="0"/>
                    </a:lnTo>
                    <a:lnTo>
                      <a:pt x="38" y="36"/>
                    </a:lnTo>
                    <a:lnTo>
                      <a:pt x="0" y="42"/>
                    </a:lnTo>
                    <a:lnTo>
                      <a:pt x="28" y="68"/>
                    </a:lnTo>
                    <a:lnTo>
                      <a:pt x="22" y="106"/>
                    </a:lnTo>
                    <a:lnTo>
                      <a:pt x="52" y="92"/>
                    </a:lnTo>
                    <a:lnTo>
                      <a:pt x="76" y="36"/>
                    </a:lnTo>
                    <a:lnTo>
                      <a:pt x="74" y="36"/>
                    </a:lnTo>
                    <a:close/>
                  </a:path>
                </a:pathLst>
              </a:custGeom>
              <a:solidFill>
                <a:srgbClr val="FA7225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" name="Freeform 92"/>
              <p:cNvSpPr/>
              <p:nvPr/>
            </p:nvSpPr>
            <p:spPr bwMode="auto">
              <a:xfrm>
                <a:off x="4319588" y="2940050"/>
                <a:ext cx="330200" cy="463550"/>
              </a:xfrm>
              <a:custGeom>
                <a:avLst/>
                <a:gdLst/>
                <a:ahLst/>
                <a:cxnLst>
                  <a:cxn ang="0">
                    <a:pos x="196" y="166"/>
                  </a:cxn>
                  <a:cxn ang="0">
                    <a:pos x="202" y="150"/>
                  </a:cxn>
                  <a:cxn ang="0">
                    <a:pos x="208" y="136"/>
                  </a:cxn>
                  <a:cxn ang="0">
                    <a:pos x="206" y="128"/>
                  </a:cxn>
                  <a:cxn ang="0">
                    <a:pos x="200" y="114"/>
                  </a:cxn>
                  <a:cxn ang="0">
                    <a:pos x="196" y="106"/>
                  </a:cxn>
                  <a:cxn ang="0">
                    <a:pos x="196" y="90"/>
                  </a:cxn>
                  <a:cxn ang="0">
                    <a:pos x="196" y="76"/>
                  </a:cxn>
                  <a:cxn ang="0">
                    <a:pos x="192" y="68"/>
                  </a:cxn>
                  <a:cxn ang="0">
                    <a:pos x="180" y="58"/>
                  </a:cxn>
                  <a:cxn ang="0">
                    <a:pos x="174" y="54"/>
                  </a:cxn>
                  <a:cxn ang="0">
                    <a:pos x="168" y="38"/>
                  </a:cxn>
                  <a:cxn ang="0">
                    <a:pos x="162" y="26"/>
                  </a:cxn>
                  <a:cxn ang="0">
                    <a:pos x="156" y="22"/>
                  </a:cxn>
                  <a:cxn ang="0">
                    <a:pos x="140" y="16"/>
                  </a:cxn>
                  <a:cxn ang="0">
                    <a:pos x="134" y="14"/>
                  </a:cxn>
                  <a:cxn ang="0">
                    <a:pos x="122" y="0"/>
                  </a:cxn>
                  <a:cxn ang="0">
                    <a:pos x="114" y="20"/>
                  </a:cxn>
                  <a:cxn ang="0">
                    <a:pos x="142" y="40"/>
                  </a:cxn>
                  <a:cxn ang="0">
                    <a:pos x="164" y="68"/>
                  </a:cxn>
                  <a:cxn ang="0">
                    <a:pos x="178" y="100"/>
                  </a:cxn>
                  <a:cxn ang="0">
                    <a:pos x="184" y="136"/>
                  </a:cxn>
                  <a:cxn ang="0">
                    <a:pos x="182" y="150"/>
                  </a:cxn>
                  <a:cxn ang="0">
                    <a:pos x="178" y="174"/>
                  </a:cxn>
                  <a:cxn ang="0">
                    <a:pos x="168" y="198"/>
                  </a:cxn>
                  <a:cxn ang="0">
                    <a:pos x="154" y="220"/>
                  </a:cxn>
                  <a:cxn ang="0">
                    <a:pos x="136" y="238"/>
                  </a:cxn>
                  <a:cxn ang="0">
                    <a:pos x="114" y="252"/>
                  </a:cxn>
                  <a:cxn ang="0">
                    <a:pos x="90" y="262"/>
                  </a:cxn>
                  <a:cxn ang="0">
                    <a:pos x="66" y="266"/>
                  </a:cxn>
                  <a:cxn ang="0">
                    <a:pos x="52" y="268"/>
                  </a:cxn>
                  <a:cxn ang="0">
                    <a:pos x="10" y="260"/>
                  </a:cxn>
                  <a:cxn ang="0">
                    <a:pos x="0" y="282"/>
                  </a:cxn>
                  <a:cxn ang="0">
                    <a:pos x="22" y="280"/>
                  </a:cxn>
                  <a:cxn ang="0">
                    <a:pos x="28" y="282"/>
                  </a:cxn>
                  <a:cxn ang="0">
                    <a:pos x="42" y="290"/>
                  </a:cxn>
                  <a:cxn ang="0">
                    <a:pos x="48" y="292"/>
                  </a:cxn>
                  <a:cxn ang="0">
                    <a:pos x="52" y="292"/>
                  </a:cxn>
                  <a:cxn ang="0">
                    <a:pos x="56" y="292"/>
                  </a:cxn>
                  <a:cxn ang="0">
                    <a:pos x="68" y="286"/>
                  </a:cxn>
                  <a:cxn ang="0">
                    <a:pos x="82" y="280"/>
                  </a:cxn>
                  <a:cxn ang="0">
                    <a:pos x="88" y="280"/>
                  </a:cxn>
                  <a:cxn ang="0">
                    <a:pos x="106" y="282"/>
                  </a:cxn>
                  <a:cxn ang="0">
                    <a:pos x="112" y="280"/>
                  </a:cxn>
                  <a:cxn ang="0">
                    <a:pos x="124" y="270"/>
                  </a:cxn>
                  <a:cxn ang="0">
                    <a:pos x="134" y="258"/>
                  </a:cxn>
                  <a:cxn ang="0">
                    <a:pos x="140" y="256"/>
                  </a:cxn>
                  <a:cxn ang="0">
                    <a:pos x="152" y="252"/>
                  </a:cxn>
                  <a:cxn ang="0">
                    <a:pos x="162" y="246"/>
                  </a:cxn>
                  <a:cxn ang="0">
                    <a:pos x="166" y="240"/>
                  </a:cxn>
                  <a:cxn ang="0">
                    <a:pos x="170" y="226"/>
                  </a:cxn>
                  <a:cxn ang="0">
                    <a:pos x="174" y="218"/>
                  </a:cxn>
                  <a:cxn ang="0">
                    <a:pos x="186" y="208"/>
                  </a:cxn>
                  <a:cxn ang="0">
                    <a:pos x="196" y="196"/>
                  </a:cxn>
                  <a:cxn ang="0">
                    <a:pos x="198" y="190"/>
                  </a:cxn>
                  <a:cxn ang="0">
                    <a:pos x="196" y="174"/>
                  </a:cxn>
                  <a:cxn ang="0">
                    <a:pos x="196" y="166"/>
                  </a:cxn>
                </a:cxnLst>
                <a:rect l="0" t="0" r="r" b="b"/>
                <a:pathLst>
                  <a:path w="208" h="292">
                    <a:moveTo>
                      <a:pt x="196" y="166"/>
                    </a:moveTo>
                    <a:lnTo>
                      <a:pt x="196" y="166"/>
                    </a:lnTo>
                    <a:lnTo>
                      <a:pt x="200" y="158"/>
                    </a:lnTo>
                    <a:lnTo>
                      <a:pt x="202" y="150"/>
                    </a:lnTo>
                    <a:lnTo>
                      <a:pt x="206" y="144"/>
                    </a:lnTo>
                    <a:lnTo>
                      <a:pt x="208" y="136"/>
                    </a:lnTo>
                    <a:lnTo>
                      <a:pt x="208" y="136"/>
                    </a:lnTo>
                    <a:lnTo>
                      <a:pt x="206" y="128"/>
                    </a:lnTo>
                    <a:lnTo>
                      <a:pt x="202" y="122"/>
                    </a:lnTo>
                    <a:lnTo>
                      <a:pt x="200" y="114"/>
                    </a:lnTo>
                    <a:lnTo>
                      <a:pt x="196" y="106"/>
                    </a:lnTo>
                    <a:lnTo>
                      <a:pt x="196" y="106"/>
                    </a:lnTo>
                    <a:lnTo>
                      <a:pt x="196" y="98"/>
                    </a:lnTo>
                    <a:lnTo>
                      <a:pt x="196" y="90"/>
                    </a:lnTo>
                    <a:lnTo>
                      <a:pt x="198" y="82"/>
                    </a:lnTo>
                    <a:lnTo>
                      <a:pt x="196" y="76"/>
                    </a:lnTo>
                    <a:lnTo>
                      <a:pt x="196" y="76"/>
                    </a:lnTo>
                    <a:lnTo>
                      <a:pt x="192" y="68"/>
                    </a:lnTo>
                    <a:lnTo>
                      <a:pt x="186" y="64"/>
                    </a:lnTo>
                    <a:lnTo>
                      <a:pt x="180" y="58"/>
                    </a:lnTo>
                    <a:lnTo>
                      <a:pt x="174" y="54"/>
                    </a:lnTo>
                    <a:lnTo>
                      <a:pt x="174" y="54"/>
                    </a:lnTo>
                    <a:lnTo>
                      <a:pt x="170" y="46"/>
                    </a:lnTo>
                    <a:lnTo>
                      <a:pt x="168" y="38"/>
                    </a:lnTo>
                    <a:lnTo>
                      <a:pt x="166" y="32"/>
                    </a:lnTo>
                    <a:lnTo>
                      <a:pt x="162" y="26"/>
                    </a:lnTo>
                    <a:lnTo>
                      <a:pt x="162" y="26"/>
                    </a:lnTo>
                    <a:lnTo>
                      <a:pt x="156" y="22"/>
                    </a:lnTo>
                    <a:lnTo>
                      <a:pt x="148" y="18"/>
                    </a:lnTo>
                    <a:lnTo>
                      <a:pt x="140" y="16"/>
                    </a:lnTo>
                    <a:lnTo>
                      <a:pt x="134" y="14"/>
                    </a:lnTo>
                    <a:lnTo>
                      <a:pt x="134" y="14"/>
                    </a:lnTo>
                    <a:lnTo>
                      <a:pt x="128" y="8"/>
                    </a:lnTo>
                    <a:lnTo>
                      <a:pt x="122" y="0"/>
                    </a:lnTo>
                    <a:lnTo>
                      <a:pt x="114" y="20"/>
                    </a:lnTo>
                    <a:lnTo>
                      <a:pt x="114" y="20"/>
                    </a:lnTo>
                    <a:lnTo>
                      <a:pt x="128" y="28"/>
                    </a:lnTo>
                    <a:lnTo>
                      <a:pt x="142" y="40"/>
                    </a:lnTo>
                    <a:lnTo>
                      <a:pt x="154" y="52"/>
                    </a:lnTo>
                    <a:lnTo>
                      <a:pt x="164" y="68"/>
                    </a:lnTo>
                    <a:lnTo>
                      <a:pt x="172" y="82"/>
                    </a:lnTo>
                    <a:lnTo>
                      <a:pt x="178" y="100"/>
                    </a:lnTo>
                    <a:lnTo>
                      <a:pt x="182" y="118"/>
                    </a:lnTo>
                    <a:lnTo>
                      <a:pt x="184" y="136"/>
                    </a:lnTo>
                    <a:lnTo>
                      <a:pt x="184" y="136"/>
                    </a:lnTo>
                    <a:lnTo>
                      <a:pt x="182" y="150"/>
                    </a:lnTo>
                    <a:lnTo>
                      <a:pt x="180" y="162"/>
                    </a:lnTo>
                    <a:lnTo>
                      <a:pt x="178" y="174"/>
                    </a:lnTo>
                    <a:lnTo>
                      <a:pt x="172" y="186"/>
                    </a:lnTo>
                    <a:lnTo>
                      <a:pt x="168" y="198"/>
                    </a:lnTo>
                    <a:lnTo>
                      <a:pt x="160" y="210"/>
                    </a:lnTo>
                    <a:lnTo>
                      <a:pt x="154" y="220"/>
                    </a:lnTo>
                    <a:lnTo>
                      <a:pt x="144" y="228"/>
                    </a:lnTo>
                    <a:lnTo>
                      <a:pt x="136" y="238"/>
                    </a:lnTo>
                    <a:lnTo>
                      <a:pt x="126" y="244"/>
                    </a:lnTo>
                    <a:lnTo>
                      <a:pt x="114" y="252"/>
                    </a:lnTo>
                    <a:lnTo>
                      <a:pt x="102" y="256"/>
                    </a:lnTo>
                    <a:lnTo>
                      <a:pt x="90" y="262"/>
                    </a:lnTo>
                    <a:lnTo>
                      <a:pt x="78" y="264"/>
                    </a:lnTo>
                    <a:lnTo>
                      <a:pt x="66" y="266"/>
                    </a:lnTo>
                    <a:lnTo>
                      <a:pt x="52" y="268"/>
                    </a:lnTo>
                    <a:lnTo>
                      <a:pt x="52" y="268"/>
                    </a:lnTo>
                    <a:lnTo>
                      <a:pt x="30" y="266"/>
                    </a:lnTo>
                    <a:lnTo>
                      <a:pt x="10" y="260"/>
                    </a:lnTo>
                    <a:lnTo>
                      <a:pt x="0" y="282"/>
                    </a:lnTo>
                    <a:lnTo>
                      <a:pt x="0" y="282"/>
                    </a:lnTo>
                    <a:lnTo>
                      <a:pt x="12" y="280"/>
                    </a:lnTo>
                    <a:lnTo>
                      <a:pt x="22" y="280"/>
                    </a:lnTo>
                    <a:lnTo>
                      <a:pt x="22" y="280"/>
                    </a:lnTo>
                    <a:lnTo>
                      <a:pt x="28" y="282"/>
                    </a:lnTo>
                    <a:lnTo>
                      <a:pt x="34" y="286"/>
                    </a:lnTo>
                    <a:lnTo>
                      <a:pt x="42" y="290"/>
                    </a:lnTo>
                    <a:lnTo>
                      <a:pt x="48" y="292"/>
                    </a:lnTo>
                    <a:lnTo>
                      <a:pt x="48" y="292"/>
                    </a:lnTo>
                    <a:lnTo>
                      <a:pt x="52" y="292"/>
                    </a:lnTo>
                    <a:lnTo>
                      <a:pt x="52" y="292"/>
                    </a:lnTo>
                    <a:lnTo>
                      <a:pt x="56" y="292"/>
                    </a:lnTo>
                    <a:lnTo>
                      <a:pt x="56" y="292"/>
                    </a:lnTo>
                    <a:lnTo>
                      <a:pt x="62" y="290"/>
                    </a:lnTo>
                    <a:lnTo>
                      <a:pt x="68" y="286"/>
                    </a:lnTo>
                    <a:lnTo>
                      <a:pt x="74" y="282"/>
                    </a:lnTo>
                    <a:lnTo>
                      <a:pt x="82" y="280"/>
                    </a:lnTo>
                    <a:lnTo>
                      <a:pt x="82" y="280"/>
                    </a:lnTo>
                    <a:lnTo>
                      <a:pt x="88" y="280"/>
                    </a:lnTo>
                    <a:lnTo>
                      <a:pt x="98" y="280"/>
                    </a:lnTo>
                    <a:lnTo>
                      <a:pt x="106" y="282"/>
                    </a:lnTo>
                    <a:lnTo>
                      <a:pt x="112" y="280"/>
                    </a:lnTo>
                    <a:lnTo>
                      <a:pt x="112" y="280"/>
                    </a:lnTo>
                    <a:lnTo>
                      <a:pt x="118" y="276"/>
                    </a:lnTo>
                    <a:lnTo>
                      <a:pt x="124" y="270"/>
                    </a:lnTo>
                    <a:lnTo>
                      <a:pt x="128" y="264"/>
                    </a:lnTo>
                    <a:lnTo>
                      <a:pt x="134" y="258"/>
                    </a:lnTo>
                    <a:lnTo>
                      <a:pt x="134" y="258"/>
                    </a:lnTo>
                    <a:lnTo>
                      <a:pt x="140" y="256"/>
                    </a:lnTo>
                    <a:lnTo>
                      <a:pt x="140" y="256"/>
                    </a:lnTo>
                    <a:lnTo>
                      <a:pt x="152" y="252"/>
                    </a:lnTo>
                    <a:lnTo>
                      <a:pt x="158" y="250"/>
                    </a:lnTo>
                    <a:lnTo>
                      <a:pt x="162" y="246"/>
                    </a:lnTo>
                    <a:lnTo>
                      <a:pt x="162" y="246"/>
                    </a:lnTo>
                    <a:lnTo>
                      <a:pt x="166" y="240"/>
                    </a:lnTo>
                    <a:lnTo>
                      <a:pt x="168" y="232"/>
                    </a:lnTo>
                    <a:lnTo>
                      <a:pt x="170" y="226"/>
                    </a:lnTo>
                    <a:lnTo>
                      <a:pt x="174" y="218"/>
                    </a:lnTo>
                    <a:lnTo>
                      <a:pt x="174" y="218"/>
                    </a:lnTo>
                    <a:lnTo>
                      <a:pt x="180" y="212"/>
                    </a:lnTo>
                    <a:lnTo>
                      <a:pt x="186" y="208"/>
                    </a:lnTo>
                    <a:lnTo>
                      <a:pt x="192" y="202"/>
                    </a:lnTo>
                    <a:lnTo>
                      <a:pt x="196" y="196"/>
                    </a:lnTo>
                    <a:lnTo>
                      <a:pt x="196" y="196"/>
                    </a:lnTo>
                    <a:lnTo>
                      <a:pt x="198" y="190"/>
                    </a:lnTo>
                    <a:lnTo>
                      <a:pt x="196" y="182"/>
                    </a:lnTo>
                    <a:lnTo>
                      <a:pt x="196" y="174"/>
                    </a:lnTo>
                    <a:lnTo>
                      <a:pt x="196" y="166"/>
                    </a:lnTo>
                    <a:lnTo>
                      <a:pt x="196" y="166"/>
                    </a:lnTo>
                    <a:close/>
                  </a:path>
                </a:pathLst>
              </a:custGeom>
              <a:solidFill>
                <a:srgbClr val="B53535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7" name="Freeform 93"/>
              <p:cNvSpPr/>
              <p:nvPr/>
            </p:nvSpPr>
            <p:spPr bwMode="auto">
              <a:xfrm>
                <a:off x="4275138" y="3397250"/>
                <a:ext cx="111125" cy="177800"/>
              </a:xfrm>
              <a:custGeom>
                <a:avLst/>
                <a:gdLst/>
                <a:ahLst/>
                <a:cxnLst>
                  <a:cxn ang="0">
                    <a:pos x="6" y="54"/>
                  </a:cxn>
                  <a:cxn ang="0">
                    <a:pos x="36" y="112"/>
                  </a:cxn>
                  <a:cxn ang="0">
                    <a:pos x="70" y="12"/>
                  </a:cxn>
                  <a:cxn ang="0">
                    <a:pos x="70" y="12"/>
                  </a:cxn>
                  <a:cxn ang="0">
                    <a:pos x="64" y="10"/>
                  </a:cxn>
                  <a:cxn ang="0">
                    <a:pos x="56" y="6"/>
                  </a:cxn>
                  <a:cxn ang="0">
                    <a:pos x="50" y="2"/>
                  </a:cxn>
                  <a:cxn ang="0">
                    <a:pos x="44" y="0"/>
                  </a:cxn>
                  <a:cxn ang="0">
                    <a:pos x="44" y="0"/>
                  </a:cxn>
                  <a:cxn ang="0">
                    <a:pos x="34" y="0"/>
                  </a:cxn>
                  <a:cxn ang="0">
                    <a:pos x="24" y="2"/>
                  </a:cxn>
                  <a:cxn ang="0">
                    <a:pos x="0" y="58"/>
                  </a:cxn>
                  <a:cxn ang="0">
                    <a:pos x="6" y="54"/>
                  </a:cxn>
                </a:cxnLst>
                <a:rect l="0" t="0" r="r" b="b"/>
                <a:pathLst>
                  <a:path w="70" h="112">
                    <a:moveTo>
                      <a:pt x="6" y="54"/>
                    </a:moveTo>
                    <a:lnTo>
                      <a:pt x="36" y="112"/>
                    </a:lnTo>
                    <a:lnTo>
                      <a:pt x="70" y="12"/>
                    </a:lnTo>
                    <a:lnTo>
                      <a:pt x="70" y="12"/>
                    </a:lnTo>
                    <a:lnTo>
                      <a:pt x="64" y="10"/>
                    </a:lnTo>
                    <a:lnTo>
                      <a:pt x="56" y="6"/>
                    </a:lnTo>
                    <a:lnTo>
                      <a:pt x="50" y="2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34" y="0"/>
                    </a:lnTo>
                    <a:lnTo>
                      <a:pt x="24" y="2"/>
                    </a:lnTo>
                    <a:lnTo>
                      <a:pt x="0" y="58"/>
                    </a:lnTo>
                    <a:lnTo>
                      <a:pt x="6" y="54"/>
                    </a:lnTo>
                    <a:close/>
                  </a:path>
                </a:pathLst>
              </a:custGeom>
              <a:solidFill>
                <a:srgbClr val="C11010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8" name="Freeform 94"/>
              <p:cNvSpPr/>
              <p:nvPr/>
            </p:nvSpPr>
            <p:spPr bwMode="auto">
              <a:xfrm>
                <a:off x="4192588" y="3359150"/>
                <a:ext cx="120650" cy="168275"/>
              </a:xfrm>
              <a:custGeom>
                <a:avLst/>
                <a:gdLst/>
                <a:ahLst/>
                <a:cxnLst>
                  <a:cxn ang="0">
                    <a:pos x="64" y="24"/>
                  </a:cxn>
                  <a:cxn ang="0">
                    <a:pos x="64" y="24"/>
                  </a:cxn>
                  <a:cxn ang="0">
                    <a:pos x="58" y="20"/>
                  </a:cxn>
                  <a:cxn ang="0">
                    <a:pos x="54" y="14"/>
                  </a:cxn>
                  <a:cxn ang="0">
                    <a:pos x="48" y="8"/>
                  </a:cxn>
                  <a:cxn ang="0">
                    <a:pos x="44" y="2"/>
                  </a:cxn>
                  <a:cxn ang="0">
                    <a:pos x="44" y="2"/>
                  </a:cxn>
                  <a:cxn ang="0">
                    <a:pos x="38" y="0"/>
                  </a:cxn>
                  <a:cxn ang="0">
                    <a:pos x="0" y="106"/>
                  </a:cxn>
                  <a:cxn ang="0">
                    <a:pos x="52" y="82"/>
                  </a:cxn>
                  <a:cxn ang="0">
                    <a:pos x="76" y="26"/>
                  </a:cxn>
                  <a:cxn ang="0">
                    <a:pos x="76" y="26"/>
                  </a:cxn>
                  <a:cxn ang="0">
                    <a:pos x="70" y="26"/>
                  </a:cxn>
                  <a:cxn ang="0">
                    <a:pos x="64" y="24"/>
                  </a:cxn>
                  <a:cxn ang="0">
                    <a:pos x="64" y="24"/>
                  </a:cxn>
                </a:cxnLst>
                <a:rect l="0" t="0" r="r" b="b"/>
                <a:pathLst>
                  <a:path w="76" h="106">
                    <a:moveTo>
                      <a:pt x="64" y="24"/>
                    </a:moveTo>
                    <a:lnTo>
                      <a:pt x="64" y="24"/>
                    </a:lnTo>
                    <a:lnTo>
                      <a:pt x="58" y="20"/>
                    </a:lnTo>
                    <a:lnTo>
                      <a:pt x="54" y="14"/>
                    </a:lnTo>
                    <a:lnTo>
                      <a:pt x="48" y="8"/>
                    </a:lnTo>
                    <a:lnTo>
                      <a:pt x="44" y="2"/>
                    </a:lnTo>
                    <a:lnTo>
                      <a:pt x="44" y="2"/>
                    </a:lnTo>
                    <a:lnTo>
                      <a:pt x="38" y="0"/>
                    </a:lnTo>
                    <a:lnTo>
                      <a:pt x="0" y="106"/>
                    </a:lnTo>
                    <a:lnTo>
                      <a:pt x="52" y="82"/>
                    </a:lnTo>
                    <a:lnTo>
                      <a:pt x="76" y="26"/>
                    </a:lnTo>
                    <a:lnTo>
                      <a:pt x="76" y="26"/>
                    </a:lnTo>
                    <a:lnTo>
                      <a:pt x="70" y="26"/>
                    </a:lnTo>
                    <a:lnTo>
                      <a:pt x="64" y="24"/>
                    </a:lnTo>
                    <a:lnTo>
                      <a:pt x="64" y="24"/>
                    </a:lnTo>
                    <a:close/>
                  </a:path>
                </a:pathLst>
              </a:custGeom>
              <a:solidFill>
                <a:srgbClr val="EA251C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9" name="Freeform 95"/>
              <p:cNvSpPr/>
              <p:nvPr/>
            </p:nvSpPr>
            <p:spPr bwMode="auto">
              <a:xfrm>
                <a:off x="4418013" y="3359150"/>
                <a:ext cx="193675" cy="215900"/>
              </a:xfrm>
              <a:custGeom>
                <a:avLst/>
                <a:gdLst/>
                <a:ahLst/>
                <a:cxnLst>
                  <a:cxn ang="0">
                    <a:pos x="78" y="2"/>
                  </a:cxn>
                  <a:cxn ang="0">
                    <a:pos x="78" y="2"/>
                  </a:cxn>
                  <a:cxn ang="0">
                    <a:pos x="72" y="8"/>
                  </a:cxn>
                  <a:cxn ang="0">
                    <a:pos x="68" y="14"/>
                  </a:cxn>
                  <a:cxn ang="0">
                    <a:pos x="62" y="20"/>
                  </a:cxn>
                  <a:cxn ang="0">
                    <a:pos x="56" y="24"/>
                  </a:cxn>
                  <a:cxn ang="0">
                    <a:pos x="56" y="24"/>
                  </a:cxn>
                  <a:cxn ang="0">
                    <a:pos x="50" y="26"/>
                  </a:cxn>
                  <a:cxn ang="0">
                    <a:pos x="42" y="26"/>
                  </a:cxn>
                  <a:cxn ang="0">
                    <a:pos x="34" y="24"/>
                  </a:cxn>
                  <a:cxn ang="0">
                    <a:pos x="26" y="24"/>
                  </a:cxn>
                  <a:cxn ang="0">
                    <a:pos x="26" y="24"/>
                  </a:cxn>
                  <a:cxn ang="0">
                    <a:pos x="18" y="26"/>
                  </a:cxn>
                  <a:cxn ang="0">
                    <a:pos x="12" y="30"/>
                  </a:cxn>
                  <a:cxn ang="0">
                    <a:pos x="6" y="34"/>
                  </a:cxn>
                  <a:cxn ang="0">
                    <a:pos x="0" y="36"/>
                  </a:cxn>
                  <a:cxn ang="0">
                    <a:pos x="34" y="136"/>
                  </a:cxn>
                  <a:cxn ang="0">
                    <a:pos x="64" y="78"/>
                  </a:cxn>
                  <a:cxn ang="0">
                    <a:pos x="122" y="106"/>
                  </a:cxn>
                  <a:cxn ang="0">
                    <a:pos x="84" y="0"/>
                  </a:cxn>
                  <a:cxn ang="0">
                    <a:pos x="84" y="0"/>
                  </a:cxn>
                  <a:cxn ang="0">
                    <a:pos x="78" y="2"/>
                  </a:cxn>
                  <a:cxn ang="0">
                    <a:pos x="78" y="2"/>
                  </a:cxn>
                </a:cxnLst>
                <a:rect l="0" t="0" r="r" b="b"/>
                <a:pathLst>
                  <a:path w="122" h="136">
                    <a:moveTo>
                      <a:pt x="78" y="2"/>
                    </a:moveTo>
                    <a:lnTo>
                      <a:pt x="78" y="2"/>
                    </a:lnTo>
                    <a:lnTo>
                      <a:pt x="72" y="8"/>
                    </a:lnTo>
                    <a:lnTo>
                      <a:pt x="68" y="14"/>
                    </a:lnTo>
                    <a:lnTo>
                      <a:pt x="62" y="20"/>
                    </a:lnTo>
                    <a:lnTo>
                      <a:pt x="56" y="24"/>
                    </a:lnTo>
                    <a:lnTo>
                      <a:pt x="56" y="24"/>
                    </a:lnTo>
                    <a:lnTo>
                      <a:pt x="50" y="26"/>
                    </a:lnTo>
                    <a:lnTo>
                      <a:pt x="42" y="26"/>
                    </a:lnTo>
                    <a:lnTo>
                      <a:pt x="34" y="24"/>
                    </a:lnTo>
                    <a:lnTo>
                      <a:pt x="26" y="24"/>
                    </a:lnTo>
                    <a:lnTo>
                      <a:pt x="26" y="24"/>
                    </a:lnTo>
                    <a:lnTo>
                      <a:pt x="18" y="26"/>
                    </a:lnTo>
                    <a:lnTo>
                      <a:pt x="12" y="30"/>
                    </a:lnTo>
                    <a:lnTo>
                      <a:pt x="6" y="34"/>
                    </a:lnTo>
                    <a:lnTo>
                      <a:pt x="0" y="36"/>
                    </a:lnTo>
                    <a:lnTo>
                      <a:pt x="34" y="136"/>
                    </a:lnTo>
                    <a:lnTo>
                      <a:pt x="64" y="78"/>
                    </a:lnTo>
                    <a:lnTo>
                      <a:pt x="122" y="106"/>
                    </a:lnTo>
                    <a:lnTo>
                      <a:pt x="84" y="0"/>
                    </a:lnTo>
                    <a:lnTo>
                      <a:pt x="84" y="0"/>
                    </a:lnTo>
                    <a:lnTo>
                      <a:pt x="78" y="2"/>
                    </a:lnTo>
                    <a:lnTo>
                      <a:pt x="78" y="2"/>
                    </a:lnTo>
                    <a:close/>
                  </a:path>
                </a:pathLst>
              </a:custGeom>
              <a:solidFill>
                <a:srgbClr val="C11010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  <p:sp>
          <p:nvSpPr>
            <p:cNvPr id="5" name="文本框 8"/>
            <p:cNvSpPr txBox="1"/>
            <p:nvPr/>
          </p:nvSpPr>
          <p:spPr>
            <a:xfrm>
              <a:off x="774442" y="3033001"/>
              <a:ext cx="2282728" cy="12695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6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6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8-10</a:t>
              </a:r>
              <a:r>
                <a:rPr lang="zh-CN" altLang="en-US" sz="16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号字，</a:t>
              </a:r>
              <a:r>
                <a:rPr lang="en-US" altLang="zh-CN" sz="16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1.3</a:t>
              </a:r>
              <a:r>
                <a:rPr lang="zh-CN" altLang="en-US" sz="16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倍字间距。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1024216" y="2537865"/>
              <a:ext cx="1783180" cy="3892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30000"/>
                </a:lnSpc>
              </a:pPr>
              <a:r>
                <a:rPr lang="zh-CN" altLang="en-US" sz="2135" b="1" dirty="0">
                  <a:solidFill>
                    <a:schemeClr val="accen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点击此处添加标题</a:t>
              </a:r>
              <a:endParaRPr lang="en-US" altLang="zh-CN" sz="2135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20" name="组 19"/>
          <p:cNvGrpSpPr/>
          <p:nvPr/>
        </p:nvGrpSpPr>
        <p:grpSpPr>
          <a:xfrm>
            <a:off x="4555660" y="1544901"/>
            <a:ext cx="3043638" cy="4196952"/>
            <a:chOff x="774442" y="1154865"/>
            <a:chExt cx="2282728" cy="3147714"/>
          </a:xfrm>
        </p:grpSpPr>
        <p:grpSp>
          <p:nvGrpSpPr>
            <p:cNvPr id="21" name="组 20"/>
            <p:cNvGrpSpPr/>
            <p:nvPr/>
          </p:nvGrpSpPr>
          <p:grpSpPr>
            <a:xfrm>
              <a:off x="1478850" y="1154865"/>
              <a:ext cx="873912" cy="1176420"/>
              <a:chOff x="4154488" y="2908300"/>
              <a:chExt cx="495300" cy="666750"/>
            </a:xfrm>
            <a:effectLst>
              <a:outerShdw blurRad="50800" dist="762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4" name="Freeform 83"/>
              <p:cNvSpPr/>
              <p:nvPr/>
            </p:nvSpPr>
            <p:spPr bwMode="auto">
              <a:xfrm>
                <a:off x="4341813" y="2987675"/>
                <a:ext cx="250825" cy="355600"/>
              </a:xfrm>
              <a:custGeom>
                <a:avLst/>
                <a:gdLst/>
                <a:ahLst/>
                <a:cxnLst>
                  <a:cxn ang="0">
                    <a:pos x="158" y="106"/>
                  </a:cxn>
                  <a:cxn ang="0">
                    <a:pos x="158" y="106"/>
                  </a:cxn>
                  <a:cxn ang="0">
                    <a:pos x="156" y="88"/>
                  </a:cxn>
                  <a:cxn ang="0">
                    <a:pos x="152" y="74"/>
                  </a:cxn>
                  <a:cxn ang="0">
                    <a:pos x="148" y="58"/>
                  </a:cxn>
                  <a:cxn ang="0">
                    <a:pos x="140" y="44"/>
                  </a:cxn>
                  <a:cxn ang="0">
                    <a:pos x="130" y="30"/>
                  </a:cxn>
                  <a:cxn ang="0">
                    <a:pos x="120" y="20"/>
                  </a:cxn>
                  <a:cxn ang="0">
                    <a:pos x="108" y="10"/>
                  </a:cxn>
                  <a:cxn ang="0">
                    <a:pos x="94" y="0"/>
                  </a:cxn>
                  <a:cxn ang="0">
                    <a:pos x="88" y="16"/>
                  </a:cxn>
                  <a:cxn ang="0">
                    <a:pos x="88" y="16"/>
                  </a:cxn>
                  <a:cxn ang="0">
                    <a:pos x="98" y="24"/>
                  </a:cxn>
                  <a:cxn ang="0">
                    <a:pos x="110" y="32"/>
                  </a:cxn>
                  <a:cxn ang="0">
                    <a:pos x="118" y="42"/>
                  </a:cxn>
                  <a:cxn ang="0">
                    <a:pos x="126" y="54"/>
                  </a:cxn>
                  <a:cxn ang="0">
                    <a:pos x="132" y="66"/>
                  </a:cxn>
                  <a:cxn ang="0">
                    <a:pos x="136" y="78"/>
                  </a:cxn>
                  <a:cxn ang="0">
                    <a:pos x="138" y="92"/>
                  </a:cxn>
                  <a:cxn ang="0">
                    <a:pos x="140" y="106"/>
                  </a:cxn>
                  <a:cxn ang="0">
                    <a:pos x="140" y="106"/>
                  </a:cxn>
                  <a:cxn ang="0">
                    <a:pos x="138" y="126"/>
                  </a:cxn>
                  <a:cxn ang="0">
                    <a:pos x="132" y="146"/>
                  </a:cxn>
                  <a:cxn ang="0">
                    <a:pos x="122" y="162"/>
                  </a:cxn>
                  <a:cxn ang="0">
                    <a:pos x="110" y="178"/>
                  </a:cxn>
                  <a:cxn ang="0">
                    <a:pos x="94" y="190"/>
                  </a:cxn>
                  <a:cxn ang="0">
                    <a:pos x="78" y="200"/>
                  </a:cxn>
                  <a:cxn ang="0">
                    <a:pos x="58" y="206"/>
                  </a:cxn>
                  <a:cxn ang="0">
                    <a:pos x="38" y="208"/>
                  </a:cxn>
                  <a:cxn ang="0">
                    <a:pos x="38" y="208"/>
                  </a:cxn>
                  <a:cxn ang="0">
                    <a:pos x="22" y="206"/>
                  </a:cxn>
                  <a:cxn ang="0">
                    <a:pos x="8" y="204"/>
                  </a:cxn>
                  <a:cxn ang="0">
                    <a:pos x="0" y="218"/>
                  </a:cxn>
                  <a:cxn ang="0">
                    <a:pos x="0" y="218"/>
                  </a:cxn>
                  <a:cxn ang="0">
                    <a:pos x="18" y="224"/>
                  </a:cxn>
                  <a:cxn ang="0">
                    <a:pos x="38" y="224"/>
                  </a:cxn>
                  <a:cxn ang="0">
                    <a:pos x="38" y="224"/>
                  </a:cxn>
                  <a:cxn ang="0">
                    <a:pos x="50" y="224"/>
                  </a:cxn>
                  <a:cxn ang="0">
                    <a:pos x="62" y="222"/>
                  </a:cxn>
                  <a:cxn ang="0">
                    <a:pos x="84" y="216"/>
                  </a:cxn>
                  <a:cxn ang="0">
                    <a:pos x="104" y="204"/>
                  </a:cxn>
                  <a:cxn ang="0">
                    <a:pos x="122" y="190"/>
                  </a:cxn>
                  <a:cxn ang="0">
                    <a:pos x="136" y="172"/>
                  </a:cxn>
                  <a:cxn ang="0">
                    <a:pos x="148" y="152"/>
                  </a:cxn>
                  <a:cxn ang="0">
                    <a:pos x="154" y="130"/>
                  </a:cxn>
                  <a:cxn ang="0">
                    <a:pos x="156" y="118"/>
                  </a:cxn>
                  <a:cxn ang="0">
                    <a:pos x="158" y="106"/>
                  </a:cxn>
                  <a:cxn ang="0">
                    <a:pos x="158" y="106"/>
                  </a:cxn>
                </a:cxnLst>
                <a:rect l="0" t="0" r="r" b="b"/>
                <a:pathLst>
                  <a:path w="158" h="224">
                    <a:moveTo>
                      <a:pt x="158" y="106"/>
                    </a:moveTo>
                    <a:lnTo>
                      <a:pt x="158" y="106"/>
                    </a:lnTo>
                    <a:lnTo>
                      <a:pt x="156" y="88"/>
                    </a:lnTo>
                    <a:lnTo>
                      <a:pt x="152" y="74"/>
                    </a:lnTo>
                    <a:lnTo>
                      <a:pt x="148" y="58"/>
                    </a:lnTo>
                    <a:lnTo>
                      <a:pt x="140" y="44"/>
                    </a:lnTo>
                    <a:lnTo>
                      <a:pt x="130" y="30"/>
                    </a:lnTo>
                    <a:lnTo>
                      <a:pt x="120" y="20"/>
                    </a:lnTo>
                    <a:lnTo>
                      <a:pt x="108" y="10"/>
                    </a:lnTo>
                    <a:lnTo>
                      <a:pt x="94" y="0"/>
                    </a:lnTo>
                    <a:lnTo>
                      <a:pt x="88" y="16"/>
                    </a:lnTo>
                    <a:lnTo>
                      <a:pt x="88" y="16"/>
                    </a:lnTo>
                    <a:lnTo>
                      <a:pt x="98" y="24"/>
                    </a:lnTo>
                    <a:lnTo>
                      <a:pt x="110" y="32"/>
                    </a:lnTo>
                    <a:lnTo>
                      <a:pt x="118" y="42"/>
                    </a:lnTo>
                    <a:lnTo>
                      <a:pt x="126" y="54"/>
                    </a:lnTo>
                    <a:lnTo>
                      <a:pt x="132" y="66"/>
                    </a:lnTo>
                    <a:lnTo>
                      <a:pt x="136" y="78"/>
                    </a:lnTo>
                    <a:lnTo>
                      <a:pt x="138" y="92"/>
                    </a:lnTo>
                    <a:lnTo>
                      <a:pt x="140" y="106"/>
                    </a:lnTo>
                    <a:lnTo>
                      <a:pt x="140" y="106"/>
                    </a:lnTo>
                    <a:lnTo>
                      <a:pt x="138" y="126"/>
                    </a:lnTo>
                    <a:lnTo>
                      <a:pt x="132" y="146"/>
                    </a:lnTo>
                    <a:lnTo>
                      <a:pt x="122" y="162"/>
                    </a:lnTo>
                    <a:lnTo>
                      <a:pt x="110" y="178"/>
                    </a:lnTo>
                    <a:lnTo>
                      <a:pt x="94" y="190"/>
                    </a:lnTo>
                    <a:lnTo>
                      <a:pt x="78" y="200"/>
                    </a:lnTo>
                    <a:lnTo>
                      <a:pt x="58" y="206"/>
                    </a:lnTo>
                    <a:lnTo>
                      <a:pt x="38" y="208"/>
                    </a:lnTo>
                    <a:lnTo>
                      <a:pt x="38" y="208"/>
                    </a:lnTo>
                    <a:lnTo>
                      <a:pt x="22" y="206"/>
                    </a:lnTo>
                    <a:lnTo>
                      <a:pt x="8" y="204"/>
                    </a:lnTo>
                    <a:lnTo>
                      <a:pt x="0" y="218"/>
                    </a:lnTo>
                    <a:lnTo>
                      <a:pt x="0" y="218"/>
                    </a:lnTo>
                    <a:lnTo>
                      <a:pt x="18" y="224"/>
                    </a:lnTo>
                    <a:lnTo>
                      <a:pt x="38" y="224"/>
                    </a:lnTo>
                    <a:lnTo>
                      <a:pt x="38" y="224"/>
                    </a:lnTo>
                    <a:lnTo>
                      <a:pt x="50" y="224"/>
                    </a:lnTo>
                    <a:lnTo>
                      <a:pt x="62" y="222"/>
                    </a:lnTo>
                    <a:lnTo>
                      <a:pt x="84" y="216"/>
                    </a:lnTo>
                    <a:lnTo>
                      <a:pt x="104" y="204"/>
                    </a:lnTo>
                    <a:lnTo>
                      <a:pt x="122" y="190"/>
                    </a:lnTo>
                    <a:lnTo>
                      <a:pt x="136" y="172"/>
                    </a:lnTo>
                    <a:lnTo>
                      <a:pt x="148" y="152"/>
                    </a:lnTo>
                    <a:lnTo>
                      <a:pt x="154" y="130"/>
                    </a:lnTo>
                    <a:lnTo>
                      <a:pt x="156" y="118"/>
                    </a:lnTo>
                    <a:lnTo>
                      <a:pt x="158" y="106"/>
                    </a:lnTo>
                    <a:lnTo>
                      <a:pt x="158" y="106"/>
                    </a:lnTo>
                    <a:close/>
                  </a:path>
                </a:pathLst>
              </a:custGeom>
              <a:solidFill>
                <a:srgbClr val="B53535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5" name="Freeform 84"/>
              <p:cNvSpPr/>
              <p:nvPr/>
            </p:nvSpPr>
            <p:spPr bwMode="auto">
              <a:xfrm>
                <a:off x="4211638" y="2965450"/>
                <a:ext cx="279400" cy="368300"/>
              </a:xfrm>
              <a:custGeom>
                <a:avLst/>
                <a:gdLst/>
                <a:ahLst/>
                <a:cxnLst>
                  <a:cxn ang="0">
                    <a:pos x="18" y="120"/>
                  </a:cxn>
                  <a:cxn ang="0">
                    <a:pos x="18" y="120"/>
                  </a:cxn>
                  <a:cxn ang="0">
                    <a:pos x="20" y="100"/>
                  </a:cxn>
                  <a:cxn ang="0">
                    <a:pos x="26" y="80"/>
                  </a:cxn>
                  <a:cxn ang="0">
                    <a:pos x="36" y="62"/>
                  </a:cxn>
                  <a:cxn ang="0">
                    <a:pos x="48" y="48"/>
                  </a:cxn>
                  <a:cxn ang="0">
                    <a:pos x="62" y="34"/>
                  </a:cxn>
                  <a:cxn ang="0">
                    <a:pos x="80" y="26"/>
                  </a:cxn>
                  <a:cxn ang="0">
                    <a:pos x="100" y="20"/>
                  </a:cxn>
                  <a:cxn ang="0">
                    <a:pos x="120" y="18"/>
                  </a:cxn>
                  <a:cxn ang="0">
                    <a:pos x="120" y="18"/>
                  </a:cxn>
                  <a:cxn ang="0">
                    <a:pos x="134" y="18"/>
                  </a:cxn>
                  <a:cxn ang="0">
                    <a:pos x="146" y="20"/>
                  </a:cxn>
                  <a:cxn ang="0">
                    <a:pos x="158" y="26"/>
                  </a:cxn>
                  <a:cxn ang="0">
                    <a:pos x="170" y="30"/>
                  </a:cxn>
                  <a:cxn ang="0">
                    <a:pos x="176" y="14"/>
                  </a:cxn>
                  <a:cxn ang="0">
                    <a:pos x="176" y="14"/>
                  </a:cxn>
                  <a:cxn ang="0">
                    <a:pos x="164" y="8"/>
                  </a:cxn>
                  <a:cxn ang="0">
                    <a:pos x="150" y="4"/>
                  </a:cxn>
                  <a:cxn ang="0">
                    <a:pos x="134" y="2"/>
                  </a:cxn>
                  <a:cxn ang="0">
                    <a:pos x="120" y="0"/>
                  </a:cxn>
                  <a:cxn ang="0">
                    <a:pos x="120" y="0"/>
                  </a:cxn>
                  <a:cxn ang="0">
                    <a:pos x="108" y="0"/>
                  </a:cxn>
                  <a:cxn ang="0">
                    <a:pos x="96" y="2"/>
                  </a:cxn>
                  <a:cxn ang="0">
                    <a:pos x="74" y="10"/>
                  </a:cxn>
                  <a:cxn ang="0">
                    <a:pos x="54" y="20"/>
                  </a:cxn>
                  <a:cxn ang="0">
                    <a:pos x="36" y="36"/>
                  </a:cxn>
                  <a:cxn ang="0">
                    <a:pos x="20" y="52"/>
                  </a:cxn>
                  <a:cxn ang="0">
                    <a:pos x="10" y="74"/>
                  </a:cxn>
                  <a:cxn ang="0">
                    <a:pos x="2" y="96"/>
                  </a:cxn>
                  <a:cxn ang="0">
                    <a:pos x="2" y="108"/>
                  </a:cxn>
                  <a:cxn ang="0">
                    <a:pos x="0" y="120"/>
                  </a:cxn>
                  <a:cxn ang="0">
                    <a:pos x="0" y="120"/>
                  </a:cxn>
                  <a:cxn ang="0">
                    <a:pos x="2" y="140"/>
                  </a:cxn>
                  <a:cxn ang="0">
                    <a:pos x="6" y="158"/>
                  </a:cxn>
                  <a:cxn ang="0">
                    <a:pos x="14" y="174"/>
                  </a:cxn>
                  <a:cxn ang="0">
                    <a:pos x="24" y="190"/>
                  </a:cxn>
                  <a:cxn ang="0">
                    <a:pos x="36" y="204"/>
                  </a:cxn>
                  <a:cxn ang="0">
                    <a:pos x="50" y="216"/>
                  </a:cxn>
                  <a:cxn ang="0">
                    <a:pos x="66" y="226"/>
                  </a:cxn>
                  <a:cxn ang="0">
                    <a:pos x="82" y="232"/>
                  </a:cxn>
                  <a:cxn ang="0">
                    <a:pos x="90" y="218"/>
                  </a:cxn>
                  <a:cxn ang="0">
                    <a:pos x="90" y="218"/>
                  </a:cxn>
                  <a:cxn ang="0">
                    <a:pos x="74" y="212"/>
                  </a:cxn>
                  <a:cxn ang="0">
                    <a:pos x="60" y="202"/>
                  </a:cxn>
                  <a:cxn ang="0">
                    <a:pos x="48" y="192"/>
                  </a:cxn>
                  <a:cxn ang="0">
                    <a:pos x="38" y="180"/>
                  </a:cxn>
                  <a:cxn ang="0">
                    <a:pos x="30" y="168"/>
                  </a:cxn>
                  <a:cxn ang="0">
                    <a:pos x="22" y="152"/>
                  </a:cxn>
                  <a:cxn ang="0">
                    <a:pos x="20" y="136"/>
                  </a:cxn>
                  <a:cxn ang="0">
                    <a:pos x="18" y="120"/>
                  </a:cxn>
                  <a:cxn ang="0">
                    <a:pos x="18" y="120"/>
                  </a:cxn>
                </a:cxnLst>
                <a:rect l="0" t="0" r="r" b="b"/>
                <a:pathLst>
                  <a:path w="176" h="232">
                    <a:moveTo>
                      <a:pt x="18" y="120"/>
                    </a:moveTo>
                    <a:lnTo>
                      <a:pt x="18" y="120"/>
                    </a:lnTo>
                    <a:lnTo>
                      <a:pt x="20" y="100"/>
                    </a:lnTo>
                    <a:lnTo>
                      <a:pt x="26" y="80"/>
                    </a:lnTo>
                    <a:lnTo>
                      <a:pt x="36" y="62"/>
                    </a:lnTo>
                    <a:lnTo>
                      <a:pt x="48" y="48"/>
                    </a:lnTo>
                    <a:lnTo>
                      <a:pt x="62" y="34"/>
                    </a:lnTo>
                    <a:lnTo>
                      <a:pt x="80" y="26"/>
                    </a:lnTo>
                    <a:lnTo>
                      <a:pt x="100" y="20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34" y="18"/>
                    </a:lnTo>
                    <a:lnTo>
                      <a:pt x="146" y="20"/>
                    </a:lnTo>
                    <a:lnTo>
                      <a:pt x="158" y="26"/>
                    </a:lnTo>
                    <a:lnTo>
                      <a:pt x="170" y="30"/>
                    </a:lnTo>
                    <a:lnTo>
                      <a:pt x="176" y="14"/>
                    </a:lnTo>
                    <a:lnTo>
                      <a:pt x="176" y="14"/>
                    </a:lnTo>
                    <a:lnTo>
                      <a:pt x="164" y="8"/>
                    </a:lnTo>
                    <a:lnTo>
                      <a:pt x="150" y="4"/>
                    </a:lnTo>
                    <a:lnTo>
                      <a:pt x="134" y="2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08" y="0"/>
                    </a:lnTo>
                    <a:lnTo>
                      <a:pt x="96" y="2"/>
                    </a:lnTo>
                    <a:lnTo>
                      <a:pt x="74" y="10"/>
                    </a:lnTo>
                    <a:lnTo>
                      <a:pt x="54" y="20"/>
                    </a:lnTo>
                    <a:lnTo>
                      <a:pt x="36" y="36"/>
                    </a:lnTo>
                    <a:lnTo>
                      <a:pt x="20" y="52"/>
                    </a:lnTo>
                    <a:lnTo>
                      <a:pt x="10" y="74"/>
                    </a:lnTo>
                    <a:lnTo>
                      <a:pt x="2" y="96"/>
                    </a:lnTo>
                    <a:lnTo>
                      <a:pt x="2" y="108"/>
                    </a:lnTo>
                    <a:lnTo>
                      <a:pt x="0" y="120"/>
                    </a:lnTo>
                    <a:lnTo>
                      <a:pt x="0" y="120"/>
                    </a:lnTo>
                    <a:lnTo>
                      <a:pt x="2" y="140"/>
                    </a:lnTo>
                    <a:lnTo>
                      <a:pt x="6" y="158"/>
                    </a:lnTo>
                    <a:lnTo>
                      <a:pt x="14" y="174"/>
                    </a:lnTo>
                    <a:lnTo>
                      <a:pt x="24" y="190"/>
                    </a:lnTo>
                    <a:lnTo>
                      <a:pt x="36" y="204"/>
                    </a:lnTo>
                    <a:lnTo>
                      <a:pt x="50" y="216"/>
                    </a:lnTo>
                    <a:lnTo>
                      <a:pt x="66" y="226"/>
                    </a:lnTo>
                    <a:lnTo>
                      <a:pt x="82" y="232"/>
                    </a:lnTo>
                    <a:lnTo>
                      <a:pt x="90" y="218"/>
                    </a:lnTo>
                    <a:lnTo>
                      <a:pt x="90" y="218"/>
                    </a:lnTo>
                    <a:lnTo>
                      <a:pt x="74" y="212"/>
                    </a:lnTo>
                    <a:lnTo>
                      <a:pt x="60" y="202"/>
                    </a:lnTo>
                    <a:lnTo>
                      <a:pt x="48" y="192"/>
                    </a:lnTo>
                    <a:lnTo>
                      <a:pt x="38" y="180"/>
                    </a:lnTo>
                    <a:lnTo>
                      <a:pt x="30" y="168"/>
                    </a:lnTo>
                    <a:lnTo>
                      <a:pt x="22" y="152"/>
                    </a:lnTo>
                    <a:lnTo>
                      <a:pt x="20" y="136"/>
                    </a:lnTo>
                    <a:lnTo>
                      <a:pt x="18" y="120"/>
                    </a:lnTo>
                    <a:lnTo>
                      <a:pt x="18" y="120"/>
                    </a:lnTo>
                    <a:close/>
                  </a:path>
                </a:pathLst>
              </a:custGeom>
              <a:solidFill>
                <a:srgbClr val="DD4C4A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6" name="Freeform 85"/>
              <p:cNvSpPr/>
              <p:nvPr/>
            </p:nvSpPr>
            <p:spPr bwMode="auto">
              <a:xfrm>
                <a:off x="4154488" y="2908300"/>
                <a:ext cx="358775" cy="479425"/>
              </a:xfrm>
              <a:custGeom>
                <a:avLst/>
                <a:gdLst/>
                <a:ahLst/>
                <a:cxnLst>
                  <a:cxn ang="0">
                    <a:pos x="24" y="156"/>
                  </a:cxn>
                  <a:cxn ang="0">
                    <a:pos x="26" y="130"/>
                  </a:cxn>
                  <a:cxn ang="0">
                    <a:pos x="34" y="104"/>
                  </a:cxn>
                  <a:cxn ang="0">
                    <a:pos x="46" y="82"/>
                  </a:cxn>
                  <a:cxn ang="0">
                    <a:pos x="62" y="62"/>
                  </a:cxn>
                  <a:cxn ang="0">
                    <a:pos x="82" y="46"/>
                  </a:cxn>
                  <a:cxn ang="0">
                    <a:pos x="104" y="34"/>
                  </a:cxn>
                  <a:cxn ang="0">
                    <a:pos x="130" y="26"/>
                  </a:cxn>
                  <a:cxn ang="0">
                    <a:pos x="156" y="24"/>
                  </a:cxn>
                  <a:cxn ang="0">
                    <a:pos x="172" y="26"/>
                  </a:cxn>
                  <a:cxn ang="0">
                    <a:pos x="204" y="32"/>
                  </a:cxn>
                  <a:cxn ang="0">
                    <a:pos x="226" y="20"/>
                  </a:cxn>
                  <a:cxn ang="0">
                    <a:pos x="222" y="16"/>
                  </a:cxn>
                  <a:cxn ang="0">
                    <a:pos x="216" y="12"/>
                  </a:cxn>
                  <a:cxn ang="0">
                    <a:pos x="202" y="10"/>
                  </a:cxn>
                  <a:cxn ang="0">
                    <a:pos x="186" y="12"/>
                  </a:cxn>
                  <a:cxn ang="0">
                    <a:pos x="178" y="8"/>
                  </a:cxn>
                  <a:cxn ang="0">
                    <a:pos x="164" y="2"/>
                  </a:cxn>
                  <a:cxn ang="0">
                    <a:pos x="156" y="0"/>
                  </a:cxn>
                  <a:cxn ang="0">
                    <a:pos x="140" y="4"/>
                  </a:cxn>
                  <a:cxn ang="0">
                    <a:pos x="126" y="12"/>
                  </a:cxn>
                  <a:cxn ang="0">
                    <a:pos x="118" y="12"/>
                  </a:cxn>
                  <a:cxn ang="0">
                    <a:pos x="102" y="10"/>
                  </a:cxn>
                  <a:cxn ang="0">
                    <a:pos x="94" y="12"/>
                  </a:cxn>
                  <a:cxn ang="0">
                    <a:pos x="84" y="22"/>
                  </a:cxn>
                  <a:cxn ang="0">
                    <a:pos x="74" y="34"/>
                  </a:cxn>
                  <a:cxn ang="0">
                    <a:pos x="66" y="36"/>
                  </a:cxn>
                  <a:cxn ang="0">
                    <a:pos x="52" y="42"/>
                  </a:cxn>
                  <a:cxn ang="0">
                    <a:pos x="46" y="46"/>
                  </a:cxn>
                  <a:cxn ang="0">
                    <a:pos x="38" y="58"/>
                  </a:cxn>
                  <a:cxn ang="0">
                    <a:pos x="34" y="74"/>
                  </a:cxn>
                  <a:cxn ang="0">
                    <a:pos x="28" y="78"/>
                  </a:cxn>
                  <a:cxn ang="0">
                    <a:pos x="16" y="88"/>
                  </a:cxn>
                  <a:cxn ang="0">
                    <a:pos x="12" y="96"/>
                  </a:cxn>
                  <a:cxn ang="0">
                    <a:pos x="10" y="110"/>
                  </a:cxn>
                  <a:cxn ang="0">
                    <a:pos x="12" y="126"/>
                  </a:cxn>
                  <a:cxn ang="0">
                    <a:pos x="8" y="134"/>
                  </a:cxn>
                  <a:cxn ang="0">
                    <a:pos x="0" y="148"/>
                  </a:cxn>
                  <a:cxn ang="0">
                    <a:pos x="0" y="156"/>
                  </a:cxn>
                  <a:cxn ang="0">
                    <a:pos x="4" y="170"/>
                  </a:cxn>
                  <a:cxn ang="0">
                    <a:pos x="12" y="186"/>
                  </a:cxn>
                  <a:cxn ang="0">
                    <a:pos x="12" y="194"/>
                  </a:cxn>
                  <a:cxn ang="0">
                    <a:pos x="10" y="210"/>
                  </a:cxn>
                  <a:cxn ang="0">
                    <a:pos x="12" y="216"/>
                  </a:cxn>
                  <a:cxn ang="0">
                    <a:pos x="22" y="228"/>
                  </a:cxn>
                  <a:cxn ang="0">
                    <a:pos x="34" y="238"/>
                  </a:cxn>
                  <a:cxn ang="0">
                    <a:pos x="36" y="246"/>
                  </a:cxn>
                  <a:cxn ang="0">
                    <a:pos x="42" y="260"/>
                  </a:cxn>
                  <a:cxn ang="0">
                    <a:pos x="46" y="266"/>
                  </a:cxn>
                  <a:cxn ang="0">
                    <a:pos x="56" y="272"/>
                  </a:cxn>
                  <a:cxn ang="0">
                    <a:pos x="68" y="276"/>
                  </a:cxn>
                  <a:cxn ang="0">
                    <a:pos x="74" y="278"/>
                  </a:cxn>
                  <a:cxn ang="0">
                    <a:pos x="84" y="290"/>
                  </a:cxn>
                  <a:cxn ang="0">
                    <a:pos x="94" y="300"/>
                  </a:cxn>
                  <a:cxn ang="0">
                    <a:pos x="104" y="302"/>
                  </a:cxn>
                  <a:cxn ang="0">
                    <a:pos x="114" y="280"/>
                  </a:cxn>
                  <a:cxn ang="0">
                    <a:pos x="78" y="262"/>
                  </a:cxn>
                  <a:cxn ang="0">
                    <a:pos x="50" y="232"/>
                  </a:cxn>
                  <a:cxn ang="0">
                    <a:pos x="30" y="196"/>
                  </a:cxn>
                  <a:cxn ang="0">
                    <a:pos x="24" y="156"/>
                  </a:cxn>
                </a:cxnLst>
                <a:rect l="0" t="0" r="r" b="b"/>
                <a:pathLst>
                  <a:path w="226" h="302">
                    <a:moveTo>
                      <a:pt x="24" y="156"/>
                    </a:moveTo>
                    <a:lnTo>
                      <a:pt x="24" y="156"/>
                    </a:lnTo>
                    <a:lnTo>
                      <a:pt x="24" y="142"/>
                    </a:lnTo>
                    <a:lnTo>
                      <a:pt x="26" y="130"/>
                    </a:lnTo>
                    <a:lnTo>
                      <a:pt x="30" y="116"/>
                    </a:lnTo>
                    <a:lnTo>
                      <a:pt x="34" y="104"/>
                    </a:lnTo>
                    <a:lnTo>
                      <a:pt x="40" y="92"/>
                    </a:lnTo>
                    <a:lnTo>
                      <a:pt x="46" y="82"/>
                    </a:lnTo>
                    <a:lnTo>
                      <a:pt x="54" y="72"/>
                    </a:lnTo>
                    <a:lnTo>
                      <a:pt x="62" y="62"/>
                    </a:lnTo>
                    <a:lnTo>
                      <a:pt x="72" y="54"/>
                    </a:lnTo>
                    <a:lnTo>
                      <a:pt x="82" y="46"/>
                    </a:lnTo>
                    <a:lnTo>
                      <a:pt x="94" y="40"/>
                    </a:lnTo>
                    <a:lnTo>
                      <a:pt x="104" y="34"/>
                    </a:lnTo>
                    <a:lnTo>
                      <a:pt x="116" y="30"/>
                    </a:lnTo>
                    <a:lnTo>
                      <a:pt x="130" y="26"/>
                    </a:lnTo>
                    <a:lnTo>
                      <a:pt x="142" y="24"/>
                    </a:lnTo>
                    <a:lnTo>
                      <a:pt x="156" y="24"/>
                    </a:lnTo>
                    <a:lnTo>
                      <a:pt x="156" y="24"/>
                    </a:lnTo>
                    <a:lnTo>
                      <a:pt x="172" y="26"/>
                    </a:lnTo>
                    <a:lnTo>
                      <a:pt x="188" y="28"/>
                    </a:lnTo>
                    <a:lnTo>
                      <a:pt x="204" y="32"/>
                    </a:lnTo>
                    <a:lnTo>
                      <a:pt x="218" y="40"/>
                    </a:lnTo>
                    <a:lnTo>
                      <a:pt x="226" y="20"/>
                    </a:lnTo>
                    <a:lnTo>
                      <a:pt x="226" y="20"/>
                    </a:lnTo>
                    <a:lnTo>
                      <a:pt x="222" y="16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0" y="10"/>
                    </a:lnTo>
                    <a:lnTo>
                      <a:pt x="202" y="10"/>
                    </a:lnTo>
                    <a:lnTo>
                      <a:pt x="192" y="12"/>
                    </a:lnTo>
                    <a:lnTo>
                      <a:pt x="186" y="12"/>
                    </a:lnTo>
                    <a:lnTo>
                      <a:pt x="186" y="12"/>
                    </a:lnTo>
                    <a:lnTo>
                      <a:pt x="178" y="8"/>
                    </a:lnTo>
                    <a:lnTo>
                      <a:pt x="170" y="4"/>
                    </a:lnTo>
                    <a:lnTo>
                      <a:pt x="164" y="2"/>
                    </a:lnTo>
                    <a:lnTo>
                      <a:pt x="156" y="0"/>
                    </a:lnTo>
                    <a:lnTo>
                      <a:pt x="156" y="0"/>
                    </a:lnTo>
                    <a:lnTo>
                      <a:pt x="148" y="2"/>
                    </a:lnTo>
                    <a:lnTo>
                      <a:pt x="140" y="4"/>
                    </a:lnTo>
                    <a:lnTo>
                      <a:pt x="134" y="8"/>
                    </a:lnTo>
                    <a:lnTo>
                      <a:pt x="126" y="12"/>
                    </a:lnTo>
                    <a:lnTo>
                      <a:pt x="126" y="12"/>
                    </a:lnTo>
                    <a:lnTo>
                      <a:pt x="118" y="12"/>
                    </a:lnTo>
                    <a:lnTo>
                      <a:pt x="110" y="10"/>
                    </a:lnTo>
                    <a:lnTo>
                      <a:pt x="102" y="10"/>
                    </a:lnTo>
                    <a:lnTo>
                      <a:pt x="94" y="12"/>
                    </a:lnTo>
                    <a:lnTo>
                      <a:pt x="94" y="12"/>
                    </a:lnTo>
                    <a:lnTo>
                      <a:pt x="88" y="16"/>
                    </a:lnTo>
                    <a:lnTo>
                      <a:pt x="84" y="22"/>
                    </a:lnTo>
                    <a:lnTo>
                      <a:pt x="78" y="28"/>
                    </a:lnTo>
                    <a:lnTo>
                      <a:pt x="74" y="34"/>
                    </a:lnTo>
                    <a:lnTo>
                      <a:pt x="74" y="34"/>
                    </a:lnTo>
                    <a:lnTo>
                      <a:pt x="66" y="36"/>
                    </a:lnTo>
                    <a:lnTo>
                      <a:pt x="58" y="38"/>
                    </a:lnTo>
                    <a:lnTo>
                      <a:pt x="52" y="42"/>
                    </a:lnTo>
                    <a:lnTo>
                      <a:pt x="46" y="46"/>
                    </a:lnTo>
                    <a:lnTo>
                      <a:pt x="46" y="46"/>
                    </a:lnTo>
                    <a:lnTo>
                      <a:pt x="42" y="52"/>
                    </a:lnTo>
                    <a:lnTo>
                      <a:pt x="38" y="58"/>
                    </a:lnTo>
                    <a:lnTo>
                      <a:pt x="36" y="66"/>
                    </a:lnTo>
                    <a:lnTo>
                      <a:pt x="34" y="74"/>
                    </a:lnTo>
                    <a:lnTo>
                      <a:pt x="34" y="74"/>
                    </a:lnTo>
                    <a:lnTo>
                      <a:pt x="28" y="78"/>
                    </a:lnTo>
                    <a:lnTo>
                      <a:pt x="22" y="84"/>
                    </a:lnTo>
                    <a:lnTo>
                      <a:pt x="16" y="88"/>
                    </a:lnTo>
                    <a:lnTo>
                      <a:pt x="12" y="96"/>
                    </a:lnTo>
                    <a:lnTo>
                      <a:pt x="12" y="96"/>
                    </a:lnTo>
                    <a:lnTo>
                      <a:pt x="10" y="102"/>
                    </a:lnTo>
                    <a:lnTo>
                      <a:pt x="10" y="110"/>
                    </a:lnTo>
                    <a:lnTo>
                      <a:pt x="12" y="118"/>
                    </a:lnTo>
                    <a:lnTo>
                      <a:pt x="12" y="126"/>
                    </a:lnTo>
                    <a:lnTo>
                      <a:pt x="12" y="126"/>
                    </a:lnTo>
                    <a:lnTo>
                      <a:pt x="8" y="134"/>
                    </a:lnTo>
                    <a:lnTo>
                      <a:pt x="4" y="142"/>
                    </a:lnTo>
                    <a:lnTo>
                      <a:pt x="0" y="148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0" y="164"/>
                    </a:lnTo>
                    <a:lnTo>
                      <a:pt x="4" y="170"/>
                    </a:lnTo>
                    <a:lnTo>
                      <a:pt x="8" y="178"/>
                    </a:lnTo>
                    <a:lnTo>
                      <a:pt x="12" y="186"/>
                    </a:lnTo>
                    <a:lnTo>
                      <a:pt x="12" y="186"/>
                    </a:lnTo>
                    <a:lnTo>
                      <a:pt x="12" y="194"/>
                    </a:lnTo>
                    <a:lnTo>
                      <a:pt x="10" y="202"/>
                    </a:lnTo>
                    <a:lnTo>
                      <a:pt x="10" y="210"/>
                    </a:lnTo>
                    <a:lnTo>
                      <a:pt x="12" y="216"/>
                    </a:lnTo>
                    <a:lnTo>
                      <a:pt x="12" y="216"/>
                    </a:lnTo>
                    <a:lnTo>
                      <a:pt x="16" y="222"/>
                    </a:lnTo>
                    <a:lnTo>
                      <a:pt x="22" y="228"/>
                    </a:lnTo>
                    <a:lnTo>
                      <a:pt x="28" y="232"/>
                    </a:lnTo>
                    <a:lnTo>
                      <a:pt x="34" y="238"/>
                    </a:lnTo>
                    <a:lnTo>
                      <a:pt x="34" y="238"/>
                    </a:lnTo>
                    <a:lnTo>
                      <a:pt x="36" y="246"/>
                    </a:lnTo>
                    <a:lnTo>
                      <a:pt x="38" y="252"/>
                    </a:lnTo>
                    <a:lnTo>
                      <a:pt x="42" y="260"/>
                    </a:lnTo>
                    <a:lnTo>
                      <a:pt x="46" y="266"/>
                    </a:lnTo>
                    <a:lnTo>
                      <a:pt x="46" y="266"/>
                    </a:lnTo>
                    <a:lnTo>
                      <a:pt x="50" y="270"/>
                    </a:lnTo>
                    <a:lnTo>
                      <a:pt x="56" y="272"/>
                    </a:lnTo>
                    <a:lnTo>
                      <a:pt x="68" y="276"/>
                    </a:lnTo>
                    <a:lnTo>
                      <a:pt x="68" y="276"/>
                    </a:lnTo>
                    <a:lnTo>
                      <a:pt x="74" y="278"/>
                    </a:lnTo>
                    <a:lnTo>
                      <a:pt x="74" y="278"/>
                    </a:lnTo>
                    <a:lnTo>
                      <a:pt x="78" y="284"/>
                    </a:lnTo>
                    <a:lnTo>
                      <a:pt x="84" y="290"/>
                    </a:lnTo>
                    <a:lnTo>
                      <a:pt x="88" y="296"/>
                    </a:lnTo>
                    <a:lnTo>
                      <a:pt x="94" y="300"/>
                    </a:lnTo>
                    <a:lnTo>
                      <a:pt x="94" y="300"/>
                    </a:lnTo>
                    <a:lnTo>
                      <a:pt x="104" y="302"/>
                    </a:lnTo>
                    <a:lnTo>
                      <a:pt x="114" y="280"/>
                    </a:lnTo>
                    <a:lnTo>
                      <a:pt x="114" y="280"/>
                    </a:lnTo>
                    <a:lnTo>
                      <a:pt x="94" y="272"/>
                    </a:lnTo>
                    <a:lnTo>
                      <a:pt x="78" y="262"/>
                    </a:lnTo>
                    <a:lnTo>
                      <a:pt x="62" y="248"/>
                    </a:lnTo>
                    <a:lnTo>
                      <a:pt x="50" y="232"/>
                    </a:lnTo>
                    <a:lnTo>
                      <a:pt x="38" y="216"/>
                    </a:lnTo>
                    <a:lnTo>
                      <a:pt x="30" y="196"/>
                    </a:lnTo>
                    <a:lnTo>
                      <a:pt x="26" y="176"/>
                    </a:lnTo>
                    <a:lnTo>
                      <a:pt x="24" y="156"/>
                    </a:lnTo>
                    <a:lnTo>
                      <a:pt x="24" y="156"/>
                    </a:lnTo>
                    <a:close/>
                  </a:path>
                </a:pathLst>
              </a:custGeom>
              <a:solidFill>
                <a:srgbClr val="DD4C4A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7" name="Freeform 86"/>
              <p:cNvSpPr/>
              <p:nvPr/>
            </p:nvSpPr>
            <p:spPr bwMode="auto">
              <a:xfrm>
                <a:off x="4192588" y="2946400"/>
                <a:ext cx="307975" cy="406400"/>
              </a:xfrm>
              <a:custGeom>
                <a:avLst/>
                <a:gdLst/>
                <a:ahLst/>
                <a:cxnLst>
                  <a:cxn ang="0">
                    <a:pos x="0" y="132"/>
                  </a:cxn>
                  <a:cxn ang="0">
                    <a:pos x="0" y="132"/>
                  </a:cxn>
                  <a:cxn ang="0">
                    <a:pos x="2" y="152"/>
                  </a:cxn>
                  <a:cxn ang="0">
                    <a:pos x="6" y="172"/>
                  </a:cxn>
                  <a:cxn ang="0">
                    <a:pos x="14" y="192"/>
                  </a:cxn>
                  <a:cxn ang="0">
                    <a:pos x="26" y="208"/>
                  </a:cxn>
                  <a:cxn ang="0">
                    <a:pos x="38" y="224"/>
                  </a:cxn>
                  <a:cxn ang="0">
                    <a:pos x="54" y="238"/>
                  </a:cxn>
                  <a:cxn ang="0">
                    <a:pos x="70" y="248"/>
                  </a:cxn>
                  <a:cxn ang="0">
                    <a:pos x="90" y="256"/>
                  </a:cxn>
                  <a:cxn ang="0">
                    <a:pos x="94" y="244"/>
                  </a:cxn>
                  <a:cxn ang="0">
                    <a:pos x="94" y="244"/>
                  </a:cxn>
                  <a:cxn ang="0">
                    <a:pos x="78" y="238"/>
                  </a:cxn>
                  <a:cxn ang="0">
                    <a:pos x="62" y="228"/>
                  </a:cxn>
                  <a:cxn ang="0">
                    <a:pos x="48" y="216"/>
                  </a:cxn>
                  <a:cxn ang="0">
                    <a:pos x="36" y="202"/>
                  </a:cxn>
                  <a:cxn ang="0">
                    <a:pos x="26" y="186"/>
                  </a:cxn>
                  <a:cxn ang="0">
                    <a:pos x="18" y="170"/>
                  </a:cxn>
                  <a:cxn ang="0">
                    <a:pos x="14" y="152"/>
                  </a:cxn>
                  <a:cxn ang="0">
                    <a:pos x="12" y="132"/>
                  </a:cxn>
                  <a:cxn ang="0">
                    <a:pos x="12" y="132"/>
                  </a:cxn>
                  <a:cxn ang="0">
                    <a:pos x="14" y="120"/>
                  </a:cxn>
                  <a:cxn ang="0">
                    <a:pos x="14" y="108"/>
                  </a:cxn>
                  <a:cxn ang="0">
                    <a:pos x="22" y="86"/>
                  </a:cxn>
                  <a:cxn ang="0">
                    <a:pos x="32" y="64"/>
                  </a:cxn>
                  <a:cxn ang="0">
                    <a:pos x="48" y="48"/>
                  </a:cxn>
                  <a:cxn ang="0">
                    <a:pos x="66" y="32"/>
                  </a:cxn>
                  <a:cxn ang="0">
                    <a:pos x="86" y="22"/>
                  </a:cxn>
                  <a:cxn ang="0">
                    <a:pos x="108" y="14"/>
                  </a:cxn>
                  <a:cxn ang="0">
                    <a:pos x="120" y="12"/>
                  </a:cxn>
                  <a:cxn ang="0">
                    <a:pos x="132" y="12"/>
                  </a:cxn>
                  <a:cxn ang="0">
                    <a:pos x="132" y="12"/>
                  </a:cxn>
                  <a:cxn ang="0">
                    <a:pos x="146" y="14"/>
                  </a:cxn>
                  <a:cxn ang="0">
                    <a:pos x="162" y="16"/>
                  </a:cxn>
                  <a:cxn ang="0">
                    <a:pos x="176" y="20"/>
                  </a:cxn>
                  <a:cxn ang="0">
                    <a:pos x="188" y="26"/>
                  </a:cxn>
                  <a:cxn ang="0">
                    <a:pos x="194" y="16"/>
                  </a:cxn>
                  <a:cxn ang="0">
                    <a:pos x="194" y="16"/>
                  </a:cxn>
                  <a:cxn ang="0">
                    <a:pos x="180" y="8"/>
                  </a:cxn>
                  <a:cxn ang="0">
                    <a:pos x="164" y="4"/>
                  </a:cxn>
                  <a:cxn ang="0">
                    <a:pos x="148" y="2"/>
                  </a:cxn>
                  <a:cxn ang="0">
                    <a:pos x="132" y="0"/>
                  </a:cxn>
                  <a:cxn ang="0">
                    <a:pos x="132" y="0"/>
                  </a:cxn>
                  <a:cxn ang="0">
                    <a:pos x="118" y="0"/>
                  </a:cxn>
                  <a:cxn ang="0">
                    <a:pos x="106" y="2"/>
                  </a:cxn>
                  <a:cxn ang="0">
                    <a:pos x="92" y="6"/>
                  </a:cxn>
                  <a:cxn ang="0">
                    <a:pos x="80" y="10"/>
                  </a:cxn>
                  <a:cxn ang="0">
                    <a:pos x="70" y="16"/>
                  </a:cxn>
                  <a:cxn ang="0">
                    <a:pos x="58" y="22"/>
                  </a:cxn>
                  <a:cxn ang="0">
                    <a:pos x="48" y="30"/>
                  </a:cxn>
                  <a:cxn ang="0">
                    <a:pos x="38" y="38"/>
                  </a:cxn>
                  <a:cxn ang="0">
                    <a:pos x="30" y="48"/>
                  </a:cxn>
                  <a:cxn ang="0">
                    <a:pos x="22" y="58"/>
                  </a:cxn>
                  <a:cxn ang="0">
                    <a:pos x="16" y="68"/>
                  </a:cxn>
                  <a:cxn ang="0">
                    <a:pos x="10" y="80"/>
                  </a:cxn>
                  <a:cxn ang="0">
                    <a:pos x="6" y="92"/>
                  </a:cxn>
                  <a:cxn ang="0">
                    <a:pos x="2" y="106"/>
                  </a:cxn>
                  <a:cxn ang="0">
                    <a:pos x="0" y="118"/>
                  </a:cxn>
                  <a:cxn ang="0">
                    <a:pos x="0" y="132"/>
                  </a:cxn>
                  <a:cxn ang="0">
                    <a:pos x="0" y="132"/>
                  </a:cxn>
                </a:cxnLst>
                <a:rect l="0" t="0" r="r" b="b"/>
                <a:pathLst>
                  <a:path w="194" h="256">
                    <a:moveTo>
                      <a:pt x="0" y="132"/>
                    </a:moveTo>
                    <a:lnTo>
                      <a:pt x="0" y="132"/>
                    </a:lnTo>
                    <a:lnTo>
                      <a:pt x="2" y="152"/>
                    </a:lnTo>
                    <a:lnTo>
                      <a:pt x="6" y="172"/>
                    </a:lnTo>
                    <a:lnTo>
                      <a:pt x="14" y="192"/>
                    </a:lnTo>
                    <a:lnTo>
                      <a:pt x="26" y="208"/>
                    </a:lnTo>
                    <a:lnTo>
                      <a:pt x="38" y="224"/>
                    </a:lnTo>
                    <a:lnTo>
                      <a:pt x="54" y="238"/>
                    </a:lnTo>
                    <a:lnTo>
                      <a:pt x="70" y="248"/>
                    </a:lnTo>
                    <a:lnTo>
                      <a:pt x="90" y="256"/>
                    </a:lnTo>
                    <a:lnTo>
                      <a:pt x="94" y="244"/>
                    </a:lnTo>
                    <a:lnTo>
                      <a:pt x="94" y="244"/>
                    </a:lnTo>
                    <a:lnTo>
                      <a:pt x="78" y="238"/>
                    </a:lnTo>
                    <a:lnTo>
                      <a:pt x="62" y="228"/>
                    </a:lnTo>
                    <a:lnTo>
                      <a:pt x="48" y="216"/>
                    </a:lnTo>
                    <a:lnTo>
                      <a:pt x="36" y="202"/>
                    </a:lnTo>
                    <a:lnTo>
                      <a:pt x="26" y="186"/>
                    </a:lnTo>
                    <a:lnTo>
                      <a:pt x="18" y="170"/>
                    </a:lnTo>
                    <a:lnTo>
                      <a:pt x="14" y="152"/>
                    </a:lnTo>
                    <a:lnTo>
                      <a:pt x="12" y="132"/>
                    </a:lnTo>
                    <a:lnTo>
                      <a:pt x="12" y="132"/>
                    </a:lnTo>
                    <a:lnTo>
                      <a:pt x="14" y="120"/>
                    </a:lnTo>
                    <a:lnTo>
                      <a:pt x="14" y="108"/>
                    </a:lnTo>
                    <a:lnTo>
                      <a:pt x="22" y="86"/>
                    </a:lnTo>
                    <a:lnTo>
                      <a:pt x="32" y="64"/>
                    </a:lnTo>
                    <a:lnTo>
                      <a:pt x="48" y="48"/>
                    </a:lnTo>
                    <a:lnTo>
                      <a:pt x="66" y="32"/>
                    </a:lnTo>
                    <a:lnTo>
                      <a:pt x="86" y="22"/>
                    </a:lnTo>
                    <a:lnTo>
                      <a:pt x="108" y="14"/>
                    </a:lnTo>
                    <a:lnTo>
                      <a:pt x="120" y="12"/>
                    </a:lnTo>
                    <a:lnTo>
                      <a:pt x="132" y="12"/>
                    </a:lnTo>
                    <a:lnTo>
                      <a:pt x="132" y="12"/>
                    </a:lnTo>
                    <a:lnTo>
                      <a:pt x="146" y="14"/>
                    </a:lnTo>
                    <a:lnTo>
                      <a:pt x="162" y="16"/>
                    </a:lnTo>
                    <a:lnTo>
                      <a:pt x="176" y="20"/>
                    </a:lnTo>
                    <a:lnTo>
                      <a:pt x="188" y="26"/>
                    </a:lnTo>
                    <a:lnTo>
                      <a:pt x="194" y="16"/>
                    </a:lnTo>
                    <a:lnTo>
                      <a:pt x="194" y="16"/>
                    </a:lnTo>
                    <a:lnTo>
                      <a:pt x="180" y="8"/>
                    </a:lnTo>
                    <a:lnTo>
                      <a:pt x="164" y="4"/>
                    </a:lnTo>
                    <a:lnTo>
                      <a:pt x="148" y="2"/>
                    </a:lnTo>
                    <a:lnTo>
                      <a:pt x="132" y="0"/>
                    </a:lnTo>
                    <a:lnTo>
                      <a:pt x="132" y="0"/>
                    </a:lnTo>
                    <a:lnTo>
                      <a:pt x="118" y="0"/>
                    </a:lnTo>
                    <a:lnTo>
                      <a:pt x="106" y="2"/>
                    </a:lnTo>
                    <a:lnTo>
                      <a:pt x="92" y="6"/>
                    </a:lnTo>
                    <a:lnTo>
                      <a:pt x="80" y="10"/>
                    </a:lnTo>
                    <a:lnTo>
                      <a:pt x="70" y="16"/>
                    </a:lnTo>
                    <a:lnTo>
                      <a:pt x="58" y="22"/>
                    </a:lnTo>
                    <a:lnTo>
                      <a:pt x="48" y="30"/>
                    </a:lnTo>
                    <a:lnTo>
                      <a:pt x="38" y="38"/>
                    </a:lnTo>
                    <a:lnTo>
                      <a:pt x="30" y="48"/>
                    </a:lnTo>
                    <a:lnTo>
                      <a:pt x="22" y="58"/>
                    </a:lnTo>
                    <a:lnTo>
                      <a:pt x="16" y="68"/>
                    </a:lnTo>
                    <a:lnTo>
                      <a:pt x="10" y="80"/>
                    </a:lnTo>
                    <a:lnTo>
                      <a:pt x="6" y="92"/>
                    </a:lnTo>
                    <a:lnTo>
                      <a:pt x="2" y="106"/>
                    </a:lnTo>
                    <a:lnTo>
                      <a:pt x="0" y="118"/>
                    </a:lnTo>
                    <a:lnTo>
                      <a:pt x="0" y="132"/>
                    </a:lnTo>
                    <a:lnTo>
                      <a:pt x="0" y="132"/>
                    </a:lnTo>
                    <a:close/>
                  </a:path>
                </a:pathLst>
              </a:custGeom>
              <a:solidFill>
                <a:srgbClr val="F8B565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8" name="Freeform 87"/>
              <p:cNvSpPr/>
              <p:nvPr/>
            </p:nvSpPr>
            <p:spPr bwMode="auto">
              <a:xfrm>
                <a:off x="4335463" y="2971800"/>
                <a:ext cx="276225" cy="393700"/>
              </a:xfrm>
              <a:custGeom>
                <a:avLst/>
                <a:gdLst/>
                <a:ahLst/>
                <a:cxnLst>
                  <a:cxn ang="0">
                    <a:pos x="162" y="116"/>
                  </a:cxn>
                  <a:cxn ang="0">
                    <a:pos x="162" y="116"/>
                  </a:cxn>
                  <a:cxn ang="0">
                    <a:pos x="160" y="128"/>
                  </a:cxn>
                  <a:cxn ang="0">
                    <a:pos x="158" y="140"/>
                  </a:cxn>
                  <a:cxn ang="0">
                    <a:pos x="152" y="162"/>
                  </a:cxn>
                  <a:cxn ang="0">
                    <a:pos x="140" y="182"/>
                  </a:cxn>
                  <a:cxn ang="0">
                    <a:pos x="126" y="200"/>
                  </a:cxn>
                  <a:cxn ang="0">
                    <a:pos x="108" y="214"/>
                  </a:cxn>
                  <a:cxn ang="0">
                    <a:pos x="88" y="226"/>
                  </a:cxn>
                  <a:cxn ang="0">
                    <a:pos x="66" y="232"/>
                  </a:cxn>
                  <a:cxn ang="0">
                    <a:pos x="54" y="234"/>
                  </a:cxn>
                  <a:cxn ang="0">
                    <a:pos x="42" y="234"/>
                  </a:cxn>
                  <a:cxn ang="0">
                    <a:pos x="42" y="234"/>
                  </a:cxn>
                  <a:cxn ang="0">
                    <a:pos x="22" y="234"/>
                  </a:cxn>
                  <a:cxn ang="0">
                    <a:pos x="4" y="228"/>
                  </a:cxn>
                  <a:cxn ang="0">
                    <a:pos x="0" y="240"/>
                  </a:cxn>
                  <a:cxn ang="0">
                    <a:pos x="0" y="240"/>
                  </a:cxn>
                  <a:cxn ang="0">
                    <a:pos x="20" y="246"/>
                  </a:cxn>
                  <a:cxn ang="0">
                    <a:pos x="42" y="248"/>
                  </a:cxn>
                  <a:cxn ang="0">
                    <a:pos x="42" y="248"/>
                  </a:cxn>
                  <a:cxn ang="0">
                    <a:pos x="56" y="246"/>
                  </a:cxn>
                  <a:cxn ang="0">
                    <a:pos x="68" y="244"/>
                  </a:cxn>
                  <a:cxn ang="0">
                    <a:pos x="80" y="242"/>
                  </a:cxn>
                  <a:cxn ang="0">
                    <a:pos x="92" y="236"/>
                  </a:cxn>
                  <a:cxn ang="0">
                    <a:pos x="104" y="232"/>
                  </a:cxn>
                  <a:cxn ang="0">
                    <a:pos x="116" y="224"/>
                  </a:cxn>
                  <a:cxn ang="0">
                    <a:pos x="126" y="218"/>
                  </a:cxn>
                  <a:cxn ang="0">
                    <a:pos x="134" y="208"/>
                  </a:cxn>
                  <a:cxn ang="0">
                    <a:pos x="144" y="200"/>
                  </a:cxn>
                  <a:cxn ang="0">
                    <a:pos x="150" y="190"/>
                  </a:cxn>
                  <a:cxn ang="0">
                    <a:pos x="158" y="178"/>
                  </a:cxn>
                  <a:cxn ang="0">
                    <a:pos x="162" y="166"/>
                  </a:cxn>
                  <a:cxn ang="0">
                    <a:pos x="168" y="154"/>
                  </a:cxn>
                  <a:cxn ang="0">
                    <a:pos x="170" y="142"/>
                  </a:cxn>
                  <a:cxn ang="0">
                    <a:pos x="172" y="130"/>
                  </a:cxn>
                  <a:cxn ang="0">
                    <a:pos x="174" y="116"/>
                  </a:cxn>
                  <a:cxn ang="0">
                    <a:pos x="174" y="116"/>
                  </a:cxn>
                  <a:cxn ang="0">
                    <a:pos x="172" y="98"/>
                  </a:cxn>
                  <a:cxn ang="0">
                    <a:pos x="168" y="80"/>
                  </a:cxn>
                  <a:cxn ang="0">
                    <a:pos x="162" y="62"/>
                  </a:cxn>
                  <a:cxn ang="0">
                    <a:pos x="154" y="48"/>
                  </a:cxn>
                  <a:cxn ang="0">
                    <a:pos x="144" y="32"/>
                  </a:cxn>
                  <a:cxn ang="0">
                    <a:pos x="132" y="20"/>
                  </a:cxn>
                  <a:cxn ang="0">
                    <a:pos x="118" y="8"/>
                  </a:cxn>
                  <a:cxn ang="0">
                    <a:pos x="104" y="0"/>
                  </a:cxn>
                  <a:cxn ang="0">
                    <a:pos x="98" y="10"/>
                  </a:cxn>
                  <a:cxn ang="0">
                    <a:pos x="98" y="10"/>
                  </a:cxn>
                  <a:cxn ang="0">
                    <a:pos x="112" y="20"/>
                  </a:cxn>
                  <a:cxn ang="0">
                    <a:pos x="124" y="30"/>
                  </a:cxn>
                  <a:cxn ang="0">
                    <a:pos x="134" y="40"/>
                  </a:cxn>
                  <a:cxn ang="0">
                    <a:pos x="144" y="54"/>
                  </a:cxn>
                  <a:cxn ang="0">
                    <a:pos x="152" y="68"/>
                  </a:cxn>
                  <a:cxn ang="0">
                    <a:pos x="156" y="84"/>
                  </a:cxn>
                  <a:cxn ang="0">
                    <a:pos x="160" y="98"/>
                  </a:cxn>
                  <a:cxn ang="0">
                    <a:pos x="162" y="116"/>
                  </a:cxn>
                  <a:cxn ang="0">
                    <a:pos x="162" y="116"/>
                  </a:cxn>
                </a:cxnLst>
                <a:rect l="0" t="0" r="r" b="b"/>
                <a:pathLst>
                  <a:path w="174" h="248">
                    <a:moveTo>
                      <a:pt x="162" y="116"/>
                    </a:moveTo>
                    <a:lnTo>
                      <a:pt x="162" y="116"/>
                    </a:lnTo>
                    <a:lnTo>
                      <a:pt x="160" y="128"/>
                    </a:lnTo>
                    <a:lnTo>
                      <a:pt x="158" y="140"/>
                    </a:lnTo>
                    <a:lnTo>
                      <a:pt x="152" y="162"/>
                    </a:lnTo>
                    <a:lnTo>
                      <a:pt x="140" y="182"/>
                    </a:lnTo>
                    <a:lnTo>
                      <a:pt x="126" y="200"/>
                    </a:lnTo>
                    <a:lnTo>
                      <a:pt x="108" y="214"/>
                    </a:lnTo>
                    <a:lnTo>
                      <a:pt x="88" y="226"/>
                    </a:lnTo>
                    <a:lnTo>
                      <a:pt x="66" y="232"/>
                    </a:lnTo>
                    <a:lnTo>
                      <a:pt x="54" y="234"/>
                    </a:lnTo>
                    <a:lnTo>
                      <a:pt x="42" y="234"/>
                    </a:lnTo>
                    <a:lnTo>
                      <a:pt x="42" y="234"/>
                    </a:lnTo>
                    <a:lnTo>
                      <a:pt x="22" y="234"/>
                    </a:lnTo>
                    <a:lnTo>
                      <a:pt x="4" y="228"/>
                    </a:lnTo>
                    <a:lnTo>
                      <a:pt x="0" y="240"/>
                    </a:lnTo>
                    <a:lnTo>
                      <a:pt x="0" y="240"/>
                    </a:lnTo>
                    <a:lnTo>
                      <a:pt x="20" y="246"/>
                    </a:lnTo>
                    <a:lnTo>
                      <a:pt x="42" y="248"/>
                    </a:lnTo>
                    <a:lnTo>
                      <a:pt x="42" y="248"/>
                    </a:lnTo>
                    <a:lnTo>
                      <a:pt x="56" y="246"/>
                    </a:lnTo>
                    <a:lnTo>
                      <a:pt x="68" y="244"/>
                    </a:lnTo>
                    <a:lnTo>
                      <a:pt x="80" y="242"/>
                    </a:lnTo>
                    <a:lnTo>
                      <a:pt x="92" y="236"/>
                    </a:lnTo>
                    <a:lnTo>
                      <a:pt x="104" y="232"/>
                    </a:lnTo>
                    <a:lnTo>
                      <a:pt x="116" y="224"/>
                    </a:lnTo>
                    <a:lnTo>
                      <a:pt x="126" y="218"/>
                    </a:lnTo>
                    <a:lnTo>
                      <a:pt x="134" y="208"/>
                    </a:lnTo>
                    <a:lnTo>
                      <a:pt x="144" y="200"/>
                    </a:lnTo>
                    <a:lnTo>
                      <a:pt x="150" y="190"/>
                    </a:lnTo>
                    <a:lnTo>
                      <a:pt x="158" y="178"/>
                    </a:lnTo>
                    <a:lnTo>
                      <a:pt x="162" y="166"/>
                    </a:lnTo>
                    <a:lnTo>
                      <a:pt x="168" y="154"/>
                    </a:lnTo>
                    <a:lnTo>
                      <a:pt x="170" y="142"/>
                    </a:lnTo>
                    <a:lnTo>
                      <a:pt x="172" y="130"/>
                    </a:lnTo>
                    <a:lnTo>
                      <a:pt x="174" y="116"/>
                    </a:lnTo>
                    <a:lnTo>
                      <a:pt x="174" y="116"/>
                    </a:lnTo>
                    <a:lnTo>
                      <a:pt x="172" y="98"/>
                    </a:lnTo>
                    <a:lnTo>
                      <a:pt x="168" y="80"/>
                    </a:lnTo>
                    <a:lnTo>
                      <a:pt x="162" y="62"/>
                    </a:lnTo>
                    <a:lnTo>
                      <a:pt x="154" y="48"/>
                    </a:lnTo>
                    <a:lnTo>
                      <a:pt x="144" y="32"/>
                    </a:lnTo>
                    <a:lnTo>
                      <a:pt x="132" y="20"/>
                    </a:lnTo>
                    <a:lnTo>
                      <a:pt x="118" y="8"/>
                    </a:lnTo>
                    <a:lnTo>
                      <a:pt x="104" y="0"/>
                    </a:lnTo>
                    <a:lnTo>
                      <a:pt x="98" y="10"/>
                    </a:lnTo>
                    <a:lnTo>
                      <a:pt x="98" y="10"/>
                    </a:lnTo>
                    <a:lnTo>
                      <a:pt x="112" y="20"/>
                    </a:lnTo>
                    <a:lnTo>
                      <a:pt x="124" y="30"/>
                    </a:lnTo>
                    <a:lnTo>
                      <a:pt x="134" y="40"/>
                    </a:lnTo>
                    <a:lnTo>
                      <a:pt x="144" y="54"/>
                    </a:lnTo>
                    <a:lnTo>
                      <a:pt x="152" y="68"/>
                    </a:lnTo>
                    <a:lnTo>
                      <a:pt x="156" y="84"/>
                    </a:lnTo>
                    <a:lnTo>
                      <a:pt x="160" y="98"/>
                    </a:lnTo>
                    <a:lnTo>
                      <a:pt x="162" y="116"/>
                    </a:lnTo>
                    <a:lnTo>
                      <a:pt x="162" y="116"/>
                    </a:lnTo>
                    <a:close/>
                  </a:path>
                </a:pathLst>
              </a:custGeom>
              <a:solidFill>
                <a:srgbClr val="DD913E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9" name="Freeform 88"/>
              <p:cNvSpPr/>
              <p:nvPr/>
            </p:nvSpPr>
            <p:spPr bwMode="auto">
              <a:xfrm>
                <a:off x="4354513" y="3013075"/>
                <a:ext cx="209550" cy="304800"/>
              </a:xfrm>
              <a:custGeom>
                <a:avLst/>
                <a:gdLst/>
                <a:ahLst/>
                <a:cxnLst>
                  <a:cxn ang="0">
                    <a:pos x="86" y="78"/>
                  </a:cxn>
                  <a:cxn ang="0">
                    <a:pos x="58" y="104"/>
                  </a:cxn>
                  <a:cxn ang="0">
                    <a:pos x="64" y="142"/>
                  </a:cxn>
                  <a:cxn ang="0">
                    <a:pos x="30" y="124"/>
                  </a:cxn>
                  <a:cxn ang="0">
                    <a:pos x="26" y="128"/>
                  </a:cxn>
                  <a:cxn ang="0">
                    <a:pos x="0" y="188"/>
                  </a:cxn>
                  <a:cxn ang="0">
                    <a:pos x="0" y="188"/>
                  </a:cxn>
                  <a:cxn ang="0">
                    <a:pos x="14" y="190"/>
                  </a:cxn>
                  <a:cxn ang="0">
                    <a:pos x="30" y="192"/>
                  </a:cxn>
                  <a:cxn ang="0">
                    <a:pos x="30" y="192"/>
                  </a:cxn>
                  <a:cxn ang="0">
                    <a:pos x="50" y="190"/>
                  </a:cxn>
                  <a:cxn ang="0">
                    <a:pos x="70" y="184"/>
                  </a:cxn>
                  <a:cxn ang="0">
                    <a:pos x="86" y="174"/>
                  </a:cxn>
                  <a:cxn ang="0">
                    <a:pos x="102" y="162"/>
                  </a:cxn>
                  <a:cxn ang="0">
                    <a:pos x="114" y="146"/>
                  </a:cxn>
                  <a:cxn ang="0">
                    <a:pos x="124" y="130"/>
                  </a:cxn>
                  <a:cxn ang="0">
                    <a:pos x="130" y="110"/>
                  </a:cxn>
                  <a:cxn ang="0">
                    <a:pos x="132" y="90"/>
                  </a:cxn>
                  <a:cxn ang="0">
                    <a:pos x="132" y="90"/>
                  </a:cxn>
                  <a:cxn ang="0">
                    <a:pos x="130" y="76"/>
                  </a:cxn>
                  <a:cxn ang="0">
                    <a:pos x="128" y="62"/>
                  </a:cxn>
                  <a:cxn ang="0">
                    <a:pos x="124" y="50"/>
                  </a:cxn>
                  <a:cxn ang="0">
                    <a:pos x="118" y="38"/>
                  </a:cxn>
                  <a:cxn ang="0">
                    <a:pos x="110" y="26"/>
                  </a:cxn>
                  <a:cxn ang="0">
                    <a:pos x="102" y="16"/>
                  </a:cxn>
                  <a:cxn ang="0">
                    <a:pos x="90" y="8"/>
                  </a:cxn>
                  <a:cxn ang="0">
                    <a:pos x="80" y="0"/>
                  </a:cxn>
                  <a:cxn ang="0">
                    <a:pos x="50" y="72"/>
                  </a:cxn>
                  <a:cxn ang="0">
                    <a:pos x="86" y="78"/>
                  </a:cxn>
                </a:cxnLst>
                <a:rect l="0" t="0" r="r" b="b"/>
                <a:pathLst>
                  <a:path w="132" h="192">
                    <a:moveTo>
                      <a:pt x="86" y="78"/>
                    </a:moveTo>
                    <a:lnTo>
                      <a:pt x="58" y="104"/>
                    </a:lnTo>
                    <a:lnTo>
                      <a:pt x="64" y="142"/>
                    </a:lnTo>
                    <a:lnTo>
                      <a:pt x="30" y="124"/>
                    </a:lnTo>
                    <a:lnTo>
                      <a:pt x="26" y="128"/>
                    </a:lnTo>
                    <a:lnTo>
                      <a:pt x="0" y="188"/>
                    </a:lnTo>
                    <a:lnTo>
                      <a:pt x="0" y="188"/>
                    </a:lnTo>
                    <a:lnTo>
                      <a:pt x="14" y="190"/>
                    </a:lnTo>
                    <a:lnTo>
                      <a:pt x="30" y="192"/>
                    </a:lnTo>
                    <a:lnTo>
                      <a:pt x="30" y="192"/>
                    </a:lnTo>
                    <a:lnTo>
                      <a:pt x="50" y="190"/>
                    </a:lnTo>
                    <a:lnTo>
                      <a:pt x="70" y="184"/>
                    </a:lnTo>
                    <a:lnTo>
                      <a:pt x="86" y="174"/>
                    </a:lnTo>
                    <a:lnTo>
                      <a:pt x="102" y="162"/>
                    </a:lnTo>
                    <a:lnTo>
                      <a:pt x="114" y="146"/>
                    </a:lnTo>
                    <a:lnTo>
                      <a:pt x="124" y="130"/>
                    </a:lnTo>
                    <a:lnTo>
                      <a:pt x="130" y="110"/>
                    </a:lnTo>
                    <a:lnTo>
                      <a:pt x="132" y="90"/>
                    </a:lnTo>
                    <a:lnTo>
                      <a:pt x="132" y="90"/>
                    </a:lnTo>
                    <a:lnTo>
                      <a:pt x="130" y="76"/>
                    </a:lnTo>
                    <a:lnTo>
                      <a:pt x="128" y="62"/>
                    </a:lnTo>
                    <a:lnTo>
                      <a:pt x="124" y="50"/>
                    </a:lnTo>
                    <a:lnTo>
                      <a:pt x="118" y="38"/>
                    </a:lnTo>
                    <a:lnTo>
                      <a:pt x="110" y="26"/>
                    </a:lnTo>
                    <a:lnTo>
                      <a:pt x="102" y="16"/>
                    </a:lnTo>
                    <a:lnTo>
                      <a:pt x="90" y="8"/>
                    </a:lnTo>
                    <a:lnTo>
                      <a:pt x="80" y="0"/>
                    </a:lnTo>
                    <a:lnTo>
                      <a:pt x="50" y="72"/>
                    </a:lnTo>
                    <a:lnTo>
                      <a:pt x="86" y="78"/>
                    </a:lnTo>
                    <a:close/>
                  </a:path>
                </a:pathLst>
              </a:custGeom>
              <a:solidFill>
                <a:srgbClr val="DD913E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0" name="Freeform 89"/>
              <p:cNvSpPr/>
              <p:nvPr/>
            </p:nvSpPr>
            <p:spPr bwMode="auto">
              <a:xfrm>
                <a:off x="4240213" y="2994025"/>
                <a:ext cx="241300" cy="317500"/>
              </a:xfrm>
              <a:custGeom>
                <a:avLst/>
                <a:gdLst/>
                <a:ahLst/>
                <a:cxnLst>
                  <a:cxn ang="0">
                    <a:pos x="0" y="102"/>
                  </a:cxn>
                  <a:cxn ang="0">
                    <a:pos x="0" y="102"/>
                  </a:cxn>
                  <a:cxn ang="0">
                    <a:pos x="2" y="118"/>
                  </a:cxn>
                  <a:cxn ang="0">
                    <a:pos x="4" y="134"/>
                  </a:cxn>
                  <a:cxn ang="0">
                    <a:pos x="12" y="150"/>
                  </a:cxn>
                  <a:cxn ang="0">
                    <a:pos x="20" y="162"/>
                  </a:cxn>
                  <a:cxn ang="0">
                    <a:pos x="30" y="174"/>
                  </a:cxn>
                  <a:cxn ang="0">
                    <a:pos x="42" y="184"/>
                  </a:cxn>
                  <a:cxn ang="0">
                    <a:pos x="56" y="194"/>
                  </a:cxn>
                  <a:cxn ang="0">
                    <a:pos x="72" y="200"/>
                  </a:cxn>
                  <a:cxn ang="0">
                    <a:pos x="98" y="140"/>
                  </a:cxn>
                  <a:cxn ang="0">
                    <a:pos x="68" y="154"/>
                  </a:cxn>
                  <a:cxn ang="0">
                    <a:pos x="74" y="116"/>
                  </a:cxn>
                  <a:cxn ang="0">
                    <a:pos x="46" y="90"/>
                  </a:cxn>
                  <a:cxn ang="0">
                    <a:pos x="84" y="84"/>
                  </a:cxn>
                  <a:cxn ang="0">
                    <a:pos x="102" y="48"/>
                  </a:cxn>
                  <a:cxn ang="0">
                    <a:pos x="120" y="84"/>
                  </a:cxn>
                  <a:cxn ang="0">
                    <a:pos x="122" y="84"/>
                  </a:cxn>
                  <a:cxn ang="0">
                    <a:pos x="152" y="12"/>
                  </a:cxn>
                  <a:cxn ang="0">
                    <a:pos x="152" y="12"/>
                  </a:cxn>
                  <a:cxn ang="0">
                    <a:pos x="140" y="8"/>
                  </a:cxn>
                  <a:cxn ang="0">
                    <a:pos x="128" y="2"/>
                  </a:cxn>
                  <a:cxn ang="0">
                    <a:pos x="116" y="0"/>
                  </a:cxn>
                  <a:cxn ang="0">
                    <a:pos x="102" y="0"/>
                  </a:cxn>
                  <a:cxn ang="0">
                    <a:pos x="102" y="0"/>
                  </a:cxn>
                  <a:cxn ang="0">
                    <a:pos x="82" y="2"/>
                  </a:cxn>
                  <a:cxn ang="0">
                    <a:pos x="62" y="8"/>
                  </a:cxn>
                  <a:cxn ang="0">
                    <a:pos x="44" y="16"/>
                  </a:cxn>
                  <a:cxn ang="0">
                    <a:pos x="30" y="30"/>
                  </a:cxn>
                  <a:cxn ang="0">
                    <a:pos x="18" y="44"/>
                  </a:cxn>
                  <a:cxn ang="0">
                    <a:pos x="8" y="62"/>
                  </a:cxn>
                  <a:cxn ang="0">
                    <a:pos x="2" y="82"/>
                  </a:cxn>
                  <a:cxn ang="0">
                    <a:pos x="0" y="102"/>
                  </a:cxn>
                  <a:cxn ang="0">
                    <a:pos x="0" y="102"/>
                  </a:cxn>
                </a:cxnLst>
                <a:rect l="0" t="0" r="r" b="b"/>
                <a:pathLst>
                  <a:path w="152" h="200">
                    <a:moveTo>
                      <a:pt x="0" y="102"/>
                    </a:moveTo>
                    <a:lnTo>
                      <a:pt x="0" y="102"/>
                    </a:lnTo>
                    <a:lnTo>
                      <a:pt x="2" y="118"/>
                    </a:lnTo>
                    <a:lnTo>
                      <a:pt x="4" y="134"/>
                    </a:lnTo>
                    <a:lnTo>
                      <a:pt x="12" y="150"/>
                    </a:lnTo>
                    <a:lnTo>
                      <a:pt x="20" y="162"/>
                    </a:lnTo>
                    <a:lnTo>
                      <a:pt x="30" y="174"/>
                    </a:lnTo>
                    <a:lnTo>
                      <a:pt x="42" y="184"/>
                    </a:lnTo>
                    <a:lnTo>
                      <a:pt x="56" y="194"/>
                    </a:lnTo>
                    <a:lnTo>
                      <a:pt x="72" y="200"/>
                    </a:lnTo>
                    <a:lnTo>
                      <a:pt x="98" y="140"/>
                    </a:lnTo>
                    <a:lnTo>
                      <a:pt x="68" y="154"/>
                    </a:lnTo>
                    <a:lnTo>
                      <a:pt x="74" y="116"/>
                    </a:lnTo>
                    <a:lnTo>
                      <a:pt x="46" y="90"/>
                    </a:lnTo>
                    <a:lnTo>
                      <a:pt x="84" y="84"/>
                    </a:lnTo>
                    <a:lnTo>
                      <a:pt x="102" y="48"/>
                    </a:lnTo>
                    <a:lnTo>
                      <a:pt x="120" y="84"/>
                    </a:lnTo>
                    <a:lnTo>
                      <a:pt x="122" y="84"/>
                    </a:lnTo>
                    <a:lnTo>
                      <a:pt x="152" y="12"/>
                    </a:lnTo>
                    <a:lnTo>
                      <a:pt x="152" y="12"/>
                    </a:lnTo>
                    <a:lnTo>
                      <a:pt x="140" y="8"/>
                    </a:lnTo>
                    <a:lnTo>
                      <a:pt x="128" y="2"/>
                    </a:lnTo>
                    <a:lnTo>
                      <a:pt x="116" y="0"/>
                    </a:lnTo>
                    <a:lnTo>
                      <a:pt x="102" y="0"/>
                    </a:lnTo>
                    <a:lnTo>
                      <a:pt x="102" y="0"/>
                    </a:lnTo>
                    <a:lnTo>
                      <a:pt x="82" y="2"/>
                    </a:lnTo>
                    <a:lnTo>
                      <a:pt x="62" y="8"/>
                    </a:lnTo>
                    <a:lnTo>
                      <a:pt x="44" y="16"/>
                    </a:lnTo>
                    <a:lnTo>
                      <a:pt x="30" y="30"/>
                    </a:lnTo>
                    <a:lnTo>
                      <a:pt x="18" y="44"/>
                    </a:lnTo>
                    <a:lnTo>
                      <a:pt x="8" y="62"/>
                    </a:lnTo>
                    <a:lnTo>
                      <a:pt x="2" y="82"/>
                    </a:lnTo>
                    <a:lnTo>
                      <a:pt x="0" y="102"/>
                    </a:lnTo>
                    <a:lnTo>
                      <a:pt x="0" y="102"/>
                    </a:lnTo>
                    <a:close/>
                  </a:path>
                </a:pathLst>
              </a:custGeom>
              <a:solidFill>
                <a:srgbClr val="F8B565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1" name="Freeform 90"/>
              <p:cNvSpPr/>
              <p:nvPr/>
            </p:nvSpPr>
            <p:spPr bwMode="auto">
              <a:xfrm>
                <a:off x="4395788" y="3127375"/>
                <a:ext cx="95250" cy="111125"/>
              </a:xfrm>
              <a:custGeom>
                <a:avLst/>
                <a:gdLst/>
                <a:ahLst/>
                <a:cxnLst>
                  <a:cxn ang="0">
                    <a:pos x="38" y="70"/>
                  </a:cxn>
                  <a:cxn ang="0">
                    <a:pos x="32" y="32"/>
                  </a:cxn>
                  <a:cxn ang="0">
                    <a:pos x="60" y="6"/>
                  </a:cxn>
                  <a:cxn ang="0">
                    <a:pos x="24" y="0"/>
                  </a:cxn>
                  <a:cxn ang="0">
                    <a:pos x="0" y="56"/>
                  </a:cxn>
                  <a:cxn ang="0">
                    <a:pos x="4" y="52"/>
                  </a:cxn>
                  <a:cxn ang="0">
                    <a:pos x="38" y="70"/>
                  </a:cxn>
                </a:cxnLst>
                <a:rect l="0" t="0" r="r" b="b"/>
                <a:pathLst>
                  <a:path w="60" h="70">
                    <a:moveTo>
                      <a:pt x="38" y="70"/>
                    </a:moveTo>
                    <a:lnTo>
                      <a:pt x="32" y="32"/>
                    </a:lnTo>
                    <a:lnTo>
                      <a:pt x="60" y="6"/>
                    </a:lnTo>
                    <a:lnTo>
                      <a:pt x="24" y="0"/>
                    </a:lnTo>
                    <a:lnTo>
                      <a:pt x="0" y="56"/>
                    </a:lnTo>
                    <a:lnTo>
                      <a:pt x="4" y="52"/>
                    </a:lnTo>
                    <a:lnTo>
                      <a:pt x="38" y="70"/>
                    </a:lnTo>
                    <a:close/>
                  </a:path>
                </a:pathLst>
              </a:custGeom>
              <a:solidFill>
                <a:srgbClr val="DD5612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2" name="Freeform 91"/>
              <p:cNvSpPr/>
              <p:nvPr/>
            </p:nvSpPr>
            <p:spPr bwMode="auto">
              <a:xfrm>
                <a:off x="4313238" y="3070225"/>
                <a:ext cx="120650" cy="168275"/>
              </a:xfrm>
              <a:custGeom>
                <a:avLst/>
                <a:gdLst/>
                <a:ahLst/>
                <a:cxnLst>
                  <a:cxn ang="0">
                    <a:pos x="74" y="36"/>
                  </a:cxn>
                  <a:cxn ang="0">
                    <a:pos x="56" y="0"/>
                  </a:cxn>
                  <a:cxn ang="0">
                    <a:pos x="38" y="36"/>
                  </a:cxn>
                  <a:cxn ang="0">
                    <a:pos x="0" y="42"/>
                  </a:cxn>
                  <a:cxn ang="0">
                    <a:pos x="28" y="68"/>
                  </a:cxn>
                  <a:cxn ang="0">
                    <a:pos x="22" y="106"/>
                  </a:cxn>
                  <a:cxn ang="0">
                    <a:pos x="52" y="92"/>
                  </a:cxn>
                  <a:cxn ang="0">
                    <a:pos x="76" y="36"/>
                  </a:cxn>
                  <a:cxn ang="0">
                    <a:pos x="74" y="36"/>
                  </a:cxn>
                </a:cxnLst>
                <a:rect l="0" t="0" r="r" b="b"/>
                <a:pathLst>
                  <a:path w="76" h="106">
                    <a:moveTo>
                      <a:pt x="74" y="36"/>
                    </a:moveTo>
                    <a:lnTo>
                      <a:pt x="56" y="0"/>
                    </a:lnTo>
                    <a:lnTo>
                      <a:pt x="38" y="36"/>
                    </a:lnTo>
                    <a:lnTo>
                      <a:pt x="0" y="42"/>
                    </a:lnTo>
                    <a:lnTo>
                      <a:pt x="28" y="68"/>
                    </a:lnTo>
                    <a:lnTo>
                      <a:pt x="22" y="106"/>
                    </a:lnTo>
                    <a:lnTo>
                      <a:pt x="52" y="92"/>
                    </a:lnTo>
                    <a:lnTo>
                      <a:pt x="76" y="36"/>
                    </a:lnTo>
                    <a:lnTo>
                      <a:pt x="74" y="36"/>
                    </a:lnTo>
                    <a:close/>
                  </a:path>
                </a:pathLst>
              </a:custGeom>
              <a:solidFill>
                <a:srgbClr val="FA7225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3" name="Freeform 92"/>
              <p:cNvSpPr/>
              <p:nvPr/>
            </p:nvSpPr>
            <p:spPr bwMode="auto">
              <a:xfrm>
                <a:off x="4319588" y="2940050"/>
                <a:ext cx="330200" cy="463550"/>
              </a:xfrm>
              <a:custGeom>
                <a:avLst/>
                <a:gdLst/>
                <a:ahLst/>
                <a:cxnLst>
                  <a:cxn ang="0">
                    <a:pos x="196" y="166"/>
                  </a:cxn>
                  <a:cxn ang="0">
                    <a:pos x="202" y="150"/>
                  </a:cxn>
                  <a:cxn ang="0">
                    <a:pos x="208" y="136"/>
                  </a:cxn>
                  <a:cxn ang="0">
                    <a:pos x="206" y="128"/>
                  </a:cxn>
                  <a:cxn ang="0">
                    <a:pos x="200" y="114"/>
                  </a:cxn>
                  <a:cxn ang="0">
                    <a:pos x="196" y="106"/>
                  </a:cxn>
                  <a:cxn ang="0">
                    <a:pos x="196" y="90"/>
                  </a:cxn>
                  <a:cxn ang="0">
                    <a:pos x="196" y="76"/>
                  </a:cxn>
                  <a:cxn ang="0">
                    <a:pos x="192" y="68"/>
                  </a:cxn>
                  <a:cxn ang="0">
                    <a:pos x="180" y="58"/>
                  </a:cxn>
                  <a:cxn ang="0">
                    <a:pos x="174" y="54"/>
                  </a:cxn>
                  <a:cxn ang="0">
                    <a:pos x="168" y="38"/>
                  </a:cxn>
                  <a:cxn ang="0">
                    <a:pos x="162" y="26"/>
                  </a:cxn>
                  <a:cxn ang="0">
                    <a:pos x="156" y="22"/>
                  </a:cxn>
                  <a:cxn ang="0">
                    <a:pos x="140" y="16"/>
                  </a:cxn>
                  <a:cxn ang="0">
                    <a:pos x="134" y="14"/>
                  </a:cxn>
                  <a:cxn ang="0">
                    <a:pos x="122" y="0"/>
                  </a:cxn>
                  <a:cxn ang="0">
                    <a:pos x="114" y="20"/>
                  </a:cxn>
                  <a:cxn ang="0">
                    <a:pos x="142" y="40"/>
                  </a:cxn>
                  <a:cxn ang="0">
                    <a:pos x="164" y="68"/>
                  </a:cxn>
                  <a:cxn ang="0">
                    <a:pos x="178" y="100"/>
                  </a:cxn>
                  <a:cxn ang="0">
                    <a:pos x="184" y="136"/>
                  </a:cxn>
                  <a:cxn ang="0">
                    <a:pos x="182" y="150"/>
                  </a:cxn>
                  <a:cxn ang="0">
                    <a:pos x="178" y="174"/>
                  </a:cxn>
                  <a:cxn ang="0">
                    <a:pos x="168" y="198"/>
                  </a:cxn>
                  <a:cxn ang="0">
                    <a:pos x="154" y="220"/>
                  </a:cxn>
                  <a:cxn ang="0">
                    <a:pos x="136" y="238"/>
                  </a:cxn>
                  <a:cxn ang="0">
                    <a:pos x="114" y="252"/>
                  </a:cxn>
                  <a:cxn ang="0">
                    <a:pos x="90" y="262"/>
                  </a:cxn>
                  <a:cxn ang="0">
                    <a:pos x="66" y="266"/>
                  </a:cxn>
                  <a:cxn ang="0">
                    <a:pos x="52" y="268"/>
                  </a:cxn>
                  <a:cxn ang="0">
                    <a:pos x="10" y="260"/>
                  </a:cxn>
                  <a:cxn ang="0">
                    <a:pos x="0" y="282"/>
                  </a:cxn>
                  <a:cxn ang="0">
                    <a:pos x="22" y="280"/>
                  </a:cxn>
                  <a:cxn ang="0">
                    <a:pos x="28" y="282"/>
                  </a:cxn>
                  <a:cxn ang="0">
                    <a:pos x="42" y="290"/>
                  </a:cxn>
                  <a:cxn ang="0">
                    <a:pos x="48" y="292"/>
                  </a:cxn>
                  <a:cxn ang="0">
                    <a:pos x="52" y="292"/>
                  </a:cxn>
                  <a:cxn ang="0">
                    <a:pos x="56" y="292"/>
                  </a:cxn>
                  <a:cxn ang="0">
                    <a:pos x="68" y="286"/>
                  </a:cxn>
                  <a:cxn ang="0">
                    <a:pos x="82" y="280"/>
                  </a:cxn>
                  <a:cxn ang="0">
                    <a:pos x="88" y="280"/>
                  </a:cxn>
                  <a:cxn ang="0">
                    <a:pos x="106" y="282"/>
                  </a:cxn>
                  <a:cxn ang="0">
                    <a:pos x="112" y="280"/>
                  </a:cxn>
                  <a:cxn ang="0">
                    <a:pos x="124" y="270"/>
                  </a:cxn>
                  <a:cxn ang="0">
                    <a:pos x="134" y="258"/>
                  </a:cxn>
                  <a:cxn ang="0">
                    <a:pos x="140" y="256"/>
                  </a:cxn>
                  <a:cxn ang="0">
                    <a:pos x="152" y="252"/>
                  </a:cxn>
                  <a:cxn ang="0">
                    <a:pos x="162" y="246"/>
                  </a:cxn>
                  <a:cxn ang="0">
                    <a:pos x="166" y="240"/>
                  </a:cxn>
                  <a:cxn ang="0">
                    <a:pos x="170" y="226"/>
                  </a:cxn>
                  <a:cxn ang="0">
                    <a:pos x="174" y="218"/>
                  </a:cxn>
                  <a:cxn ang="0">
                    <a:pos x="186" y="208"/>
                  </a:cxn>
                  <a:cxn ang="0">
                    <a:pos x="196" y="196"/>
                  </a:cxn>
                  <a:cxn ang="0">
                    <a:pos x="198" y="190"/>
                  </a:cxn>
                  <a:cxn ang="0">
                    <a:pos x="196" y="174"/>
                  </a:cxn>
                  <a:cxn ang="0">
                    <a:pos x="196" y="166"/>
                  </a:cxn>
                </a:cxnLst>
                <a:rect l="0" t="0" r="r" b="b"/>
                <a:pathLst>
                  <a:path w="208" h="292">
                    <a:moveTo>
                      <a:pt x="196" y="166"/>
                    </a:moveTo>
                    <a:lnTo>
                      <a:pt x="196" y="166"/>
                    </a:lnTo>
                    <a:lnTo>
                      <a:pt x="200" y="158"/>
                    </a:lnTo>
                    <a:lnTo>
                      <a:pt x="202" y="150"/>
                    </a:lnTo>
                    <a:lnTo>
                      <a:pt x="206" y="144"/>
                    </a:lnTo>
                    <a:lnTo>
                      <a:pt x="208" y="136"/>
                    </a:lnTo>
                    <a:lnTo>
                      <a:pt x="208" y="136"/>
                    </a:lnTo>
                    <a:lnTo>
                      <a:pt x="206" y="128"/>
                    </a:lnTo>
                    <a:lnTo>
                      <a:pt x="202" y="122"/>
                    </a:lnTo>
                    <a:lnTo>
                      <a:pt x="200" y="114"/>
                    </a:lnTo>
                    <a:lnTo>
                      <a:pt x="196" y="106"/>
                    </a:lnTo>
                    <a:lnTo>
                      <a:pt x="196" y="106"/>
                    </a:lnTo>
                    <a:lnTo>
                      <a:pt x="196" y="98"/>
                    </a:lnTo>
                    <a:lnTo>
                      <a:pt x="196" y="90"/>
                    </a:lnTo>
                    <a:lnTo>
                      <a:pt x="198" y="82"/>
                    </a:lnTo>
                    <a:lnTo>
                      <a:pt x="196" y="76"/>
                    </a:lnTo>
                    <a:lnTo>
                      <a:pt x="196" y="76"/>
                    </a:lnTo>
                    <a:lnTo>
                      <a:pt x="192" y="68"/>
                    </a:lnTo>
                    <a:lnTo>
                      <a:pt x="186" y="64"/>
                    </a:lnTo>
                    <a:lnTo>
                      <a:pt x="180" y="58"/>
                    </a:lnTo>
                    <a:lnTo>
                      <a:pt x="174" y="54"/>
                    </a:lnTo>
                    <a:lnTo>
                      <a:pt x="174" y="54"/>
                    </a:lnTo>
                    <a:lnTo>
                      <a:pt x="170" y="46"/>
                    </a:lnTo>
                    <a:lnTo>
                      <a:pt x="168" y="38"/>
                    </a:lnTo>
                    <a:lnTo>
                      <a:pt x="166" y="32"/>
                    </a:lnTo>
                    <a:lnTo>
                      <a:pt x="162" y="26"/>
                    </a:lnTo>
                    <a:lnTo>
                      <a:pt x="162" y="26"/>
                    </a:lnTo>
                    <a:lnTo>
                      <a:pt x="156" y="22"/>
                    </a:lnTo>
                    <a:lnTo>
                      <a:pt x="148" y="18"/>
                    </a:lnTo>
                    <a:lnTo>
                      <a:pt x="140" y="16"/>
                    </a:lnTo>
                    <a:lnTo>
                      <a:pt x="134" y="14"/>
                    </a:lnTo>
                    <a:lnTo>
                      <a:pt x="134" y="14"/>
                    </a:lnTo>
                    <a:lnTo>
                      <a:pt x="128" y="8"/>
                    </a:lnTo>
                    <a:lnTo>
                      <a:pt x="122" y="0"/>
                    </a:lnTo>
                    <a:lnTo>
                      <a:pt x="114" y="20"/>
                    </a:lnTo>
                    <a:lnTo>
                      <a:pt x="114" y="20"/>
                    </a:lnTo>
                    <a:lnTo>
                      <a:pt x="128" y="28"/>
                    </a:lnTo>
                    <a:lnTo>
                      <a:pt x="142" y="40"/>
                    </a:lnTo>
                    <a:lnTo>
                      <a:pt x="154" y="52"/>
                    </a:lnTo>
                    <a:lnTo>
                      <a:pt x="164" y="68"/>
                    </a:lnTo>
                    <a:lnTo>
                      <a:pt x="172" y="82"/>
                    </a:lnTo>
                    <a:lnTo>
                      <a:pt x="178" y="100"/>
                    </a:lnTo>
                    <a:lnTo>
                      <a:pt x="182" y="118"/>
                    </a:lnTo>
                    <a:lnTo>
                      <a:pt x="184" y="136"/>
                    </a:lnTo>
                    <a:lnTo>
                      <a:pt x="184" y="136"/>
                    </a:lnTo>
                    <a:lnTo>
                      <a:pt x="182" y="150"/>
                    </a:lnTo>
                    <a:lnTo>
                      <a:pt x="180" y="162"/>
                    </a:lnTo>
                    <a:lnTo>
                      <a:pt x="178" y="174"/>
                    </a:lnTo>
                    <a:lnTo>
                      <a:pt x="172" y="186"/>
                    </a:lnTo>
                    <a:lnTo>
                      <a:pt x="168" y="198"/>
                    </a:lnTo>
                    <a:lnTo>
                      <a:pt x="160" y="210"/>
                    </a:lnTo>
                    <a:lnTo>
                      <a:pt x="154" y="220"/>
                    </a:lnTo>
                    <a:lnTo>
                      <a:pt x="144" y="228"/>
                    </a:lnTo>
                    <a:lnTo>
                      <a:pt x="136" y="238"/>
                    </a:lnTo>
                    <a:lnTo>
                      <a:pt x="126" y="244"/>
                    </a:lnTo>
                    <a:lnTo>
                      <a:pt x="114" y="252"/>
                    </a:lnTo>
                    <a:lnTo>
                      <a:pt x="102" y="256"/>
                    </a:lnTo>
                    <a:lnTo>
                      <a:pt x="90" y="262"/>
                    </a:lnTo>
                    <a:lnTo>
                      <a:pt x="78" y="264"/>
                    </a:lnTo>
                    <a:lnTo>
                      <a:pt x="66" y="266"/>
                    </a:lnTo>
                    <a:lnTo>
                      <a:pt x="52" y="268"/>
                    </a:lnTo>
                    <a:lnTo>
                      <a:pt x="52" y="268"/>
                    </a:lnTo>
                    <a:lnTo>
                      <a:pt x="30" y="266"/>
                    </a:lnTo>
                    <a:lnTo>
                      <a:pt x="10" y="260"/>
                    </a:lnTo>
                    <a:lnTo>
                      <a:pt x="0" y="282"/>
                    </a:lnTo>
                    <a:lnTo>
                      <a:pt x="0" y="282"/>
                    </a:lnTo>
                    <a:lnTo>
                      <a:pt x="12" y="280"/>
                    </a:lnTo>
                    <a:lnTo>
                      <a:pt x="22" y="280"/>
                    </a:lnTo>
                    <a:lnTo>
                      <a:pt x="22" y="280"/>
                    </a:lnTo>
                    <a:lnTo>
                      <a:pt x="28" y="282"/>
                    </a:lnTo>
                    <a:lnTo>
                      <a:pt x="34" y="286"/>
                    </a:lnTo>
                    <a:lnTo>
                      <a:pt x="42" y="290"/>
                    </a:lnTo>
                    <a:lnTo>
                      <a:pt x="48" y="292"/>
                    </a:lnTo>
                    <a:lnTo>
                      <a:pt x="48" y="292"/>
                    </a:lnTo>
                    <a:lnTo>
                      <a:pt x="52" y="292"/>
                    </a:lnTo>
                    <a:lnTo>
                      <a:pt x="52" y="292"/>
                    </a:lnTo>
                    <a:lnTo>
                      <a:pt x="56" y="292"/>
                    </a:lnTo>
                    <a:lnTo>
                      <a:pt x="56" y="292"/>
                    </a:lnTo>
                    <a:lnTo>
                      <a:pt x="62" y="290"/>
                    </a:lnTo>
                    <a:lnTo>
                      <a:pt x="68" y="286"/>
                    </a:lnTo>
                    <a:lnTo>
                      <a:pt x="74" y="282"/>
                    </a:lnTo>
                    <a:lnTo>
                      <a:pt x="82" y="280"/>
                    </a:lnTo>
                    <a:lnTo>
                      <a:pt x="82" y="280"/>
                    </a:lnTo>
                    <a:lnTo>
                      <a:pt x="88" y="280"/>
                    </a:lnTo>
                    <a:lnTo>
                      <a:pt x="98" y="280"/>
                    </a:lnTo>
                    <a:lnTo>
                      <a:pt x="106" y="282"/>
                    </a:lnTo>
                    <a:lnTo>
                      <a:pt x="112" y="280"/>
                    </a:lnTo>
                    <a:lnTo>
                      <a:pt x="112" y="280"/>
                    </a:lnTo>
                    <a:lnTo>
                      <a:pt x="118" y="276"/>
                    </a:lnTo>
                    <a:lnTo>
                      <a:pt x="124" y="270"/>
                    </a:lnTo>
                    <a:lnTo>
                      <a:pt x="128" y="264"/>
                    </a:lnTo>
                    <a:lnTo>
                      <a:pt x="134" y="258"/>
                    </a:lnTo>
                    <a:lnTo>
                      <a:pt x="134" y="258"/>
                    </a:lnTo>
                    <a:lnTo>
                      <a:pt x="140" y="256"/>
                    </a:lnTo>
                    <a:lnTo>
                      <a:pt x="140" y="256"/>
                    </a:lnTo>
                    <a:lnTo>
                      <a:pt x="152" y="252"/>
                    </a:lnTo>
                    <a:lnTo>
                      <a:pt x="158" y="250"/>
                    </a:lnTo>
                    <a:lnTo>
                      <a:pt x="162" y="246"/>
                    </a:lnTo>
                    <a:lnTo>
                      <a:pt x="162" y="246"/>
                    </a:lnTo>
                    <a:lnTo>
                      <a:pt x="166" y="240"/>
                    </a:lnTo>
                    <a:lnTo>
                      <a:pt x="168" y="232"/>
                    </a:lnTo>
                    <a:lnTo>
                      <a:pt x="170" y="226"/>
                    </a:lnTo>
                    <a:lnTo>
                      <a:pt x="174" y="218"/>
                    </a:lnTo>
                    <a:lnTo>
                      <a:pt x="174" y="218"/>
                    </a:lnTo>
                    <a:lnTo>
                      <a:pt x="180" y="212"/>
                    </a:lnTo>
                    <a:lnTo>
                      <a:pt x="186" y="208"/>
                    </a:lnTo>
                    <a:lnTo>
                      <a:pt x="192" y="202"/>
                    </a:lnTo>
                    <a:lnTo>
                      <a:pt x="196" y="196"/>
                    </a:lnTo>
                    <a:lnTo>
                      <a:pt x="196" y="196"/>
                    </a:lnTo>
                    <a:lnTo>
                      <a:pt x="198" y="190"/>
                    </a:lnTo>
                    <a:lnTo>
                      <a:pt x="196" y="182"/>
                    </a:lnTo>
                    <a:lnTo>
                      <a:pt x="196" y="174"/>
                    </a:lnTo>
                    <a:lnTo>
                      <a:pt x="196" y="166"/>
                    </a:lnTo>
                    <a:lnTo>
                      <a:pt x="196" y="166"/>
                    </a:lnTo>
                    <a:close/>
                  </a:path>
                </a:pathLst>
              </a:custGeom>
              <a:solidFill>
                <a:srgbClr val="B53535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4" name="Freeform 93"/>
              <p:cNvSpPr/>
              <p:nvPr/>
            </p:nvSpPr>
            <p:spPr bwMode="auto">
              <a:xfrm>
                <a:off x="4275138" y="3397250"/>
                <a:ext cx="111125" cy="177800"/>
              </a:xfrm>
              <a:custGeom>
                <a:avLst/>
                <a:gdLst/>
                <a:ahLst/>
                <a:cxnLst>
                  <a:cxn ang="0">
                    <a:pos x="6" y="54"/>
                  </a:cxn>
                  <a:cxn ang="0">
                    <a:pos x="36" y="112"/>
                  </a:cxn>
                  <a:cxn ang="0">
                    <a:pos x="70" y="12"/>
                  </a:cxn>
                  <a:cxn ang="0">
                    <a:pos x="70" y="12"/>
                  </a:cxn>
                  <a:cxn ang="0">
                    <a:pos x="64" y="10"/>
                  </a:cxn>
                  <a:cxn ang="0">
                    <a:pos x="56" y="6"/>
                  </a:cxn>
                  <a:cxn ang="0">
                    <a:pos x="50" y="2"/>
                  </a:cxn>
                  <a:cxn ang="0">
                    <a:pos x="44" y="0"/>
                  </a:cxn>
                  <a:cxn ang="0">
                    <a:pos x="44" y="0"/>
                  </a:cxn>
                  <a:cxn ang="0">
                    <a:pos x="34" y="0"/>
                  </a:cxn>
                  <a:cxn ang="0">
                    <a:pos x="24" y="2"/>
                  </a:cxn>
                  <a:cxn ang="0">
                    <a:pos x="0" y="58"/>
                  </a:cxn>
                  <a:cxn ang="0">
                    <a:pos x="6" y="54"/>
                  </a:cxn>
                </a:cxnLst>
                <a:rect l="0" t="0" r="r" b="b"/>
                <a:pathLst>
                  <a:path w="70" h="112">
                    <a:moveTo>
                      <a:pt x="6" y="54"/>
                    </a:moveTo>
                    <a:lnTo>
                      <a:pt x="36" y="112"/>
                    </a:lnTo>
                    <a:lnTo>
                      <a:pt x="70" y="12"/>
                    </a:lnTo>
                    <a:lnTo>
                      <a:pt x="70" y="12"/>
                    </a:lnTo>
                    <a:lnTo>
                      <a:pt x="64" y="10"/>
                    </a:lnTo>
                    <a:lnTo>
                      <a:pt x="56" y="6"/>
                    </a:lnTo>
                    <a:lnTo>
                      <a:pt x="50" y="2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34" y="0"/>
                    </a:lnTo>
                    <a:lnTo>
                      <a:pt x="24" y="2"/>
                    </a:lnTo>
                    <a:lnTo>
                      <a:pt x="0" y="58"/>
                    </a:lnTo>
                    <a:lnTo>
                      <a:pt x="6" y="54"/>
                    </a:lnTo>
                    <a:close/>
                  </a:path>
                </a:pathLst>
              </a:custGeom>
              <a:solidFill>
                <a:srgbClr val="C11010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5" name="Freeform 94"/>
              <p:cNvSpPr/>
              <p:nvPr/>
            </p:nvSpPr>
            <p:spPr bwMode="auto">
              <a:xfrm>
                <a:off x="4192588" y="3359150"/>
                <a:ext cx="120650" cy="168275"/>
              </a:xfrm>
              <a:custGeom>
                <a:avLst/>
                <a:gdLst/>
                <a:ahLst/>
                <a:cxnLst>
                  <a:cxn ang="0">
                    <a:pos x="64" y="24"/>
                  </a:cxn>
                  <a:cxn ang="0">
                    <a:pos x="64" y="24"/>
                  </a:cxn>
                  <a:cxn ang="0">
                    <a:pos x="58" y="20"/>
                  </a:cxn>
                  <a:cxn ang="0">
                    <a:pos x="54" y="14"/>
                  </a:cxn>
                  <a:cxn ang="0">
                    <a:pos x="48" y="8"/>
                  </a:cxn>
                  <a:cxn ang="0">
                    <a:pos x="44" y="2"/>
                  </a:cxn>
                  <a:cxn ang="0">
                    <a:pos x="44" y="2"/>
                  </a:cxn>
                  <a:cxn ang="0">
                    <a:pos x="38" y="0"/>
                  </a:cxn>
                  <a:cxn ang="0">
                    <a:pos x="0" y="106"/>
                  </a:cxn>
                  <a:cxn ang="0">
                    <a:pos x="52" y="82"/>
                  </a:cxn>
                  <a:cxn ang="0">
                    <a:pos x="76" y="26"/>
                  </a:cxn>
                  <a:cxn ang="0">
                    <a:pos x="76" y="26"/>
                  </a:cxn>
                  <a:cxn ang="0">
                    <a:pos x="70" y="26"/>
                  </a:cxn>
                  <a:cxn ang="0">
                    <a:pos x="64" y="24"/>
                  </a:cxn>
                  <a:cxn ang="0">
                    <a:pos x="64" y="24"/>
                  </a:cxn>
                </a:cxnLst>
                <a:rect l="0" t="0" r="r" b="b"/>
                <a:pathLst>
                  <a:path w="76" h="106">
                    <a:moveTo>
                      <a:pt x="64" y="24"/>
                    </a:moveTo>
                    <a:lnTo>
                      <a:pt x="64" y="24"/>
                    </a:lnTo>
                    <a:lnTo>
                      <a:pt x="58" y="20"/>
                    </a:lnTo>
                    <a:lnTo>
                      <a:pt x="54" y="14"/>
                    </a:lnTo>
                    <a:lnTo>
                      <a:pt x="48" y="8"/>
                    </a:lnTo>
                    <a:lnTo>
                      <a:pt x="44" y="2"/>
                    </a:lnTo>
                    <a:lnTo>
                      <a:pt x="44" y="2"/>
                    </a:lnTo>
                    <a:lnTo>
                      <a:pt x="38" y="0"/>
                    </a:lnTo>
                    <a:lnTo>
                      <a:pt x="0" y="106"/>
                    </a:lnTo>
                    <a:lnTo>
                      <a:pt x="52" y="82"/>
                    </a:lnTo>
                    <a:lnTo>
                      <a:pt x="76" y="26"/>
                    </a:lnTo>
                    <a:lnTo>
                      <a:pt x="76" y="26"/>
                    </a:lnTo>
                    <a:lnTo>
                      <a:pt x="70" y="26"/>
                    </a:lnTo>
                    <a:lnTo>
                      <a:pt x="64" y="24"/>
                    </a:lnTo>
                    <a:lnTo>
                      <a:pt x="64" y="24"/>
                    </a:lnTo>
                    <a:close/>
                  </a:path>
                </a:pathLst>
              </a:custGeom>
              <a:solidFill>
                <a:srgbClr val="EA251C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6" name="Freeform 95"/>
              <p:cNvSpPr/>
              <p:nvPr/>
            </p:nvSpPr>
            <p:spPr bwMode="auto">
              <a:xfrm>
                <a:off x="4418013" y="3359150"/>
                <a:ext cx="193675" cy="215900"/>
              </a:xfrm>
              <a:custGeom>
                <a:avLst/>
                <a:gdLst/>
                <a:ahLst/>
                <a:cxnLst>
                  <a:cxn ang="0">
                    <a:pos x="78" y="2"/>
                  </a:cxn>
                  <a:cxn ang="0">
                    <a:pos x="78" y="2"/>
                  </a:cxn>
                  <a:cxn ang="0">
                    <a:pos x="72" y="8"/>
                  </a:cxn>
                  <a:cxn ang="0">
                    <a:pos x="68" y="14"/>
                  </a:cxn>
                  <a:cxn ang="0">
                    <a:pos x="62" y="20"/>
                  </a:cxn>
                  <a:cxn ang="0">
                    <a:pos x="56" y="24"/>
                  </a:cxn>
                  <a:cxn ang="0">
                    <a:pos x="56" y="24"/>
                  </a:cxn>
                  <a:cxn ang="0">
                    <a:pos x="50" y="26"/>
                  </a:cxn>
                  <a:cxn ang="0">
                    <a:pos x="42" y="26"/>
                  </a:cxn>
                  <a:cxn ang="0">
                    <a:pos x="34" y="24"/>
                  </a:cxn>
                  <a:cxn ang="0">
                    <a:pos x="26" y="24"/>
                  </a:cxn>
                  <a:cxn ang="0">
                    <a:pos x="26" y="24"/>
                  </a:cxn>
                  <a:cxn ang="0">
                    <a:pos x="18" y="26"/>
                  </a:cxn>
                  <a:cxn ang="0">
                    <a:pos x="12" y="30"/>
                  </a:cxn>
                  <a:cxn ang="0">
                    <a:pos x="6" y="34"/>
                  </a:cxn>
                  <a:cxn ang="0">
                    <a:pos x="0" y="36"/>
                  </a:cxn>
                  <a:cxn ang="0">
                    <a:pos x="34" y="136"/>
                  </a:cxn>
                  <a:cxn ang="0">
                    <a:pos x="64" y="78"/>
                  </a:cxn>
                  <a:cxn ang="0">
                    <a:pos x="122" y="106"/>
                  </a:cxn>
                  <a:cxn ang="0">
                    <a:pos x="84" y="0"/>
                  </a:cxn>
                  <a:cxn ang="0">
                    <a:pos x="84" y="0"/>
                  </a:cxn>
                  <a:cxn ang="0">
                    <a:pos x="78" y="2"/>
                  </a:cxn>
                  <a:cxn ang="0">
                    <a:pos x="78" y="2"/>
                  </a:cxn>
                </a:cxnLst>
                <a:rect l="0" t="0" r="r" b="b"/>
                <a:pathLst>
                  <a:path w="122" h="136">
                    <a:moveTo>
                      <a:pt x="78" y="2"/>
                    </a:moveTo>
                    <a:lnTo>
                      <a:pt x="78" y="2"/>
                    </a:lnTo>
                    <a:lnTo>
                      <a:pt x="72" y="8"/>
                    </a:lnTo>
                    <a:lnTo>
                      <a:pt x="68" y="14"/>
                    </a:lnTo>
                    <a:lnTo>
                      <a:pt x="62" y="20"/>
                    </a:lnTo>
                    <a:lnTo>
                      <a:pt x="56" y="24"/>
                    </a:lnTo>
                    <a:lnTo>
                      <a:pt x="56" y="24"/>
                    </a:lnTo>
                    <a:lnTo>
                      <a:pt x="50" y="26"/>
                    </a:lnTo>
                    <a:lnTo>
                      <a:pt x="42" y="26"/>
                    </a:lnTo>
                    <a:lnTo>
                      <a:pt x="34" y="24"/>
                    </a:lnTo>
                    <a:lnTo>
                      <a:pt x="26" y="24"/>
                    </a:lnTo>
                    <a:lnTo>
                      <a:pt x="26" y="24"/>
                    </a:lnTo>
                    <a:lnTo>
                      <a:pt x="18" y="26"/>
                    </a:lnTo>
                    <a:lnTo>
                      <a:pt x="12" y="30"/>
                    </a:lnTo>
                    <a:lnTo>
                      <a:pt x="6" y="34"/>
                    </a:lnTo>
                    <a:lnTo>
                      <a:pt x="0" y="36"/>
                    </a:lnTo>
                    <a:lnTo>
                      <a:pt x="34" y="136"/>
                    </a:lnTo>
                    <a:lnTo>
                      <a:pt x="64" y="78"/>
                    </a:lnTo>
                    <a:lnTo>
                      <a:pt x="122" y="106"/>
                    </a:lnTo>
                    <a:lnTo>
                      <a:pt x="84" y="0"/>
                    </a:lnTo>
                    <a:lnTo>
                      <a:pt x="84" y="0"/>
                    </a:lnTo>
                    <a:lnTo>
                      <a:pt x="78" y="2"/>
                    </a:lnTo>
                    <a:lnTo>
                      <a:pt x="78" y="2"/>
                    </a:lnTo>
                    <a:close/>
                  </a:path>
                </a:pathLst>
              </a:custGeom>
              <a:solidFill>
                <a:srgbClr val="C11010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  <p:sp>
          <p:nvSpPr>
            <p:cNvPr id="22" name="文本框 8"/>
            <p:cNvSpPr txBox="1"/>
            <p:nvPr/>
          </p:nvSpPr>
          <p:spPr>
            <a:xfrm>
              <a:off x="774442" y="3033001"/>
              <a:ext cx="2282728" cy="12695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6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6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8-10</a:t>
              </a:r>
              <a:r>
                <a:rPr lang="zh-CN" altLang="en-US" sz="16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号字，</a:t>
              </a:r>
              <a:r>
                <a:rPr lang="en-US" altLang="zh-CN" sz="16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1.3</a:t>
              </a:r>
              <a:r>
                <a:rPr lang="zh-CN" altLang="en-US" sz="16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倍字间距。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1024216" y="2537865"/>
              <a:ext cx="1783180" cy="3892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30000"/>
                </a:lnSpc>
              </a:pPr>
              <a:r>
                <a:rPr lang="zh-CN" altLang="en-US" sz="2135" b="1" dirty="0">
                  <a:solidFill>
                    <a:schemeClr val="accen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点击此处添加标题</a:t>
              </a:r>
              <a:endParaRPr lang="en-US" altLang="zh-CN" sz="2135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37" name="组 36"/>
          <p:cNvGrpSpPr/>
          <p:nvPr/>
        </p:nvGrpSpPr>
        <p:grpSpPr>
          <a:xfrm>
            <a:off x="8078729" y="1544901"/>
            <a:ext cx="3043638" cy="4196952"/>
            <a:chOff x="774442" y="1154865"/>
            <a:chExt cx="2282728" cy="3147714"/>
          </a:xfrm>
        </p:grpSpPr>
        <p:grpSp>
          <p:nvGrpSpPr>
            <p:cNvPr id="38" name="组 37"/>
            <p:cNvGrpSpPr/>
            <p:nvPr/>
          </p:nvGrpSpPr>
          <p:grpSpPr>
            <a:xfrm>
              <a:off x="1478850" y="1154865"/>
              <a:ext cx="873912" cy="1176420"/>
              <a:chOff x="4154488" y="2908300"/>
              <a:chExt cx="495300" cy="666750"/>
            </a:xfrm>
            <a:effectLst>
              <a:outerShdw blurRad="50800" dist="762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1" name="Freeform 83"/>
              <p:cNvSpPr/>
              <p:nvPr/>
            </p:nvSpPr>
            <p:spPr bwMode="auto">
              <a:xfrm>
                <a:off x="4341813" y="2987675"/>
                <a:ext cx="250825" cy="355600"/>
              </a:xfrm>
              <a:custGeom>
                <a:avLst/>
                <a:gdLst/>
                <a:ahLst/>
                <a:cxnLst>
                  <a:cxn ang="0">
                    <a:pos x="158" y="106"/>
                  </a:cxn>
                  <a:cxn ang="0">
                    <a:pos x="158" y="106"/>
                  </a:cxn>
                  <a:cxn ang="0">
                    <a:pos x="156" y="88"/>
                  </a:cxn>
                  <a:cxn ang="0">
                    <a:pos x="152" y="74"/>
                  </a:cxn>
                  <a:cxn ang="0">
                    <a:pos x="148" y="58"/>
                  </a:cxn>
                  <a:cxn ang="0">
                    <a:pos x="140" y="44"/>
                  </a:cxn>
                  <a:cxn ang="0">
                    <a:pos x="130" y="30"/>
                  </a:cxn>
                  <a:cxn ang="0">
                    <a:pos x="120" y="20"/>
                  </a:cxn>
                  <a:cxn ang="0">
                    <a:pos x="108" y="10"/>
                  </a:cxn>
                  <a:cxn ang="0">
                    <a:pos x="94" y="0"/>
                  </a:cxn>
                  <a:cxn ang="0">
                    <a:pos x="88" y="16"/>
                  </a:cxn>
                  <a:cxn ang="0">
                    <a:pos x="88" y="16"/>
                  </a:cxn>
                  <a:cxn ang="0">
                    <a:pos x="98" y="24"/>
                  </a:cxn>
                  <a:cxn ang="0">
                    <a:pos x="110" y="32"/>
                  </a:cxn>
                  <a:cxn ang="0">
                    <a:pos x="118" y="42"/>
                  </a:cxn>
                  <a:cxn ang="0">
                    <a:pos x="126" y="54"/>
                  </a:cxn>
                  <a:cxn ang="0">
                    <a:pos x="132" y="66"/>
                  </a:cxn>
                  <a:cxn ang="0">
                    <a:pos x="136" y="78"/>
                  </a:cxn>
                  <a:cxn ang="0">
                    <a:pos x="138" y="92"/>
                  </a:cxn>
                  <a:cxn ang="0">
                    <a:pos x="140" y="106"/>
                  </a:cxn>
                  <a:cxn ang="0">
                    <a:pos x="140" y="106"/>
                  </a:cxn>
                  <a:cxn ang="0">
                    <a:pos x="138" y="126"/>
                  </a:cxn>
                  <a:cxn ang="0">
                    <a:pos x="132" y="146"/>
                  </a:cxn>
                  <a:cxn ang="0">
                    <a:pos x="122" y="162"/>
                  </a:cxn>
                  <a:cxn ang="0">
                    <a:pos x="110" y="178"/>
                  </a:cxn>
                  <a:cxn ang="0">
                    <a:pos x="94" y="190"/>
                  </a:cxn>
                  <a:cxn ang="0">
                    <a:pos x="78" y="200"/>
                  </a:cxn>
                  <a:cxn ang="0">
                    <a:pos x="58" y="206"/>
                  </a:cxn>
                  <a:cxn ang="0">
                    <a:pos x="38" y="208"/>
                  </a:cxn>
                  <a:cxn ang="0">
                    <a:pos x="38" y="208"/>
                  </a:cxn>
                  <a:cxn ang="0">
                    <a:pos x="22" y="206"/>
                  </a:cxn>
                  <a:cxn ang="0">
                    <a:pos x="8" y="204"/>
                  </a:cxn>
                  <a:cxn ang="0">
                    <a:pos x="0" y="218"/>
                  </a:cxn>
                  <a:cxn ang="0">
                    <a:pos x="0" y="218"/>
                  </a:cxn>
                  <a:cxn ang="0">
                    <a:pos x="18" y="224"/>
                  </a:cxn>
                  <a:cxn ang="0">
                    <a:pos x="38" y="224"/>
                  </a:cxn>
                  <a:cxn ang="0">
                    <a:pos x="38" y="224"/>
                  </a:cxn>
                  <a:cxn ang="0">
                    <a:pos x="50" y="224"/>
                  </a:cxn>
                  <a:cxn ang="0">
                    <a:pos x="62" y="222"/>
                  </a:cxn>
                  <a:cxn ang="0">
                    <a:pos x="84" y="216"/>
                  </a:cxn>
                  <a:cxn ang="0">
                    <a:pos x="104" y="204"/>
                  </a:cxn>
                  <a:cxn ang="0">
                    <a:pos x="122" y="190"/>
                  </a:cxn>
                  <a:cxn ang="0">
                    <a:pos x="136" y="172"/>
                  </a:cxn>
                  <a:cxn ang="0">
                    <a:pos x="148" y="152"/>
                  </a:cxn>
                  <a:cxn ang="0">
                    <a:pos x="154" y="130"/>
                  </a:cxn>
                  <a:cxn ang="0">
                    <a:pos x="156" y="118"/>
                  </a:cxn>
                  <a:cxn ang="0">
                    <a:pos x="158" y="106"/>
                  </a:cxn>
                  <a:cxn ang="0">
                    <a:pos x="158" y="106"/>
                  </a:cxn>
                </a:cxnLst>
                <a:rect l="0" t="0" r="r" b="b"/>
                <a:pathLst>
                  <a:path w="158" h="224">
                    <a:moveTo>
                      <a:pt x="158" y="106"/>
                    </a:moveTo>
                    <a:lnTo>
                      <a:pt x="158" y="106"/>
                    </a:lnTo>
                    <a:lnTo>
                      <a:pt x="156" y="88"/>
                    </a:lnTo>
                    <a:lnTo>
                      <a:pt x="152" y="74"/>
                    </a:lnTo>
                    <a:lnTo>
                      <a:pt x="148" y="58"/>
                    </a:lnTo>
                    <a:lnTo>
                      <a:pt x="140" y="44"/>
                    </a:lnTo>
                    <a:lnTo>
                      <a:pt x="130" y="30"/>
                    </a:lnTo>
                    <a:lnTo>
                      <a:pt x="120" y="20"/>
                    </a:lnTo>
                    <a:lnTo>
                      <a:pt x="108" y="10"/>
                    </a:lnTo>
                    <a:lnTo>
                      <a:pt x="94" y="0"/>
                    </a:lnTo>
                    <a:lnTo>
                      <a:pt x="88" y="16"/>
                    </a:lnTo>
                    <a:lnTo>
                      <a:pt x="88" y="16"/>
                    </a:lnTo>
                    <a:lnTo>
                      <a:pt x="98" y="24"/>
                    </a:lnTo>
                    <a:lnTo>
                      <a:pt x="110" y="32"/>
                    </a:lnTo>
                    <a:lnTo>
                      <a:pt x="118" y="42"/>
                    </a:lnTo>
                    <a:lnTo>
                      <a:pt x="126" y="54"/>
                    </a:lnTo>
                    <a:lnTo>
                      <a:pt x="132" y="66"/>
                    </a:lnTo>
                    <a:lnTo>
                      <a:pt x="136" y="78"/>
                    </a:lnTo>
                    <a:lnTo>
                      <a:pt x="138" y="92"/>
                    </a:lnTo>
                    <a:lnTo>
                      <a:pt x="140" y="106"/>
                    </a:lnTo>
                    <a:lnTo>
                      <a:pt x="140" y="106"/>
                    </a:lnTo>
                    <a:lnTo>
                      <a:pt x="138" y="126"/>
                    </a:lnTo>
                    <a:lnTo>
                      <a:pt x="132" y="146"/>
                    </a:lnTo>
                    <a:lnTo>
                      <a:pt x="122" y="162"/>
                    </a:lnTo>
                    <a:lnTo>
                      <a:pt x="110" y="178"/>
                    </a:lnTo>
                    <a:lnTo>
                      <a:pt x="94" y="190"/>
                    </a:lnTo>
                    <a:lnTo>
                      <a:pt x="78" y="200"/>
                    </a:lnTo>
                    <a:lnTo>
                      <a:pt x="58" y="206"/>
                    </a:lnTo>
                    <a:lnTo>
                      <a:pt x="38" y="208"/>
                    </a:lnTo>
                    <a:lnTo>
                      <a:pt x="38" y="208"/>
                    </a:lnTo>
                    <a:lnTo>
                      <a:pt x="22" y="206"/>
                    </a:lnTo>
                    <a:lnTo>
                      <a:pt x="8" y="204"/>
                    </a:lnTo>
                    <a:lnTo>
                      <a:pt x="0" y="218"/>
                    </a:lnTo>
                    <a:lnTo>
                      <a:pt x="0" y="218"/>
                    </a:lnTo>
                    <a:lnTo>
                      <a:pt x="18" y="224"/>
                    </a:lnTo>
                    <a:lnTo>
                      <a:pt x="38" y="224"/>
                    </a:lnTo>
                    <a:lnTo>
                      <a:pt x="38" y="224"/>
                    </a:lnTo>
                    <a:lnTo>
                      <a:pt x="50" y="224"/>
                    </a:lnTo>
                    <a:lnTo>
                      <a:pt x="62" y="222"/>
                    </a:lnTo>
                    <a:lnTo>
                      <a:pt x="84" y="216"/>
                    </a:lnTo>
                    <a:lnTo>
                      <a:pt x="104" y="204"/>
                    </a:lnTo>
                    <a:lnTo>
                      <a:pt x="122" y="190"/>
                    </a:lnTo>
                    <a:lnTo>
                      <a:pt x="136" y="172"/>
                    </a:lnTo>
                    <a:lnTo>
                      <a:pt x="148" y="152"/>
                    </a:lnTo>
                    <a:lnTo>
                      <a:pt x="154" y="130"/>
                    </a:lnTo>
                    <a:lnTo>
                      <a:pt x="156" y="118"/>
                    </a:lnTo>
                    <a:lnTo>
                      <a:pt x="158" y="106"/>
                    </a:lnTo>
                    <a:lnTo>
                      <a:pt x="158" y="106"/>
                    </a:lnTo>
                    <a:close/>
                  </a:path>
                </a:pathLst>
              </a:custGeom>
              <a:solidFill>
                <a:srgbClr val="B53535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2" name="Freeform 84"/>
              <p:cNvSpPr/>
              <p:nvPr/>
            </p:nvSpPr>
            <p:spPr bwMode="auto">
              <a:xfrm>
                <a:off x="4211638" y="2965450"/>
                <a:ext cx="279400" cy="368300"/>
              </a:xfrm>
              <a:custGeom>
                <a:avLst/>
                <a:gdLst/>
                <a:ahLst/>
                <a:cxnLst>
                  <a:cxn ang="0">
                    <a:pos x="18" y="120"/>
                  </a:cxn>
                  <a:cxn ang="0">
                    <a:pos x="18" y="120"/>
                  </a:cxn>
                  <a:cxn ang="0">
                    <a:pos x="20" y="100"/>
                  </a:cxn>
                  <a:cxn ang="0">
                    <a:pos x="26" y="80"/>
                  </a:cxn>
                  <a:cxn ang="0">
                    <a:pos x="36" y="62"/>
                  </a:cxn>
                  <a:cxn ang="0">
                    <a:pos x="48" y="48"/>
                  </a:cxn>
                  <a:cxn ang="0">
                    <a:pos x="62" y="34"/>
                  </a:cxn>
                  <a:cxn ang="0">
                    <a:pos x="80" y="26"/>
                  </a:cxn>
                  <a:cxn ang="0">
                    <a:pos x="100" y="20"/>
                  </a:cxn>
                  <a:cxn ang="0">
                    <a:pos x="120" y="18"/>
                  </a:cxn>
                  <a:cxn ang="0">
                    <a:pos x="120" y="18"/>
                  </a:cxn>
                  <a:cxn ang="0">
                    <a:pos x="134" y="18"/>
                  </a:cxn>
                  <a:cxn ang="0">
                    <a:pos x="146" y="20"/>
                  </a:cxn>
                  <a:cxn ang="0">
                    <a:pos x="158" y="26"/>
                  </a:cxn>
                  <a:cxn ang="0">
                    <a:pos x="170" y="30"/>
                  </a:cxn>
                  <a:cxn ang="0">
                    <a:pos x="176" y="14"/>
                  </a:cxn>
                  <a:cxn ang="0">
                    <a:pos x="176" y="14"/>
                  </a:cxn>
                  <a:cxn ang="0">
                    <a:pos x="164" y="8"/>
                  </a:cxn>
                  <a:cxn ang="0">
                    <a:pos x="150" y="4"/>
                  </a:cxn>
                  <a:cxn ang="0">
                    <a:pos x="134" y="2"/>
                  </a:cxn>
                  <a:cxn ang="0">
                    <a:pos x="120" y="0"/>
                  </a:cxn>
                  <a:cxn ang="0">
                    <a:pos x="120" y="0"/>
                  </a:cxn>
                  <a:cxn ang="0">
                    <a:pos x="108" y="0"/>
                  </a:cxn>
                  <a:cxn ang="0">
                    <a:pos x="96" y="2"/>
                  </a:cxn>
                  <a:cxn ang="0">
                    <a:pos x="74" y="10"/>
                  </a:cxn>
                  <a:cxn ang="0">
                    <a:pos x="54" y="20"/>
                  </a:cxn>
                  <a:cxn ang="0">
                    <a:pos x="36" y="36"/>
                  </a:cxn>
                  <a:cxn ang="0">
                    <a:pos x="20" y="52"/>
                  </a:cxn>
                  <a:cxn ang="0">
                    <a:pos x="10" y="74"/>
                  </a:cxn>
                  <a:cxn ang="0">
                    <a:pos x="2" y="96"/>
                  </a:cxn>
                  <a:cxn ang="0">
                    <a:pos x="2" y="108"/>
                  </a:cxn>
                  <a:cxn ang="0">
                    <a:pos x="0" y="120"/>
                  </a:cxn>
                  <a:cxn ang="0">
                    <a:pos x="0" y="120"/>
                  </a:cxn>
                  <a:cxn ang="0">
                    <a:pos x="2" y="140"/>
                  </a:cxn>
                  <a:cxn ang="0">
                    <a:pos x="6" y="158"/>
                  </a:cxn>
                  <a:cxn ang="0">
                    <a:pos x="14" y="174"/>
                  </a:cxn>
                  <a:cxn ang="0">
                    <a:pos x="24" y="190"/>
                  </a:cxn>
                  <a:cxn ang="0">
                    <a:pos x="36" y="204"/>
                  </a:cxn>
                  <a:cxn ang="0">
                    <a:pos x="50" y="216"/>
                  </a:cxn>
                  <a:cxn ang="0">
                    <a:pos x="66" y="226"/>
                  </a:cxn>
                  <a:cxn ang="0">
                    <a:pos x="82" y="232"/>
                  </a:cxn>
                  <a:cxn ang="0">
                    <a:pos x="90" y="218"/>
                  </a:cxn>
                  <a:cxn ang="0">
                    <a:pos x="90" y="218"/>
                  </a:cxn>
                  <a:cxn ang="0">
                    <a:pos x="74" y="212"/>
                  </a:cxn>
                  <a:cxn ang="0">
                    <a:pos x="60" y="202"/>
                  </a:cxn>
                  <a:cxn ang="0">
                    <a:pos x="48" y="192"/>
                  </a:cxn>
                  <a:cxn ang="0">
                    <a:pos x="38" y="180"/>
                  </a:cxn>
                  <a:cxn ang="0">
                    <a:pos x="30" y="168"/>
                  </a:cxn>
                  <a:cxn ang="0">
                    <a:pos x="22" y="152"/>
                  </a:cxn>
                  <a:cxn ang="0">
                    <a:pos x="20" y="136"/>
                  </a:cxn>
                  <a:cxn ang="0">
                    <a:pos x="18" y="120"/>
                  </a:cxn>
                  <a:cxn ang="0">
                    <a:pos x="18" y="120"/>
                  </a:cxn>
                </a:cxnLst>
                <a:rect l="0" t="0" r="r" b="b"/>
                <a:pathLst>
                  <a:path w="176" h="232">
                    <a:moveTo>
                      <a:pt x="18" y="120"/>
                    </a:moveTo>
                    <a:lnTo>
                      <a:pt x="18" y="120"/>
                    </a:lnTo>
                    <a:lnTo>
                      <a:pt x="20" y="100"/>
                    </a:lnTo>
                    <a:lnTo>
                      <a:pt x="26" y="80"/>
                    </a:lnTo>
                    <a:lnTo>
                      <a:pt x="36" y="62"/>
                    </a:lnTo>
                    <a:lnTo>
                      <a:pt x="48" y="48"/>
                    </a:lnTo>
                    <a:lnTo>
                      <a:pt x="62" y="34"/>
                    </a:lnTo>
                    <a:lnTo>
                      <a:pt x="80" y="26"/>
                    </a:lnTo>
                    <a:lnTo>
                      <a:pt x="100" y="20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34" y="18"/>
                    </a:lnTo>
                    <a:lnTo>
                      <a:pt x="146" y="20"/>
                    </a:lnTo>
                    <a:lnTo>
                      <a:pt x="158" y="26"/>
                    </a:lnTo>
                    <a:lnTo>
                      <a:pt x="170" y="30"/>
                    </a:lnTo>
                    <a:lnTo>
                      <a:pt x="176" y="14"/>
                    </a:lnTo>
                    <a:lnTo>
                      <a:pt x="176" y="14"/>
                    </a:lnTo>
                    <a:lnTo>
                      <a:pt x="164" y="8"/>
                    </a:lnTo>
                    <a:lnTo>
                      <a:pt x="150" y="4"/>
                    </a:lnTo>
                    <a:lnTo>
                      <a:pt x="134" y="2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08" y="0"/>
                    </a:lnTo>
                    <a:lnTo>
                      <a:pt x="96" y="2"/>
                    </a:lnTo>
                    <a:lnTo>
                      <a:pt x="74" y="10"/>
                    </a:lnTo>
                    <a:lnTo>
                      <a:pt x="54" y="20"/>
                    </a:lnTo>
                    <a:lnTo>
                      <a:pt x="36" y="36"/>
                    </a:lnTo>
                    <a:lnTo>
                      <a:pt x="20" y="52"/>
                    </a:lnTo>
                    <a:lnTo>
                      <a:pt x="10" y="74"/>
                    </a:lnTo>
                    <a:lnTo>
                      <a:pt x="2" y="96"/>
                    </a:lnTo>
                    <a:lnTo>
                      <a:pt x="2" y="108"/>
                    </a:lnTo>
                    <a:lnTo>
                      <a:pt x="0" y="120"/>
                    </a:lnTo>
                    <a:lnTo>
                      <a:pt x="0" y="120"/>
                    </a:lnTo>
                    <a:lnTo>
                      <a:pt x="2" y="140"/>
                    </a:lnTo>
                    <a:lnTo>
                      <a:pt x="6" y="158"/>
                    </a:lnTo>
                    <a:lnTo>
                      <a:pt x="14" y="174"/>
                    </a:lnTo>
                    <a:lnTo>
                      <a:pt x="24" y="190"/>
                    </a:lnTo>
                    <a:lnTo>
                      <a:pt x="36" y="204"/>
                    </a:lnTo>
                    <a:lnTo>
                      <a:pt x="50" y="216"/>
                    </a:lnTo>
                    <a:lnTo>
                      <a:pt x="66" y="226"/>
                    </a:lnTo>
                    <a:lnTo>
                      <a:pt x="82" y="232"/>
                    </a:lnTo>
                    <a:lnTo>
                      <a:pt x="90" y="218"/>
                    </a:lnTo>
                    <a:lnTo>
                      <a:pt x="90" y="218"/>
                    </a:lnTo>
                    <a:lnTo>
                      <a:pt x="74" y="212"/>
                    </a:lnTo>
                    <a:lnTo>
                      <a:pt x="60" y="202"/>
                    </a:lnTo>
                    <a:lnTo>
                      <a:pt x="48" y="192"/>
                    </a:lnTo>
                    <a:lnTo>
                      <a:pt x="38" y="180"/>
                    </a:lnTo>
                    <a:lnTo>
                      <a:pt x="30" y="168"/>
                    </a:lnTo>
                    <a:lnTo>
                      <a:pt x="22" y="152"/>
                    </a:lnTo>
                    <a:lnTo>
                      <a:pt x="20" y="136"/>
                    </a:lnTo>
                    <a:lnTo>
                      <a:pt x="18" y="120"/>
                    </a:lnTo>
                    <a:lnTo>
                      <a:pt x="18" y="120"/>
                    </a:lnTo>
                    <a:close/>
                  </a:path>
                </a:pathLst>
              </a:custGeom>
              <a:solidFill>
                <a:srgbClr val="DD4C4A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3" name="Freeform 85"/>
              <p:cNvSpPr/>
              <p:nvPr/>
            </p:nvSpPr>
            <p:spPr bwMode="auto">
              <a:xfrm>
                <a:off x="4154488" y="2908300"/>
                <a:ext cx="358775" cy="479425"/>
              </a:xfrm>
              <a:custGeom>
                <a:avLst/>
                <a:gdLst/>
                <a:ahLst/>
                <a:cxnLst>
                  <a:cxn ang="0">
                    <a:pos x="24" y="156"/>
                  </a:cxn>
                  <a:cxn ang="0">
                    <a:pos x="26" y="130"/>
                  </a:cxn>
                  <a:cxn ang="0">
                    <a:pos x="34" y="104"/>
                  </a:cxn>
                  <a:cxn ang="0">
                    <a:pos x="46" y="82"/>
                  </a:cxn>
                  <a:cxn ang="0">
                    <a:pos x="62" y="62"/>
                  </a:cxn>
                  <a:cxn ang="0">
                    <a:pos x="82" y="46"/>
                  </a:cxn>
                  <a:cxn ang="0">
                    <a:pos x="104" y="34"/>
                  </a:cxn>
                  <a:cxn ang="0">
                    <a:pos x="130" y="26"/>
                  </a:cxn>
                  <a:cxn ang="0">
                    <a:pos x="156" y="24"/>
                  </a:cxn>
                  <a:cxn ang="0">
                    <a:pos x="172" y="26"/>
                  </a:cxn>
                  <a:cxn ang="0">
                    <a:pos x="204" y="32"/>
                  </a:cxn>
                  <a:cxn ang="0">
                    <a:pos x="226" y="20"/>
                  </a:cxn>
                  <a:cxn ang="0">
                    <a:pos x="222" y="16"/>
                  </a:cxn>
                  <a:cxn ang="0">
                    <a:pos x="216" y="12"/>
                  </a:cxn>
                  <a:cxn ang="0">
                    <a:pos x="202" y="10"/>
                  </a:cxn>
                  <a:cxn ang="0">
                    <a:pos x="186" y="12"/>
                  </a:cxn>
                  <a:cxn ang="0">
                    <a:pos x="178" y="8"/>
                  </a:cxn>
                  <a:cxn ang="0">
                    <a:pos x="164" y="2"/>
                  </a:cxn>
                  <a:cxn ang="0">
                    <a:pos x="156" y="0"/>
                  </a:cxn>
                  <a:cxn ang="0">
                    <a:pos x="140" y="4"/>
                  </a:cxn>
                  <a:cxn ang="0">
                    <a:pos x="126" y="12"/>
                  </a:cxn>
                  <a:cxn ang="0">
                    <a:pos x="118" y="12"/>
                  </a:cxn>
                  <a:cxn ang="0">
                    <a:pos x="102" y="10"/>
                  </a:cxn>
                  <a:cxn ang="0">
                    <a:pos x="94" y="12"/>
                  </a:cxn>
                  <a:cxn ang="0">
                    <a:pos x="84" y="22"/>
                  </a:cxn>
                  <a:cxn ang="0">
                    <a:pos x="74" y="34"/>
                  </a:cxn>
                  <a:cxn ang="0">
                    <a:pos x="66" y="36"/>
                  </a:cxn>
                  <a:cxn ang="0">
                    <a:pos x="52" y="42"/>
                  </a:cxn>
                  <a:cxn ang="0">
                    <a:pos x="46" y="46"/>
                  </a:cxn>
                  <a:cxn ang="0">
                    <a:pos x="38" y="58"/>
                  </a:cxn>
                  <a:cxn ang="0">
                    <a:pos x="34" y="74"/>
                  </a:cxn>
                  <a:cxn ang="0">
                    <a:pos x="28" y="78"/>
                  </a:cxn>
                  <a:cxn ang="0">
                    <a:pos x="16" y="88"/>
                  </a:cxn>
                  <a:cxn ang="0">
                    <a:pos x="12" y="96"/>
                  </a:cxn>
                  <a:cxn ang="0">
                    <a:pos x="10" y="110"/>
                  </a:cxn>
                  <a:cxn ang="0">
                    <a:pos x="12" y="126"/>
                  </a:cxn>
                  <a:cxn ang="0">
                    <a:pos x="8" y="134"/>
                  </a:cxn>
                  <a:cxn ang="0">
                    <a:pos x="0" y="148"/>
                  </a:cxn>
                  <a:cxn ang="0">
                    <a:pos x="0" y="156"/>
                  </a:cxn>
                  <a:cxn ang="0">
                    <a:pos x="4" y="170"/>
                  </a:cxn>
                  <a:cxn ang="0">
                    <a:pos x="12" y="186"/>
                  </a:cxn>
                  <a:cxn ang="0">
                    <a:pos x="12" y="194"/>
                  </a:cxn>
                  <a:cxn ang="0">
                    <a:pos x="10" y="210"/>
                  </a:cxn>
                  <a:cxn ang="0">
                    <a:pos x="12" y="216"/>
                  </a:cxn>
                  <a:cxn ang="0">
                    <a:pos x="22" y="228"/>
                  </a:cxn>
                  <a:cxn ang="0">
                    <a:pos x="34" y="238"/>
                  </a:cxn>
                  <a:cxn ang="0">
                    <a:pos x="36" y="246"/>
                  </a:cxn>
                  <a:cxn ang="0">
                    <a:pos x="42" y="260"/>
                  </a:cxn>
                  <a:cxn ang="0">
                    <a:pos x="46" y="266"/>
                  </a:cxn>
                  <a:cxn ang="0">
                    <a:pos x="56" y="272"/>
                  </a:cxn>
                  <a:cxn ang="0">
                    <a:pos x="68" y="276"/>
                  </a:cxn>
                  <a:cxn ang="0">
                    <a:pos x="74" y="278"/>
                  </a:cxn>
                  <a:cxn ang="0">
                    <a:pos x="84" y="290"/>
                  </a:cxn>
                  <a:cxn ang="0">
                    <a:pos x="94" y="300"/>
                  </a:cxn>
                  <a:cxn ang="0">
                    <a:pos x="104" y="302"/>
                  </a:cxn>
                  <a:cxn ang="0">
                    <a:pos x="114" y="280"/>
                  </a:cxn>
                  <a:cxn ang="0">
                    <a:pos x="78" y="262"/>
                  </a:cxn>
                  <a:cxn ang="0">
                    <a:pos x="50" y="232"/>
                  </a:cxn>
                  <a:cxn ang="0">
                    <a:pos x="30" y="196"/>
                  </a:cxn>
                  <a:cxn ang="0">
                    <a:pos x="24" y="156"/>
                  </a:cxn>
                </a:cxnLst>
                <a:rect l="0" t="0" r="r" b="b"/>
                <a:pathLst>
                  <a:path w="226" h="302">
                    <a:moveTo>
                      <a:pt x="24" y="156"/>
                    </a:moveTo>
                    <a:lnTo>
                      <a:pt x="24" y="156"/>
                    </a:lnTo>
                    <a:lnTo>
                      <a:pt x="24" y="142"/>
                    </a:lnTo>
                    <a:lnTo>
                      <a:pt x="26" y="130"/>
                    </a:lnTo>
                    <a:lnTo>
                      <a:pt x="30" y="116"/>
                    </a:lnTo>
                    <a:lnTo>
                      <a:pt x="34" y="104"/>
                    </a:lnTo>
                    <a:lnTo>
                      <a:pt x="40" y="92"/>
                    </a:lnTo>
                    <a:lnTo>
                      <a:pt x="46" y="82"/>
                    </a:lnTo>
                    <a:lnTo>
                      <a:pt x="54" y="72"/>
                    </a:lnTo>
                    <a:lnTo>
                      <a:pt x="62" y="62"/>
                    </a:lnTo>
                    <a:lnTo>
                      <a:pt x="72" y="54"/>
                    </a:lnTo>
                    <a:lnTo>
                      <a:pt x="82" y="46"/>
                    </a:lnTo>
                    <a:lnTo>
                      <a:pt x="94" y="40"/>
                    </a:lnTo>
                    <a:lnTo>
                      <a:pt x="104" y="34"/>
                    </a:lnTo>
                    <a:lnTo>
                      <a:pt x="116" y="30"/>
                    </a:lnTo>
                    <a:lnTo>
                      <a:pt x="130" y="26"/>
                    </a:lnTo>
                    <a:lnTo>
                      <a:pt x="142" y="24"/>
                    </a:lnTo>
                    <a:lnTo>
                      <a:pt x="156" y="24"/>
                    </a:lnTo>
                    <a:lnTo>
                      <a:pt x="156" y="24"/>
                    </a:lnTo>
                    <a:lnTo>
                      <a:pt x="172" y="26"/>
                    </a:lnTo>
                    <a:lnTo>
                      <a:pt x="188" y="28"/>
                    </a:lnTo>
                    <a:lnTo>
                      <a:pt x="204" y="32"/>
                    </a:lnTo>
                    <a:lnTo>
                      <a:pt x="218" y="40"/>
                    </a:lnTo>
                    <a:lnTo>
                      <a:pt x="226" y="20"/>
                    </a:lnTo>
                    <a:lnTo>
                      <a:pt x="226" y="20"/>
                    </a:lnTo>
                    <a:lnTo>
                      <a:pt x="222" y="16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0" y="10"/>
                    </a:lnTo>
                    <a:lnTo>
                      <a:pt x="202" y="10"/>
                    </a:lnTo>
                    <a:lnTo>
                      <a:pt x="192" y="12"/>
                    </a:lnTo>
                    <a:lnTo>
                      <a:pt x="186" y="12"/>
                    </a:lnTo>
                    <a:lnTo>
                      <a:pt x="186" y="12"/>
                    </a:lnTo>
                    <a:lnTo>
                      <a:pt x="178" y="8"/>
                    </a:lnTo>
                    <a:lnTo>
                      <a:pt x="170" y="4"/>
                    </a:lnTo>
                    <a:lnTo>
                      <a:pt x="164" y="2"/>
                    </a:lnTo>
                    <a:lnTo>
                      <a:pt x="156" y="0"/>
                    </a:lnTo>
                    <a:lnTo>
                      <a:pt x="156" y="0"/>
                    </a:lnTo>
                    <a:lnTo>
                      <a:pt x="148" y="2"/>
                    </a:lnTo>
                    <a:lnTo>
                      <a:pt x="140" y="4"/>
                    </a:lnTo>
                    <a:lnTo>
                      <a:pt x="134" y="8"/>
                    </a:lnTo>
                    <a:lnTo>
                      <a:pt x="126" y="12"/>
                    </a:lnTo>
                    <a:lnTo>
                      <a:pt x="126" y="12"/>
                    </a:lnTo>
                    <a:lnTo>
                      <a:pt x="118" y="12"/>
                    </a:lnTo>
                    <a:lnTo>
                      <a:pt x="110" y="10"/>
                    </a:lnTo>
                    <a:lnTo>
                      <a:pt x="102" y="10"/>
                    </a:lnTo>
                    <a:lnTo>
                      <a:pt x="94" y="12"/>
                    </a:lnTo>
                    <a:lnTo>
                      <a:pt x="94" y="12"/>
                    </a:lnTo>
                    <a:lnTo>
                      <a:pt x="88" y="16"/>
                    </a:lnTo>
                    <a:lnTo>
                      <a:pt x="84" y="22"/>
                    </a:lnTo>
                    <a:lnTo>
                      <a:pt x="78" y="28"/>
                    </a:lnTo>
                    <a:lnTo>
                      <a:pt x="74" y="34"/>
                    </a:lnTo>
                    <a:lnTo>
                      <a:pt x="74" y="34"/>
                    </a:lnTo>
                    <a:lnTo>
                      <a:pt x="66" y="36"/>
                    </a:lnTo>
                    <a:lnTo>
                      <a:pt x="58" y="38"/>
                    </a:lnTo>
                    <a:lnTo>
                      <a:pt x="52" y="42"/>
                    </a:lnTo>
                    <a:lnTo>
                      <a:pt x="46" y="46"/>
                    </a:lnTo>
                    <a:lnTo>
                      <a:pt x="46" y="46"/>
                    </a:lnTo>
                    <a:lnTo>
                      <a:pt x="42" y="52"/>
                    </a:lnTo>
                    <a:lnTo>
                      <a:pt x="38" y="58"/>
                    </a:lnTo>
                    <a:lnTo>
                      <a:pt x="36" y="66"/>
                    </a:lnTo>
                    <a:lnTo>
                      <a:pt x="34" y="74"/>
                    </a:lnTo>
                    <a:lnTo>
                      <a:pt x="34" y="74"/>
                    </a:lnTo>
                    <a:lnTo>
                      <a:pt x="28" y="78"/>
                    </a:lnTo>
                    <a:lnTo>
                      <a:pt x="22" y="84"/>
                    </a:lnTo>
                    <a:lnTo>
                      <a:pt x="16" y="88"/>
                    </a:lnTo>
                    <a:lnTo>
                      <a:pt x="12" y="96"/>
                    </a:lnTo>
                    <a:lnTo>
                      <a:pt x="12" y="96"/>
                    </a:lnTo>
                    <a:lnTo>
                      <a:pt x="10" y="102"/>
                    </a:lnTo>
                    <a:lnTo>
                      <a:pt x="10" y="110"/>
                    </a:lnTo>
                    <a:lnTo>
                      <a:pt x="12" y="118"/>
                    </a:lnTo>
                    <a:lnTo>
                      <a:pt x="12" y="126"/>
                    </a:lnTo>
                    <a:lnTo>
                      <a:pt x="12" y="126"/>
                    </a:lnTo>
                    <a:lnTo>
                      <a:pt x="8" y="134"/>
                    </a:lnTo>
                    <a:lnTo>
                      <a:pt x="4" y="142"/>
                    </a:lnTo>
                    <a:lnTo>
                      <a:pt x="0" y="148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0" y="164"/>
                    </a:lnTo>
                    <a:lnTo>
                      <a:pt x="4" y="170"/>
                    </a:lnTo>
                    <a:lnTo>
                      <a:pt x="8" y="178"/>
                    </a:lnTo>
                    <a:lnTo>
                      <a:pt x="12" y="186"/>
                    </a:lnTo>
                    <a:lnTo>
                      <a:pt x="12" y="186"/>
                    </a:lnTo>
                    <a:lnTo>
                      <a:pt x="12" y="194"/>
                    </a:lnTo>
                    <a:lnTo>
                      <a:pt x="10" y="202"/>
                    </a:lnTo>
                    <a:lnTo>
                      <a:pt x="10" y="210"/>
                    </a:lnTo>
                    <a:lnTo>
                      <a:pt x="12" y="216"/>
                    </a:lnTo>
                    <a:lnTo>
                      <a:pt x="12" y="216"/>
                    </a:lnTo>
                    <a:lnTo>
                      <a:pt x="16" y="222"/>
                    </a:lnTo>
                    <a:lnTo>
                      <a:pt x="22" y="228"/>
                    </a:lnTo>
                    <a:lnTo>
                      <a:pt x="28" y="232"/>
                    </a:lnTo>
                    <a:lnTo>
                      <a:pt x="34" y="238"/>
                    </a:lnTo>
                    <a:lnTo>
                      <a:pt x="34" y="238"/>
                    </a:lnTo>
                    <a:lnTo>
                      <a:pt x="36" y="246"/>
                    </a:lnTo>
                    <a:lnTo>
                      <a:pt x="38" y="252"/>
                    </a:lnTo>
                    <a:lnTo>
                      <a:pt x="42" y="260"/>
                    </a:lnTo>
                    <a:lnTo>
                      <a:pt x="46" y="266"/>
                    </a:lnTo>
                    <a:lnTo>
                      <a:pt x="46" y="266"/>
                    </a:lnTo>
                    <a:lnTo>
                      <a:pt x="50" y="270"/>
                    </a:lnTo>
                    <a:lnTo>
                      <a:pt x="56" y="272"/>
                    </a:lnTo>
                    <a:lnTo>
                      <a:pt x="68" y="276"/>
                    </a:lnTo>
                    <a:lnTo>
                      <a:pt x="68" y="276"/>
                    </a:lnTo>
                    <a:lnTo>
                      <a:pt x="74" y="278"/>
                    </a:lnTo>
                    <a:lnTo>
                      <a:pt x="74" y="278"/>
                    </a:lnTo>
                    <a:lnTo>
                      <a:pt x="78" y="284"/>
                    </a:lnTo>
                    <a:lnTo>
                      <a:pt x="84" y="290"/>
                    </a:lnTo>
                    <a:lnTo>
                      <a:pt x="88" y="296"/>
                    </a:lnTo>
                    <a:lnTo>
                      <a:pt x="94" y="300"/>
                    </a:lnTo>
                    <a:lnTo>
                      <a:pt x="94" y="300"/>
                    </a:lnTo>
                    <a:lnTo>
                      <a:pt x="104" y="302"/>
                    </a:lnTo>
                    <a:lnTo>
                      <a:pt x="114" y="280"/>
                    </a:lnTo>
                    <a:lnTo>
                      <a:pt x="114" y="280"/>
                    </a:lnTo>
                    <a:lnTo>
                      <a:pt x="94" y="272"/>
                    </a:lnTo>
                    <a:lnTo>
                      <a:pt x="78" y="262"/>
                    </a:lnTo>
                    <a:lnTo>
                      <a:pt x="62" y="248"/>
                    </a:lnTo>
                    <a:lnTo>
                      <a:pt x="50" y="232"/>
                    </a:lnTo>
                    <a:lnTo>
                      <a:pt x="38" y="216"/>
                    </a:lnTo>
                    <a:lnTo>
                      <a:pt x="30" y="196"/>
                    </a:lnTo>
                    <a:lnTo>
                      <a:pt x="26" y="176"/>
                    </a:lnTo>
                    <a:lnTo>
                      <a:pt x="24" y="156"/>
                    </a:lnTo>
                    <a:lnTo>
                      <a:pt x="24" y="156"/>
                    </a:lnTo>
                    <a:close/>
                  </a:path>
                </a:pathLst>
              </a:custGeom>
              <a:solidFill>
                <a:srgbClr val="DD4C4A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4" name="Freeform 86"/>
              <p:cNvSpPr/>
              <p:nvPr/>
            </p:nvSpPr>
            <p:spPr bwMode="auto">
              <a:xfrm>
                <a:off x="4192588" y="2946400"/>
                <a:ext cx="307975" cy="406400"/>
              </a:xfrm>
              <a:custGeom>
                <a:avLst/>
                <a:gdLst/>
                <a:ahLst/>
                <a:cxnLst>
                  <a:cxn ang="0">
                    <a:pos x="0" y="132"/>
                  </a:cxn>
                  <a:cxn ang="0">
                    <a:pos x="0" y="132"/>
                  </a:cxn>
                  <a:cxn ang="0">
                    <a:pos x="2" y="152"/>
                  </a:cxn>
                  <a:cxn ang="0">
                    <a:pos x="6" y="172"/>
                  </a:cxn>
                  <a:cxn ang="0">
                    <a:pos x="14" y="192"/>
                  </a:cxn>
                  <a:cxn ang="0">
                    <a:pos x="26" y="208"/>
                  </a:cxn>
                  <a:cxn ang="0">
                    <a:pos x="38" y="224"/>
                  </a:cxn>
                  <a:cxn ang="0">
                    <a:pos x="54" y="238"/>
                  </a:cxn>
                  <a:cxn ang="0">
                    <a:pos x="70" y="248"/>
                  </a:cxn>
                  <a:cxn ang="0">
                    <a:pos x="90" y="256"/>
                  </a:cxn>
                  <a:cxn ang="0">
                    <a:pos x="94" y="244"/>
                  </a:cxn>
                  <a:cxn ang="0">
                    <a:pos x="94" y="244"/>
                  </a:cxn>
                  <a:cxn ang="0">
                    <a:pos x="78" y="238"/>
                  </a:cxn>
                  <a:cxn ang="0">
                    <a:pos x="62" y="228"/>
                  </a:cxn>
                  <a:cxn ang="0">
                    <a:pos x="48" y="216"/>
                  </a:cxn>
                  <a:cxn ang="0">
                    <a:pos x="36" y="202"/>
                  </a:cxn>
                  <a:cxn ang="0">
                    <a:pos x="26" y="186"/>
                  </a:cxn>
                  <a:cxn ang="0">
                    <a:pos x="18" y="170"/>
                  </a:cxn>
                  <a:cxn ang="0">
                    <a:pos x="14" y="152"/>
                  </a:cxn>
                  <a:cxn ang="0">
                    <a:pos x="12" y="132"/>
                  </a:cxn>
                  <a:cxn ang="0">
                    <a:pos x="12" y="132"/>
                  </a:cxn>
                  <a:cxn ang="0">
                    <a:pos x="14" y="120"/>
                  </a:cxn>
                  <a:cxn ang="0">
                    <a:pos x="14" y="108"/>
                  </a:cxn>
                  <a:cxn ang="0">
                    <a:pos x="22" y="86"/>
                  </a:cxn>
                  <a:cxn ang="0">
                    <a:pos x="32" y="64"/>
                  </a:cxn>
                  <a:cxn ang="0">
                    <a:pos x="48" y="48"/>
                  </a:cxn>
                  <a:cxn ang="0">
                    <a:pos x="66" y="32"/>
                  </a:cxn>
                  <a:cxn ang="0">
                    <a:pos x="86" y="22"/>
                  </a:cxn>
                  <a:cxn ang="0">
                    <a:pos x="108" y="14"/>
                  </a:cxn>
                  <a:cxn ang="0">
                    <a:pos x="120" y="12"/>
                  </a:cxn>
                  <a:cxn ang="0">
                    <a:pos x="132" y="12"/>
                  </a:cxn>
                  <a:cxn ang="0">
                    <a:pos x="132" y="12"/>
                  </a:cxn>
                  <a:cxn ang="0">
                    <a:pos x="146" y="14"/>
                  </a:cxn>
                  <a:cxn ang="0">
                    <a:pos x="162" y="16"/>
                  </a:cxn>
                  <a:cxn ang="0">
                    <a:pos x="176" y="20"/>
                  </a:cxn>
                  <a:cxn ang="0">
                    <a:pos x="188" y="26"/>
                  </a:cxn>
                  <a:cxn ang="0">
                    <a:pos x="194" y="16"/>
                  </a:cxn>
                  <a:cxn ang="0">
                    <a:pos x="194" y="16"/>
                  </a:cxn>
                  <a:cxn ang="0">
                    <a:pos x="180" y="8"/>
                  </a:cxn>
                  <a:cxn ang="0">
                    <a:pos x="164" y="4"/>
                  </a:cxn>
                  <a:cxn ang="0">
                    <a:pos x="148" y="2"/>
                  </a:cxn>
                  <a:cxn ang="0">
                    <a:pos x="132" y="0"/>
                  </a:cxn>
                  <a:cxn ang="0">
                    <a:pos x="132" y="0"/>
                  </a:cxn>
                  <a:cxn ang="0">
                    <a:pos x="118" y="0"/>
                  </a:cxn>
                  <a:cxn ang="0">
                    <a:pos x="106" y="2"/>
                  </a:cxn>
                  <a:cxn ang="0">
                    <a:pos x="92" y="6"/>
                  </a:cxn>
                  <a:cxn ang="0">
                    <a:pos x="80" y="10"/>
                  </a:cxn>
                  <a:cxn ang="0">
                    <a:pos x="70" y="16"/>
                  </a:cxn>
                  <a:cxn ang="0">
                    <a:pos x="58" y="22"/>
                  </a:cxn>
                  <a:cxn ang="0">
                    <a:pos x="48" y="30"/>
                  </a:cxn>
                  <a:cxn ang="0">
                    <a:pos x="38" y="38"/>
                  </a:cxn>
                  <a:cxn ang="0">
                    <a:pos x="30" y="48"/>
                  </a:cxn>
                  <a:cxn ang="0">
                    <a:pos x="22" y="58"/>
                  </a:cxn>
                  <a:cxn ang="0">
                    <a:pos x="16" y="68"/>
                  </a:cxn>
                  <a:cxn ang="0">
                    <a:pos x="10" y="80"/>
                  </a:cxn>
                  <a:cxn ang="0">
                    <a:pos x="6" y="92"/>
                  </a:cxn>
                  <a:cxn ang="0">
                    <a:pos x="2" y="106"/>
                  </a:cxn>
                  <a:cxn ang="0">
                    <a:pos x="0" y="118"/>
                  </a:cxn>
                  <a:cxn ang="0">
                    <a:pos x="0" y="132"/>
                  </a:cxn>
                  <a:cxn ang="0">
                    <a:pos x="0" y="132"/>
                  </a:cxn>
                </a:cxnLst>
                <a:rect l="0" t="0" r="r" b="b"/>
                <a:pathLst>
                  <a:path w="194" h="256">
                    <a:moveTo>
                      <a:pt x="0" y="132"/>
                    </a:moveTo>
                    <a:lnTo>
                      <a:pt x="0" y="132"/>
                    </a:lnTo>
                    <a:lnTo>
                      <a:pt x="2" y="152"/>
                    </a:lnTo>
                    <a:lnTo>
                      <a:pt x="6" y="172"/>
                    </a:lnTo>
                    <a:lnTo>
                      <a:pt x="14" y="192"/>
                    </a:lnTo>
                    <a:lnTo>
                      <a:pt x="26" y="208"/>
                    </a:lnTo>
                    <a:lnTo>
                      <a:pt x="38" y="224"/>
                    </a:lnTo>
                    <a:lnTo>
                      <a:pt x="54" y="238"/>
                    </a:lnTo>
                    <a:lnTo>
                      <a:pt x="70" y="248"/>
                    </a:lnTo>
                    <a:lnTo>
                      <a:pt x="90" y="256"/>
                    </a:lnTo>
                    <a:lnTo>
                      <a:pt x="94" y="244"/>
                    </a:lnTo>
                    <a:lnTo>
                      <a:pt x="94" y="244"/>
                    </a:lnTo>
                    <a:lnTo>
                      <a:pt x="78" y="238"/>
                    </a:lnTo>
                    <a:lnTo>
                      <a:pt x="62" y="228"/>
                    </a:lnTo>
                    <a:lnTo>
                      <a:pt x="48" y="216"/>
                    </a:lnTo>
                    <a:lnTo>
                      <a:pt x="36" y="202"/>
                    </a:lnTo>
                    <a:lnTo>
                      <a:pt x="26" y="186"/>
                    </a:lnTo>
                    <a:lnTo>
                      <a:pt x="18" y="170"/>
                    </a:lnTo>
                    <a:lnTo>
                      <a:pt x="14" y="152"/>
                    </a:lnTo>
                    <a:lnTo>
                      <a:pt x="12" y="132"/>
                    </a:lnTo>
                    <a:lnTo>
                      <a:pt x="12" y="132"/>
                    </a:lnTo>
                    <a:lnTo>
                      <a:pt x="14" y="120"/>
                    </a:lnTo>
                    <a:lnTo>
                      <a:pt x="14" y="108"/>
                    </a:lnTo>
                    <a:lnTo>
                      <a:pt x="22" y="86"/>
                    </a:lnTo>
                    <a:lnTo>
                      <a:pt x="32" y="64"/>
                    </a:lnTo>
                    <a:lnTo>
                      <a:pt x="48" y="48"/>
                    </a:lnTo>
                    <a:lnTo>
                      <a:pt x="66" y="32"/>
                    </a:lnTo>
                    <a:lnTo>
                      <a:pt x="86" y="22"/>
                    </a:lnTo>
                    <a:lnTo>
                      <a:pt x="108" y="14"/>
                    </a:lnTo>
                    <a:lnTo>
                      <a:pt x="120" y="12"/>
                    </a:lnTo>
                    <a:lnTo>
                      <a:pt x="132" y="12"/>
                    </a:lnTo>
                    <a:lnTo>
                      <a:pt x="132" y="12"/>
                    </a:lnTo>
                    <a:lnTo>
                      <a:pt x="146" y="14"/>
                    </a:lnTo>
                    <a:lnTo>
                      <a:pt x="162" y="16"/>
                    </a:lnTo>
                    <a:lnTo>
                      <a:pt x="176" y="20"/>
                    </a:lnTo>
                    <a:lnTo>
                      <a:pt x="188" y="26"/>
                    </a:lnTo>
                    <a:lnTo>
                      <a:pt x="194" y="16"/>
                    </a:lnTo>
                    <a:lnTo>
                      <a:pt x="194" y="16"/>
                    </a:lnTo>
                    <a:lnTo>
                      <a:pt x="180" y="8"/>
                    </a:lnTo>
                    <a:lnTo>
                      <a:pt x="164" y="4"/>
                    </a:lnTo>
                    <a:lnTo>
                      <a:pt x="148" y="2"/>
                    </a:lnTo>
                    <a:lnTo>
                      <a:pt x="132" y="0"/>
                    </a:lnTo>
                    <a:lnTo>
                      <a:pt x="132" y="0"/>
                    </a:lnTo>
                    <a:lnTo>
                      <a:pt x="118" y="0"/>
                    </a:lnTo>
                    <a:lnTo>
                      <a:pt x="106" y="2"/>
                    </a:lnTo>
                    <a:lnTo>
                      <a:pt x="92" y="6"/>
                    </a:lnTo>
                    <a:lnTo>
                      <a:pt x="80" y="10"/>
                    </a:lnTo>
                    <a:lnTo>
                      <a:pt x="70" y="16"/>
                    </a:lnTo>
                    <a:lnTo>
                      <a:pt x="58" y="22"/>
                    </a:lnTo>
                    <a:lnTo>
                      <a:pt x="48" y="30"/>
                    </a:lnTo>
                    <a:lnTo>
                      <a:pt x="38" y="38"/>
                    </a:lnTo>
                    <a:lnTo>
                      <a:pt x="30" y="48"/>
                    </a:lnTo>
                    <a:lnTo>
                      <a:pt x="22" y="58"/>
                    </a:lnTo>
                    <a:lnTo>
                      <a:pt x="16" y="68"/>
                    </a:lnTo>
                    <a:lnTo>
                      <a:pt x="10" y="80"/>
                    </a:lnTo>
                    <a:lnTo>
                      <a:pt x="6" y="92"/>
                    </a:lnTo>
                    <a:lnTo>
                      <a:pt x="2" y="106"/>
                    </a:lnTo>
                    <a:lnTo>
                      <a:pt x="0" y="118"/>
                    </a:lnTo>
                    <a:lnTo>
                      <a:pt x="0" y="132"/>
                    </a:lnTo>
                    <a:lnTo>
                      <a:pt x="0" y="132"/>
                    </a:lnTo>
                    <a:close/>
                  </a:path>
                </a:pathLst>
              </a:custGeom>
              <a:solidFill>
                <a:srgbClr val="F8B565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5" name="Freeform 87"/>
              <p:cNvSpPr/>
              <p:nvPr/>
            </p:nvSpPr>
            <p:spPr bwMode="auto">
              <a:xfrm>
                <a:off x="4335463" y="2971800"/>
                <a:ext cx="276225" cy="393700"/>
              </a:xfrm>
              <a:custGeom>
                <a:avLst/>
                <a:gdLst/>
                <a:ahLst/>
                <a:cxnLst>
                  <a:cxn ang="0">
                    <a:pos x="162" y="116"/>
                  </a:cxn>
                  <a:cxn ang="0">
                    <a:pos x="162" y="116"/>
                  </a:cxn>
                  <a:cxn ang="0">
                    <a:pos x="160" y="128"/>
                  </a:cxn>
                  <a:cxn ang="0">
                    <a:pos x="158" y="140"/>
                  </a:cxn>
                  <a:cxn ang="0">
                    <a:pos x="152" y="162"/>
                  </a:cxn>
                  <a:cxn ang="0">
                    <a:pos x="140" y="182"/>
                  </a:cxn>
                  <a:cxn ang="0">
                    <a:pos x="126" y="200"/>
                  </a:cxn>
                  <a:cxn ang="0">
                    <a:pos x="108" y="214"/>
                  </a:cxn>
                  <a:cxn ang="0">
                    <a:pos x="88" y="226"/>
                  </a:cxn>
                  <a:cxn ang="0">
                    <a:pos x="66" y="232"/>
                  </a:cxn>
                  <a:cxn ang="0">
                    <a:pos x="54" y="234"/>
                  </a:cxn>
                  <a:cxn ang="0">
                    <a:pos x="42" y="234"/>
                  </a:cxn>
                  <a:cxn ang="0">
                    <a:pos x="42" y="234"/>
                  </a:cxn>
                  <a:cxn ang="0">
                    <a:pos x="22" y="234"/>
                  </a:cxn>
                  <a:cxn ang="0">
                    <a:pos x="4" y="228"/>
                  </a:cxn>
                  <a:cxn ang="0">
                    <a:pos x="0" y="240"/>
                  </a:cxn>
                  <a:cxn ang="0">
                    <a:pos x="0" y="240"/>
                  </a:cxn>
                  <a:cxn ang="0">
                    <a:pos x="20" y="246"/>
                  </a:cxn>
                  <a:cxn ang="0">
                    <a:pos x="42" y="248"/>
                  </a:cxn>
                  <a:cxn ang="0">
                    <a:pos x="42" y="248"/>
                  </a:cxn>
                  <a:cxn ang="0">
                    <a:pos x="56" y="246"/>
                  </a:cxn>
                  <a:cxn ang="0">
                    <a:pos x="68" y="244"/>
                  </a:cxn>
                  <a:cxn ang="0">
                    <a:pos x="80" y="242"/>
                  </a:cxn>
                  <a:cxn ang="0">
                    <a:pos x="92" y="236"/>
                  </a:cxn>
                  <a:cxn ang="0">
                    <a:pos x="104" y="232"/>
                  </a:cxn>
                  <a:cxn ang="0">
                    <a:pos x="116" y="224"/>
                  </a:cxn>
                  <a:cxn ang="0">
                    <a:pos x="126" y="218"/>
                  </a:cxn>
                  <a:cxn ang="0">
                    <a:pos x="134" y="208"/>
                  </a:cxn>
                  <a:cxn ang="0">
                    <a:pos x="144" y="200"/>
                  </a:cxn>
                  <a:cxn ang="0">
                    <a:pos x="150" y="190"/>
                  </a:cxn>
                  <a:cxn ang="0">
                    <a:pos x="158" y="178"/>
                  </a:cxn>
                  <a:cxn ang="0">
                    <a:pos x="162" y="166"/>
                  </a:cxn>
                  <a:cxn ang="0">
                    <a:pos x="168" y="154"/>
                  </a:cxn>
                  <a:cxn ang="0">
                    <a:pos x="170" y="142"/>
                  </a:cxn>
                  <a:cxn ang="0">
                    <a:pos x="172" y="130"/>
                  </a:cxn>
                  <a:cxn ang="0">
                    <a:pos x="174" y="116"/>
                  </a:cxn>
                  <a:cxn ang="0">
                    <a:pos x="174" y="116"/>
                  </a:cxn>
                  <a:cxn ang="0">
                    <a:pos x="172" y="98"/>
                  </a:cxn>
                  <a:cxn ang="0">
                    <a:pos x="168" y="80"/>
                  </a:cxn>
                  <a:cxn ang="0">
                    <a:pos x="162" y="62"/>
                  </a:cxn>
                  <a:cxn ang="0">
                    <a:pos x="154" y="48"/>
                  </a:cxn>
                  <a:cxn ang="0">
                    <a:pos x="144" y="32"/>
                  </a:cxn>
                  <a:cxn ang="0">
                    <a:pos x="132" y="20"/>
                  </a:cxn>
                  <a:cxn ang="0">
                    <a:pos x="118" y="8"/>
                  </a:cxn>
                  <a:cxn ang="0">
                    <a:pos x="104" y="0"/>
                  </a:cxn>
                  <a:cxn ang="0">
                    <a:pos x="98" y="10"/>
                  </a:cxn>
                  <a:cxn ang="0">
                    <a:pos x="98" y="10"/>
                  </a:cxn>
                  <a:cxn ang="0">
                    <a:pos x="112" y="20"/>
                  </a:cxn>
                  <a:cxn ang="0">
                    <a:pos x="124" y="30"/>
                  </a:cxn>
                  <a:cxn ang="0">
                    <a:pos x="134" y="40"/>
                  </a:cxn>
                  <a:cxn ang="0">
                    <a:pos x="144" y="54"/>
                  </a:cxn>
                  <a:cxn ang="0">
                    <a:pos x="152" y="68"/>
                  </a:cxn>
                  <a:cxn ang="0">
                    <a:pos x="156" y="84"/>
                  </a:cxn>
                  <a:cxn ang="0">
                    <a:pos x="160" y="98"/>
                  </a:cxn>
                  <a:cxn ang="0">
                    <a:pos x="162" y="116"/>
                  </a:cxn>
                  <a:cxn ang="0">
                    <a:pos x="162" y="116"/>
                  </a:cxn>
                </a:cxnLst>
                <a:rect l="0" t="0" r="r" b="b"/>
                <a:pathLst>
                  <a:path w="174" h="248">
                    <a:moveTo>
                      <a:pt x="162" y="116"/>
                    </a:moveTo>
                    <a:lnTo>
                      <a:pt x="162" y="116"/>
                    </a:lnTo>
                    <a:lnTo>
                      <a:pt x="160" y="128"/>
                    </a:lnTo>
                    <a:lnTo>
                      <a:pt x="158" y="140"/>
                    </a:lnTo>
                    <a:lnTo>
                      <a:pt x="152" y="162"/>
                    </a:lnTo>
                    <a:lnTo>
                      <a:pt x="140" y="182"/>
                    </a:lnTo>
                    <a:lnTo>
                      <a:pt x="126" y="200"/>
                    </a:lnTo>
                    <a:lnTo>
                      <a:pt x="108" y="214"/>
                    </a:lnTo>
                    <a:lnTo>
                      <a:pt x="88" y="226"/>
                    </a:lnTo>
                    <a:lnTo>
                      <a:pt x="66" y="232"/>
                    </a:lnTo>
                    <a:lnTo>
                      <a:pt x="54" y="234"/>
                    </a:lnTo>
                    <a:lnTo>
                      <a:pt x="42" y="234"/>
                    </a:lnTo>
                    <a:lnTo>
                      <a:pt x="42" y="234"/>
                    </a:lnTo>
                    <a:lnTo>
                      <a:pt x="22" y="234"/>
                    </a:lnTo>
                    <a:lnTo>
                      <a:pt x="4" y="228"/>
                    </a:lnTo>
                    <a:lnTo>
                      <a:pt x="0" y="240"/>
                    </a:lnTo>
                    <a:lnTo>
                      <a:pt x="0" y="240"/>
                    </a:lnTo>
                    <a:lnTo>
                      <a:pt x="20" y="246"/>
                    </a:lnTo>
                    <a:lnTo>
                      <a:pt x="42" y="248"/>
                    </a:lnTo>
                    <a:lnTo>
                      <a:pt x="42" y="248"/>
                    </a:lnTo>
                    <a:lnTo>
                      <a:pt x="56" y="246"/>
                    </a:lnTo>
                    <a:lnTo>
                      <a:pt x="68" y="244"/>
                    </a:lnTo>
                    <a:lnTo>
                      <a:pt x="80" y="242"/>
                    </a:lnTo>
                    <a:lnTo>
                      <a:pt x="92" y="236"/>
                    </a:lnTo>
                    <a:lnTo>
                      <a:pt x="104" y="232"/>
                    </a:lnTo>
                    <a:lnTo>
                      <a:pt x="116" y="224"/>
                    </a:lnTo>
                    <a:lnTo>
                      <a:pt x="126" y="218"/>
                    </a:lnTo>
                    <a:lnTo>
                      <a:pt x="134" y="208"/>
                    </a:lnTo>
                    <a:lnTo>
                      <a:pt x="144" y="200"/>
                    </a:lnTo>
                    <a:lnTo>
                      <a:pt x="150" y="190"/>
                    </a:lnTo>
                    <a:lnTo>
                      <a:pt x="158" y="178"/>
                    </a:lnTo>
                    <a:lnTo>
                      <a:pt x="162" y="166"/>
                    </a:lnTo>
                    <a:lnTo>
                      <a:pt x="168" y="154"/>
                    </a:lnTo>
                    <a:lnTo>
                      <a:pt x="170" y="142"/>
                    </a:lnTo>
                    <a:lnTo>
                      <a:pt x="172" y="130"/>
                    </a:lnTo>
                    <a:lnTo>
                      <a:pt x="174" y="116"/>
                    </a:lnTo>
                    <a:lnTo>
                      <a:pt x="174" y="116"/>
                    </a:lnTo>
                    <a:lnTo>
                      <a:pt x="172" y="98"/>
                    </a:lnTo>
                    <a:lnTo>
                      <a:pt x="168" y="80"/>
                    </a:lnTo>
                    <a:lnTo>
                      <a:pt x="162" y="62"/>
                    </a:lnTo>
                    <a:lnTo>
                      <a:pt x="154" y="48"/>
                    </a:lnTo>
                    <a:lnTo>
                      <a:pt x="144" y="32"/>
                    </a:lnTo>
                    <a:lnTo>
                      <a:pt x="132" y="20"/>
                    </a:lnTo>
                    <a:lnTo>
                      <a:pt x="118" y="8"/>
                    </a:lnTo>
                    <a:lnTo>
                      <a:pt x="104" y="0"/>
                    </a:lnTo>
                    <a:lnTo>
                      <a:pt x="98" y="10"/>
                    </a:lnTo>
                    <a:lnTo>
                      <a:pt x="98" y="10"/>
                    </a:lnTo>
                    <a:lnTo>
                      <a:pt x="112" y="20"/>
                    </a:lnTo>
                    <a:lnTo>
                      <a:pt x="124" y="30"/>
                    </a:lnTo>
                    <a:lnTo>
                      <a:pt x="134" y="40"/>
                    </a:lnTo>
                    <a:lnTo>
                      <a:pt x="144" y="54"/>
                    </a:lnTo>
                    <a:lnTo>
                      <a:pt x="152" y="68"/>
                    </a:lnTo>
                    <a:lnTo>
                      <a:pt x="156" y="84"/>
                    </a:lnTo>
                    <a:lnTo>
                      <a:pt x="160" y="98"/>
                    </a:lnTo>
                    <a:lnTo>
                      <a:pt x="162" y="116"/>
                    </a:lnTo>
                    <a:lnTo>
                      <a:pt x="162" y="116"/>
                    </a:lnTo>
                    <a:close/>
                  </a:path>
                </a:pathLst>
              </a:custGeom>
              <a:solidFill>
                <a:srgbClr val="DD913E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6" name="Freeform 88"/>
              <p:cNvSpPr/>
              <p:nvPr/>
            </p:nvSpPr>
            <p:spPr bwMode="auto">
              <a:xfrm>
                <a:off x="4354513" y="3013075"/>
                <a:ext cx="209550" cy="304800"/>
              </a:xfrm>
              <a:custGeom>
                <a:avLst/>
                <a:gdLst/>
                <a:ahLst/>
                <a:cxnLst>
                  <a:cxn ang="0">
                    <a:pos x="86" y="78"/>
                  </a:cxn>
                  <a:cxn ang="0">
                    <a:pos x="58" y="104"/>
                  </a:cxn>
                  <a:cxn ang="0">
                    <a:pos x="64" y="142"/>
                  </a:cxn>
                  <a:cxn ang="0">
                    <a:pos x="30" y="124"/>
                  </a:cxn>
                  <a:cxn ang="0">
                    <a:pos x="26" y="128"/>
                  </a:cxn>
                  <a:cxn ang="0">
                    <a:pos x="0" y="188"/>
                  </a:cxn>
                  <a:cxn ang="0">
                    <a:pos x="0" y="188"/>
                  </a:cxn>
                  <a:cxn ang="0">
                    <a:pos x="14" y="190"/>
                  </a:cxn>
                  <a:cxn ang="0">
                    <a:pos x="30" y="192"/>
                  </a:cxn>
                  <a:cxn ang="0">
                    <a:pos x="30" y="192"/>
                  </a:cxn>
                  <a:cxn ang="0">
                    <a:pos x="50" y="190"/>
                  </a:cxn>
                  <a:cxn ang="0">
                    <a:pos x="70" y="184"/>
                  </a:cxn>
                  <a:cxn ang="0">
                    <a:pos x="86" y="174"/>
                  </a:cxn>
                  <a:cxn ang="0">
                    <a:pos x="102" y="162"/>
                  </a:cxn>
                  <a:cxn ang="0">
                    <a:pos x="114" y="146"/>
                  </a:cxn>
                  <a:cxn ang="0">
                    <a:pos x="124" y="130"/>
                  </a:cxn>
                  <a:cxn ang="0">
                    <a:pos x="130" y="110"/>
                  </a:cxn>
                  <a:cxn ang="0">
                    <a:pos x="132" y="90"/>
                  </a:cxn>
                  <a:cxn ang="0">
                    <a:pos x="132" y="90"/>
                  </a:cxn>
                  <a:cxn ang="0">
                    <a:pos x="130" y="76"/>
                  </a:cxn>
                  <a:cxn ang="0">
                    <a:pos x="128" y="62"/>
                  </a:cxn>
                  <a:cxn ang="0">
                    <a:pos x="124" y="50"/>
                  </a:cxn>
                  <a:cxn ang="0">
                    <a:pos x="118" y="38"/>
                  </a:cxn>
                  <a:cxn ang="0">
                    <a:pos x="110" y="26"/>
                  </a:cxn>
                  <a:cxn ang="0">
                    <a:pos x="102" y="16"/>
                  </a:cxn>
                  <a:cxn ang="0">
                    <a:pos x="90" y="8"/>
                  </a:cxn>
                  <a:cxn ang="0">
                    <a:pos x="80" y="0"/>
                  </a:cxn>
                  <a:cxn ang="0">
                    <a:pos x="50" y="72"/>
                  </a:cxn>
                  <a:cxn ang="0">
                    <a:pos x="86" y="78"/>
                  </a:cxn>
                </a:cxnLst>
                <a:rect l="0" t="0" r="r" b="b"/>
                <a:pathLst>
                  <a:path w="132" h="192">
                    <a:moveTo>
                      <a:pt x="86" y="78"/>
                    </a:moveTo>
                    <a:lnTo>
                      <a:pt x="58" y="104"/>
                    </a:lnTo>
                    <a:lnTo>
                      <a:pt x="64" y="142"/>
                    </a:lnTo>
                    <a:lnTo>
                      <a:pt x="30" y="124"/>
                    </a:lnTo>
                    <a:lnTo>
                      <a:pt x="26" y="128"/>
                    </a:lnTo>
                    <a:lnTo>
                      <a:pt x="0" y="188"/>
                    </a:lnTo>
                    <a:lnTo>
                      <a:pt x="0" y="188"/>
                    </a:lnTo>
                    <a:lnTo>
                      <a:pt x="14" y="190"/>
                    </a:lnTo>
                    <a:lnTo>
                      <a:pt x="30" y="192"/>
                    </a:lnTo>
                    <a:lnTo>
                      <a:pt x="30" y="192"/>
                    </a:lnTo>
                    <a:lnTo>
                      <a:pt x="50" y="190"/>
                    </a:lnTo>
                    <a:lnTo>
                      <a:pt x="70" y="184"/>
                    </a:lnTo>
                    <a:lnTo>
                      <a:pt x="86" y="174"/>
                    </a:lnTo>
                    <a:lnTo>
                      <a:pt x="102" y="162"/>
                    </a:lnTo>
                    <a:lnTo>
                      <a:pt x="114" y="146"/>
                    </a:lnTo>
                    <a:lnTo>
                      <a:pt x="124" y="130"/>
                    </a:lnTo>
                    <a:lnTo>
                      <a:pt x="130" y="110"/>
                    </a:lnTo>
                    <a:lnTo>
                      <a:pt x="132" y="90"/>
                    </a:lnTo>
                    <a:lnTo>
                      <a:pt x="132" y="90"/>
                    </a:lnTo>
                    <a:lnTo>
                      <a:pt x="130" y="76"/>
                    </a:lnTo>
                    <a:lnTo>
                      <a:pt x="128" y="62"/>
                    </a:lnTo>
                    <a:lnTo>
                      <a:pt x="124" y="50"/>
                    </a:lnTo>
                    <a:lnTo>
                      <a:pt x="118" y="38"/>
                    </a:lnTo>
                    <a:lnTo>
                      <a:pt x="110" y="26"/>
                    </a:lnTo>
                    <a:lnTo>
                      <a:pt x="102" y="16"/>
                    </a:lnTo>
                    <a:lnTo>
                      <a:pt x="90" y="8"/>
                    </a:lnTo>
                    <a:lnTo>
                      <a:pt x="80" y="0"/>
                    </a:lnTo>
                    <a:lnTo>
                      <a:pt x="50" y="72"/>
                    </a:lnTo>
                    <a:lnTo>
                      <a:pt x="86" y="78"/>
                    </a:lnTo>
                    <a:close/>
                  </a:path>
                </a:pathLst>
              </a:custGeom>
              <a:solidFill>
                <a:srgbClr val="DD913E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7" name="Freeform 89"/>
              <p:cNvSpPr/>
              <p:nvPr/>
            </p:nvSpPr>
            <p:spPr bwMode="auto">
              <a:xfrm>
                <a:off x="4240213" y="2994025"/>
                <a:ext cx="241300" cy="317500"/>
              </a:xfrm>
              <a:custGeom>
                <a:avLst/>
                <a:gdLst/>
                <a:ahLst/>
                <a:cxnLst>
                  <a:cxn ang="0">
                    <a:pos x="0" y="102"/>
                  </a:cxn>
                  <a:cxn ang="0">
                    <a:pos x="0" y="102"/>
                  </a:cxn>
                  <a:cxn ang="0">
                    <a:pos x="2" y="118"/>
                  </a:cxn>
                  <a:cxn ang="0">
                    <a:pos x="4" y="134"/>
                  </a:cxn>
                  <a:cxn ang="0">
                    <a:pos x="12" y="150"/>
                  </a:cxn>
                  <a:cxn ang="0">
                    <a:pos x="20" y="162"/>
                  </a:cxn>
                  <a:cxn ang="0">
                    <a:pos x="30" y="174"/>
                  </a:cxn>
                  <a:cxn ang="0">
                    <a:pos x="42" y="184"/>
                  </a:cxn>
                  <a:cxn ang="0">
                    <a:pos x="56" y="194"/>
                  </a:cxn>
                  <a:cxn ang="0">
                    <a:pos x="72" y="200"/>
                  </a:cxn>
                  <a:cxn ang="0">
                    <a:pos x="98" y="140"/>
                  </a:cxn>
                  <a:cxn ang="0">
                    <a:pos x="68" y="154"/>
                  </a:cxn>
                  <a:cxn ang="0">
                    <a:pos x="74" y="116"/>
                  </a:cxn>
                  <a:cxn ang="0">
                    <a:pos x="46" y="90"/>
                  </a:cxn>
                  <a:cxn ang="0">
                    <a:pos x="84" y="84"/>
                  </a:cxn>
                  <a:cxn ang="0">
                    <a:pos x="102" y="48"/>
                  </a:cxn>
                  <a:cxn ang="0">
                    <a:pos x="120" y="84"/>
                  </a:cxn>
                  <a:cxn ang="0">
                    <a:pos x="122" y="84"/>
                  </a:cxn>
                  <a:cxn ang="0">
                    <a:pos x="152" y="12"/>
                  </a:cxn>
                  <a:cxn ang="0">
                    <a:pos x="152" y="12"/>
                  </a:cxn>
                  <a:cxn ang="0">
                    <a:pos x="140" y="8"/>
                  </a:cxn>
                  <a:cxn ang="0">
                    <a:pos x="128" y="2"/>
                  </a:cxn>
                  <a:cxn ang="0">
                    <a:pos x="116" y="0"/>
                  </a:cxn>
                  <a:cxn ang="0">
                    <a:pos x="102" y="0"/>
                  </a:cxn>
                  <a:cxn ang="0">
                    <a:pos x="102" y="0"/>
                  </a:cxn>
                  <a:cxn ang="0">
                    <a:pos x="82" y="2"/>
                  </a:cxn>
                  <a:cxn ang="0">
                    <a:pos x="62" y="8"/>
                  </a:cxn>
                  <a:cxn ang="0">
                    <a:pos x="44" y="16"/>
                  </a:cxn>
                  <a:cxn ang="0">
                    <a:pos x="30" y="30"/>
                  </a:cxn>
                  <a:cxn ang="0">
                    <a:pos x="18" y="44"/>
                  </a:cxn>
                  <a:cxn ang="0">
                    <a:pos x="8" y="62"/>
                  </a:cxn>
                  <a:cxn ang="0">
                    <a:pos x="2" y="82"/>
                  </a:cxn>
                  <a:cxn ang="0">
                    <a:pos x="0" y="102"/>
                  </a:cxn>
                  <a:cxn ang="0">
                    <a:pos x="0" y="102"/>
                  </a:cxn>
                </a:cxnLst>
                <a:rect l="0" t="0" r="r" b="b"/>
                <a:pathLst>
                  <a:path w="152" h="200">
                    <a:moveTo>
                      <a:pt x="0" y="102"/>
                    </a:moveTo>
                    <a:lnTo>
                      <a:pt x="0" y="102"/>
                    </a:lnTo>
                    <a:lnTo>
                      <a:pt x="2" y="118"/>
                    </a:lnTo>
                    <a:lnTo>
                      <a:pt x="4" y="134"/>
                    </a:lnTo>
                    <a:lnTo>
                      <a:pt x="12" y="150"/>
                    </a:lnTo>
                    <a:lnTo>
                      <a:pt x="20" y="162"/>
                    </a:lnTo>
                    <a:lnTo>
                      <a:pt x="30" y="174"/>
                    </a:lnTo>
                    <a:lnTo>
                      <a:pt x="42" y="184"/>
                    </a:lnTo>
                    <a:lnTo>
                      <a:pt x="56" y="194"/>
                    </a:lnTo>
                    <a:lnTo>
                      <a:pt x="72" y="200"/>
                    </a:lnTo>
                    <a:lnTo>
                      <a:pt x="98" y="140"/>
                    </a:lnTo>
                    <a:lnTo>
                      <a:pt x="68" y="154"/>
                    </a:lnTo>
                    <a:lnTo>
                      <a:pt x="74" y="116"/>
                    </a:lnTo>
                    <a:lnTo>
                      <a:pt x="46" y="90"/>
                    </a:lnTo>
                    <a:lnTo>
                      <a:pt x="84" y="84"/>
                    </a:lnTo>
                    <a:lnTo>
                      <a:pt x="102" y="48"/>
                    </a:lnTo>
                    <a:lnTo>
                      <a:pt x="120" y="84"/>
                    </a:lnTo>
                    <a:lnTo>
                      <a:pt x="122" y="84"/>
                    </a:lnTo>
                    <a:lnTo>
                      <a:pt x="152" y="12"/>
                    </a:lnTo>
                    <a:lnTo>
                      <a:pt x="152" y="12"/>
                    </a:lnTo>
                    <a:lnTo>
                      <a:pt x="140" y="8"/>
                    </a:lnTo>
                    <a:lnTo>
                      <a:pt x="128" y="2"/>
                    </a:lnTo>
                    <a:lnTo>
                      <a:pt x="116" y="0"/>
                    </a:lnTo>
                    <a:lnTo>
                      <a:pt x="102" y="0"/>
                    </a:lnTo>
                    <a:lnTo>
                      <a:pt x="102" y="0"/>
                    </a:lnTo>
                    <a:lnTo>
                      <a:pt x="82" y="2"/>
                    </a:lnTo>
                    <a:lnTo>
                      <a:pt x="62" y="8"/>
                    </a:lnTo>
                    <a:lnTo>
                      <a:pt x="44" y="16"/>
                    </a:lnTo>
                    <a:lnTo>
                      <a:pt x="30" y="30"/>
                    </a:lnTo>
                    <a:lnTo>
                      <a:pt x="18" y="44"/>
                    </a:lnTo>
                    <a:lnTo>
                      <a:pt x="8" y="62"/>
                    </a:lnTo>
                    <a:lnTo>
                      <a:pt x="2" y="82"/>
                    </a:lnTo>
                    <a:lnTo>
                      <a:pt x="0" y="102"/>
                    </a:lnTo>
                    <a:lnTo>
                      <a:pt x="0" y="102"/>
                    </a:lnTo>
                    <a:close/>
                  </a:path>
                </a:pathLst>
              </a:custGeom>
              <a:solidFill>
                <a:srgbClr val="F8B565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8" name="Freeform 90"/>
              <p:cNvSpPr/>
              <p:nvPr/>
            </p:nvSpPr>
            <p:spPr bwMode="auto">
              <a:xfrm>
                <a:off x="4395788" y="3127375"/>
                <a:ext cx="95250" cy="111125"/>
              </a:xfrm>
              <a:custGeom>
                <a:avLst/>
                <a:gdLst/>
                <a:ahLst/>
                <a:cxnLst>
                  <a:cxn ang="0">
                    <a:pos x="38" y="70"/>
                  </a:cxn>
                  <a:cxn ang="0">
                    <a:pos x="32" y="32"/>
                  </a:cxn>
                  <a:cxn ang="0">
                    <a:pos x="60" y="6"/>
                  </a:cxn>
                  <a:cxn ang="0">
                    <a:pos x="24" y="0"/>
                  </a:cxn>
                  <a:cxn ang="0">
                    <a:pos x="0" y="56"/>
                  </a:cxn>
                  <a:cxn ang="0">
                    <a:pos x="4" y="52"/>
                  </a:cxn>
                  <a:cxn ang="0">
                    <a:pos x="38" y="70"/>
                  </a:cxn>
                </a:cxnLst>
                <a:rect l="0" t="0" r="r" b="b"/>
                <a:pathLst>
                  <a:path w="60" h="70">
                    <a:moveTo>
                      <a:pt x="38" y="70"/>
                    </a:moveTo>
                    <a:lnTo>
                      <a:pt x="32" y="32"/>
                    </a:lnTo>
                    <a:lnTo>
                      <a:pt x="60" y="6"/>
                    </a:lnTo>
                    <a:lnTo>
                      <a:pt x="24" y="0"/>
                    </a:lnTo>
                    <a:lnTo>
                      <a:pt x="0" y="56"/>
                    </a:lnTo>
                    <a:lnTo>
                      <a:pt x="4" y="52"/>
                    </a:lnTo>
                    <a:lnTo>
                      <a:pt x="38" y="70"/>
                    </a:lnTo>
                    <a:close/>
                  </a:path>
                </a:pathLst>
              </a:custGeom>
              <a:solidFill>
                <a:srgbClr val="DD5612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9" name="Freeform 91"/>
              <p:cNvSpPr/>
              <p:nvPr/>
            </p:nvSpPr>
            <p:spPr bwMode="auto">
              <a:xfrm>
                <a:off x="4313238" y="3070225"/>
                <a:ext cx="120650" cy="168275"/>
              </a:xfrm>
              <a:custGeom>
                <a:avLst/>
                <a:gdLst/>
                <a:ahLst/>
                <a:cxnLst>
                  <a:cxn ang="0">
                    <a:pos x="74" y="36"/>
                  </a:cxn>
                  <a:cxn ang="0">
                    <a:pos x="56" y="0"/>
                  </a:cxn>
                  <a:cxn ang="0">
                    <a:pos x="38" y="36"/>
                  </a:cxn>
                  <a:cxn ang="0">
                    <a:pos x="0" y="42"/>
                  </a:cxn>
                  <a:cxn ang="0">
                    <a:pos x="28" y="68"/>
                  </a:cxn>
                  <a:cxn ang="0">
                    <a:pos x="22" y="106"/>
                  </a:cxn>
                  <a:cxn ang="0">
                    <a:pos x="52" y="92"/>
                  </a:cxn>
                  <a:cxn ang="0">
                    <a:pos x="76" y="36"/>
                  </a:cxn>
                  <a:cxn ang="0">
                    <a:pos x="74" y="36"/>
                  </a:cxn>
                </a:cxnLst>
                <a:rect l="0" t="0" r="r" b="b"/>
                <a:pathLst>
                  <a:path w="76" h="106">
                    <a:moveTo>
                      <a:pt x="74" y="36"/>
                    </a:moveTo>
                    <a:lnTo>
                      <a:pt x="56" y="0"/>
                    </a:lnTo>
                    <a:lnTo>
                      <a:pt x="38" y="36"/>
                    </a:lnTo>
                    <a:lnTo>
                      <a:pt x="0" y="42"/>
                    </a:lnTo>
                    <a:lnTo>
                      <a:pt x="28" y="68"/>
                    </a:lnTo>
                    <a:lnTo>
                      <a:pt x="22" y="106"/>
                    </a:lnTo>
                    <a:lnTo>
                      <a:pt x="52" y="92"/>
                    </a:lnTo>
                    <a:lnTo>
                      <a:pt x="76" y="36"/>
                    </a:lnTo>
                    <a:lnTo>
                      <a:pt x="74" y="36"/>
                    </a:lnTo>
                    <a:close/>
                  </a:path>
                </a:pathLst>
              </a:custGeom>
              <a:solidFill>
                <a:srgbClr val="FA7225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0" name="Freeform 92"/>
              <p:cNvSpPr/>
              <p:nvPr/>
            </p:nvSpPr>
            <p:spPr bwMode="auto">
              <a:xfrm>
                <a:off x="4319588" y="2940050"/>
                <a:ext cx="330200" cy="463550"/>
              </a:xfrm>
              <a:custGeom>
                <a:avLst/>
                <a:gdLst/>
                <a:ahLst/>
                <a:cxnLst>
                  <a:cxn ang="0">
                    <a:pos x="196" y="166"/>
                  </a:cxn>
                  <a:cxn ang="0">
                    <a:pos x="202" y="150"/>
                  </a:cxn>
                  <a:cxn ang="0">
                    <a:pos x="208" y="136"/>
                  </a:cxn>
                  <a:cxn ang="0">
                    <a:pos x="206" y="128"/>
                  </a:cxn>
                  <a:cxn ang="0">
                    <a:pos x="200" y="114"/>
                  </a:cxn>
                  <a:cxn ang="0">
                    <a:pos x="196" y="106"/>
                  </a:cxn>
                  <a:cxn ang="0">
                    <a:pos x="196" y="90"/>
                  </a:cxn>
                  <a:cxn ang="0">
                    <a:pos x="196" y="76"/>
                  </a:cxn>
                  <a:cxn ang="0">
                    <a:pos x="192" y="68"/>
                  </a:cxn>
                  <a:cxn ang="0">
                    <a:pos x="180" y="58"/>
                  </a:cxn>
                  <a:cxn ang="0">
                    <a:pos x="174" y="54"/>
                  </a:cxn>
                  <a:cxn ang="0">
                    <a:pos x="168" y="38"/>
                  </a:cxn>
                  <a:cxn ang="0">
                    <a:pos x="162" y="26"/>
                  </a:cxn>
                  <a:cxn ang="0">
                    <a:pos x="156" y="22"/>
                  </a:cxn>
                  <a:cxn ang="0">
                    <a:pos x="140" y="16"/>
                  </a:cxn>
                  <a:cxn ang="0">
                    <a:pos x="134" y="14"/>
                  </a:cxn>
                  <a:cxn ang="0">
                    <a:pos x="122" y="0"/>
                  </a:cxn>
                  <a:cxn ang="0">
                    <a:pos x="114" y="20"/>
                  </a:cxn>
                  <a:cxn ang="0">
                    <a:pos x="142" y="40"/>
                  </a:cxn>
                  <a:cxn ang="0">
                    <a:pos x="164" y="68"/>
                  </a:cxn>
                  <a:cxn ang="0">
                    <a:pos x="178" y="100"/>
                  </a:cxn>
                  <a:cxn ang="0">
                    <a:pos x="184" y="136"/>
                  </a:cxn>
                  <a:cxn ang="0">
                    <a:pos x="182" y="150"/>
                  </a:cxn>
                  <a:cxn ang="0">
                    <a:pos x="178" y="174"/>
                  </a:cxn>
                  <a:cxn ang="0">
                    <a:pos x="168" y="198"/>
                  </a:cxn>
                  <a:cxn ang="0">
                    <a:pos x="154" y="220"/>
                  </a:cxn>
                  <a:cxn ang="0">
                    <a:pos x="136" y="238"/>
                  </a:cxn>
                  <a:cxn ang="0">
                    <a:pos x="114" y="252"/>
                  </a:cxn>
                  <a:cxn ang="0">
                    <a:pos x="90" y="262"/>
                  </a:cxn>
                  <a:cxn ang="0">
                    <a:pos x="66" y="266"/>
                  </a:cxn>
                  <a:cxn ang="0">
                    <a:pos x="52" y="268"/>
                  </a:cxn>
                  <a:cxn ang="0">
                    <a:pos x="10" y="260"/>
                  </a:cxn>
                  <a:cxn ang="0">
                    <a:pos x="0" y="282"/>
                  </a:cxn>
                  <a:cxn ang="0">
                    <a:pos x="22" y="280"/>
                  </a:cxn>
                  <a:cxn ang="0">
                    <a:pos x="28" y="282"/>
                  </a:cxn>
                  <a:cxn ang="0">
                    <a:pos x="42" y="290"/>
                  </a:cxn>
                  <a:cxn ang="0">
                    <a:pos x="48" y="292"/>
                  </a:cxn>
                  <a:cxn ang="0">
                    <a:pos x="52" y="292"/>
                  </a:cxn>
                  <a:cxn ang="0">
                    <a:pos x="56" y="292"/>
                  </a:cxn>
                  <a:cxn ang="0">
                    <a:pos x="68" y="286"/>
                  </a:cxn>
                  <a:cxn ang="0">
                    <a:pos x="82" y="280"/>
                  </a:cxn>
                  <a:cxn ang="0">
                    <a:pos x="88" y="280"/>
                  </a:cxn>
                  <a:cxn ang="0">
                    <a:pos x="106" y="282"/>
                  </a:cxn>
                  <a:cxn ang="0">
                    <a:pos x="112" y="280"/>
                  </a:cxn>
                  <a:cxn ang="0">
                    <a:pos x="124" y="270"/>
                  </a:cxn>
                  <a:cxn ang="0">
                    <a:pos x="134" y="258"/>
                  </a:cxn>
                  <a:cxn ang="0">
                    <a:pos x="140" y="256"/>
                  </a:cxn>
                  <a:cxn ang="0">
                    <a:pos x="152" y="252"/>
                  </a:cxn>
                  <a:cxn ang="0">
                    <a:pos x="162" y="246"/>
                  </a:cxn>
                  <a:cxn ang="0">
                    <a:pos x="166" y="240"/>
                  </a:cxn>
                  <a:cxn ang="0">
                    <a:pos x="170" y="226"/>
                  </a:cxn>
                  <a:cxn ang="0">
                    <a:pos x="174" y="218"/>
                  </a:cxn>
                  <a:cxn ang="0">
                    <a:pos x="186" y="208"/>
                  </a:cxn>
                  <a:cxn ang="0">
                    <a:pos x="196" y="196"/>
                  </a:cxn>
                  <a:cxn ang="0">
                    <a:pos x="198" y="190"/>
                  </a:cxn>
                  <a:cxn ang="0">
                    <a:pos x="196" y="174"/>
                  </a:cxn>
                  <a:cxn ang="0">
                    <a:pos x="196" y="166"/>
                  </a:cxn>
                </a:cxnLst>
                <a:rect l="0" t="0" r="r" b="b"/>
                <a:pathLst>
                  <a:path w="208" h="292">
                    <a:moveTo>
                      <a:pt x="196" y="166"/>
                    </a:moveTo>
                    <a:lnTo>
                      <a:pt x="196" y="166"/>
                    </a:lnTo>
                    <a:lnTo>
                      <a:pt x="200" y="158"/>
                    </a:lnTo>
                    <a:lnTo>
                      <a:pt x="202" y="150"/>
                    </a:lnTo>
                    <a:lnTo>
                      <a:pt x="206" y="144"/>
                    </a:lnTo>
                    <a:lnTo>
                      <a:pt x="208" y="136"/>
                    </a:lnTo>
                    <a:lnTo>
                      <a:pt x="208" y="136"/>
                    </a:lnTo>
                    <a:lnTo>
                      <a:pt x="206" y="128"/>
                    </a:lnTo>
                    <a:lnTo>
                      <a:pt x="202" y="122"/>
                    </a:lnTo>
                    <a:lnTo>
                      <a:pt x="200" y="114"/>
                    </a:lnTo>
                    <a:lnTo>
                      <a:pt x="196" y="106"/>
                    </a:lnTo>
                    <a:lnTo>
                      <a:pt x="196" y="106"/>
                    </a:lnTo>
                    <a:lnTo>
                      <a:pt x="196" y="98"/>
                    </a:lnTo>
                    <a:lnTo>
                      <a:pt x="196" y="90"/>
                    </a:lnTo>
                    <a:lnTo>
                      <a:pt x="198" y="82"/>
                    </a:lnTo>
                    <a:lnTo>
                      <a:pt x="196" y="76"/>
                    </a:lnTo>
                    <a:lnTo>
                      <a:pt x="196" y="76"/>
                    </a:lnTo>
                    <a:lnTo>
                      <a:pt x="192" y="68"/>
                    </a:lnTo>
                    <a:lnTo>
                      <a:pt x="186" y="64"/>
                    </a:lnTo>
                    <a:lnTo>
                      <a:pt x="180" y="58"/>
                    </a:lnTo>
                    <a:lnTo>
                      <a:pt x="174" y="54"/>
                    </a:lnTo>
                    <a:lnTo>
                      <a:pt x="174" y="54"/>
                    </a:lnTo>
                    <a:lnTo>
                      <a:pt x="170" y="46"/>
                    </a:lnTo>
                    <a:lnTo>
                      <a:pt x="168" y="38"/>
                    </a:lnTo>
                    <a:lnTo>
                      <a:pt x="166" y="32"/>
                    </a:lnTo>
                    <a:lnTo>
                      <a:pt x="162" y="26"/>
                    </a:lnTo>
                    <a:lnTo>
                      <a:pt x="162" y="26"/>
                    </a:lnTo>
                    <a:lnTo>
                      <a:pt x="156" y="22"/>
                    </a:lnTo>
                    <a:lnTo>
                      <a:pt x="148" y="18"/>
                    </a:lnTo>
                    <a:lnTo>
                      <a:pt x="140" y="16"/>
                    </a:lnTo>
                    <a:lnTo>
                      <a:pt x="134" y="14"/>
                    </a:lnTo>
                    <a:lnTo>
                      <a:pt x="134" y="14"/>
                    </a:lnTo>
                    <a:lnTo>
                      <a:pt x="128" y="8"/>
                    </a:lnTo>
                    <a:lnTo>
                      <a:pt x="122" y="0"/>
                    </a:lnTo>
                    <a:lnTo>
                      <a:pt x="114" y="20"/>
                    </a:lnTo>
                    <a:lnTo>
                      <a:pt x="114" y="20"/>
                    </a:lnTo>
                    <a:lnTo>
                      <a:pt x="128" y="28"/>
                    </a:lnTo>
                    <a:lnTo>
                      <a:pt x="142" y="40"/>
                    </a:lnTo>
                    <a:lnTo>
                      <a:pt x="154" y="52"/>
                    </a:lnTo>
                    <a:lnTo>
                      <a:pt x="164" y="68"/>
                    </a:lnTo>
                    <a:lnTo>
                      <a:pt x="172" y="82"/>
                    </a:lnTo>
                    <a:lnTo>
                      <a:pt x="178" y="100"/>
                    </a:lnTo>
                    <a:lnTo>
                      <a:pt x="182" y="118"/>
                    </a:lnTo>
                    <a:lnTo>
                      <a:pt x="184" y="136"/>
                    </a:lnTo>
                    <a:lnTo>
                      <a:pt x="184" y="136"/>
                    </a:lnTo>
                    <a:lnTo>
                      <a:pt x="182" y="150"/>
                    </a:lnTo>
                    <a:lnTo>
                      <a:pt x="180" y="162"/>
                    </a:lnTo>
                    <a:lnTo>
                      <a:pt x="178" y="174"/>
                    </a:lnTo>
                    <a:lnTo>
                      <a:pt x="172" y="186"/>
                    </a:lnTo>
                    <a:lnTo>
                      <a:pt x="168" y="198"/>
                    </a:lnTo>
                    <a:lnTo>
                      <a:pt x="160" y="210"/>
                    </a:lnTo>
                    <a:lnTo>
                      <a:pt x="154" y="220"/>
                    </a:lnTo>
                    <a:lnTo>
                      <a:pt x="144" y="228"/>
                    </a:lnTo>
                    <a:lnTo>
                      <a:pt x="136" y="238"/>
                    </a:lnTo>
                    <a:lnTo>
                      <a:pt x="126" y="244"/>
                    </a:lnTo>
                    <a:lnTo>
                      <a:pt x="114" y="252"/>
                    </a:lnTo>
                    <a:lnTo>
                      <a:pt x="102" y="256"/>
                    </a:lnTo>
                    <a:lnTo>
                      <a:pt x="90" y="262"/>
                    </a:lnTo>
                    <a:lnTo>
                      <a:pt x="78" y="264"/>
                    </a:lnTo>
                    <a:lnTo>
                      <a:pt x="66" y="266"/>
                    </a:lnTo>
                    <a:lnTo>
                      <a:pt x="52" y="268"/>
                    </a:lnTo>
                    <a:lnTo>
                      <a:pt x="52" y="268"/>
                    </a:lnTo>
                    <a:lnTo>
                      <a:pt x="30" y="266"/>
                    </a:lnTo>
                    <a:lnTo>
                      <a:pt x="10" y="260"/>
                    </a:lnTo>
                    <a:lnTo>
                      <a:pt x="0" y="282"/>
                    </a:lnTo>
                    <a:lnTo>
                      <a:pt x="0" y="282"/>
                    </a:lnTo>
                    <a:lnTo>
                      <a:pt x="12" y="280"/>
                    </a:lnTo>
                    <a:lnTo>
                      <a:pt x="22" y="280"/>
                    </a:lnTo>
                    <a:lnTo>
                      <a:pt x="22" y="280"/>
                    </a:lnTo>
                    <a:lnTo>
                      <a:pt x="28" y="282"/>
                    </a:lnTo>
                    <a:lnTo>
                      <a:pt x="34" y="286"/>
                    </a:lnTo>
                    <a:lnTo>
                      <a:pt x="42" y="290"/>
                    </a:lnTo>
                    <a:lnTo>
                      <a:pt x="48" y="292"/>
                    </a:lnTo>
                    <a:lnTo>
                      <a:pt x="48" y="292"/>
                    </a:lnTo>
                    <a:lnTo>
                      <a:pt x="52" y="292"/>
                    </a:lnTo>
                    <a:lnTo>
                      <a:pt x="52" y="292"/>
                    </a:lnTo>
                    <a:lnTo>
                      <a:pt x="56" y="292"/>
                    </a:lnTo>
                    <a:lnTo>
                      <a:pt x="56" y="292"/>
                    </a:lnTo>
                    <a:lnTo>
                      <a:pt x="62" y="290"/>
                    </a:lnTo>
                    <a:lnTo>
                      <a:pt x="68" y="286"/>
                    </a:lnTo>
                    <a:lnTo>
                      <a:pt x="74" y="282"/>
                    </a:lnTo>
                    <a:lnTo>
                      <a:pt x="82" y="280"/>
                    </a:lnTo>
                    <a:lnTo>
                      <a:pt x="82" y="280"/>
                    </a:lnTo>
                    <a:lnTo>
                      <a:pt x="88" y="280"/>
                    </a:lnTo>
                    <a:lnTo>
                      <a:pt x="98" y="280"/>
                    </a:lnTo>
                    <a:lnTo>
                      <a:pt x="106" y="282"/>
                    </a:lnTo>
                    <a:lnTo>
                      <a:pt x="112" y="280"/>
                    </a:lnTo>
                    <a:lnTo>
                      <a:pt x="112" y="280"/>
                    </a:lnTo>
                    <a:lnTo>
                      <a:pt x="118" y="276"/>
                    </a:lnTo>
                    <a:lnTo>
                      <a:pt x="124" y="270"/>
                    </a:lnTo>
                    <a:lnTo>
                      <a:pt x="128" y="264"/>
                    </a:lnTo>
                    <a:lnTo>
                      <a:pt x="134" y="258"/>
                    </a:lnTo>
                    <a:lnTo>
                      <a:pt x="134" y="258"/>
                    </a:lnTo>
                    <a:lnTo>
                      <a:pt x="140" y="256"/>
                    </a:lnTo>
                    <a:lnTo>
                      <a:pt x="140" y="256"/>
                    </a:lnTo>
                    <a:lnTo>
                      <a:pt x="152" y="252"/>
                    </a:lnTo>
                    <a:lnTo>
                      <a:pt x="158" y="250"/>
                    </a:lnTo>
                    <a:lnTo>
                      <a:pt x="162" y="246"/>
                    </a:lnTo>
                    <a:lnTo>
                      <a:pt x="162" y="246"/>
                    </a:lnTo>
                    <a:lnTo>
                      <a:pt x="166" y="240"/>
                    </a:lnTo>
                    <a:lnTo>
                      <a:pt x="168" y="232"/>
                    </a:lnTo>
                    <a:lnTo>
                      <a:pt x="170" y="226"/>
                    </a:lnTo>
                    <a:lnTo>
                      <a:pt x="174" y="218"/>
                    </a:lnTo>
                    <a:lnTo>
                      <a:pt x="174" y="218"/>
                    </a:lnTo>
                    <a:lnTo>
                      <a:pt x="180" y="212"/>
                    </a:lnTo>
                    <a:lnTo>
                      <a:pt x="186" y="208"/>
                    </a:lnTo>
                    <a:lnTo>
                      <a:pt x="192" y="202"/>
                    </a:lnTo>
                    <a:lnTo>
                      <a:pt x="196" y="196"/>
                    </a:lnTo>
                    <a:lnTo>
                      <a:pt x="196" y="196"/>
                    </a:lnTo>
                    <a:lnTo>
                      <a:pt x="198" y="190"/>
                    </a:lnTo>
                    <a:lnTo>
                      <a:pt x="196" y="182"/>
                    </a:lnTo>
                    <a:lnTo>
                      <a:pt x="196" y="174"/>
                    </a:lnTo>
                    <a:lnTo>
                      <a:pt x="196" y="166"/>
                    </a:lnTo>
                    <a:lnTo>
                      <a:pt x="196" y="166"/>
                    </a:lnTo>
                    <a:close/>
                  </a:path>
                </a:pathLst>
              </a:custGeom>
              <a:solidFill>
                <a:srgbClr val="B53535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1" name="Freeform 93"/>
              <p:cNvSpPr/>
              <p:nvPr/>
            </p:nvSpPr>
            <p:spPr bwMode="auto">
              <a:xfrm>
                <a:off x="4275138" y="3397250"/>
                <a:ext cx="111125" cy="177800"/>
              </a:xfrm>
              <a:custGeom>
                <a:avLst/>
                <a:gdLst/>
                <a:ahLst/>
                <a:cxnLst>
                  <a:cxn ang="0">
                    <a:pos x="6" y="54"/>
                  </a:cxn>
                  <a:cxn ang="0">
                    <a:pos x="36" y="112"/>
                  </a:cxn>
                  <a:cxn ang="0">
                    <a:pos x="70" y="12"/>
                  </a:cxn>
                  <a:cxn ang="0">
                    <a:pos x="70" y="12"/>
                  </a:cxn>
                  <a:cxn ang="0">
                    <a:pos x="64" y="10"/>
                  </a:cxn>
                  <a:cxn ang="0">
                    <a:pos x="56" y="6"/>
                  </a:cxn>
                  <a:cxn ang="0">
                    <a:pos x="50" y="2"/>
                  </a:cxn>
                  <a:cxn ang="0">
                    <a:pos x="44" y="0"/>
                  </a:cxn>
                  <a:cxn ang="0">
                    <a:pos x="44" y="0"/>
                  </a:cxn>
                  <a:cxn ang="0">
                    <a:pos x="34" y="0"/>
                  </a:cxn>
                  <a:cxn ang="0">
                    <a:pos x="24" y="2"/>
                  </a:cxn>
                  <a:cxn ang="0">
                    <a:pos x="0" y="58"/>
                  </a:cxn>
                  <a:cxn ang="0">
                    <a:pos x="6" y="54"/>
                  </a:cxn>
                </a:cxnLst>
                <a:rect l="0" t="0" r="r" b="b"/>
                <a:pathLst>
                  <a:path w="70" h="112">
                    <a:moveTo>
                      <a:pt x="6" y="54"/>
                    </a:moveTo>
                    <a:lnTo>
                      <a:pt x="36" y="112"/>
                    </a:lnTo>
                    <a:lnTo>
                      <a:pt x="70" y="12"/>
                    </a:lnTo>
                    <a:lnTo>
                      <a:pt x="70" y="12"/>
                    </a:lnTo>
                    <a:lnTo>
                      <a:pt x="64" y="10"/>
                    </a:lnTo>
                    <a:lnTo>
                      <a:pt x="56" y="6"/>
                    </a:lnTo>
                    <a:lnTo>
                      <a:pt x="50" y="2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34" y="0"/>
                    </a:lnTo>
                    <a:lnTo>
                      <a:pt x="24" y="2"/>
                    </a:lnTo>
                    <a:lnTo>
                      <a:pt x="0" y="58"/>
                    </a:lnTo>
                    <a:lnTo>
                      <a:pt x="6" y="54"/>
                    </a:lnTo>
                    <a:close/>
                  </a:path>
                </a:pathLst>
              </a:custGeom>
              <a:solidFill>
                <a:srgbClr val="C11010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2" name="Freeform 94"/>
              <p:cNvSpPr/>
              <p:nvPr/>
            </p:nvSpPr>
            <p:spPr bwMode="auto">
              <a:xfrm>
                <a:off x="4192588" y="3359150"/>
                <a:ext cx="120650" cy="168275"/>
              </a:xfrm>
              <a:custGeom>
                <a:avLst/>
                <a:gdLst/>
                <a:ahLst/>
                <a:cxnLst>
                  <a:cxn ang="0">
                    <a:pos x="64" y="24"/>
                  </a:cxn>
                  <a:cxn ang="0">
                    <a:pos x="64" y="24"/>
                  </a:cxn>
                  <a:cxn ang="0">
                    <a:pos x="58" y="20"/>
                  </a:cxn>
                  <a:cxn ang="0">
                    <a:pos x="54" y="14"/>
                  </a:cxn>
                  <a:cxn ang="0">
                    <a:pos x="48" y="8"/>
                  </a:cxn>
                  <a:cxn ang="0">
                    <a:pos x="44" y="2"/>
                  </a:cxn>
                  <a:cxn ang="0">
                    <a:pos x="44" y="2"/>
                  </a:cxn>
                  <a:cxn ang="0">
                    <a:pos x="38" y="0"/>
                  </a:cxn>
                  <a:cxn ang="0">
                    <a:pos x="0" y="106"/>
                  </a:cxn>
                  <a:cxn ang="0">
                    <a:pos x="52" y="82"/>
                  </a:cxn>
                  <a:cxn ang="0">
                    <a:pos x="76" y="26"/>
                  </a:cxn>
                  <a:cxn ang="0">
                    <a:pos x="76" y="26"/>
                  </a:cxn>
                  <a:cxn ang="0">
                    <a:pos x="70" y="26"/>
                  </a:cxn>
                  <a:cxn ang="0">
                    <a:pos x="64" y="24"/>
                  </a:cxn>
                  <a:cxn ang="0">
                    <a:pos x="64" y="24"/>
                  </a:cxn>
                </a:cxnLst>
                <a:rect l="0" t="0" r="r" b="b"/>
                <a:pathLst>
                  <a:path w="76" h="106">
                    <a:moveTo>
                      <a:pt x="64" y="24"/>
                    </a:moveTo>
                    <a:lnTo>
                      <a:pt x="64" y="24"/>
                    </a:lnTo>
                    <a:lnTo>
                      <a:pt x="58" y="20"/>
                    </a:lnTo>
                    <a:lnTo>
                      <a:pt x="54" y="14"/>
                    </a:lnTo>
                    <a:lnTo>
                      <a:pt x="48" y="8"/>
                    </a:lnTo>
                    <a:lnTo>
                      <a:pt x="44" y="2"/>
                    </a:lnTo>
                    <a:lnTo>
                      <a:pt x="44" y="2"/>
                    </a:lnTo>
                    <a:lnTo>
                      <a:pt x="38" y="0"/>
                    </a:lnTo>
                    <a:lnTo>
                      <a:pt x="0" y="106"/>
                    </a:lnTo>
                    <a:lnTo>
                      <a:pt x="52" y="82"/>
                    </a:lnTo>
                    <a:lnTo>
                      <a:pt x="76" y="26"/>
                    </a:lnTo>
                    <a:lnTo>
                      <a:pt x="76" y="26"/>
                    </a:lnTo>
                    <a:lnTo>
                      <a:pt x="70" y="26"/>
                    </a:lnTo>
                    <a:lnTo>
                      <a:pt x="64" y="24"/>
                    </a:lnTo>
                    <a:lnTo>
                      <a:pt x="64" y="24"/>
                    </a:lnTo>
                    <a:close/>
                  </a:path>
                </a:pathLst>
              </a:custGeom>
              <a:solidFill>
                <a:srgbClr val="EA251C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3" name="Freeform 95"/>
              <p:cNvSpPr/>
              <p:nvPr/>
            </p:nvSpPr>
            <p:spPr bwMode="auto">
              <a:xfrm>
                <a:off x="4418013" y="3359150"/>
                <a:ext cx="193675" cy="215900"/>
              </a:xfrm>
              <a:custGeom>
                <a:avLst/>
                <a:gdLst/>
                <a:ahLst/>
                <a:cxnLst>
                  <a:cxn ang="0">
                    <a:pos x="78" y="2"/>
                  </a:cxn>
                  <a:cxn ang="0">
                    <a:pos x="78" y="2"/>
                  </a:cxn>
                  <a:cxn ang="0">
                    <a:pos x="72" y="8"/>
                  </a:cxn>
                  <a:cxn ang="0">
                    <a:pos x="68" y="14"/>
                  </a:cxn>
                  <a:cxn ang="0">
                    <a:pos x="62" y="20"/>
                  </a:cxn>
                  <a:cxn ang="0">
                    <a:pos x="56" y="24"/>
                  </a:cxn>
                  <a:cxn ang="0">
                    <a:pos x="56" y="24"/>
                  </a:cxn>
                  <a:cxn ang="0">
                    <a:pos x="50" y="26"/>
                  </a:cxn>
                  <a:cxn ang="0">
                    <a:pos x="42" y="26"/>
                  </a:cxn>
                  <a:cxn ang="0">
                    <a:pos x="34" y="24"/>
                  </a:cxn>
                  <a:cxn ang="0">
                    <a:pos x="26" y="24"/>
                  </a:cxn>
                  <a:cxn ang="0">
                    <a:pos x="26" y="24"/>
                  </a:cxn>
                  <a:cxn ang="0">
                    <a:pos x="18" y="26"/>
                  </a:cxn>
                  <a:cxn ang="0">
                    <a:pos x="12" y="30"/>
                  </a:cxn>
                  <a:cxn ang="0">
                    <a:pos x="6" y="34"/>
                  </a:cxn>
                  <a:cxn ang="0">
                    <a:pos x="0" y="36"/>
                  </a:cxn>
                  <a:cxn ang="0">
                    <a:pos x="34" y="136"/>
                  </a:cxn>
                  <a:cxn ang="0">
                    <a:pos x="64" y="78"/>
                  </a:cxn>
                  <a:cxn ang="0">
                    <a:pos x="122" y="106"/>
                  </a:cxn>
                  <a:cxn ang="0">
                    <a:pos x="84" y="0"/>
                  </a:cxn>
                  <a:cxn ang="0">
                    <a:pos x="84" y="0"/>
                  </a:cxn>
                  <a:cxn ang="0">
                    <a:pos x="78" y="2"/>
                  </a:cxn>
                  <a:cxn ang="0">
                    <a:pos x="78" y="2"/>
                  </a:cxn>
                </a:cxnLst>
                <a:rect l="0" t="0" r="r" b="b"/>
                <a:pathLst>
                  <a:path w="122" h="136">
                    <a:moveTo>
                      <a:pt x="78" y="2"/>
                    </a:moveTo>
                    <a:lnTo>
                      <a:pt x="78" y="2"/>
                    </a:lnTo>
                    <a:lnTo>
                      <a:pt x="72" y="8"/>
                    </a:lnTo>
                    <a:lnTo>
                      <a:pt x="68" y="14"/>
                    </a:lnTo>
                    <a:lnTo>
                      <a:pt x="62" y="20"/>
                    </a:lnTo>
                    <a:lnTo>
                      <a:pt x="56" y="24"/>
                    </a:lnTo>
                    <a:lnTo>
                      <a:pt x="56" y="24"/>
                    </a:lnTo>
                    <a:lnTo>
                      <a:pt x="50" y="26"/>
                    </a:lnTo>
                    <a:lnTo>
                      <a:pt x="42" y="26"/>
                    </a:lnTo>
                    <a:lnTo>
                      <a:pt x="34" y="24"/>
                    </a:lnTo>
                    <a:lnTo>
                      <a:pt x="26" y="24"/>
                    </a:lnTo>
                    <a:lnTo>
                      <a:pt x="26" y="24"/>
                    </a:lnTo>
                    <a:lnTo>
                      <a:pt x="18" y="26"/>
                    </a:lnTo>
                    <a:lnTo>
                      <a:pt x="12" y="30"/>
                    </a:lnTo>
                    <a:lnTo>
                      <a:pt x="6" y="34"/>
                    </a:lnTo>
                    <a:lnTo>
                      <a:pt x="0" y="36"/>
                    </a:lnTo>
                    <a:lnTo>
                      <a:pt x="34" y="136"/>
                    </a:lnTo>
                    <a:lnTo>
                      <a:pt x="64" y="78"/>
                    </a:lnTo>
                    <a:lnTo>
                      <a:pt x="122" y="106"/>
                    </a:lnTo>
                    <a:lnTo>
                      <a:pt x="84" y="0"/>
                    </a:lnTo>
                    <a:lnTo>
                      <a:pt x="84" y="0"/>
                    </a:lnTo>
                    <a:lnTo>
                      <a:pt x="78" y="2"/>
                    </a:lnTo>
                    <a:lnTo>
                      <a:pt x="78" y="2"/>
                    </a:lnTo>
                    <a:close/>
                  </a:path>
                </a:pathLst>
              </a:custGeom>
              <a:solidFill>
                <a:srgbClr val="C11010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  <p:sp>
          <p:nvSpPr>
            <p:cNvPr id="39" name="文本框 8"/>
            <p:cNvSpPr txBox="1"/>
            <p:nvPr/>
          </p:nvSpPr>
          <p:spPr>
            <a:xfrm>
              <a:off x="774442" y="3033001"/>
              <a:ext cx="2282728" cy="12695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6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6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8-10</a:t>
              </a:r>
              <a:r>
                <a:rPr lang="zh-CN" altLang="en-US" sz="16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号字，</a:t>
              </a:r>
              <a:r>
                <a:rPr lang="en-US" altLang="zh-CN" sz="16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1.3</a:t>
              </a:r>
              <a:r>
                <a:rPr lang="zh-CN" altLang="en-US" sz="16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倍字间距。</a:t>
              </a:r>
            </a:p>
          </p:txBody>
        </p:sp>
        <p:sp>
          <p:nvSpPr>
            <p:cNvPr id="40" name="矩形 39"/>
            <p:cNvSpPr/>
            <p:nvPr/>
          </p:nvSpPr>
          <p:spPr>
            <a:xfrm>
              <a:off x="1024216" y="2537865"/>
              <a:ext cx="1783180" cy="3892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30000"/>
                </a:lnSpc>
              </a:pPr>
              <a:r>
                <a:rPr lang="zh-CN" altLang="en-US" sz="2135" b="1" dirty="0">
                  <a:solidFill>
                    <a:schemeClr val="accent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点击此处添加标题</a:t>
              </a:r>
              <a:endParaRPr lang="en-US" altLang="zh-CN" sz="2135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Case</a:t>
            </a:r>
            <a:r>
              <a:rPr kumimoji="1" lang="zh-CN" altLang="en-US" dirty="0"/>
              <a:t> </a:t>
            </a:r>
            <a:r>
              <a:rPr kumimoji="1" lang="en-US" altLang="zh-CN" dirty="0"/>
              <a:t>study</a:t>
            </a:r>
            <a:endParaRPr kumimoji="1" lang="zh-CN" altLang="en-US" dirty="0"/>
          </a:p>
        </p:txBody>
      </p:sp>
      <p:grpSp>
        <p:nvGrpSpPr>
          <p:cNvPr id="3" name="组 2"/>
          <p:cNvGrpSpPr/>
          <p:nvPr/>
        </p:nvGrpSpPr>
        <p:grpSpPr>
          <a:xfrm>
            <a:off x="842854" y="1644879"/>
            <a:ext cx="4763844" cy="3955269"/>
            <a:chOff x="1024517" y="903459"/>
            <a:chExt cx="3572883" cy="2966452"/>
          </a:xfr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4" name="组 3"/>
            <p:cNvGrpSpPr/>
            <p:nvPr/>
          </p:nvGrpSpPr>
          <p:grpSpPr>
            <a:xfrm>
              <a:off x="1024517" y="903459"/>
              <a:ext cx="3572883" cy="2966452"/>
              <a:chOff x="6246236" y="857224"/>
              <a:chExt cx="1846193" cy="1532836"/>
            </a:xfrm>
            <a:solidFill>
              <a:schemeClr val="accent6"/>
            </a:solidFill>
          </p:grpSpPr>
          <p:sp>
            <p:nvSpPr>
              <p:cNvPr id="6" name="Freeform 18"/>
              <p:cNvSpPr>
                <a:spLocks noEditPoints="1"/>
              </p:cNvSpPr>
              <p:nvPr/>
            </p:nvSpPr>
            <p:spPr bwMode="auto">
              <a:xfrm>
                <a:off x="6246236" y="857224"/>
                <a:ext cx="1846193" cy="1274317"/>
              </a:xfrm>
              <a:custGeom>
                <a:avLst/>
                <a:gdLst>
                  <a:gd name="T0" fmla="*/ 1414 w 1414"/>
                  <a:gd name="T1" fmla="*/ 32 h 976"/>
                  <a:gd name="T2" fmla="*/ 1414 w 1414"/>
                  <a:gd name="T3" fmla="*/ 32 h 976"/>
                  <a:gd name="T4" fmla="*/ 1412 w 1414"/>
                  <a:gd name="T5" fmla="*/ 26 h 976"/>
                  <a:gd name="T6" fmla="*/ 1410 w 1414"/>
                  <a:gd name="T7" fmla="*/ 20 h 976"/>
                  <a:gd name="T8" fmla="*/ 1402 w 1414"/>
                  <a:gd name="T9" fmla="*/ 10 h 976"/>
                  <a:gd name="T10" fmla="*/ 1398 w 1414"/>
                  <a:gd name="T11" fmla="*/ 6 h 976"/>
                  <a:gd name="T12" fmla="*/ 1392 w 1414"/>
                  <a:gd name="T13" fmla="*/ 2 h 976"/>
                  <a:gd name="T14" fmla="*/ 1386 w 1414"/>
                  <a:gd name="T15" fmla="*/ 0 h 976"/>
                  <a:gd name="T16" fmla="*/ 1378 w 1414"/>
                  <a:gd name="T17" fmla="*/ 0 h 976"/>
                  <a:gd name="T18" fmla="*/ 36 w 1414"/>
                  <a:gd name="T19" fmla="*/ 0 h 976"/>
                  <a:gd name="T20" fmla="*/ 36 w 1414"/>
                  <a:gd name="T21" fmla="*/ 0 h 976"/>
                  <a:gd name="T22" fmla="*/ 28 w 1414"/>
                  <a:gd name="T23" fmla="*/ 0 h 976"/>
                  <a:gd name="T24" fmla="*/ 22 w 1414"/>
                  <a:gd name="T25" fmla="*/ 2 h 976"/>
                  <a:gd name="T26" fmla="*/ 16 w 1414"/>
                  <a:gd name="T27" fmla="*/ 6 h 976"/>
                  <a:gd name="T28" fmla="*/ 12 w 1414"/>
                  <a:gd name="T29" fmla="*/ 10 h 976"/>
                  <a:gd name="T30" fmla="*/ 4 w 1414"/>
                  <a:gd name="T31" fmla="*/ 20 h 976"/>
                  <a:gd name="T32" fmla="*/ 2 w 1414"/>
                  <a:gd name="T33" fmla="*/ 26 h 976"/>
                  <a:gd name="T34" fmla="*/ 0 w 1414"/>
                  <a:gd name="T35" fmla="*/ 32 h 976"/>
                  <a:gd name="T36" fmla="*/ 0 w 1414"/>
                  <a:gd name="T37" fmla="*/ 940 h 976"/>
                  <a:gd name="T38" fmla="*/ 0 w 1414"/>
                  <a:gd name="T39" fmla="*/ 940 h 976"/>
                  <a:gd name="T40" fmla="*/ 0 w 1414"/>
                  <a:gd name="T41" fmla="*/ 948 h 976"/>
                  <a:gd name="T42" fmla="*/ 2 w 1414"/>
                  <a:gd name="T43" fmla="*/ 954 h 976"/>
                  <a:gd name="T44" fmla="*/ 6 w 1414"/>
                  <a:gd name="T45" fmla="*/ 960 h 976"/>
                  <a:gd name="T46" fmla="*/ 10 w 1414"/>
                  <a:gd name="T47" fmla="*/ 966 h 976"/>
                  <a:gd name="T48" fmla="*/ 16 w 1414"/>
                  <a:gd name="T49" fmla="*/ 970 h 976"/>
                  <a:gd name="T50" fmla="*/ 22 w 1414"/>
                  <a:gd name="T51" fmla="*/ 972 h 976"/>
                  <a:gd name="T52" fmla="*/ 28 w 1414"/>
                  <a:gd name="T53" fmla="*/ 974 h 976"/>
                  <a:gd name="T54" fmla="*/ 36 w 1414"/>
                  <a:gd name="T55" fmla="*/ 976 h 976"/>
                  <a:gd name="T56" fmla="*/ 1378 w 1414"/>
                  <a:gd name="T57" fmla="*/ 976 h 976"/>
                  <a:gd name="T58" fmla="*/ 1378 w 1414"/>
                  <a:gd name="T59" fmla="*/ 976 h 976"/>
                  <a:gd name="T60" fmla="*/ 1386 w 1414"/>
                  <a:gd name="T61" fmla="*/ 974 h 976"/>
                  <a:gd name="T62" fmla="*/ 1392 w 1414"/>
                  <a:gd name="T63" fmla="*/ 972 h 976"/>
                  <a:gd name="T64" fmla="*/ 1398 w 1414"/>
                  <a:gd name="T65" fmla="*/ 970 h 976"/>
                  <a:gd name="T66" fmla="*/ 1404 w 1414"/>
                  <a:gd name="T67" fmla="*/ 966 h 976"/>
                  <a:gd name="T68" fmla="*/ 1408 w 1414"/>
                  <a:gd name="T69" fmla="*/ 960 h 976"/>
                  <a:gd name="T70" fmla="*/ 1412 w 1414"/>
                  <a:gd name="T71" fmla="*/ 954 h 976"/>
                  <a:gd name="T72" fmla="*/ 1414 w 1414"/>
                  <a:gd name="T73" fmla="*/ 948 h 976"/>
                  <a:gd name="T74" fmla="*/ 1414 w 1414"/>
                  <a:gd name="T75" fmla="*/ 940 h 976"/>
                  <a:gd name="T76" fmla="*/ 1414 w 1414"/>
                  <a:gd name="T77" fmla="*/ 32 h 976"/>
                  <a:gd name="T78" fmla="*/ 1358 w 1414"/>
                  <a:gd name="T79" fmla="*/ 806 h 976"/>
                  <a:gd name="T80" fmla="*/ 56 w 1414"/>
                  <a:gd name="T81" fmla="*/ 806 h 976"/>
                  <a:gd name="T82" fmla="*/ 56 w 1414"/>
                  <a:gd name="T83" fmla="*/ 56 h 976"/>
                  <a:gd name="T84" fmla="*/ 1358 w 1414"/>
                  <a:gd name="T85" fmla="*/ 56 h 976"/>
                  <a:gd name="T86" fmla="*/ 1358 w 1414"/>
                  <a:gd name="T87" fmla="*/ 806 h 9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14" h="976">
                    <a:moveTo>
                      <a:pt x="1414" y="32"/>
                    </a:moveTo>
                    <a:lnTo>
                      <a:pt x="1414" y="32"/>
                    </a:lnTo>
                    <a:lnTo>
                      <a:pt x="1412" y="26"/>
                    </a:lnTo>
                    <a:lnTo>
                      <a:pt x="1410" y="20"/>
                    </a:lnTo>
                    <a:lnTo>
                      <a:pt x="1402" y="10"/>
                    </a:lnTo>
                    <a:lnTo>
                      <a:pt x="1398" y="6"/>
                    </a:lnTo>
                    <a:lnTo>
                      <a:pt x="1392" y="2"/>
                    </a:lnTo>
                    <a:lnTo>
                      <a:pt x="1386" y="0"/>
                    </a:lnTo>
                    <a:lnTo>
                      <a:pt x="1378" y="0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28" y="0"/>
                    </a:lnTo>
                    <a:lnTo>
                      <a:pt x="22" y="2"/>
                    </a:lnTo>
                    <a:lnTo>
                      <a:pt x="16" y="6"/>
                    </a:lnTo>
                    <a:lnTo>
                      <a:pt x="12" y="10"/>
                    </a:lnTo>
                    <a:lnTo>
                      <a:pt x="4" y="20"/>
                    </a:lnTo>
                    <a:lnTo>
                      <a:pt x="2" y="26"/>
                    </a:lnTo>
                    <a:lnTo>
                      <a:pt x="0" y="32"/>
                    </a:lnTo>
                    <a:lnTo>
                      <a:pt x="0" y="940"/>
                    </a:lnTo>
                    <a:lnTo>
                      <a:pt x="0" y="940"/>
                    </a:lnTo>
                    <a:lnTo>
                      <a:pt x="0" y="948"/>
                    </a:lnTo>
                    <a:lnTo>
                      <a:pt x="2" y="954"/>
                    </a:lnTo>
                    <a:lnTo>
                      <a:pt x="6" y="960"/>
                    </a:lnTo>
                    <a:lnTo>
                      <a:pt x="10" y="966"/>
                    </a:lnTo>
                    <a:lnTo>
                      <a:pt x="16" y="970"/>
                    </a:lnTo>
                    <a:lnTo>
                      <a:pt x="22" y="972"/>
                    </a:lnTo>
                    <a:lnTo>
                      <a:pt x="28" y="974"/>
                    </a:lnTo>
                    <a:lnTo>
                      <a:pt x="36" y="976"/>
                    </a:lnTo>
                    <a:lnTo>
                      <a:pt x="1378" y="976"/>
                    </a:lnTo>
                    <a:lnTo>
                      <a:pt x="1378" y="976"/>
                    </a:lnTo>
                    <a:lnTo>
                      <a:pt x="1386" y="974"/>
                    </a:lnTo>
                    <a:lnTo>
                      <a:pt x="1392" y="972"/>
                    </a:lnTo>
                    <a:lnTo>
                      <a:pt x="1398" y="970"/>
                    </a:lnTo>
                    <a:lnTo>
                      <a:pt x="1404" y="966"/>
                    </a:lnTo>
                    <a:lnTo>
                      <a:pt x="1408" y="960"/>
                    </a:lnTo>
                    <a:lnTo>
                      <a:pt x="1412" y="954"/>
                    </a:lnTo>
                    <a:lnTo>
                      <a:pt x="1414" y="948"/>
                    </a:lnTo>
                    <a:lnTo>
                      <a:pt x="1414" y="940"/>
                    </a:lnTo>
                    <a:lnTo>
                      <a:pt x="1414" y="32"/>
                    </a:lnTo>
                    <a:close/>
                    <a:moveTo>
                      <a:pt x="1358" y="806"/>
                    </a:moveTo>
                    <a:lnTo>
                      <a:pt x="56" y="806"/>
                    </a:lnTo>
                    <a:lnTo>
                      <a:pt x="56" y="56"/>
                    </a:lnTo>
                    <a:lnTo>
                      <a:pt x="1358" y="56"/>
                    </a:lnTo>
                    <a:lnTo>
                      <a:pt x="1358" y="806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7" name="Freeform 19"/>
              <p:cNvSpPr/>
              <p:nvPr/>
            </p:nvSpPr>
            <p:spPr bwMode="auto">
              <a:xfrm>
                <a:off x="6859892" y="2186378"/>
                <a:ext cx="618880" cy="203682"/>
              </a:xfrm>
              <a:custGeom>
                <a:avLst/>
                <a:gdLst>
                  <a:gd name="T0" fmla="*/ 464 w 474"/>
                  <a:gd name="T1" fmla="*/ 128 h 156"/>
                  <a:gd name="T2" fmla="*/ 464 w 474"/>
                  <a:gd name="T3" fmla="*/ 128 h 156"/>
                  <a:gd name="T4" fmla="*/ 444 w 474"/>
                  <a:gd name="T5" fmla="*/ 120 h 156"/>
                  <a:gd name="T6" fmla="*/ 428 w 474"/>
                  <a:gd name="T7" fmla="*/ 112 h 156"/>
                  <a:gd name="T8" fmla="*/ 416 w 474"/>
                  <a:gd name="T9" fmla="*/ 100 h 156"/>
                  <a:gd name="T10" fmla="*/ 406 w 474"/>
                  <a:gd name="T11" fmla="*/ 86 h 156"/>
                  <a:gd name="T12" fmla="*/ 400 w 474"/>
                  <a:gd name="T13" fmla="*/ 70 h 156"/>
                  <a:gd name="T14" fmla="*/ 396 w 474"/>
                  <a:gd name="T15" fmla="*/ 54 h 156"/>
                  <a:gd name="T16" fmla="*/ 394 w 474"/>
                  <a:gd name="T17" fmla="*/ 34 h 156"/>
                  <a:gd name="T18" fmla="*/ 392 w 474"/>
                  <a:gd name="T19" fmla="*/ 14 h 156"/>
                  <a:gd name="T20" fmla="*/ 392 w 474"/>
                  <a:gd name="T21" fmla="*/ 0 h 156"/>
                  <a:gd name="T22" fmla="*/ 236 w 474"/>
                  <a:gd name="T23" fmla="*/ 0 h 156"/>
                  <a:gd name="T24" fmla="*/ 82 w 474"/>
                  <a:gd name="T25" fmla="*/ 0 h 156"/>
                  <a:gd name="T26" fmla="*/ 82 w 474"/>
                  <a:gd name="T27" fmla="*/ 14 h 156"/>
                  <a:gd name="T28" fmla="*/ 82 w 474"/>
                  <a:gd name="T29" fmla="*/ 14 h 156"/>
                  <a:gd name="T30" fmla="*/ 80 w 474"/>
                  <a:gd name="T31" fmla="*/ 34 h 156"/>
                  <a:gd name="T32" fmla="*/ 78 w 474"/>
                  <a:gd name="T33" fmla="*/ 54 h 156"/>
                  <a:gd name="T34" fmla="*/ 74 w 474"/>
                  <a:gd name="T35" fmla="*/ 70 h 156"/>
                  <a:gd name="T36" fmla="*/ 68 w 474"/>
                  <a:gd name="T37" fmla="*/ 86 h 156"/>
                  <a:gd name="T38" fmla="*/ 58 w 474"/>
                  <a:gd name="T39" fmla="*/ 100 h 156"/>
                  <a:gd name="T40" fmla="*/ 46 w 474"/>
                  <a:gd name="T41" fmla="*/ 112 h 156"/>
                  <a:gd name="T42" fmla="*/ 30 w 474"/>
                  <a:gd name="T43" fmla="*/ 120 h 156"/>
                  <a:gd name="T44" fmla="*/ 10 w 474"/>
                  <a:gd name="T45" fmla="*/ 128 h 156"/>
                  <a:gd name="T46" fmla="*/ 10 w 474"/>
                  <a:gd name="T47" fmla="*/ 128 h 156"/>
                  <a:gd name="T48" fmla="*/ 6 w 474"/>
                  <a:gd name="T49" fmla="*/ 130 h 156"/>
                  <a:gd name="T50" fmla="*/ 2 w 474"/>
                  <a:gd name="T51" fmla="*/ 132 h 156"/>
                  <a:gd name="T52" fmla="*/ 0 w 474"/>
                  <a:gd name="T53" fmla="*/ 138 h 156"/>
                  <a:gd name="T54" fmla="*/ 0 w 474"/>
                  <a:gd name="T55" fmla="*/ 142 h 156"/>
                  <a:gd name="T56" fmla="*/ 0 w 474"/>
                  <a:gd name="T57" fmla="*/ 148 h 156"/>
                  <a:gd name="T58" fmla="*/ 2 w 474"/>
                  <a:gd name="T59" fmla="*/ 152 h 156"/>
                  <a:gd name="T60" fmla="*/ 6 w 474"/>
                  <a:gd name="T61" fmla="*/ 154 h 156"/>
                  <a:gd name="T62" fmla="*/ 10 w 474"/>
                  <a:gd name="T63" fmla="*/ 156 h 156"/>
                  <a:gd name="T64" fmla="*/ 236 w 474"/>
                  <a:gd name="T65" fmla="*/ 156 h 156"/>
                  <a:gd name="T66" fmla="*/ 464 w 474"/>
                  <a:gd name="T67" fmla="*/ 156 h 156"/>
                  <a:gd name="T68" fmla="*/ 464 w 474"/>
                  <a:gd name="T69" fmla="*/ 156 h 156"/>
                  <a:gd name="T70" fmla="*/ 468 w 474"/>
                  <a:gd name="T71" fmla="*/ 154 h 156"/>
                  <a:gd name="T72" fmla="*/ 472 w 474"/>
                  <a:gd name="T73" fmla="*/ 152 h 156"/>
                  <a:gd name="T74" fmla="*/ 474 w 474"/>
                  <a:gd name="T75" fmla="*/ 148 h 156"/>
                  <a:gd name="T76" fmla="*/ 474 w 474"/>
                  <a:gd name="T77" fmla="*/ 142 h 156"/>
                  <a:gd name="T78" fmla="*/ 472 w 474"/>
                  <a:gd name="T79" fmla="*/ 138 h 156"/>
                  <a:gd name="T80" fmla="*/ 470 w 474"/>
                  <a:gd name="T81" fmla="*/ 132 h 156"/>
                  <a:gd name="T82" fmla="*/ 468 w 474"/>
                  <a:gd name="T83" fmla="*/ 130 h 156"/>
                  <a:gd name="T84" fmla="*/ 464 w 474"/>
                  <a:gd name="T85" fmla="*/ 128 h 156"/>
                  <a:gd name="T86" fmla="*/ 464 w 474"/>
                  <a:gd name="T87" fmla="*/ 128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74" h="156">
                    <a:moveTo>
                      <a:pt x="464" y="128"/>
                    </a:moveTo>
                    <a:lnTo>
                      <a:pt x="464" y="128"/>
                    </a:lnTo>
                    <a:lnTo>
                      <a:pt x="444" y="120"/>
                    </a:lnTo>
                    <a:lnTo>
                      <a:pt x="428" y="112"/>
                    </a:lnTo>
                    <a:lnTo>
                      <a:pt x="416" y="100"/>
                    </a:lnTo>
                    <a:lnTo>
                      <a:pt x="406" y="86"/>
                    </a:lnTo>
                    <a:lnTo>
                      <a:pt x="400" y="70"/>
                    </a:lnTo>
                    <a:lnTo>
                      <a:pt x="396" y="54"/>
                    </a:lnTo>
                    <a:lnTo>
                      <a:pt x="394" y="34"/>
                    </a:lnTo>
                    <a:lnTo>
                      <a:pt x="392" y="14"/>
                    </a:lnTo>
                    <a:lnTo>
                      <a:pt x="392" y="0"/>
                    </a:lnTo>
                    <a:lnTo>
                      <a:pt x="236" y="0"/>
                    </a:lnTo>
                    <a:lnTo>
                      <a:pt x="82" y="0"/>
                    </a:lnTo>
                    <a:lnTo>
                      <a:pt x="82" y="14"/>
                    </a:lnTo>
                    <a:lnTo>
                      <a:pt x="82" y="14"/>
                    </a:lnTo>
                    <a:lnTo>
                      <a:pt x="80" y="34"/>
                    </a:lnTo>
                    <a:lnTo>
                      <a:pt x="78" y="54"/>
                    </a:lnTo>
                    <a:lnTo>
                      <a:pt x="74" y="70"/>
                    </a:lnTo>
                    <a:lnTo>
                      <a:pt x="68" y="86"/>
                    </a:lnTo>
                    <a:lnTo>
                      <a:pt x="58" y="100"/>
                    </a:lnTo>
                    <a:lnTo>
                      <a:pt x="46" y="112"/>
                    </a:lnTo>
                    <a:lnTo>
                      <a:pt x="30" y="120"/>
                    </a:lnTo>
                    <a:lnTo>
                      <a:pt x="10" y="128"/>
                    </a:lnTo>
                    <a:lnTo>
                      <a:pt x="10" y="128"/>
                    </a:lnTo>
                    <a:lnTo>
                      <a:pt x="6" y="130"/>
                    </a:lnTo>
                    <a:lnTo>
                      <a:pt x="2" y="132"/>
                    </a:lnTo>
                    <a:lnTo>
                      <a:pt x="0" y="138"/>
                    </a:lnTo>
                    <a:lnTo>
                      <a:pt x="0" y="142"/>
                    </a:lnTo>
                    <a:lnTo>
                      <a:pt x="0" y="148"/>
                    </a:lnTo>
                    <a:lnTo>
                      <a:pt x="2" y="152"/>
                    </a:lnTo>
                    <a:lnTo>
                      <a:pt x="6" y="154"/>
                    </a:lnTo>
                    <a:lnTo>
                      <a:pt x="10" y="156"/>
                    </a:lnTo>
                    <a:lnTo>
                      <a:pt x="236" y="156"/>
                    </a:lnTo>
                    <a:lnTo>
                      <a:pt x="464" y="156"/>
                    </a:lnTo>
                    <a:lnTo>
                      <a:pt x="464" y="156"/>
                    </a:lnTo>
                    <a:lnTo>
                      <a:pt x="468" y="154"/>
                    </a:lnTo>
                    <a:lnTo>
                      <a:pt x="472" y="152"/>
                    </a:lnTo>
                    <a:lnTo>
                      <a:pt x="474" y="148"/>
                    </a:lnTo>
                    <a:lnTo>
                      <a:pt x="474" y="142"/>
                    </a:lnTo>
                    <a:lnTo>
                      <a:pt x="472" y="138"/>
                    </a:lnTo>
                    <a:lnTo>
                      <a:pt x="470" y="132"/>
                    </a:lnTo>
                    <a:lnTo>
                      <a:pt x="468" y="130"/>
                    </a:lnTo>
                    <a:lnTo>
                      <a:pt x="464" y="128"/>
                    </a:lnTo>
                    <a:lnTo>
                      <a:pt x="464" y="128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  <p:pic>
          <p:nvPicPr>
            <p:cNvPr id="5" name="图片 4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41" r="2983"/>
            <a:stretch>
              <a:fillRect/>
            </a:stretch>
          </p:blipFill>
          <p:spPr>
            <a:xfrm>
              <a:off x="1163427" y="1037577"/>
              <a:ext cx="3303514" cy="1937249"/>
            </a:xfrm>
            <a:prstGeom prst="rect">
              <a:avLst/>
            </a:prstGeom>
          </p:spPr>
        </p:pic>
      </p:grpSp>
      <p:grpSp>
        <p:nvGrpSpPr>
          <p:cNvPr id="8" name="组 7"/>
          <p:cNvGrpSpPr/>
          <p:nvPr/>
        </p:nvGrpSpPr>
        <p:grpSpPr>
          <a:xfrm>
            <a:off x="4407889" y="3185660"/>
            <a:ext cx="1683408" cy="2414488"/>
            <a:chOff x="3698294" y="2059045"/>
            <a:chExt cx="1262556" cy="1810866"/>
          </a:xfr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Freeform 19"/>
            <p:cNvSpPr>
              <a:spLocks noEditPoints="1"/>
            </p:cNvSpPr>
            <p:nvPr/>
          </p:nvSpPr>
          <p:spPr bwMode="auto">
            <a:xfrm>
              <a:off x="3698294" y="2059045"/>
              <a:ext cx="1262556" cy="1810866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0" y="482"/>
                </a:cxn>
                <a:cxn ang="0">
                  <a:pos x="0" y="490"/>
                </a:cxn>
                <a:cxn ang="0">
                  <a:pos x="12" y="500"/>
                </a:cxn>
                <a:cxn ang="0">
                  <a:pos x="330" y="502"/>
                </a:cxn>
                <a:cxn ang="0">
                  <a:pos x="338" y="500"/>
                </a:cxn>
                <a:cxn ang="0">
                  <a:pos x="348" y="490"/>
                </a:cxn>
                <a:cxn ang="0">
                  <a:pos x="350" y="20"/>
                </a:cxn>
                <a:cxn ang="0">
                  <a:pos x="348" y="12"/>
                </a:cxn>
                <a:cxn ang="0">
                  <a:pos x="338" y="0"/>
                </a:cxn>
                <a:cxn ang="0">
                  <a:pos x="330" y="0"/>
                </a:cxn>
                <a:cxn ang="0">
                  <a:pos x="174" y="18"/>
                </a:cxn>
                <a:cxn ang="0">
                  <a:pos x="178" y="22"/>
                </a:cxn>
                <a:cxn ang="0">
                  <a:pos x="178" y="24"/>
                </a:cxn>
                <a:cxn ang="0">
                  <a:pos x="174" y="26"/>
                </a:cxn>
                <a:cxn ang="0">
                  <a:pos x="172" y="22"/>
                </a:cxn>
                <a:cxn ang="0">
                  <a:pos x="172" y="20"/>
                </a:cxn>
                <a:cxn ang="0">
                  <a:pos x="174" y="18"/>
                </a:cxn>
                <a:cxn ang="0">
                  <a:pos x="174" y="494"/>
                </a:cxn>
                <a:cxn ang="0">
                  <a:pos x="166" y="490"/>
                </a:cxn>
                <a:cxn ang="0">
                  <a:pos x="162" y="482"/>
                </a:cxn>
                <a:cxn ang="0">
                  <a:pos x="164" y="476"/>
                </a:cxn>
                <a:cxn ang="0">
                  <a:pos x="170" y="470"/>
                </a:cxn>
                <a:cxn ang="0">
                  <a:pos x="174" y="470"/>
                </a:cxn>
                <a:cxn ang="0">
                  <a:pos x="184" y="474"/>
                </a:cxn>
                <a:cxn ang="0">
                  <a:pos x="186" y="482"/>
                </a:cxn>
                <a:cxn ang="0">
                  <a:pos x="186" y="486"/>
                </a:cxn>
                <a:cxn ang="0">
                  <a:pos x="180" y="492"/>
                </a:cxn>
                <a:cxn ang="0">
                  <a:pos x="174" y="494"/>
                </a:cxn>
                <a:cxn ang="0">
                  <a:pos x="18" y="460"/>
                </a:cxn>
                <a:cxn ang="0">
                  <a:pos x="332" y="42"/>
                </a:cxn>
              </a:cxnLst>
              <a:rect l="0" t="0" r="r" b="b"/>
              <a:pathLst>
                <a:path w="350" h="502">
                  <a:moveTo>
                    <a:pt x="330" y="0"/>
                  </a:moveTo>
                  <a:lnTo>
                    <a:pt x="20" y="0"/>
                  </a:lnTo>
                  <a:lnTo>
                    <a:pt x="20" y="0"/>
                  </a:lnTo>
                  <a:lnTo>
                    <a:pt x="12" y="0"/>
                  </a:lnTo>
                  <a:lnTo>
                    <a:pt x="6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0" y="482"/>
                  </a:lnTo>
                  <a:lnTo>
                    <a:pt x="0" y="482"/>
                  </a:lnTo>
                  <a:lnTo>
                    <a:pt x="0" y="490"/>
                  </a:lnTo>
                  <a:lnTo>
                    <a:pt x="6" y="496"/>
                  </a:lnTo>
                  <a:lnTo>
                    <a:pt x="12" y="500"/>
                  </a:lnTo>
                  <a:lnTo>
                    <a:pt x="20" y="502"/>
                  </a:lnTo>
                  <a:lnTo>
                    <a:pt x="330" y="502"/>
                  </a:lnTo>
                  <a:lnTo>
                    <a:pt x="330" y="502"/>
                  </a:lnTo>
                  <a:lnTo>
                    <a:pt x="338" y="500"/>
                  </a:lnTo>
                  <a:lnTo>
                    <a:pt x="344" y="496"/>
                  </a:lnTo>
                  <a:lnTo>
                    <a:pt x="348" y="490"/>
                  </a:lnTo>
                  <a:lnTo>
                    <a:pt x="350" y="482"/>
                  </a:lnTo>
                  <a:lnTo>
                    <a:pt x="350" y="20"/>
                  </a:lnTo>
                  <a:lnTo>
                    <a:pt x="350" y="20"/>
                  </a:lnTo>
                  <a:lnTo>
                    <a:pt x="348" y="12"/>
                  </a:lnTo>
                  <a:lnTo>
                    <a:pt x="344" y="6"/>
                  </a:lnTo>
                  <a:lnTo>
                    <a:pt x="338" y="0"/>
                  </a:lnTo>
                  <a:lnTo>
                    <a:pt x="330" y="0"/>
                  </a:lnTo>
                  <a:lnTo>
                    <a:pt x="330" y="0"/>
                  </a:lnTo>
                  <a:close/>
                  <a:moveTo>
                    <a:pt x="174" y="18"/>
                  </a:moveTo>
                  <a:lnTo>
                    <a:pt x="174" y="18"/>
                  </a:lnTo>
                  <a:lnTo>
                    <a:pt x="178" y="20"/>
                  </a:lnTo>
                  <a:lnTo>
                    <a:pt x="178" y="22"/>
                  </a:lnTo>
                  <a:lnTo>
                    <a:pt x="178" y="22"/>
                  </a:lnTo>
                  <a:lnTo>
                    <a:pt x="178" y="24"/>
                  </a:lnTo>
                  <a:lnTo>
                    <a:pt x="174" y="26"/>
                  </a:lnTo>
                  <a:lnTo>
                    <a:pt x="174" y="26"/>
                  </a:lnTo>
                  <a:lnTo>
                    <a:pt x="172" y="24"/>
                  </a:lnTo>
                  <a:lnTo>
                    <a:pt x="172" y="22"/>
                  </a:lnTo>
                  <a:lnTo>
                    <a:pt x="172" y="22"/>
                  </a:lnTo>
                  <a:lnTo>
                    <a:pt x="172" y="20"/>
                  </a:lnTo>
                  <a:lnTo>
                    <a:pt x="174" y="18"/>
                  </a:lnTo>
                  <a:lnTo>
                    <a:pt x="174" y="18"/>
                  </a:lnTo>
                  <a:close/>
                  <a:moveTo>
                    <a:pt x="174" y="494"/>
                  </a:moveTo>
                  <a:lnTo>
                    <a:pt x="174" y="494"/>
                  </a:lnTo>
                  <a:lnTo>
                    <a:pt x="170" y="492"/>
                  </a:lnTo>
                  <a:lnTo>
                    <a:pt x="166" y="490"/>
                  </a:lnTo>
                  <a:lnTo>
                    <a:pt x="164" y="486"/>
                  </a:lnTo>
                  <a:lnTo>
                    <a:pt x="162" y="482"/>
                  </a:lnTo>
                  <a:lnTo>
                    <a:pt x="162" y="482"/>
                  </a:lnTo>
                  <a:lnTo>
                    <a:pt x="164" y="476"/>
                  </a:lnTo>
                  <a:lnTo>
                    <a:pt x="166" y="474"/>
                  </a:lnTo>
                  <a:lnTo>
                    <a:pt x="170" y="470"/>
                  </a:lnTo>
                  <a:lnTo>
                    <a:pt x="174" y="470"/>
                  </a:lnTo>
                  <a:lnTo>
                    <a:pt x="174" y="470"/>
                  </a:lnTo>
                  <a:lnTo>
                    <a:pt x="180" y="470"/>
                  </a:lnTo>
                  <a:lnTo>
                    <a:pt x="184" y="474"/>
                  </a:lnTo>
                  <a:lnTo>
                    <a:pt x="186" y="476"/>
                  </a:lnTo>
                  <a:lnTo>
                    <a:pt x="186" y="482"/>
                  </a:lnTo>
                  <a:lnTo>
                    <a:pt x="186" y="482"/>
                  </a:lnTo>
                  <a:lnTo>
                    <a:pt x="186" y="486"/>
                  </a:lnTo>
                  <a:lnTo>
                    <a:pt x="184" y="490"/>
                  </a:lnTo>
                  <a:lnTo>
                    <a:pt x="180" y="492"/>
                  </a:lnTo>
                  <a:lnTo>
                    <a:pt x="174" y="494"/>
                  </a:lnTo>
                  <a:lnTo>
                    <a:pt x="174" y="494"/>
                  </a:lnTo>
                  <a:close/>
                  <a:moveTo>
                    <a:pt x="332" y="460"/>
                  </a:moveTo>
                  <a:lnTo>
                    <a:pt x="18" y="460"/>
                  </a:lnTo>
                  <a:lnTo>
                    <a:pt x="18" y="42"/>
                  </a:lnTo>
                  <a:lnTo>
                    <a:pt x="332" y="42"/>
                  </a:lnTo>
                  <a:lnTo>
                    <a:pt x="332" y="46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637" r="2983" b="3348"/>
            <a:stretch>
              <a:fillRect/>
            </a:stretch>
          </p:blipFill>
          <p:spPr>
            <a:xfrm>
              <a:off x="3750232" y="2208458"/>
              <a:ext cx="1151051" cy="1525342"/>
            </a:xfrm>
            <a:prstGeom prst="rect">
              <a:avLst/>
            </a:prstGeom>
          </p:spPr>
        </p:pic>
      </p:grpSp>
      <p:sp>
        <p:nvSpPr>
          <p:cNvPr id="11" name="文本框 8"/>
          <p:cNvSpPr txBox="1"/>
          <p:nvPr/>
        </p:nvSpPr>
        <p:spPr>
          <a:xfrm>
            <a:off x="6583254" y="3003235"/>
            <a:ext cx="4838421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顶部“开始”面板中可以对字体、字号、颜色、行距等进行修改。建议正文</a:t>
            </a:r>
            <a:r>
              <a:rPr lang="en-US" altLang="zh-CN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8-10</a:t>
            </a:r>
            <a:r>
              <a:rPr lang="zh-CN" altLang="en-US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号字，</a:t>
            </a:r>
            <a:r>
              <a:rPr lang="en-US" altLang="zh-CN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1.3</a:t>
            </a:r>
            <a:r>
              <a:rPr lang="zh-CN" altLang="en-US" sz="16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倍字间距。</a:t>
            </a:r>
          </a:p>
        </p:txBody>
      </p:sp>
      <p:sp>
        <p:nvSpPr>
          <p:cNvPr id="12" name="TextBox 102"/>
          <p:cNvSpPr txBox="1"/>
          <p:nvPr/>
        </p:nvSpPr>
        <p:spPr>
          <a:xfrm>
            <a:off x="6583254" y="1338743"/>
            <a:ext cx="5204111" cy="1354195"/>
          </a:xfrm>
          <a:prstGeom prst="rect">
            <a:avLst/>
          </a:prstGeom>
          <a:noFill/>
          <a:effectLst/>
        </p:spPr>
        <p:txBody>
          <a:bodyPr wrap="square" lIns="121899" tIns="60949" rIns="121899" bIns="60949" rtlCol="0">
            <a:spAutoFit/>
          </a:bodyPr>
          <a:lstStyle/>
          <a:p>
            <a:r>
              <a:rPr lang="en-US" altLang="zh-CN" sz="8000" b="1" dirty="0">
                <a:solidFill>
                  <a:schemeClr val="bg1"/>
                </a:solidFill>
              </a:rPr>
              <a:t>TITLE</a:t>
            </a:r>
            <a:r>
              <a:rPr lang="zh-CN" altLang="en-US" sz="8000" b="1" dirty="0">
                <a:solidFill>
                  <a:schemeClr val="bg1"/>
                </a:solidFill>
              </a:rPr>
              <a:t> </a:t>
            </a:r>
            <a:r>
              <a:rPr lang="en-US" altLang="zh-CN" sz="8000" b="1" dirty="0">
                <a:solidFill>
                  <a:schemeClr val="bg1"/>
                </a:solidFill>
              </a:rPr>
              <a:t>HERE</a:t>
            </a:r>
            <a:endParaRPr lang="zh-CN" altLang="en-US" sz="8000" b="1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 flipH="1">
            <a:off x="6606542" y="3909410"/>
            <a:ext cx="4815132" cy="2335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  <p:sp>
        <p:nvSpPr>
          <p:cNvPr id="14" name="文本框 8"/>
          <p:cNvSpPr txBox="1"/>
          <p:nvPr/>
        </p:nvSpPr>
        <p:spPr>
          <a:xfrm>
            <a:off x="6583255" y="4479540"/>
            <a:ext cx="2229320" cy="1159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顶部“开始”面板中可以对字体、字号、颜色、行距等进行修改。建议正文</a:t>
            </a:r>
            <a:r>
              <a:rPr lang="en-US" altLang="zh-CN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8-10</a:t>
            </a: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号字，</a:t>
            </a:r>
            <a:r>
              <a:rPr lang="en-US" altLang="zh-CN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1.3</a:t>
            </a: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倍字间距。</a:t>
            </a:r>
          </a:p>
        </p:txBody>
      </p:sp>
      <p:sp>
        <p:nvSpPr>
          <p:cNvPr id="15" name="文本框 8"/>
          <p:cNvSpPr txBox="1"/>
          <p:nvPr/>
        </p:nvSpPr>
        <p:spPr>
          <a:xfrm>
            <a:off x="9192353" y="4479540"/>
            <a:ext cx="2229320" cy="1159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顶部“开始”面板中可以对字体、字号、颜色、行距等进行修改。建议正文</a:t>
            </a:r>
            <a:r>
              <a:rPr lang="en-US" altLang="zh-CN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8-10</a:t>
            </a: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号字，</a:t>
            </a:r>
            <a:r>
              <a:rPr lang="en-US" altLang="zh-CN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1.3</a:t>
            </a: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倍字间距。</a:t>
            </a:r>
          </a:p>
        </p:txBody>
      </p:sp>
      <p:cxnSp>
        <p:nvCxnSpPr>
          <p:cNvPr id="16" name="直线连接符 15"/>
          <p:cNvCxnSpPr/>
          <p:nvPr/>
        </p:nvCxnSpPr>
        <p:spPr>
          <a:xfrm>
            <a:off x="8964772" y="4479541"/>
            <a:ext cx="0" cy="12629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Case</a:t>
            </a:r>
            <a:r>
              <a:rPr kumimoji="1" lang="zh-CN" altLang="en-US" dirty="0"/>
              <a:t> </a:t>
            </a:r>
            <a:r>
              <a:rPr kumimoji="1" lang="en-US" altLang="zh-CN" dirty="0"/>
              <a:t>study</a:t>
            </a:r>
            <a:endParaRPr kumimoji="1" lang="zh-CN" altLang="en-US" dirty="0"/>
          </a:p>
        </p:txBody>
      </p:sp>
      <p:grpSp>
        <p:nvGrpSpPr>
          <p:cNvPr id="3" name="组 2"/>
          <p:cNvGrpSpPr/>
          <p:nvPr/>
        </p:nvGrpSpPr>
        <p:grpSpPr>
          <a:xfrm rot="4562567">
            <a:off x="2749994" y="3604216"/>
            <a:ext cx="2402580" cy="3007013"/>
            <a:chOff x="1924690" y="420413"/>
            <a:chExt cx="1346503" cy="1685252"/>
          </a:xfr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" name="Freeform 342"/>
            <p:cNvSpPr>
              <a:spLocks noEditPoints="1"/>
            </p:cNvSpPr>
            <p:nvPr/>
          </p:nvSpPr>
          <p:spPr bwMode="auto">
            <a:xfrm>
              <a:off x="2290152" y="1258182"/>
              <a:ext cx="882693" cy="791631"/>
            </a:xfrm>
            <a:custGeom>
              <a:avLst/>
              <a:gdLst>
                <a:gd name="T0" fmla="*/ 131 w 727"/>
                <a:gd name="T1" fmla="*/ 464 h 652"/>
                <a:gd name="T2" fmla="*/ 247 w 727"/>
                <a:gd name="T3" fmla="*/ 457 h 652"/>
                <a:gd name="T4" fmla="*/ 131 w 727"/>
                <a:gd name="T5" fmla="*/ 472 h 652"/>
                <a:gd name="T6" fmla="*/ 469 w 727"/>
                <a:gd name="T7" fmla="*/ 449 h 652"/>
                <a:gd name="T8" fmla="*/ 628 w 727"/>
                <a:gd name="T9" fmla="*/ 436 h 652"/>
                <a:gd name="T10" fmla="*/ 509 w 727"/>
                <a:gd name="T11" fmla="*/ 449 h 652"/>
                <a:gd name="T12" fmla="*/ 500 w 727"/>
                <a:gd name="T13" fmla="*/ 445 h 652"/>
                <a:gd name="T14" fmla="*/ 489 w 727"/>
                <a:gd name="T15" fmla="*/ 444 h 652"/>
                <a:gd name="T16" fmla="*/ 486 w 727"/>
                <a:gd name="T17" fmla="*/ 445 h 652"/>
                <a:gd name="T18" fmla="*/ 469 w 727"/>
                <a:gd name="T19" fmla="*/ 449 h 652"/>
                <a:gd name="T20" fmla="*/ 666 w 727"/>
                <a:gd name="T21" fmla="*/ 0 h 652"/>
                <a:gd name="T22" fmla="*/ 44 w 727"/>
                <a:gd name="T23" fmla="*/ 36 h 652"/>
                <a:gd name="T24" fmla="*/ 37 w 727"/>
                <a:gd name="T25" fmla="*/ 38 h 652"/>
                <a:gd name="T26" fmla="*/ 30 w 727"/>
                <a:gd name="T27" fmla="*/ 46 h 652"/>
                <a:gd name="T28" fmla="*/ 53 w 727"/>
                <a:gd name="T29" fmla="*/ 455 h 652"/>
                <a:gd name="T30" fmla="*/ 54 w 727"/>
                <a:gd name="T31" fmla="*/ 460 h 652"/>
                <a:gd name="T32" fmla="*/ 63 w 727"/>
                <a:gd name="T33" fmla="*/ 467 h 652"/>
                <a:gd name="T34" fmla="*/ 68 w 727"/>
                <a:gd name="T35" fmla="*/ 468 h 652"/>
                <a:gd name="T36" fmla="*/ 99 w 727"/>
                <a:gd name="T37" fmla="*/ 467 h 652"/>
                <a:gd name="T38" fmla="*/ 56 w 727"/>
                <a:gd name="T39" fmla="*/ 476 h 652"/>
                <a:gd name="T40" fmla="*/ 3 w 727"/>
                <a:gd name="T41" fmla="*/ 633 h 652"/>
                <a:gd name="T42" fmla="*/ 0 w 727"/>
                <a:gd name="T43" fmla="*/ 641 h 652"/>
                <a:gd name="T44" fmla="*/ 2 w 727"/>
                <a:gd name="T45" fmla="*/ 646 h 652"/>
                <a:gd name="T46" fmla="*/ 7 w 727"/>
                <a:gd name="T47" fmla="*/ 650 h 652"/>
                <a:gd name="T48" fmla="*/ 18 w 727"/>
                <a:gd name="T49" fmla="*/ 652 h 652"/>
                <a:gd name="T50" fmla="*/ 21 w 727"/>
                <a:gd name="T51" fmla="*/ 652 h 652"/>
                <a:gd name="T52" fmla="*/ 87 w 727"/>
                <a:gd name="T53" fmla="*/ 522 h 652"/>
                <a:gd name="T54" fmla="*/ 705 w 727"/>
                <a:gd name="T55" fmla="*/ 438 h 652"/>
                <a:gd name="T56" fmla="*/ 661 w 727"/>
                <a:gd name="T57" fmla="*/ 433 h 652"/>
                <a:gd name="T58" fmla="*/ 662 w 727"/>
                <a:gd name="T59" fmla="*/ 433 h 652"/>
                <a:gd name="T60" fmla="*/ 690 w 727"/>
                <a:gd name="T61" fmla="*/ 432 h 652"/>
                <a:gd name="T62" fmla="*/ 700 w 727"/>
                <a:gd name="T63" fmla="*/ 426 h 652"/>
                <a:gd name="T64" fmla="*/ 704 w 727"/>
                <a:gd name="T65" fmla="*/ 416 h 652"/>
                <a:gd name="T66" fmla="*/ 679 w 727"/>
                <a:gd name="T67" fmla="*/ 13 h 652"/>
                <a:gd name="T68" fmla="*/ 675 w 727"/>
                <a:gd name="T69" fmla="*/ 4 h 652"/>
                <a:gd name="T70" fmla="*/ 666 w 727"/>
                <a:gd name="T71" fmla="*/ 0 h 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27" h="652">
                  <a:moveTo>
                    <a:pt x="131" y="472"/>
                  </a:moveTo>
                  <a:lnTo>
                    <a:pt x="131" y="464"/>
                  </a:lnTo>
                  <a:lnTo>
                    <a:pt x="247" y="457"/>
                  </a:lnTo>
                  <a:lnTo>
                    <a:pt x="247" y="457"/>
                  </a:lnTo>
                  <a:lnTo>
                    <a:pt x="252" y="465"/>
                  </a:lnTo>
                  <a:lnTo>
                    <a:pt x="131" y="472"/>
                  </a:lnTo>
                  <a:close/>
                  <a:moveTo>
                    <a:pt x="469" y="449"/>
                  </a:moveTo>
                  <a:lnTo>
                    <a:pt x="469" y="449"/>
                  </a:lnTo>
                  <a:lnTo>
                    <a:pt x="472" y="444"/>
                  </a:lnTo>
                  <a:lnTo>
                    <a:pt x="628" y="436"/>
                  </a:lnTo>
                  <a:lnTo>
                    <a:pt x="628" y="443"/>
                  </a:lnTo>
                  <a:lnTo>
                    <a:pt x="509" y="449"/>
                  </a:lnTo>
                  <a:lnTo>
                    <a:pt x="509" y="449"/>
                  </a:lnTo>
                  <a:lnTo>
                    <a:pt x="500" y="445"/>
                  </a:lnTo>
                  <a:lnTo>
                    <a:pt x="489" y="444"/>
                  </a:lnTo>
                  <a:lnTo>
                    <a:pt x="489" y="444"/>
                  </a:lnTo>
                  <a:lnTo>
                    <a:pt x="486" y="445"/>
                  </a:lnTo>
                  <a:lnTo>
                    <a:pt x="486" y="445"/>
                  </a:lnTo>
                  <a:lnTo>
                    <a:pt x="477" y="447"/>
                  </a:lnTo>
                  <a:lnTo>
                    <a:pt x="469" y="449"/>
                  </a:lnTo>
                  <a:close/>
                  <a:moveTo>
                    <a:pt x="666" y="0"/>
                  </a:moveTo>
                  <a:lnTo>
                    <a:pt x="666" y="0"/>
                  </a:lnTo>
                  <a:lnTo>
                    <a:pt x="665" y="0"/>
                  </a:lnTo>
                  <a:lnTo>
                    <a:pt x="44" y="36"/>
                  </a:lnTo>
                  <a:lnTo>
                    <a:pt x="44" y="36"/>
                  </a:lnTo>
                  <a:lnTo>
                    <a:pt x="37" y="38"/>
                  </a:lnTo>
                  <a:lnTo>
                    <a:pt x="33" y="42"/>
                  </a:lnTo>
                  <a:lnTo>
                    <a:pt x="30" y="46"/>
                  </a:lnTo>
                  <a:lnTo>
                    <a:pt x="29" y="51"/>
                  </a:lnTo>
                  <a:lnTo>
                    <a:pt x="53" y="455"/>
                  </a:lnTo>
                  <a:lnTo>
                    <a:pt x="53" y="455"/>
                  </a:lnTo>
                  <a:lnTo>
                    <a:pt x="54" y="460"/>
                  </a:lnTo>
                  <a:lnTo>
                    <a:pt x="58" y="464"/>
                  </a:lnTo>
                  <a:lnTo>
                    <a:pt x="63" y="467"/>
                  </a:lnTo>
                  <a:lnTo>
                    <a:pt x="68" y="468"/>
                  </a:lnTo>
                  <a:lnTo>
                    <a:pt x="68" y="468"/>
                  </a:lnTo>
                  <a:lnTo>
                    <a:pt x="69" y="468"/>
                  </a:lnTo>
                  <a:lnTo>
                    <a:pt x="99" y="467"/>
                  </a:lnTo>
                  <a:lnTo>
                    <a:pt x="99" y="474"/>
                  </a:lnTo>
                  <a:lnTo>
                    <a:pt x="56" y="476"/>
                  </a:lnTo>
                  <a:lnTo>
                    <a:pt x="3" y="633"/>
                  </a:lnTo>
                  <a:lnTo>
                    <a:pt x="3" y="633"/>
                  </a:lnTo>
                  <a:lnTo>
                    <a:pt x="2" y="637"/>
                  </a:lnTo>
                  <a:lnTo>
                    <a:pt x="0" y="641"/>
                  </a:lnTo>
                  <a:lnTo>
                    <a:pt x="0" y="644"/>
                  </a:lnTo>
                  <a:lnTo>
                    <a:pt x="2" y="646"/>
                  </a:lnTo>
                  <a:lnTo>
                    <a:pt x="4" y="649"/>
                  </a:lnTo>
                  <a:lnTo>
                    <a:pt x="7" y="650"/>
                  </a:lnTo>
                  <a:lnTo>
                    <a:pt x="13" y="652"/>
                  </a:lnTo>
                  <a:lnTo>
                    <a:pt x="18" y="652"/>
                  </a:lnTo>
                  <a:lnTo>
                    <a:pt x="18" y="652"/>
                  </a:lnTo>
                  <a:lnTo>
                    <a:pt x="21" y="652"/>
                  </a:lnTo>
                  <a:lnTo>
                    <a:pt x="44" y="650"/>
                  </a:lnTo>
                  <a:lnTo>
                    <a:pt x="87" y="522"/>
                  </a:lnTo>
                  <a:lnTo>
                    <a:pt x="727" y="484"/>
                  </a:lnTo>
                  <a:lnTo>
                    <a:pt x="705" y="438"/>
                  </a:lnTo>
                  <a:lnTo>
                    <a:pt x="661" y="441"/>
                  </a:lnTo>
                  <a:lnTo>
                    <a:pt x="661" y="433"/>
                  </a:lnTo>
                  <a:lnTo>
                    <a:pt x="662" y="433"/>
                  </a:lnTo>
                  <a:lnTo>
                    <a:pt x="662" y="433"/>
                  </a:lnTo>
                  <a:lnTo>
                    <a:pt x="690" y="432"/>
                  </a:lnTo>
                  <a:lnTo>
                    <a:pt x="690" y="432"/>
                  </a:lnTo>
                  <a:lnTo>
                    <a:pt x="696" y="430"/>
                  </a:lnTo>
                  <a:lnTo>
                    <a:pt x="700" y="426"/>
                  </a:lnTo>
                  <a:lnTo>
                    <a:pt x="704" y="422"/>
                  </a:lnTo>
                  <a:lnTo>
                    <a:pt x="704" y="416"/>
                  </a:lnTo>
                  <a:lnTo>
                    <a:pt x="679" y="13"/>
                  </a:lnTo>
                  <a:lnTo>
                    <a:pt x="679" y="13"/>
                  </a:lnTo>
                  <a:lnTo>
                    <a:pt x="678" y="8"/>
                  </a:lnTo>
                  <a:lnTo>
                    <a:pt x="675" y="4"/>
                  </a:lnTo>
                  <a:lnTo>
                    <a:pt x="671" y="0"/>
                  </a:lnTo>
                  <a:lnTo>
                    <a:pt x="666" y="0"/>
                  </a:lnTo>
                  <a:close/>
                </a:path>
              </a:pathLst>
            </a:custGeom>
            <a:solidFill>
              <a:srgbClr val="1F7D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" name="Freeform 343"/>
            <p:cNvSpPr/>
            <p:nvPr/>
          </p:nvSpPr>
          <p:spPr bwMode="auto">
            <a:xfrm>
              <a:off x="2449208" y="1813053"/>
              <a:ext cx="146914" cy="18213"/>
            </a:xfrm>
            <a:custGeom>
              <a:avLst/>
              <a:gdLst>
                <a:gd name="T0" fmla="*/ 0 w 121"/>
                <a:gd name="T1" fmla="*/ 15 h 15"/>
                <a:gd name="T2" fmla="*/ 0 w 121"/>
                <a:gd name="T3" fmla="*/ 7 h 15"/>
                <a:gd name="T4" fmla="*/ 116 w 121"/>
                <a:gd name="T5" fmla="*/ 0 h 15"/>
                <a:gd name="T6" fmla="*/ 116 w 121"/>
                <a:gd name="T7" fmla="*/ 0 h 15"/>
                <a:gd name="T8" fmla="*/ 121 w 121"/>
                <a:gd name="T9" fmla="*/ 8 h 15"/>
                <a:gd name="T10" fmla="*/ 0 w 121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1" h="15">
                  <a:moveTo>
                    <a:pt x="0" y="15"/>
                  </a:moveTo>
                  <a:lnTo>
                    <a:pt x="0" y="7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121" y="8"/>
                  </a:lnTo>
                  <a:lnTo>
                    <a:pt x="0" y="1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" name="Freeform 344"/>
            <p:cNvSpPr/>
            <p:nvPr/>
          </p:nvSpPr>
          <p:spPr bwMode="auto">
            <a:xfrm>
              <a:off x="2859593" y="1787555"/>
              <a:ext cx="193052" cy="15784"/>
            </a:xfrm>
            <a:custGeom>
              <a:avLst/>
              <a:gdLst>
                <a:gd name="T0" fmla="*/ 0 w 159"/>
                <a:gd name="T1" fmla="*/ 13 h 13"/>
                <a:gd name="T2" fmla="*/ 0 w 159"/>
                <a:gd name="T3" fmla="*/ 13 h 13"/>
                <a:gd name="T4" fmla="*/ 3 w 159"/>
                <a:gd name="T5" fmla="*/ 8 h 13"/>
                <a:gd name="T6" fmla="*/ 159 w 159"/>
                <a:gd name="T7" fmla="*/ 0 h 13"/>
                <a:gd name="T8" fmla="*/ 159 w 159"/>
                <a:gd name="T9" fmla="*/ 7 h 13"/>
                <a:gd name="T10" fmla="*/ 40 w 159"/>
                <a:gd name="T11" fmla="*/ 13 h 13"/>
                <a:gd name="T12" fmla="*/ 40 w 159"/>
                <a:gd name="T13" fmla="*/ 13 h 13"/>
                <a:gd name="T14" fmla="*/ 31 w 159"/>
                <a:gd name="T15" fmla="*/ 9 h 13"/>
                <a:gd name="T16" fmla="*/ 20 w 159"/>
                <a:gd name="T17" fmla="*/ 8 h 13"/>
                <a:gd name="T18" fmla="*/ 20 w 159"/>
                <a:gd name="T19" fmla="*/ 8 h 13"/>
                <a:gd name="T20" fmla="*/ 17 w 159"/>
                <a:gd name="T21" fmla="*/ 9 h 13"/>
                <a:gd name="T22" fmla="*/ 17 w 159"/>
                <a:gd name="T23" fmla="*/ 9 h 13"/>
                <a:gd name="T24" fmla="*/ 8 w 159"/>
                <a:gd name="T25" fmla="*/ 11 h 13"/>
                <a:gd name="T26" fmla="*/ 0 w 159"/>
                <a:gd name="T2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9" h="13">
                  <a:moveTo>
                    <a:pt x="0" y="13"/>
                  </a:moveTo>
                  <a:lnTo>
                    <a:pt x="0" y="13"/>
                  </a:lnTo>
                  <a:lnTo>
                    <a:pt x="3" y="8"/>
                  </a:lnTo>
                  <a:lnTo>
                    <a:pt x="159" y="0"/>
                  </a:lnTo>
                  <a:lnTo>
                    <a:pt x="159" y="7"/>
                  </a:lnTo>
                  <a:lnTo>
                    <a:pt x="40" y="13"/>
                  </a:lnTo>
                  <a:lnTo>
                    <a:pt x="40" y="13"/>
                  </a:lnTo>
                  <a:lnTo>
                    <a:pt x="31" y="9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8" y="11"/>
                  </a:lnTo>
                  <a:lnTo>
                    <a:pt x="0" y="1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" name="Freeform 345"/>
            <p:cNvSpPr/>
            <p:nvPr/>
          </p:nvSpPr>
          <p:spPr bwMode="auto">
            <a:xfrm>
              <a:off x="2290152" y="1258182"/>
              <a:ext cx="882693" cy="791631"/>
            </a:xfrm>
            <a:custGeom>
              <a:avLst/>
              <a:gdLst>
                <a:gd name="T0" fmla="*/ 666 w 727"/>
                <a:gd name="T1" fmla="*/ 0 h 652"/>
                <a:gd name="T2" fmla="*/ 666 w 727"/>
                <a:gd name="T3" fmla="*/ 0 h 652"/>
                <a:gd name="T4" fmla="*/ 665 w 727"/>
                <a:gd name="T5" fmla="*/ 0 h 652"/>
                <a:gd name="T6" fmla="*/ 44 w 727"/>
                <a:gd name="T7" fmla="*/ 36 h 652"/>
                <a:gd name="T8" fmla="*/ 44 w 727"/>
                <a:gd name="T9" fmla="*/ 36 h 652"/>
                <a:gd name="T10" fmla="*/ 37 w 727"/>
                <a:gd name="T11" fmla="*/ 38 h 652"/>
                <a:gd name="T12" fmla="*/ 33 w 727"/>
                <a:gd name="T13" fmla="*/ 42 h 652"/>
                <a:gd name="T14" fmla="*/ 30 w 727"/>
                <a:gd name="T15" fmla="*/ 46 h 652"/>
                <a:gd name="T16" fmla="*/ 29 w 727"/>
                <a:gd name="T17" fmla="*/ 51 h 652"/>
                <a:gd name="T18" fmla="*/ 53 w 727"/>
                <a:gd name="T19" fmla="*/ 455 h 652"/>
                <a:gd name="T20" fmla="*/ 53 w 727"/>
                <a:gd name="T21" fmla="*/ 455 h 652"/>
                <a:gd name="T22" fmla="*/ 54 w 727"/>
                <a:gd name="T23" fmla="*/ 460 h 652"/>
                <a:gd name="T24" fmla="*/ 58 w 727"/>
                <a:gd name="T25" fmla="*/ 464 h 652"/>
                <a:gd name="T26" fmla="*/ 63 w 727"/>
                <a:gd name="T27" fmla="*/ 467 h 652"/>
                <a:gd name="T28" fmla="*/ 68 w 727"/>
                <a:gd name="T29" fmla="*/ 468 h 652"/>
                <a:gd name="T30" fmla="*/ 68 w 727"/>
                <a:gd name="T31" fmla="*/ 468 h 652"/>
                <a:gd name="T32" fmla="*/ 69 w 727"/>
                <a:gd name="T33" fmla="*/ 468 h 652"/>
                <a:gd name="T34" fmla="*/ 99 w 727"/>
                <a:gd name="T35" fmla="*/ 467 h 652"/>
                <a:gd name="T36" fmla="*/ 99 w 727"/>
                <a:gd name="T37" fmla="*/ 474 h 652"/>
                <a:gd name="T38" fmla="*/ 56 w 727"/>
                <a:gd name="T39" fmla="*/ 476 h 652"/>
                <a:gd name="T40" fmla="*/ 3 w 727"/>
                <a:gd name="T41" fmla="*/ 633 h 652"/>
                <a:gd name="T42" fmla="*/ 3 w 727"/>
                <a:gd name="T43" fmla="*/ 633 h 652"/>
                <a:gd name="T44" fmla="*/ 2 w 727"/>
                <a:gd name="T45" fmla="*/ 637 h 652"/>
                <a:gd name="T46" fmla="*/ 0 w 727"/>
                <a:gd name="T47" fmla="*/ 641 h 652"/>
                <a:gd name="T48" fmla="*/ 0 w 727"/>
                <a:gd name="T49" fmla="*/ 644 h 652"/>
                <a:gd name="T50" fmla="*/ 2 w 727"/>
                <a:gd name="T51" fmla="*/ 646 h 652"/>
                <a:gd name="T52" fmla="*/ 4 w 727"/>
                <a:gd name="T53" fmla="*/ 649 h 652"/>
                <a:gd name="T54" fmla="*/ 7 w 727"/>
                <a:gd name="T55" fmla="*/ 650 h 652"/>
                <a:gd name="T56" fmla="*/ 13 w 727"/>
                <a:gd name="T57" fmla="*/ 652 h 652"/>
                <a:gd name="T58" fmla="*/ 18 w 727"/>
                <a:gd name="T59" fmla="*/ 652 h 652"/>
                <a:gd name="T60" fmla="*/ 18 w 727"/>
                <a:gd name="T61" fmla="*/ 652 h 652"/>
                <a:gd name="T62" fmla="*/ 21 w 727"/>
                <a:gd name="T63" fmla="*/ 652 h 652"/>
                <a:gd name="T64" fmla="*/ 44 w 727"/>
                <a:gd name="T65" fmla="*/ 650 h 652"/>
                <a:gd name="T66" fmla="*/ 87 w 727"/>
                <a:gd name="T67" fmla="*/ 522 h 652"/>
                <a:gd name="T68" fmla="*/ 727 w 727"/>
                <a:gd name="T69" fmla="*/ 484 h 652"/>
                <a:gd name="T70" fmla="*/ 705 w 727"/>
                <a:gd name="T71" fmla="*/ 438 h 652"/>
                <a:gd name="T72" fmla="*/ 661 w 727"/>
                <a:gd name="T73" fmla="*/ 441 h 652"/>
                <a:gd name="T74" fmla="*/ 661 w 727"/>
                <a:gd name="T75" fmla="*/ 433 h 652"/>
                <a:gd name="T76" fmla="*/ 662 w 727"/>
                <a:gd name="T77" fmla="*/ 433 h 652"/>
                <a:gd name="T78" fmla="*/ 662 w 727"/>
                <a:gd name="T79" fmla="*/ 433 h 652"/>
                <a:gd name="T80" fmla="*/ 690 w 727"/>
                <a:gd name="T81" fmla="*/ 432 h 652"/>
                <a:gd name="T82" fmla="*/ 690 w 727"/>
                <a:gd name="T83" fmla="*/ 432 h 652"/>
                <a:gd name="T84" fmla="*/ 696 w 727"/>
                <a:gd name="T85" fmla="*/ 430 h 652"/>
                <a:gd name="T86" fmla="*/ 700 w 727"/>
                <a:gd name="T87" fmla="*/ 426 h 652"/>
                <a:gd name="T88" fmla="*/ 704 w 727"/>
                <a:gd name="T89" fmla="*/ 422 h 652"/>
                <a:gd name="T90" fmla="*/ 704 w 727"/>
                <a:gd name="T91" fmla="*/ 416 h 652"/>
                <a:gd name="T92" fmla="*/ 679 w 727"/>
                <a:gd name="T93" fmla="*/ 13 h 652"/>
                <a:gd name="T94" fmla="*/ 679 w 727"/>
                <a:gd name="T95" fmla="*/ 13 h 652"/>
                <a:gd name="T96" fmla="*/ 678 w 727"/>
                <a:gd name="T97" fmla="*/ 8 h 652"/>
                <a:gd name="T98" fmla="*/ 675 w 727"/>
                <a:gd name="T99" fmla="*/ 4 h 652"/>
                <a:gd name="T100" fmla="*/ 671 w 727"/>
                <a:gd name="T101" fmla="*/ 0 h 652"/>
                <a:gd name="T102" fmla="*/ 666 w 727"/>
                <a:gd name="T103" fmla="*/ 0 h 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27" h="652">
                  <a:moveTo>
                    <a:pt x="666" y="0"/>
                  </a:moveTo>
                  <a:lnTo>
                    <a:pt x="666" y="0"/>
                  </a:lnTo>
                  <a:lnTo>
                    <a:pt x="665" y="0"/>
                  </a:lnTo>
                  <a:lnTo>
                    <a:pt x="44" y="36"/>
                  </a:lnTo>
                  <a:lnTo>
                    <a:pt x="44" y="36"/>
                  </a:lnTo>
                  <a:lnTo>
                    <a:pt x="37" y="38"/>
                  </a:lnTo>
                  <a:lnTo>
                    <a:pt x="33" y="42"/>
                  </a:lnTo>
                  <a:lnTo>
                    <a:pt x="30" y="46"/>
                  </a:lnTo>
                  <a:lnTo>
                    <a:pt x="29" y="51"/>
                  </a:lnTo>
                  <a:lnTo>
                    <a:pt x="53" y="455"/>
                  </a:lnTo>
                  <a:lnTo>
                    <a:pt x="53" y="455"/>
                  </a:lnTo>
                  <a:lnTo>
                    <a:pt x="54" y="460"/>
                  </a:lnTo>
                  <a:lnTo>
                    <a:pt x="58" y="464"/>
                  </a:lnTo>
                  <a:lnTo>
                    <a:pt x="63" y="467"/>
                  </a:lnTo>
                  <a:lnTo>
                    <a:pt x="68" y="468"/>
                  </a:lnTo>
                  <a:lnTo>
                    <a:pt x="68" y="468"/>
                  </a:lnTo>
                  <a:lnTo>
                    <a:pt x="69" y="468"/>
                  </a:lnTo>
                  <a:lnTo>
                    <a:pt x="99" y="467"/>
                  </a:lnTo>
                  <a:lnTo>
                    <a:pt x="99" y="474"/>
                  </a:lnTo>
                  <a:lnTo>
                    <a:pt x="56" y="476"/>
                  </a:lnTo>
                  <a:lnTo>
                    <a:pt x="3" y="633"/>
                  </a:lnTo>
                  <a:lnTo>
                    <a:pt x="3" y="633"/>
                  </a:lnTo>
                  <a:lnTo>
                    <a:pt x="2" y="637"/>
                  </a:lnTo>
                  <a:lnTo>
                    <a:pt x="0" y="641"/>
                  </a:lnTo>
                  <a:lnTo>
                    <a:pt x="0" y="644"/>
                  </a:lnTo>
                  <a:lnTo>
                    <a:pt x="2" y="646"/>
                  </a:lnTo>
                  <a:lnTo>
                    <a:pt x="4" y="649"/>
                  </a:lnTo>
                  <a:lnTo>
                    <a:pt x="7" y="650"/>
                  </a:lnTo>
                  <a:lnTo>
                    <a:pt x="13" y="652"/>
                  </a:lnTo>
                  <a:lnTo>
                    <a:pt x="18" y="652"/>
                  </a:lnTo>
                  <a:lnTo>
                    <a:pt x="18" y="652"/>
                  </a:lnTo>
                  <a:lnTo>
                    <a:pt x="21" y="652"/>
                  </a:lnTo>
                  <a:lnTo>
                    <a:pt x="44" y="650"/>
                  </a:lnTo>
                  <a:lnTo>
                    <a:pt x="87" y="522"/>
                  </a:lnTo>
                  <a:lnTo>
                    <a:pt x="727" y="484"/>
                  </a:lnTo>
                  <a:lnTo>
                    <a:pt x="705" y="438"/>
                  </a:lnTo>
                  <a:lnTo>
                    <a:pt x="661" y="441"/>
                  </a:lnTo>
                  <a:lnTo>
                    <a:pt x="661" y="433"/>
                  </a:lnTo>
                  <a:lnTo>
                    <a:pt x="662" y="433"/>
                  </a:lnTo>
                  <a:lnTo>
                    <a:pt x="662" y="433"/>
                  </a:lnTo>
                  <a:lnTo>
                    <a:pt x="690" y="432"/>
                  </a:lnTo>
                  <a:lnTo>
                    <a:pt x="690" y="432"/>
                  </a:lnTo>
                  <a:lnTo>
                    <a:pt x="696" y="430"/>
                  </a:lnTo>
                  <a:lnTo>
                    <a:pt x="700" y="426"/>
                  </a:lnTo>
                  <a:lnTo>
                    <a:pt x="704" y="422"/>
                  </a:lnTo>
                  <a:lnTo>
                    <a:pt x="704" y="416"/>
                  </a:lnTo>
                  <a:lnTo>
                    <a:pt x="679" y="13"/>
                  </a:lnTo>
                  <a:lnTo>
                    <a:pt x="679" y="13"/>
                  </a:lnTo>
                  <a:lnTo>
                    <a:pt x="678" y="8"/>
                  </a:lnTo>
                  <a:lnTo>
                    <a:pt x="675" y="4"/>
                  </a:lnTo>
                  <a:lnTo>
                    <a:pt x="671" y="0"/>
                  </a:lnTo>
                  <a:lnTo>
                    <a:pt x="66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" name="Freeform 346"/>
            <p:cNvSpPr/>
            <p:nvPr/>
          </p:nvSpPr>
          <p:spPr bwMode="auto">
            <a:xfrm>
              <a:off x="2363002" y="1314033"/>
              <a:ext cx="819557" cy="568226"/>
            </a:xfrm>
            <a:custGeom>
              <a:avLst/>
              <a:gdLst>
                <a:gd name="T0" fmla="*/ 661 w 675"/>
                <a:gd name="T1" fmla="*/ 432 h 468"/>
                <a:gd name="T2" fmla="*/ 39 w 675"/>
                <a:gd name="T3" fmla="*/ 468 h 468"/>
                <a:gd name="T4" fmla="*/ 39 w 675"/>
                <a:gd name="T5" fmla="*/ 468 h 468"/>
                <a:gd name="T6" fmla="*/ 34 w 675"/>
                <a:gd name="T7" fmla="*/ 467 h 468"/>
                <a:gd name="T8" fmla="*/ 30 w 675"/>
                <a:gd name="T9" fmla="*/ 464 h 468"/>
                <a:gd name="T10" fmla="*/ 25 w 675"/>
                <a:gd name="T11" fmla="*/ 460 h 468"/>
                <a:gd name="T12" fmla="*/ 24 w 675"/>
                <a:gd name="T13" fmla="*/ 455 h 468"/>
                <a:gd name="T14" fmla="*/ 0 w 675"/>
                <a:gd name="T15" fmla="*/ 51 h 468"/>
                <a:gd name="T16" fmla="*/ 0 w 675"/>
                <a:gd name="T17" fmla="*/ 51 h 468"/>
                <a:gd name="T18" fmla="*/ 1 w 675"/>
                <a:gd name="T19" fmla="*/ 46 h 468"/>
                <a:gd name="T20" fmla="*/ 4 w 675"/>
                <a:gd name="T21" fmla="*/ 40 h 468"/>
                <a:gd name="T22" fmla="*/ 8 w 675"/>
                <a:gd name="T23" fmla="*/ 37 h 468"/>
                <a:gd name="T24" fmla="*/ 13 w 675"/>
                <a:gd name="T25" fmla="*/ 36 h 468"/>
                <a:gd name="T26" fmla="*/ 636 w 675"/>
                <a:gd name="T27" fmla="*/ 0 h 468"/>
                <a:gd name="T28" fmla="*/ 636 w 675"/>
                <a:gd name="T29" fmla="*/ 0 h 468"/>
                <a:gd name="T30" fmla="*/ 641 w 675"/>
                <a:gd name="T31" fmla="*/ 0 h 468"/>
                <a:gd name="T32" fmla="*/ 646 w 675"/>
                <a:gd name="T33" fmla="*/ 2 h 468"/>
                <a:gd name="T34" fmla="*/ 649 w 675"/>
                <a:gd name="T35" fmla="*/ 8 h 468"/>
                <a:gd name="T36" fmla="*/ 651 w 675"/>
                <a:gd name="T37" fmla="*/ 13 h 468"/>
                <a:gd name="T38" fmla="*/ 675 w 675"/>
                <a:gd name="T39" fmla="*/ 415 h 468"/>
                <a:gd name="T40" fmla="*/ 675 w 675"/>
                <a:gd name="T41" fmla="*/ 415 h 468"/>
                <a:gd name="T42" fmla="*/ 673 w 675"/>
                <a:gd name="T43" fmla="*/ 422 h 468"/>
                <a:gd name="T44" fmla="*/ 671 w 675"/>
                <a:gd name="T45" fmla="*/ 426 h 468"/>
                <a:gd name="T46" fmla="*/ 667 w 675"/>
                <a:gd name="T47" fmla="*/ 430 h 468"/>
                <a:gd name="T48" fmla="*/ 661 w 675"/>
                <a:gd name="T49" fmla="*/ 432 h 468"/>
                <a:gd name="T50" fmla="*/ 661 w 675"/>
                <a:gd name="T51" fmla="*/ 432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75" h="468">
                  <a:moveTo>
                    <a:pt x="661" y="432"/>
                  </a:moveTo>
                  <a:lnTo>
                    <a:pt x="39" y="468"/>
                  </a:lnTo>
                  <a:lnTo>
                    <a:pt x="39" y="468"/>
                  </a:lnTo>
                  <a:lnTo>
                    <a:pt x="34" y="467"/>
                  </a:lnTo>
                  <a:lnTo>
                    <a:pt x="30" y="464"/>
                  </a:lnTo>
                  <a:lnTo>
                    <a:pt x="25" y="460"/>
                  </a:lnTo>
                  <a:lnTo>
                    <a:pt x="24" y="455"/>
                  </a:lnTo>
                  <a:lnTo>
                    <a:pt x="0" y="51"/>
                  </a:lnTo>
                  <a:lnTo>
                    <a:pt x="0" y="51"/>
                  </a:lnTo>
                  <a:lnTo>
                    <a:pt x="1" y="46"/>
                  </a:lnTo>
                  <a:lnTo>
                    <a:pt x="4" y="40"/>
                  </a:lnTo>
                  <a:lnTo>
                    <a:pt x="8" y="37"/>
                  </a:lnTo>
                  <a:lnTo>
                    <a:pt x="13" y="36"/>
                  </a:lnTo>
                  <a:lnTo>
                    <a:pt x="636" y="0"/>
                  </a:lnTo>
                  <a:lnTo>
                    <a:pt x="636" y="0"/>
                  </a:lnTo>
                  <a:lnTo>
                    <a:pt x="641" y="0"/>
                  </a:lnTo>
                  <a:lnTo>
                    <a:pt x="646" y="2"/>
                  </a:lnTo>
                  <a:lnTo>
                    <a:pt x="649" y="8"/>
                  </a:lnTo>
                  <a:lnTo>
                    <a:pt x="651" y="13"/>
                  </a:lnTo>
                  <a:lnTo>
                    <a:pt x="675" y="415"/>
                  </a:lnTo>
                  <a:lnTo>
                    <a:pt x="675" y="415"/>
                  </a:lnTo>
                  <a:lnTo>
                    <a:pt x="673" y="422"/>
                  </a:lnTo>
                  <a:lnTo>
                    <a:pt x="671" y="426"/>
                  </a:lnTo>
                  <a:lnTo>
                    <a:pt x="667" y="430"/>
                  </a:lnTo>
                  <a:lnTo>
                    <a:pt x="661" y="432"/>
                  </a:lnTo>
                  <a:lnTo>
                    <a:pt x="661" y="432"/>
                  </a:lnTo>
                  <a:close/>
                </a:path>
              </a:pathLst>
            </a:custGeom>
            <a:solidFill>
              <a:srgbClr val="393B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" name="Freeform 347"/>
            <p:cNvSpPr/>
            <p:nvPr/>
          </p:nvSpPr>
          <p:spPr bwMode="auto">
            <a:xfrm>
              <a:off x="3085426" y="1810624"/>
              <a:ext cx="46138" cy="32783"/>
            </a:xfrm>
            <a:custGeom>
              <a:avLst/>
              <a:gdLst>
                <a:gd name="T0" fmla="*/ 38 w 38"/>
                <a:gd name="T1" fmla="*/ 24 h 27"/>
                <a:gd name="T2" fmla="*/ 2 w 38"/>
                <a:gd name="T3" fmla="*/ 27 h 27"/>
                <a:gd name="T4" fmla="*/ 0 w 38"/>
                <a:gd name="T5" fmla="*/ 5 h 27"/>
                <a:gd name="T6" fmla="*/ 0 w 38"/>
                <a:gd name="T7" fmla="*/ 5 h 27"/>
                <a:gd name="T8" fmla="*/ 2 w 38"/>
                <a:gd name="T9" fmla="*/ 2 h 27"/>
                <a:gd name="T10" fmla="*/ 4 w 38"/>
                <a:gd name="T11" fmla="*/ 2 h 27"/>
                <a:gd name="T12" fmla="*/ 33 w 38"/>
                <a:gd name="T13" fmla="*/ 0 h 27"/>
                <a:gd name="T14" fmla="*/ 33 w 38"/>
                <a:gd name="T15" fmla="*/ 0 h 27"/>
                <a:gd name="T16" fmla="*/ 35 w 38"/>
                <a:gd name="T17" fmla="*/ 1 h 27"/>
                <a:gd name="T18" fmla="*/ 37 w 38"/>
                <a:gd name="T19" fmla="*/ 4 h 27"/>
                <a:gd name="T20" fmla="*/ 38 w 38"/>
                <a:gd name="T21" fmla="*/ 2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27">
                  <a:moveTo>
                    <a:pt x="38" y="24"/>
                  </a:moveTo>
                  <a:lnTo>
                    <a:pt x="2" y="27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2"/>
                  </a:lnTo>
                  <a:lnTo>
                    <a:pt x="4" y="2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5" y="1"/>
                  </a:lnTo>
                  <a:lnTo>
                    <a:pt x="37" y="4"/>
                  </a:lnTo>
                  <a:lnTo>
                    <a:pt x="38" y="24"/>
                  </a:lnTo>
                  <a:close/>
                </a:path>
              </a:pathLst>
            </a:custGeom>
            <a:solidFill>
              <a:srgbClr val="2D2F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" name="Freeform 348"/>
            <p:cNvSpPr/>
            <p:nvPr/>
          </p:nvSpPr>
          <p:spPr bwMode="auto">
            <a:xfrm>
              <a:off x="2443136" y="1849477"/>
              <a:ext cx="46138" cy="31568"/>
            </a:xfrm>
            <a:custGeom>
              <a:avLst/>
              <a:gdLst>
                <a:gd name="T0" fmla="*/ 38 w 38"/>
                <a:gd name="T1" fmla="*/ 23 h 26"/>
                <a:gd name="T2" fmla="*/ 1 w 38"/>
                <a:gd name="T3" fmla="*/ 26 h 26"/>
                <a:gd name="T4" fmla="*/ 0 w 38"/>
                <a:gd name="T5" fmla="*/ 4 h 26"/>
                <a:gd name="T6" fmla="*/ 0 w 38"/>
                <a:gd name="T7" fmla="*/ 4 h 26"/>
                <a:gd name="T8" fmla="*/ 1 w 38"/>
                <a:gd name="T9" fmla="*/ 3 h 26"/>
                <a:gd name="T10" fmla="*/ 4 w 38"/>
                <a:gd name="T11" fmla="*/ 1 h 26"/>
                <a:gd name="T12" fmla="*/ 32 w 38"/>
                <a:gd name="T13" fmla="*/ 0 h 26"/>
                <a:gd name="T14" fmla="*/ 32 w 38"/>
                <a:gd name="T15" fmla="*/ 0 h 26"/>
                <a:gd name="T16" fmla="*/ 35 w 38"/>
                <a:gd name="T17" fmla="*/ 0 h 26"/>
                <a:gd name="T18" fmla="*/ 36 w 38"/>
                <a:gd name="T19" fmla="*/ 3 h 26"/>
                <a:gd name="T20" fmla="*/ 38 w 38"/>
                <a:gd name="T21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26">
                  <a:moveTo>
                    <a:pt x="38" y="23"/>
                  </a:moveTo>
                  <a:lnTo>
                    <a:pt x="1" y="26"/>
                  </a:lnTo>
                  <a:lnTo>
                    <a:pt x="0" y="4"/>
                  </a:lnTo>
                  <a:lnTo>
                    <a:pt x="0" y="4"/>
                  </a:lnTo>
                  <a:lnTo>
                    <a:pt x="1" y="3"/>
                  </a:lnTo>
                  <a:lnTo>
                    <a:pt x="4" y="1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5" y="0"/>
                  </a:lnTo>
                  <a:lnTo>
                    <a:pt x="36" y="3"/>
                  </a:lnTo>
                  <a:lnTo>
                    <a:pt x="38" y="23"/>
                  </a:lnTo>
                  <a:close/>
                </a:path>
              </a:pathLst>
            </a:custGeom>
            <a:solidFill>
              <a:srgbClr val="2D2F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" name="Freeform 349"/>
            <p:cNvSpPr/>
            <p:nvPr/>
          </p:nvSpPr>
          <p:spPr bwMode="auto">
            <a:xfrm>
              <a:off x="2327792" y="1845835"/>
              <a:ext cx="943401" cy="259830"/>
            </a:xfrm>
            <a:custGeom>
              <a:avLst/>
              <a:gdLst>
                <a:gd name="T0" fmla="*/ 761 w 777"/>
                <a:gd name="T1" fmla="*/ 170 h 214"/>
                <a:gd name="T2" fmla="*/ 21 w 777"/>
                <a:gd name="T3" fmla="*/ 214 h 214"/>
                <a:gd name="T4" fmla="*/ 21 w 777"/>
                <a:gd name="T5" fmla="*/ 214 h 214"/>
                <a:gd name="T6" fmla="*/ 14 w 777"/>
                <a:gd name="T7" fmla="*/ 214 h 214"/>
                <a:gd name="T8" fmla="*/ 9 w 777"/>
                <a:gd name="T9" fmla="*/ 214 h 214"/>
                <a:gd name="T10" fmla="*/ 5 w 777"/>
                <a:gd name="T11" fmla="*/ 211 h 214"/>
                <a:gd name="T12" fmla="*/ 2 w 777"/>
                <a:gd name="T13" fmla="*/ 210 h 214"/>
                <a:gd name="T14" fmla="*/ 0 w 777"/>
                <a:gd name="T15" fmla="*/ 207 h 214"/>
                <a:gd name="T16" fmla="*/ 0 w 777"/>
                <a:gd name="T17" fmla="*/ 203 h 214"/>
                <a:gd name="T18" fmla="*/ 0 w 777"/>
                <a:gd name="T19" fmla="*/ 199 h 214"/>
                <a:gd name="T20" fmla="*/ 3 w 777"/>
                <a:gd name="T21" fmla="*/ 195 h 214"/>
                <a:gd name="T22" fmla="*/ 56 w 777"/>
                <a:gd name="T23" fmla="*/ 38 h 214"/>
                <a:gd name="T24" fmla="*/ 705 w 777"/>
                <a:gd name="T25" fmla="*/ 0 h 214"/>
                <a:gd name="T26" fmla="*/ 769 w 777"/>
                <a:gd name="T27" fmla="*/ 139 h 214"/>
                <a:gd name="T28" fmla="*/ 769 w 777"/>
                <a:gd name="T29" fmla="*/ 139 h 214"/>
                <a:gd name="T30" fmla="*/ 773 w 777"/>
                <a:gd name="T31" fmla="*/ 146 h 214"/>
                <a:gd name="T32" fmla="*/ 775 w 777"/>
                <a:gd name="T33" fmla="*/ 153 h 214"/>
                <a:gd name="T34" fmla="*/ 777 w 777"/>
                <a:gd name="T35" fmla="*/ 157 h 214"/>
                <a:gd name="T36" fmla="*/ 777 w 777"/>
                <a:gd name="T37" fmla="*/ 161 h 214"/>
                <a:gd name="T38" fmla="*/ 775 w 777"/>
                <a:gd name="T39" fmla="*/ 165 h 214"/>
                <a:gd name="T40" fmla="*/ 773 w 777"/>
                <a:gd name="T41" fmla="*/ 168 h 214"/>
                <a:gd name="T42" fmla="*/ 767 w 777"/>
                <a:gd name="T43" fmla="*/ 169 h 214"/>
                <a:gd name="T44" fmla="*/ 761 w 777"/>
                <a:gd name="T45" fmla="*/ 170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77" h="214">
                  <a:moveTo>
                    <a:pt x="761" y="170"/>
                  </a:moveTo>
                  <a:lnTo>
                    <a:pt x="21" y="214"/>
                  </a:lnTo>
                  <a:lnTo>
                    <a:pt x="21" y="214"/>
                  </a:lnTo>
                  <a:lnTo>
                    <a:pt x="14" y="214"/>
                  </a:lnTo>
                  <a:lnTo>
                    <a:pt x="9" y="214"/>
                  </a:lnTo>
                  <a:lnTo>
                    <a:pt x="5" y="211"/>
                  </a:lnTo>
                  <a:lnTo>
                    <a:pt x="2" y="210"/>
                  </a:lnTo>
                  <a:lnTo>
                    <a:pt x="0" y="207"/>
                  </a:lnTo>
                  <a:lnTo>
                    <a:pt x="0" y="203"/>
                  </a:lnTo>
                  <a:lnTo>
                    <a:pt x="0" y="199"/>
                  </a:lnTo>
                  <a:lnTo>
                    <a:pt x="3" y="195"/>
                  </a:lnTo>
                  <a:lnTo>
                    <a:pt x="56" y="38"/>
                  </a:lnTo>
                  <a:lnTo>
                    <a:pt x="705" y="0"/>
                  </a:lnTo>
                  <a:lnTo>
                    <a:pt x="769" y="139"/>
                  </a:lnTo>
                  <a:lnTo>
                    <a:pt x="769" y="139"/>
                  </a:lnTo>
                  <a:lnTo>
                    <a:pt x="773" y="146"/>
                  </a:lnTo>
                  <a:lnTo>
                    <a:pt x="775" y="153"/>
                  </a:lnTo>
                  <a:lnTo>
                    <a:pt x="777" y="157"/>
                  </a:lnTo>
                  <a:lnTo>
                    <a:pt x="777" y="161"/>
                  </a:lnTo>
                  <a:lnTo>
                    <a:pt x="775" y="165"/>
                  </a:lnTo>
                  <a:lnTo>
                    <a:pt x="773" y="168"/>
                  </a:lnTo>
                  <a:lnTo>
                    <a:pt x="767" y="169"/>
                  </a:lnTo>
                  <a:lnTo>
                    <a:pt x="761" y="170"/>
                  </a:lnTo>
                  <a:close/>
                </a:path>
              </a:pathLst>
            </a:custGeom>
            <a:solidFill>
              <a:srgbClr val="2D2F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" name="Freeform 350"/>
            <p:cNvSpPr/>
            <p:nvPr/>
          </p:nvSpPr>
          <p:spPr bwMode="auto">
            <a:xfrm>
              <a:off x="2327792" y="1845835"/>
              <a:ext cx="943401" cy="259830"/>
            </a:xfrm>
            <a:custGeom>
              <a:avLst/>
              <a:gdLst>
                <a:gd name="T0" fmla="*/ 761 w 777"/>
                <a:gd name="T1" fmla="*/ 170 h 214"/>
                <a:gd name="T2" fmla="*/ 21 w 777"/>
                <a:gd name="T3" fmla="*/ 214 h 214"/>
                <a:gd name="T4" fmla="*/ 21 w 777"/>
                <a:gd name="T5" fmla="*/ 214 h 214"/>
                <a:gd name="T6" fmla="*/ 14 w 777"/>
                <a:gd name="T7" fmla="*/ 214 h 214"/>
                <a:gd name="T8" fmla="*/ 9 w 777"/>
                <a:gd name="T9" fmla="*/ 214 h 214"/>
                <a:gd name="T10" fmla="*/ 5 w 777"/>
                <a:gd name="T11" fmla="*/ 211 h 214"/>
                <a:gd name="T12" fmla="*/ 2 w 777"/>
                <a:gd name="T13" fmla="*/ 210 h 214"/>
                <a:gd name="T14" fmla="*/ 0 w 777"/>
                <a:gd name="T15" fmla="*/ 207 h 214"/>
                <a:gd name="T16" fmla="*/ 0 w 777"/>
                <a:gd name="T17" fmla="*/ 203 h 214"/>
                <a:gd name="T18" fmla="*/ 0 w 777"/>
                <a:gd name="T19" fmla="*/ 199 h 214"/>
                <a:gd name="T20" fmla="*/ 3 w 777"/>
                <a:gd name="T21" fmla="*/ 195 h 214"/>
                <a:gd name="T22" fmla="*/ 56 w 777"/>
                <a:gd name="T23" fmla="*/ 38 h 214"/>
                <a:gd name="T24" fmla="*/ 705 w 777"/>
                <a:gd name="T25" fmla="*/ 0 h 214"/>
                <a:gd name="T26" fmla="*/ 769 w 777"/>
                <a:gd name="T27" fmla="*/ 139 h 214"/>
                <a:gd name="T28" fmla="*/ 769 w 777"/>
                <a:gd name="T29" fmla="*/ 139 h 214"/>
                <a:gd name="T30" fmla="*/ 773 w 777"/>
                <a:gd name="T31" fmla="*/ 146 h 214"/>
                <a:gd name="T32" fmla="*/ 775 w 777"/>
                <a:gd name="T33" fmla="*/ 153 h 214"/>
                <a:gd name="T34" fmla="*/ 777 w 777"/>
                <a:gd name="T35" fmla="*/ 157 h 214"/>
                <a:gd name="T36" fmla="*/ 777 w 777"/>
                <a:gd name="T37" fmla="*/ 161 h 214"/>
                <a:gd name="T38" fmla="*/ 775 w 777"/>
                <a:gd name="T39" fmla="*/ 165 h 214"/>
                <a:gd name="T40" fmla="*/ 773 w 777"/>
                <a:gd name="T41" fmla="*/ 168 h 214"/>
                <a:gd name="T42" fmla="*/ 767 w 777"/>
                <a:gd name="T43" fmla="*/ 169 h 214"/>
                <a:gd name="T44" fmla="*/ 761 w 777"/>
                <a:gd name="T45" fmla="*/ 170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77" h="214">
                  <a:moveTo>
                    <a:pt x="761" y="170"/>
                  </a:moveTo>
                  <a:lnTo>
                    <a:pt x="21" y="214"/>
                  </a:lnTo>
                  <a:lnTo>
                    <a:pt x="21" y="214"/>
                  </a:lnTo>
                  <a:lnTo>
                    <a:pt x="14" y="214"/>
                  </a:lnTo>
                  <a:lnTo>
                    <a:pt x="9" y="214"/>
                  </a:lnTo>
                  <a:lnTo>
                    <a:pt x="5" y="211"/>
                  </a:lnTo>
                  <a:lnTo>
                    <a:pt x="2" y="210"/>
                  </a:lnTo>
                  <a:lnTo>
                    <a:pt x="0" y="207"/>
                  </a:lnTo>
                  <a:lnTo>
                    <a:pt x="0" y="203"/>
                  </a:lnTo>
                  <a:lnTo>
                    <a:pt x="0" y="199"/>
                  </a:lnTo>
                  <a:lnTo>
                    <a:pt x="3" y="195"/>
                  </a:lnTo>
                  <a:lnTo>
                    <a:pt x="56" y="38"/>
                  </a:lnTo>
                  <a:lnTo>
                    <a:pt x="705" y="0"/>
                  </a:lnTo>
                  <a:lnTo>
                    <a:pt x="769" y="139"/>
                  </a:lnTo>
                  <a:lnTo>
                    <a:pt x="769" y="139"/>
                  </a:lnTo>
                  <a:lnTo>
                    <a:pt x="773" y="146"/>
                  </a:lnTo>
                  <a:lnTo>
                    <a:pt x="775" y="153"/>
                  </a:lnTo>
                  <a:lnTo>
                    <a:pt x="777" y="157"/>
                  </a:lnTo>
                  <a:lnTo>
                    <a:pt x="777" y="161"/>
                  </a:lnTo>
                  <a:lnTo>
                    <a:pt x="775" y="165"/>
                  </a:lnTo>
                  <a:lnTo>
                    <a:pt x="773" y="168"/>
                  </a:lnTo>
                  <a:lnTo>
                    <a:pt x="767" y="169"/>
                  </a:lnTo>
                  <a:lnTo>
                    <a:pt x="761" y="17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" name="Freeform 351"/>
            <p:cNvSpPr/>
            <p:nvPr/>
          </p:nvSpPr>
          <p:spPr bwMode="auto">
            <a:xfrm>
              <a:off x="2377572" y="1862833"/>
              <a:ext cx="846269" cy="205193"/>
            </a:xfrm>
            <a:custGeom>
              <a:avLst/>
              <a:gdLst>
                <a:gd name="T0" fmla="*/ 0 w 697"/>
                <a:gd name="T1" fmla="*/ 169 h 169"/>
                <a:gd name="T2" fmla="*/ 36 w 697"/>
                <a:gd name="T3" fmla="*/ 36 h 169"/>
                <a:gd name="T4" fmla="*/ 643 w 697"/>
                <a:gd name="T5" fmla="*/ 0 h 169"/>
                <a:gd name="T6" fmla="*/ 697 w 697"/>
                <a:gd name="T7" fmla="*/ 128 h 169"/>
                <a:gd name="T8" fmla="*/ 0 w 697"/>
                <a:gd name="T9" fmla="*/ 16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7" h="169">
                  <a:moveTo>
                    <a:pt x="0" y="169"/>
                  </a:moveTo>
                  <a:lnTo>
                    <a:pt x="36" y="36"/>
                  </a:lnTo>
                  <a:lnTo>
                    <a:pt x="643" y="0"/>
                  </a:lnTo>
                  <a:lnTo>
                    <a:pt x="697" y="128"/>
                  </a:lnTo>
                  <a:lnTo>
                    <a:pt x="0" y="169"/>
                  </a:lnTo>
                  <a:close/>
                </a:path>
              </a:pathLst>
            </a:custGeom>
            <a:solidFill>
              <a:srgbClr val="80BD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" name="Freeform 352"/>
            <p:cNvSpPr/>
            <p:nvPr/>
          </p:nvSpPr>
          <p:spPr bwMode="auto">
            <a:xfrm>
              <a:off x="2377572" y="1862833"/>
              <a:ext cx="846269" cy="205193"/>
            </a:xfrm>
            <a:custGeom>
              <a:avLst/>
              <a:gdLst>
                <a:gd name="T0" fmla="*/ 0 w 697"/>
                <a:gd name="T1" fmla="*/ 169 h 169"/>
                <a:gd name="T2" fmla="*/ 36 w 697"/>
                <a:gd name="T3" fmla="*/ 36 h 169"/>
                <a:gd name="T4" fmla="*/ 643 w 697"/>
                <a:gd name="T5" fmla="*/ 0 h 169"/>
                <a:gd name="T6" fmla="*/ 697 w 697"/>
                <a:gd name="T7" fmla="*/ 128 h 169"/>
                <a:gd name="T8" fmla="*/ 0 w 697"/>
                <a:gd name="T9" fmla="*/ 16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7" h="169">
                  <a:moveTo>
                    <a:pt x="0" y="169"/>
                  </a:moveTo>
                  <a:lnTo>
                    <a:pt x="36" y="36"/>
                  </a:lnTo>
                  <a:lnTo>
                    <a:pt x="643" y="0"/>
                  </a:lnTo>
                  <a:lnTo>
                    <a:pt x="697" y="128"/>
                  </a:lnTo>
                  <a:lnTo>
                    <a:pt x="0" y="16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" name="Freeform 353"/>
            <p:cNvSpPr/>
            <p:nvPr/>
          </p:nvSpPr>
          <p:spPr bwMode="auto">
            <a:xfrm>
              <a:off x="2341147" y="2041314"/>
              <a:ext cx="917904" cy="60708"/>
            </a:xfrm>
            <a:custGeom>
              <a:avLst/>
              <a:gdLst>
                <a:gd name="T0" fmla="*/ 754 w 756"/>
                <a:gd name="T1" fmla="*/ 7 h 50"/>
                <a:gd name="T2" fmla="*/ 3 w 756"/>
                <a:gd name="T3" fmla="*/ 50 h 50"/>
                <a:gd name="T4" fmla="*/ 3 w 756"/>
                <a:gd name="T5" fmla="*/ 50 h 50"/>
                <a:gd name="T6" fmla="*/ 2 w 756"/>
                <a:gd name="T7" fmla="*/ 50 h 50"/>
                <a:gd name="T8" fmla="*/ 0 w 756"/>
                <a:gd name="T9" fmla="*/ 47 h 50"/>
                <a:gd name="T10" fmla="*/ 0 w 756"/>
                <a:gd name="T11" fmla="*/ 47 h 50"/>
                <a:gd name="T12" fmla="*/ 0 w 756"/>
                <a:gd name="T13" fmla="*/ 46 h 50"/>
                <a:gd name="T14" fmla="*/ 3 w 756"/>
                <a:gd name="T15" fmla="*/ 45 h 50"/>
                <a:gd name="T16" fmla="*/ 754 w 756"/>
                <a:gd name="T17" fmla="*/ 0 h 50"/>
                <a:gd name="T18" fmla="*/ 754 w 756"/>
                <a:gd name="T19" fmla="*/ 0 h 50"/>
                <a:gd name="T20" fmla="*/ 755 w 756"/>
                <a:gd name="T21" fmla="*/ 1 h 50"/>
                <a:gd name="T22" fmla="*/ 756 w 756"/>
                <a:gd name="T23" fmla="*/ 3 h 50"/>
                <a:gd name="T24" fmla="*/ 756 w 756"/>
                <a:gd name="T25" fmla="*/ 3 h 50"/>
                <a:gd name="T26" fmla="*/ 756 w 756"/>
                <a:gd name="T27" fmla="*/ 5 h 50"/>
                <a:gd name="T28" fmla="*/ 754 w 756"/>
                <a:gd name="T29" fmla="*/ 7 h 50"/>
                <a:gd name="T30" fmla="*/ 754 w 756"/>
                <a:gd name="T31" fmla="*/ 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6" h="50">
                  <a:moveTo>
                    <a:pt x="754" y="7"/>
                  </a:moveTo>
                  <a:lnTo>
                    <a:pt x="3" y="50"/>
                  </a:lnTo>
                  <a:lnTo>
                    <a:pt x="3" y="50"/>
                  </a:lnTo>
                  <a:lnTo>
                    <a:pt x="2" y="50"/>
                  </a:lnTo>
                  <a:lnTo>
                    <a:pt x="0" y="47"/>
                  </a:lnTo>
                  <a:lnTo>
                    <a:pt x="0" y="47"/>
                  </a:lnTo>
                  <a:lnTo>
                    <a:pt x="0" y="46"/>
                  </a:lnTo>
                  <a:lnTo>
                    <a:pt x="3" y="45"/>
                  </a:lnTo>
                  <a:lnTo>
                    <a:pt x="754" y="0"/>
                  </a:lnTo>
                  <a:lnTo>
                    <a:pt x="754" y="0"/>
                  </a:lnTo>
                  <a:lnTo>
                    <a:pt x="755" y="1"/>
                  </a:lnTo>
                  <a:lnTo>
                    <a:pt x="756" y="3"/>
                  </a:lnTo>
                  <a:lnTo>
                    <a:pt x="756" y="3"/>
                  </a:lnTo>
                  <a:lnTo>
                    <a:pt x="756" y="5"/>
                  </a:lnTo>
                  <a:lnTo>
                    <a:pt x="754" y="7"/>
                  </a:lnTo>
                  <a:lnTo>
                    <a:pt x="754" y="7"/>
                  </a:lnTo>
                  <a:close/>
                </a:path>
              </a:pathLst>
            </a:custGeom>
            <a:solidFill>
              <a:srgbClr val="393B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" name="Freeform 354"/>
            <p:cNvSpPr/>
            <p:nvPr/>
          </p:nvSpPr>
          <p:spPr bwMode="auto">
            <a:xfrm>
              <a:off x="3089069" y="1817909"/>
              <a:ext cx="41281" cy="46138"/>
            </a:xfrm>
            <a:custGeom>
              <a:avLst/>
              <a:gdLst>
                <a:gd name="T0" fmla="*/ 31 w 34"/>
                <a:gd name="T1" fmla="*/ 37 h 38"/>
                <a:gd name="T2" fmla="*/ 5 w 34"/>
                <a:gd name="T3" fmla="*/ 38 h 38"/>
                <a:gd name="T4" fmla="*/ 5 w 34"/>
                <a:gd name="T5" fmla="*/ 38 h 38"/>
                <a:gd name="T6" fmla="*/ 3 w 34"/>
                <a:gd name="T7" fmla="*/ 38 h 38"/>
                <a:gd name="T8" fmla="*/ 1 w 34"/>
                <a:gd name="T9" fmla="*/ 36 h 38"/>
                <a:gd name="T10" fmla="*/ 0 w 34"/>
                <a:gd name="T11" fmla="*/ 4 h 38"/>
                <a:gd name="T12" fmla="*/ 0 w 34"/>
                <a:gd name="T13" fmla="*/ 4 h 38"/>
                <a:gd name="T14" fmla="*/ 1 w 34"/>
                <a:gd name="T15" fmla="*/ 3 h 38"/>
                <a:gd name="T16" fmla="*/ 3 w 34"/>
                <a:gd name="T17" fmla="*/ 2 h 38"/>
                <a:gd name="T18" fmla="*/ 28 w 34"/>
                <a:gd name="T19" fmla="*/ 0 h 38"/>
                <a:gd name="T20" fmla="*/ 28 w 34"/>
                <a:gd name="T21" fmla="*/ 0 h 38"/>
                <a:gd name="T22" fmla="*/ 31 w 34"/>
                <a:gd name="T23" fmla="*/ 2 h 38"/>
                <a:gd name="T24" fmla="*/ 32 w 34"/>
                <a:gd name="T25" fmla="*/ 3 h 38"/>
                <a:gd name="T26" fmla="*/ 34 w 34"/>
                <a:gd name="T27" fmla="*/ 34 h 38"/>
                <a:gd name="T28" fmla="*/ 34 w 34"/>
                <a:gd name="T29" fmla="*/ 34 h 38"/>
                <a:gd name="T30" fmla="*/ 32 w 34"/>
                <a:gd name="T31" fmla="*/ 36 h 38"/>
                <a:gd name="T32" fmla="*/ 31 w 34"/>
                <a:gd name="T33" fmla="*/ 37 h 38"/>
                <a:gd name="T34" fmla="*/ 31 w 34"/>
                <a:gd name="T35" fmla="*/ 3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4" h="38">
                  <a:moveTo>
                    <a:pt x="31" y="37"/>
                  </a:moveTo>
                  <a:lnTo>
                    <a:pt x="5" y="38"/>
                  </a:lnTo>
                  <a:lnTo>
                    <a:pt x="5" y="38"/>
                  </a:lnTo>
                  <a:lnTo>
                    <a:pt x="3" y="38"/>
                  </a:lnTo>
                  <a:lnTo>
                    <a:pt x="1" y="36"/>
                  </a:lnTo>
                  <a:lnTo>
                    <a:pt x="0" y="4"/>
                  </a:lnTo>
                  <a:lnTo>
                    <a:pt x="0" y="4"/>
                  </a:lnTo>
                  <a:lnTo>
                    <a:pt x="1" y="3"/>
                  </a:lnTo>
                  <a:lnTo>
                    <a:pt x="3" y="2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31" y="2"/>
                  </a:lnTo>
                  <a:lnTo>
                    <a:pt x="32" y="3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2" y="36"/>
                  </a:lnTo>
                  <a:lnTo>
                    <a:pt x="31" y="37"/>
                  </a:lnTo>
                  <a:lnTo>
                    <a:pt x="31" y="37"/>
                  </a:lnTo>
                  <a:close/>
                </a:path>
              </a:pathLst>
            </a:custGeom>
            <a:solidFill>
              <a:srgbClr val="393B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" name="Freeform 355"/>
            <p:cNvSpPr/>
            <p:nvPr/>
          </p:nvSpPr>
          <p:spPr bwMode="auto">
            <a:xfrm>
              <a:off x="2446779" y="1855548"/>
              <a:ext cx="40068" cy="46138"/>
            </a:xfrm>
            <a:custGeom>
              <a:avLst/>
              <a:gdLst>
                <a:gd name="T0" fmla="*/ 31 w 33"/>
                <a:gd name="T1" fmla="*/ 37 h 38"/>
                <a:gd name="T2" fmla="*/ 5 w 33"/>
                <a:gd name="T3" fmla="*/ 38 h 38"/>
                <a:gd name="T4" fmla="*/ 5 w 33"/>
                <a:gd name="T5" fmla="*/ 38 h 38"/>
                <a:gd name="T6" fmla="*/ 2 w 33"/>
                <a:gd name="T7" fmla="*/ 38 h 38"/>
                <a:gd name="T8" fmla="*/ 1 w 33"/>
                <a:gd name="T9" fmla="*/ 36 h 38"/>
                <a:gd name="T10" fmla="*/ 0 w 33"/>
                <a:gd name="T11" fmla="*/ 6 h 38"/>
                <a:gd name="T12" fmla="*/ 0 w 33"/>
                <a:gd name="T13" fmla="*/ 6 h 38"/>
                <a:gd name="T14" fmla="*/ 1 w 33"/>
                <a:gd name="T15" fmla="*/ 3 h 38"/>
                <a:gd name="T16" fmla="*/ 2 w 33"/>
                <a:gd name="T17" fmla="*/ 2 h 38"/>
                <a:gd name="T18" fmla="*/ 28 w 33"/>
                <a:gd name="T19" fmla="*/ 0 h 38"/>
                <a:gd name="T20" fmla="*/ 28 w 33"/>
                <a:gd name="T21" fmla="*/ 0 h 38"/>
                <a:gd name="T22" fmla="*/ 31 w 33"/>
                <a:gd name="T23" fmla="*/ 2 h 38"/>
                <a:gd name="T24" fmla="*/ 32 w 33"/>
                <a:gd name="T25" fmla="*/ 3 h 38"/>
                <a:gd name="T26" fmla="*/ 33 w 33"/>
                <a:gd name="T27" fmla="*/ 34 h 38"/>
                <a:gd name="T28" fmla="*/ 33 w 33"/>
                <a:gd name="T29" fmla="*/ 34 h 38"/>
                <a:gd name="T30" fmla="*/ 32 w 33"/>
                <a:gd name="T31" fmla="*/ 36 h 38"/>
                <a:gd name="T32" fmla="*/ 31 w 33"/>
                <a:gd name="T33" fmla="*/ 37 h 38"/>
                <a:gd name="T34" fmla="*/ 31 w 33"/>
                <a:gd name="T35" fmla="*/ 3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" h="38">
                  <a:moveTo>
                    <a:pt x="31" y="37"/>
                  </a:moveTo>
                  <a:lnTo>
                    <a:pt x="5" y="38"/>
                  </a:lnTo>
                  <a:lnTo>
                    <a:pt x="5" y="38"/>
                  </a:lnTo>
                  <a:lnTo>
                    <a:pt x="2" y="38"/>
                  </a:lnTo>
                  <a:lnTo>
                    <a:pt x="1" y="36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3"/>
                  </a:lnTo>
                  <a:lnTo>
                    <a:pt x="2" y="2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31" y="2"/>
                  </a:lnTo>
                  <a:lnTo>
                    <a:pt x="32" y="3"/>
                  </a:lnTo>
                  <a:lnTo>
                    <a:pt x="33" y="34"/>
                  </a:lnTo>
                  <a:lnTo>
                    <a:pt x="33" y="34"/>
                  </a:lnTo>
                  <a:lnTo>
                    <a:pt x="32" y="36"/>
                  </a:lnTo>
                  <a:lnTo>
                    <a:pt x="31" y="37"/>
                  </a:lnTo>
                  <a:lnTo>
                    <a:pt x="31" y="37"/>
                  </a:lnTo>
                  <a:close/>
                </a:path>
              </a:pathLst>
            </a:custGeom>
            <a:solidFill>
              <a:srgbClr val="393B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" name="Freeform 356"/>
            <p:cNvSpPr/>
            <p:nvPr/>
          </p:nvSpPr>
          <p:spPr bwMode="auto">
            <a:xfrm>
              <a:off x="2434638" y="1780270"/>
              <a:ext cx="36425" cy="30354"/>
            </a:xfrm>
            <a:custGeom>
              <a:avLst/>
              <a:gdLst>
                <a:gd name="T0" fmla="*/ 26 w 30"/>
                <a:gd name="T1" fmla="*/ 23 h 25"/>
                <a:gd name="T2" fmla="*/ 6 w 30"/>
                <a:gd name="T3" fmla="*/ 25 h 25"/>
                <a:gd name="T4" fmla="*/ 6 w 30"/>
                <a:gd name="T5" fmla="*/ 25 h 25"/>
                <a:gd name="T6" fmla="*/ 3 w 30"/>
                <a:gd name="T7" fmla="*/ 23 h 25"/>
                <a:gd name="T8" fmla="*/ 2 w 30"/>
                <a:gd name="T9" fmla="*/ 21 h 25"/>
                <a:gd name="T10" fmla="*/ 0 w 30"/>
                <a:gd name="T11" fmla="*/ 6 h 25"/>
                <a:gd name="T12" fmla="*/ 0 w 30"/>
                <a:gd name="T13" fmla="*/ 6 h 25"/>
                <a:gd name="T14" fmla="*/ 2 w 30"/>
                <a:gd name="T15" fmla="*/ 3 h 25"/>
                <a:gd name="T16" fmla="*/ 4 w 30"/>
                <a:gd name="T17" fmla="*/ 2 h 25"/>
                <a:gd name="T18" fmla="*/ 25 w 30"/>
                <a:gd name="T19" fmla="*/ 0 h 25"/>
                <a:gd name="T20" fmla="*/ 25 w 30"/>
                <a:gd name="T21" fmla="*/ 0 h 25"/>
                <a:gd name="T22" fmla="*/ 27 w 30"/>
                <a:gd name="T23" fmla="*/ 2 h 25"/>
                <a:gd name="T24" fmla="*/ 29 w 30"/>
                <a:gd name="T25" fmla="*/ 4 h 25"/>
                <a:gd name="T26" fmla="*/ 30 w 30"/>
                <a:gd name="T27" fmla="*/ 19 h 25"/>
                <a:gd name="T28" fmla="*/ 30 w 30"/>
                <a:gd name="T29" fmla="*/ 19 h 25"/>
                <a:gd name="T30" fmla="*/ 29 w 30"/>
                <a:gd name="T31" fmla="*/ 22 h 25"/>
                <a:gd name="T32" fmla="*/ 26 w 30"/>
                <a:gd name="T33" fmla="*/ 23 h 25"/>
                <a:gd name="T34" fmla="*/ 26 w 30"/>
                <a:gd name="T35" fmla="*/ 2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25">
                  <a:moveTo>
                    <a:pt x="26" y="23"/>
                  </a:moveTo>
                  <a:lnTo>
                    <a:pt x="6" y="25"/>
                  </a:lnTo>
                  <a:lnTo>
                    <a:pt x="6" y="25"/>
                  </a:lnTo>
                  <a:lnTo>
                    <a:pt x="3" y="23"/>
                  </a:lnTo>
                  <a:lnTo>
                    <a:pt x="2" y="21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3"/>
                  </a:lnTo>
                  <a:lnTo>
                    <a:pt x="4" y="2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7" y="2"/>
                  </a:lnTo>
                  <a:lnTo>
                    <a:pt x="29" y="4"/>
                  </a:lnTo>
                  <a:lnTo>
                    <a:pt x="30" y="19"/>
                  </a:lnTo>
                  <a:lnTo>
                    <a:pt x="30" y="19"/>
                  </a:lnTo>
                  <a:lnTo>
                    <a:pt x="29" y="22"/>
                  </a:lnTo>
                  <a:lnTo>
                    <a:pt x="26" y="23"/>
                  </a:lnTo>
                  <a:lnTo>
                    <a:pt x="26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" name="Freeform 357"/>
            <p:cNvSpPr/>
            <p:nvPr/>
          </p:nvSpPr>
          <p:spPr bwMode="auto">
            <a:xfrm>
              <a:off x="2433423" y="1737775"/>
              <a:ext cx="36425" cy="37639"/>
            </a:xfrm>
            <a:custGeom>
              <a:avLst/>
              <a:gdLst>
                <a:gd name="T0" fmla="*/ 24 w 30"/>
                <a:gd name="T1" fmla="*/ 30 h 31"/>
                <a:gd name="T2" fmla="*/ 7 w 30"/>
                <a:gd name="T3" fmla="*/ 31 h 31"/>
                <a:gd name="T4" fmla="*/ 7 w 30"/>
                <a:gd name="T5" fmla="*/ 31 h 31"/>
                <a:gd name="T6" fmla="*/ 3 w 30"/>
                <a:gd name="T7" fmla="*/ 30 h 31"/>
                <a:gd name="T8" fmla="*/ 1 w 30"/>
                <a:gd name="T9" fmla="*/ 26 h 31"/>
                <a:gd name="T10" fmla="*/ 0 w 30"/>
                <a:gd name="T11" fmla="*/ 6 h 31"/>
                <a:gd name="T12" fmla="*/ 0 w 30"/>
                <a:gd name="T13" fmla="*/ 6 h 31"/>
                <a:gd name="T14" fmla="*/ 1 w 30"/>
                <a:gd name="T15" fmla="*/ 3 h 31"/>
                <a:gd name="T16" fmla="*/ 4 w 30"/>
                <a:gd name="T17" fmla="*/ 0 h 31"/>
                <a:gd name="T18" fmla="*/ 23 w 30"/>
                <a:gd name="T19" fmla="*/ 0 h 31"/>
                <a:gd name="T20" fmla="*/ 23 w 30"/>
                <a:gd name="T21" fmla="*/ 0 h 31"/>
                <a:gd name="T22" fmla="*/ 26 w 30"/>
                <a:gd name="T23" fmla="*/ 2 h 31"/>
                <a:gd name="T24" fmla="*/ 28 w 30"/>
                <a:gd name="T25" fmla="*/ 4 h 31"/>
                <a:gd name="T26" fmla="*/ 30 w 30"/>
                <a:gd name="T27" fmla="*/ 25 h 31"/>
                <a:gd name="T28" fmla="*/ 30 w 30"/>
                <a:gd name="T29" fmla="*/ 25 h 31"/>
                <a:gd name="T30" fmla="*/ 28 w 30"/>
                <a:gd name="T31" fmla="*/ 29 h 31"/>
                <a:gd name="T32" fmla="*/ 24 w 30"/>
                <a:gd name="T33" fmla="*/ 30 h 31"/>
                <a:gd name="T34" fmla="*/ 24 w 30"/>
                <a:gd name="T35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24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3" y="30"/>
                  </a:lnTo>
                  <a:lnTo>
                    <a:pt x="1" y="26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3"/>
                  </a:lnTo>
                  <a:lnTo>
                    <a:pt x="4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6" y="2"/>
                  </a:lnTo>
                  <a:lnTo>
                    <a:pt x="28" y="4"/>
                  </a:lnTo>
                  <a:lnTo>
                    <a:pt x="30" y="25"/>
                  </a:lnTo>
                  <a:lnTo>
                    <a:pt x="30" y="25"/>
                  </a:lnTo>
                  <a:lnTo>
                    <a:pt x="28" y="29"/>
                  </a:lnTo>
                  <a:lnTo>
                    <a:pt x="24" y="30"/>
                  </a:lnTo>
                  <a:lnTo>
                    <a:pt x="24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" name="Freeform 358"/>
            <p:cNvSpPr/>
            <p:nvPr/>
          </p:nvSpPr>
          <p:spPr bwMode="auto">
            <a:xfrm>
              <a:off x="2429781" y="1694065"/>
              <a:ext cx="36425" cy="38853"/>
            </a:xfrm>
            <a:custGeom>
              <a:avLst/>
              <a:gdLst>
                <a:gd name="T0" fmla="*/ 24 w 30"/>
                <a:gd name="T1" fmla="*/ 31 h 32"/>
                <a:gd name="T2" fmla="*/ 7 w 30"/>
                <a:gd name="T3" fmla="*/ 32 h 32"/>
                <a:gd name="T4" fmla="*/ 7 w 30"/>
                <a:gd name="T5" fmla="*/ 32 h 32"/>
                <a:gd name="T6" fmla="*/ 4 w 30"/>
                <a:gd name="T7" fmla="*/ 31 h 32"/>
                <a:gd name="T8" fmla="*/ 3 w 30"/>
                <a:gd name="T9" fmla="*/ 31 h 32"/>
                <a:gd name="T10" fmla="*/ 2 w 30"/>
                <a:gd name="T11" fmla="*/ 27 h 32"/>
                <a:gd name="T12" fmla="*/ 0 w 30"/>
                <a:gd name="T13" fmla="*/ 7 h 32"/>
                <a:gd name="T14" fmla="*/ 0 w 30"/>
                <a:gd name="T15" fmla="*/ 7 h 32"/>
                <a:gd name="T16" fmla="*/ 2 w 30"/>
                <a:gd name="T17" fmla="*/ 3 h 32"/>
                <a:gd name="T18" fmla="*/ 6 w 30"/>
                <a:gd name="T19" fmla="*/ 1 h 32"/>
                <a:gd name="T20" fmla="*/ 23 w 30"/>
                <a:gd name="T21" fmla="*/ 0 h 32"/>
                <a:gd name="T22" fmla="*/ 23 w 30"/>
                <a:gd name="T23" fmla="*/ 0 h 32"/>
                <a:gd name="T24" fmla="*/ 27 w 30"/>
                <a:gd name="T25" fmla="*/ 1 h 32"/>
                <a:gd name="T26" fmla="*/ 29 w 30"/>
                <a:gd name="T27" fmla="*/ 5 h 32"/>
                <a:gd name="T28" fmla="*/ 30 w 30"/>
                <a:gd name="T29" fmla="*/ 25 h 32"/>
                <a:gd name="T30" fmla="*/ 30 w 30"/>
                <a:gd name="T31" fmla="*/ 25 h 32"/>
                <a:gd name="T32" fmla="*/ 29 w 30"/>
                <a:gd name="T33" fmla="*/ 28 h 32"/>
                <a:gd name="T34" fmla="*/ 24 w 30"/>
                <a:gd name="T35" fmla="*/ 31 h 32"/>
                <a:gd name="T36" fmla="*/ 24 w 30"/>
                <a:gd name="T37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" h="32">
                  <a:moveTo>
                    <a:pt x="24" y="31"/>
                  </a:moveTo>
                  <a:lnTo>
                    <a:pt x="7" y="32"/>
                  </a:lnTo>
                  <a:lnTo>
                    <a:pt x="7" y="32"/>
                  </a:lnTo>
                  <a:lnTo>
                    <a:pt x="4" y="31"/>
                  </a:lnTo>
                  <a:lnTo>
                    <a:pt x="3" y="31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3"/>
                  </a:lnTo>
                  <a:lnTo>
                    <a:pt x="6" y="1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7" y="1"/>
                  </a:lnTo>
                  <a:lnTo>
                    <a:pt x="29" y="5"/>
                  </a:lnTo>
                  <a:lnTo>
                    <a:pt x="30" y="25"/>
                  </a:lnTo>
                  <a:lnTo>
                    <a:pt x="30" y="25"/>
                  </a:lnTo>
                  <a:lnTo>
                    <a:pt x="29" y="28"/>
                  </a:lnTo>
                  <a:lnTo>
                    <a:pt x="24" y="31"/>
                  </a:lnTo>
                  <a:lnTo>
                    <a:pt x="24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" name="Freeform 359"/>
            <p:cNvSpPr/>
            <p:nvPr/>
          </p:nvSpPr>
          <p:spPr bwMode="auto">
            <a:xfrm>
              <a:off x="2428567" y="1651569"/>
              <a:ext cx="33996" cy="37639"/>
            </a:xfrm>
            <a:custGeom>
              <a:avLst/>
              <a:gdLst>
                <a:gd name="T0" fmla="*/ 24 w 28"/>
                <a:gd name="T1" fmla="*/ 29 h 31"/>
                <a:gd name="T2" fmla="*/ 5 w 28"/>
                <a:gd name="T3" fmla="*/ 31 h 31"/>
                <a:gd name="T4" fmla="*/ 5 w 28"/>
                <a:gd name="T5" fmla="*/ 31 h 31"/>
                <a:gd name="T6" fmla="*/ 3 w 28"/>
                <a:gd name="T7" fmla="*/ 29 h 31"/>
                <a:gd name="T8" fmla="*/ 0 w 28"/>
                <a:gd name="T9" fmla="*/ 27 h 31"/>
                <a:gd name="T10" fmla="*/ 0 w 28"/>
                <a:gd name="T11" fmla="*/ 6 h 31"/>
                <a:gd name="T12" fmla="*/ 0 w 28"/>
                <a:gd name="T13" fmla="*/ 6 h 31"/>
                <a:gd name="T14" fmla="*/ 0 w 28"/>
                <a:gd name="T15" fmla="*/ 2 h 31"/>
                <a:gd name="T16" fmla="*/ 4 w 28"/>
                <a:gd name="T17" fmla="*/ 1 h 31"/>
                <a:gd name="T18" fmla="*/ 23 w 28"/>
                <a:gd name="T19" fmla="*/ 0 h 31"/>
                <a:gd name="T20" fmla="*/ 23 w 28"/>
                <a:gd name="T21" fmla="*/ 0 h 31"/>
                <a:gd name="T22" fmla="*/ 25 w 28"/>
                <a:gd name="T23" fmla="*/ 1 h 31"/>
                <a:gd name="T24" fmla="*/ 28 w 28"/>
                <a:gd name="T25" fmla="*/ 4 h 31"/>
                <a:gd name="T26" fmla="*/ 28 w 28"/>
                <a:gd name="T27" fmla="*/ 24 h 31"/>
                <a:gd name="T28" fmla="*/ 28 w 28"/>
                <a:gd name="T29" fmla="*/ 24 h 31"/>
                <a:gd name="T30" fmla="*/ 27 w 28"/>
                <a:gd name="T31" fmla="*/ 28 h 31"/>
                <a:gd name="T32" fmla="*/ 24 w 28"/>
                <a:gd name="T33" fmla="*/ 29 h 31"/>
                <a:gd name="T34" fmla="*/ 24 w 28"/>
                <a:gd name="T35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" h="31">
                  <a:moveTo>
                    <a:pt x="24" y="29"/>
                  </a:moveTo>
                  <a:lnTo>
                    <a:pt x="5" y="31"/>
                  </a:lnTo>
                  <a:lnTo>
                    <a:pt x="5" y="31"/>
                  </a:lnTo>
                  <a:lnTo>
                    <a:pt x="3" y="29"/>
                  </a:lnTo>
                  <a:lnTo>
                    <a:pt x="0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2"/>
                  </a:lnTo>
                  <a:lnTo>
                    <a:pt x="4" y="1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5" y="1"/>
                  </a:lnTo>
                  <a:lnTo>
                    <a:pt x="28" y="4"/>
                  </a:lnTo>
                  <a:lnTo>
                    <a:pt x="28" y="24"/>
                  </a:lnTo>
                  <a:lnTo>
                    <a:pt x="28" y="24"/>
                  </a:lnTo>
                  <a:lnTo>
                    <a:pt x="27" y="28"/>
                  </a:lnTo>
                  <a:lnTo>
                    <a:pt x="24" y="29"/>
                  </a:lnTo>
                  <a:lnTo>
                    <a:pt x="24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" name="Freeform 360"/>
            <p:cNvSpPr/>
            <p:nvPr/>
          </p:nvSpPr>
          <p:spPr bwMode="auto">
            <a:xfrm>
              <a:off x="2424924" y="1609074"/>
              <a:ext cx="36425" cy="37639"/>
            </a:xfrm>
            <a:custGeom>
              <a:avLst/>
              <a:gdLst>
                <a:gd name="T0" fmla="*/ 24 w 30"/>
                <a:gd name="T1" fmla="*/ 29 h 31"/>
                <a:gd name="T2" fmla="*/ 7 w 30"/>
                <a:gd name="T3" fmla="*/ 31 h 31"/>
                <a:gd name="T4" fmla="*/ 7 w 30"/>
                <a:gd name="T5" fmla="*/ 31 h 31"/>
                <a:gd name="T6" fmla="*/ 3 w 30"/>
                <a:gd name="T7" fmla="*/ 29 h 31"/>
                <a:gd name="T8" fmla="*/ 1 w 30"/>
                <a:gd name="T9" fmla="*/ 25 h 31"/>
                <a:gd name="T10" fmla="*/ 0 w 30"/>
                <a:gd name="T11" fmla="*/ 5 h 31"/>
                <a:gd name="T12" fmla="*/ 0 w 30"/>
                <a:gd name="T13" fmla="*/ 5 h 31"/>
                <a:gd name="T14" fmla="*/ 1 w 30"/>
                <a:gd name="T15" fmla="*/ 2 h 31"/>
                <a:gd name="T16" fmla="*/ 4 w 30"/>
                <a:gd name="T17" fmla="*/ 0 h 31"/>
                <a:gd name="T18" fmla="*/ 23 w 30"/>
                <a:gd name="T19" fmla="*/ 0 h 31"/>
                <a:gd name="T20" fmla="*/ 23 w 30"/>
                <a:gd name="T21" fmla="*/ 0 h 31"/>
                <a:gd name="T22" fmla="*/ 27 w 30"/>
                <a:gd name="T23" fmla="*/ 0 h 31"/>
                <a:gd name="T24" fmla="*/ 28 w 30"/>
                <a:gd name="T25" fmla="*/ 4 h 31"/>
                <a:gd name="T26" fmla="*/ 30 w 30"/>
                <a:gd name="T27" fmla="*/ 24 h 31"/>
                <a:gd name="T28" fmla="*/ 30 w 30"/>
                <a:gd name="T29" fmla="*/ 24 h 31"/>
                <a:gd name="T30" fmla="*/ 28 w 30"/>
                <a:gd name="T31" fmla="*/ 28 h 31"/>
                <a:gd name="T32" fmla="*/ 24 w 30"/>
                <a:gd name="T33" fmla="*/ 29 h 31"/>
                <a:gd name="T34" fmla="*/ 24 w 30"/>
                <a:gd name="T35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24" y="29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3" y="29"/>
                  </a:lnTo>
                  <a:lnTo>
                    <a:pt x="1" y="25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2"/>
                  </a:lnTo>
                  <a:lnTo>
                    <a:pt x="4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7" y="0"/>
                  </a:lnTo>
                  <a:lnTo>
                    <a:pt x="28" y="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28" y="28"/>
                  </a:lnTo>
                  <a:lnTo>
                    <a:pt x="24" y="29"/>
                  </a:lnTo>
                  <a:lnTo>
                    <a:pt x="24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" name="Freeform 361"/>
            <p:cNvSpPr/>
            <p:nvPr/>
          </p:nvSpPr>
          <p:spPr bwMode="auto">
            <a:xfrm>
              <a:off x="2421282" y="1564150"/>
              <a:ext cx="36425" cy="37639"/>
            </a:xfrm>
            <a:custGeom>
              <a:avLst/>
              <a:gdLst>
                <a:gd name="T0" fmla="*/ 26 w 30"/>
                <a:gd name="T1" fmla="*/ 31 h 31"/>
                <a:gd name="T2" fmla="*/ 7 w 30"/>
                <a:gd name="T3" fmla="*/ 31 h 31"/>
                <a:gd name="T4" fmla="*/ 7 w 30"/>
                <a:gd name="T5" fmla="*/ 31 h 31"/>
                <a:gd name="T6" fmla="*/ 4 w 30"/>
                <a:gd name="T7" fmla="*/ 31 h 31"/>
                <a:gd name="T8" fmla="*/ 2 w 30"/>
                <a:gd name="T9" fmla="*/ 27 h 31"/>
                <a:gd name="T10" fmla="*/ 0 w 30"/>
                <a:gd name="T11" fmla="*/ 7 h 31"/>
                <a:gd name="T12" fmla="*/ 0 w 30"/>
                <a:gd name="T13" fmla="*/ 7 h 31"/>
                <a:gd name="T14" fmla="*/ 2 w 30"/>
                <a:gd name="T15" fmla="*/ 3 h 31"/>
                <a:gd name="T16" fmla="*/ 6 w 30"/>
                <a:gd name="T17" fmla="*/ 2 h 31"/>
                <a:gd name="T18" fmla="*/ 23 w 30"/>
                <a:gd name="T19" fmla="*/ 0 h 31"/>
                <a:gd name="T20" fmla="*/ 23 w 30"/>
                <a:gd name="T21" fmla="*/ 0 h 31"/>
                <a:gd name="T22" fmla="*/ 27 w 30"/>
                <a:gd name="T23" fmla="*/ 2 h 31"/>
                <a:gd name="T24" fmla="*/ 29 w 30"/>
                <a:gd name="T25" fmla="*/ 6 h 31"/>
                <a:gd name="T26" fmla="*/ 30 w 30"/>
                <a:gd name="T27" fmla="*/ 26 h 31"/>
                <a:gd name="T28" fmla="*/ 30 w 30"/>
                <a:gd name="T29" fmla="*/ 26 h 31"/>
                <a:gd name="T30" fmla="*/ 29 w 30"/>
                <a:gd name="T31" fmla="*/ 29 h 31"/>
                <a:gd name="T32" fmla="*/ 26 w 30"/>
                <a:gd name="T33" fmla="*/ 31 h 31"/>
                <a:gd name="T34" fmla="*/ 26 w 30"/>
                <a:gd name="T3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26" y="31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3"/>
                  </a:lnTo>
                  <a:lnTo>
                    <a:pt x="6" y="2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7" y="2"/>
                  </a:lnTo>
                  <a:lnTo>
                    <a:pt x="29" y="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29" y="29"/>
                  </a:lnTo>
                  <a:lnTo>
                    <a:pt x="26" y="31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" name="Freeform 362"/>
            <p:cNvSpPr/>
            <p:nvPr/>
          </p:nvSpPr>
          <p:spPr bwMode="auto">
            <a:xfrm>
              <a:off x="2477133" y="1777842"/>
              <a:ext cx="36425" cy="29140"/>
            </a:xfrm>
            <a:custGeom>
              <a:avLst/>
              <a:gdLst>
                <a:gd name="T0" fmla="*/ 26 w 30"/>
                <a:gd name="T1" fmla="*/ 24 h 24"/>
                <a:gd name="T2" fmla="*/ 6 w 30"/>
                <a:gd name="T3" fmla="*/ 24 h 24"/>
                <a:gd name="T4" fmla="*/ 6 w 30"/>
                <a:gd name="T5" fmla="*/ 24 h 24"/>
                <a:gd name="T6" fmla="*/ 3 w 30"/>
                <a:gd name="T7" fmla="*/ 24 h 24"/>
                <a:gd name="T8" fmla="*/ 2 w 30"/>
                <a:gd name="T9" fmla="*/ 21 h 24"/>
                <a:gd name="T10" fmla="*/ 0 w 30"/>
                <a:gd name="T11" fmla="*/ 6 h 24"/>
                <a:gd name="T12" fmla="*/ 0 w 30"/>
                <a:gd name="T13" fmla="*/ 6 h 24"/>
                <a:gd name="T14" fmla="*/ 2 w 30"/>
                <a:gd name="T15" fmla="*/ 2 h 24"/>
                <a:gd name="T16" fmla="*/ 4 w 30"/>
                <a:gd name="T17" fmla="*/ 1 h 24"/>
                <a:gd name="T18" fmla="*/ 25 w 30"/>
                <a:gd name="T19" fmla="*/ 0 h 24"/>
                <a:gd name="T20" fmla="*/ 25 w 30"/>
                <a:gd name="T21" fmla="*/ 0 h 24"/>
                <a:gd name="T22" fmla="*/ 27 w 30"/>
                <a:gd name="T23" fmla="*/ 1 h 24"/>
                <a:gd name="T24" fmla="*/ 29 w 30"/>
                <a:gd name="T25" fmla="*/ 4 h 24"/>
                <a:gd name="T26" fmla="*/ 30 w 30"/>
                <a:gd name="T27" fmla="*/ 19 h 24"/>
                <a:gd name="T28" fmla="*/ 30 w 30"/>
                <a:gd name="T29" fmla="*/ 19 h 24"/>
                <a:gd name="T30" fmla="*/ 29 w 30"/>
                <a:gd name="T31" fmla="*/ 23 h 24"/>
                <a:gd name="T32" fmla="*/ 26 w 30"/>
                <a:gd name="T33" fmla="*/ 24 h 24"/>
                <a:gd name="T34" fmla="*/ 26 w 30"/>
                <a:gd name="T3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24">
                  <a:moveTo>
                    <a:pt x="26" y="24"/>
                  </a:moveTo>
                  <a:lnTo>
                    <a:pt x="6" y="24"/>
                  </a:lnTo>
                  <a:lnTo>
                    <a:pt x="6" y="24"/>
                  </a:lnTo>
                  <a:lnTo>
                    <a:pt x="3" y="24"/>
                  </a:lnTo>
                  <a:lnTo>
                    <a:pt x="2" y="21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2"/>
                  </a:lnTo>
                  <a:lnTo>
                    <a:pt x="4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7" y="1"/>
                  </a:lnTo>
                  <a:lnTo>
                    <a:pt x="29" y="4"/>
                  </a:lnTo>
                  <a:lnTo>
                    <a:pt x="30" y="19"/>
                  </a:lnTo>
                  <a:lnTo>
                    <a:pt x="30" y="19"/>
                  </a:lnTo>
                  <a:lnTo>
                    <a:pt x="29" y="23"/>
                  </a:lnTo>
                  <a:lnTo>
                    <a:pt x="26" y="24"/>
                  </a:lnTo>
                  <a:lnTo>
                    <a:pt x="26" y="24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" name="Freeform 363"/>
            <p:cNvSpPr/>
            <p:nvPr/>
          </p:nvSpPr>
          <p:spPr bwMode="auto">
            <a:xfrm>
              <a:off x="2475919" y="1732918"/>
              <a:ext cx="75278" cy="40068"/>
            </a:xfrm>
            <a:custGeom>
              <a:avLst/>
              <a:gdLst>
                <a:gd name="T0" fmla="*/ 57 w 62"/>
                <a:gd name="T1" fmla="*/ 30 h 33"/>
                <a:gd name="T2" fmla="*/ 7 w 62"/>
                <a:gd name="T3" fmla="*/ 33 h 33"/>
                <a:gd name="T4" fmla="*/ 7 w 62"/>
                <a:gd name="T5" fmla="*/ 33 h 33"/>
                <a:gd name="T6" fmla="*/ 4 w 62"/>
                <a:gd name="T7" fmla="*/ 33 h 33"/>
                <a:gd name="T8" fmla="*/ 3 w 62"/>
                <a:gd name="T9" fmla="*/ 31 h 33"/>
                <a:gd name="T10" fmla="*/ 1 w 62"/>
                <a:gd name="T11" fmla="*/ 30 h 33"/>
                <a:gd name="T12" fmla="*/ 1 w 62"/>
                <a:gd name="T13" fmla="*/ 29 h 33"/>
                <a:gd name="T14" fmla="*/ 0 w 62"/>
                <a:gd name="T15" fmla="*/ 8 h 33"/>
                <a:gd name="T16" fmla="*/ 0 w 62"/>
                <a:gd name="T17" fmla="*/ 8 h 33"/>
                <a:gd name="T18" fmla="*/ 0 w 62"/>
                <a:gd name="T19" fmla="*/ 7 h 33"/>
                <a:gd name="T20" fmla="*/ 1 w 62"/>
                <a:gd name="T21" fmla="*/ 4 h 33"/>
                <a:gd name="T22" fmla="*/ 3 w 62"/>
                <a:gd name="T23" fmla="*/ 3 h 33"/>
                <a:gd name="T24" fmla="*/ 5 w 62"/>
                <a:gd name="T25" fmla="*/ 3 h 33"/>
                <a:gd name="T26" fmla="*/ 55 w 62"/>
                <a:gd name="T27" fmla="*/ 0 h 33"/>
                <a:gd name="T28" fmla="*/ 55 w 62"/>
                <a:gd name="T29" fmla="*/ 0 h 33"/>
                <a:gd name="T30" fmla="*/ 58 w 62"/>
                <a:gd name="T31" fmla="*/ 0 h 33"/>
                <a:gd name="T32" fmla="*/ 59 w 62"/>
                <a:gd name="T33" fmla="*/ 2 h 33"/>
                <a:gd name="T34" fmla="*/ 61 w 62"/>
                <a:gd name="T35" fmla="*/ 3 h 33"/>
                <a:gd name="T36" fmla="*/ 61 w 62"/>
                <a:gd name="T37" fmla="*/ 4 h 33"/>
                <a:gd name="T38" fmla="*/ 62 w 62"/>
                <a:gd name="T39" fmla="*/ 25 h 33"/>
                <a:gd name="T40" fmla="*/ 62 w 62"/>
                <a:gd name="T41" fmla="*/ 25 h 33"/>
                <a:gd name="T42" fmla="*/ 62 w 62"/>
                <a:gd name="T43" fmla="*/ 26 h 33"/>
                <a:gd name="T44" fmla="*/ 61 w 62"/>
                <a:gd name="T45" fmla="*/ 29 h 33"/>
                <a:gd name="T46" fmla="*/ 59 w 62"/>
                <a:gd name="T47" fmla="*/ 30 h 33"/>
                <a:gd name="T48" fmla="*/ 57 w 62"/>
                <a:gd name="T49" fmla="*/ 30 h 33"/>
                <a:gd name="T50" fmla="*/ 57 w 62"/>
                <a:gd name="T51" fmla="*/ 3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2" h="33">
                  <a:moveTo>
                    <a:pt x="57" y="30"/>
                  </a:moveTo>
                  <a:lnTo>
                    <a:pt x="7" y="33"/>
                  </a:lnTo>
                  <a:lnTo>
                    <a:pt x="7" y="33"/>
                  </a:lnTo>
                  <a:lnTo>
                    <a:pt x="4" y="33"/>
                  </a:lnTo>
                  <a:lnTo>
                    <a:pt x="3" y="31"/>
                  </a:lnTo>
                  <a:lnTo>
                    <a:pt x="1" y="30"/>
                  </a:lnTo>
                  <a:lnTo>
                    <a:pt x="1" y="29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7"/>
                  </a:lnTo>
                  <a:lnTo>
                    <a:pt x="1" y="4"/>
                  </a:lnTo>
                  <a:lnTo>
                    <a:pt x="3" y="3"/>
                  </a:lnTo>
                  <a:lnTo>
                    <a:pt x="5" y="3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8" y="0"/>
                  </a:lnTo>
                  <a:lnTo>
                    <a:pt x="59" y="2"/>
                  </a:lnTo>
                  <a:lnTo>
                    <a:pt x="61" y="3"/>
                  </a:lnTo>
                  <a:lnTo>
                    <a:pt x="61" y="4"/>
                  </a:lnTo>
                  <a:lnTo>
                    <a:pt x="62" y="25"/>
                  </a:lnTo>
                  <a:lnTo>
                    <a:pt x="62" y="25"/>
                  </a:lnTo>
                  <a:lnTo>
                    <a:pt x="62" y="26"/>
                  </a:lnTo>
                  <a:lnTo>
                    <a:pt x="61" y="29"/>
                  </a:lnTo>
                  <a:lnTo>
                    <a:pt x="59" y="30"/>
                  </a:lnTo>
                  <a:lnTo>
                    <a:pt x="57" y="30"/>
                  </a:lnTo>
                  <a:lnTo>
                    <a:pt x="57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" name="Freeform 364"/>
            <p:cNvSpPr/>
            <p:nvPr/>
          </p:nvSpPr>
          <p:spPr bwMode="auto">
            <a:xfrm>
              <a:off x="2472276" y="1690422"/>
              <a:ext cx="47353" cy="40068"/>
            </a:xfrm>
            <a:custGeom>
              <a:avLst/>
              <a:gdLst>
                <a:gd name="T0" fmla="*/ 35 w 39"/>
                <a:gd name="T1" fmla="*/ 31 h 33"/>
                <a:gd name="T2" fmla="*/ 7 w 39"/>
                <a:gd name="T3" fmla="*/ 33 h 33"/>
                <a:gd name="T4" fmla="*/ 7 w 39"/>
                <a:gd name="T5" fmla="*/ 33 h 33"/>
                <a:gd name="T6" fmla="*/ 6 w 39"/>
                <a:gd name="T7" fmla="*/ 33 h 33"/>
                <a:gd name="T8" fmla="*/ 4 w 39"/>
                <a:gd name="T9" fmla="*/ 31 h 33"/>
                <a:gd name="T10" fmla="*/ 3 w 39"/>
                <a:gd name="T11" fmla="*/ 30 h 33"/>
                <a:gd name="T12" fmla="*/ 2 w 39"/>
                <a:gd name="T13" fmla="*/ 27 h 33"/>
                <a:gd name="T14" fmla="*/ 0 w 39"/>
                <a:gd name="T15" fmla="*/ 8 h 33"/>
                <a:gd name="T16" fmla="*/ 0 w 39"/>
                <a:gd name="T17" fmla="*/ 8 h 33"/>
                <a:gd name="T18" fmla="*/ 2 w 39"/>
                <a:gd name="T19" fmla="*/ 6 h 33"/>
                <a:gd name="T20" fmla="*/ 2 w 39"/>
                <a:gd name="T21" fmla="*/ 4 h 33"/>
                <a:gd name="T22" fmla="*/ 4 w 39"/>
                <a:gd name="T23" fmla="*/ 3 h 33"/>
                <a:gd name="T24" fmla="*/ 6 w 39"/>
                <a:gd name="T25" fmla="*/ 3 h 33"/>
                <a:gd name="T26" fmla="*/ 33 w 39"/>
                <a:gd name="T27" fmla="*/ 0 h 33"/>
                <a:gd name="T28" fmla="*/ 33 w 39"/>
                <a:gd name="T29" fmla="*/ 0 h 33"/>
                <a:gd name="T30" fmla="*/ 35 w 39"/>
                <a:gd name="T31" fmla="*/ 1 h 33"/>
                <a:gd name="T32" fmla="*/ 37 w 39"/>
                <a:gd name="T33" fmla="*/ 1 h 33"/>
                <a:gd name="T34" fmla="*/ 38 w 39"/>
                <a:gd name="T35" fmla="*/ 4 h 33"/>
                <a:gd name="T36" fmla="*/ 39 w 39"/>
                <a:gd name="T37" fmla="*/ 6 h 33"/>
                <a:gd name="T38" fmla="*/ 39 w 39"/>
                <a:gd name="T39" fmla="*/ 26 h 33"/>
                <a:gd name="T40" fmla="*/ 39 w 39"/>
                <a:gd name="T41" fmla="*/ 26 h 33"/>
                <a:gd name="T42" fmla="*/ 39 w 39"/>
                <a:gd name="T43" fmla="*/ 27 h 33"/>
                <a:gd name="T44" fmla="*/ 38 w 39"/>
                <a:gd name="T45" fmla="*/ 28 h 33"/>
                <a:gd name="T46" fmla="*/ 37 w 39"/>
                <a:gd name="T47" fmla="*/ 30 h 33"/>
                <a:gd name="T48" fmla="*/ 35 w 39"/>
                <a:gd name="T49" fmla="*/ 31 h 33"/>
                <a:gd name="T50" fmla="*/ 35 w 39"/>
                <a:gd name="T51" fmla="*/ 3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3">
                  <a:moveTo>
                    <a:pt x="35" y="31"/>
                  </a:moveTo>
                  <a:lnTo>
                    <a:pt x="7" y="33"/>
                  </a:lnTo>
                  <a:lnTo>
                    <a:pt x="7" y="33"/>
                  </a:lnTo>
                  <a:lnTo>
                    <a:pt x="6" y="33"/>
                  </a:lnTo>
                  <a:lnTo>
                    <a:pt x="4" y="31"/>
                  </a:lnTo>
                  <a:lnTo>
                    <a:pt x="3" y="30"/>
                  </a:lnTo>
                  <a:lnTo>
                    <a:pt x="2" y="27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2" y="4"/>
                  </a:lnTo>
                  <a:lnTo>
                    <a:pt x="4" y="3"/>
                  </a:lnTo>
                  <a:lnTo>
                    <a:pt x="6" y="3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5" y="1"/>
                  </a:lnTo>
                  <a:lnTo>
                    <a:pt x="37" y="1"/>
                  </a:lnTo>
                  <a:lnTo>
                    <a:pt x="38" y="4"/>
                  </a:lnTo>
                  <a:lnTo>
                    <a:pt x="39" y="6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39" y="27"/>
                  </a:lnTo>
                  <a:lnTo>
                    <a:pt x="38" y="28"/>
                  </a:lnTo>
                  <a:lnTo>
                    <a:pt x="37" y="30"/>
                  </a:lnTo>
                  <a:lnTo>
                    <a:pt x="35" y="31"/>
                  </a:lnTo>
                  <a:lnTo>
                    <a:pt x="35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" name="Freeform 365"/>
            <p:cNvSpPr/>
            <p:nvPr/>
          </p:nvSpPr>
          <p:spPr bwMode="auto">
            <a:xfrm>
              <a:off x="2471062" y="1646713"/>
              <a:ext cx="80134" cy="40068"/>
            </a:xfrm>
            <a:custGeom>
              <a:avLst/>
              <a:gdLst>
                <a:gd name="T0" fmla="*/ 61 w 66"/>
                <a:gd name="T1" fmla="*/ 29 h 33"/>
                <a:gd name="T2" fmla="*/ 7 w 66"/>
                <a:gd name="T3" fmla="*/ 33 h 33"/>
                <a:gd name="T4" fmla="*/ 7 w 66"/>
                <a:gd name="T5" fmla="*/ 33 h 33"/>
                <a:gd name="T6" fmla="*/ 4 w 66"/>
                <a:gd name="T7" fmla="*/ 32 h 33"/>
                <a:gd name="T8" fmla="*/ 3 w 66"/>
                <a:gd name="T9" fmla="*/ 32 h 33"/>
                <a:gd name="T10" fmla="*/ 1 w 66"/>
                <a:gd name="T11" fmla="*/ 29 h 33"/>
                <a:gd name="T12" fmla="*/ 1 w 66"/>
                <a:gd name="T13" fmla="*/ 28 h 33"/>
                <a:gd name="T14" fmla="*/ 0 w 66"/>
                <a:gd name="T15" fmla="*/ 8 h 33"/>
                <a:gd name="T16" fmla="*/ 0 w 66"/>
                <a:gd name="T17" fmla="*/ 8 h 33"/>
                <a:gd name="T18" fmla="*/ 0 w 66"/>
                <a:gd name="T19" fmla="*/ 6 h 33"/>
                <a:gd name="T20" fmla="*/ 1 w 66"/>
                <a:gd name="T21" fmla="*/ 4 h 33"/>
                <a:gd name="T22" fmla="*/ 3 w 66"/>
                <a:gd name="T23" fmla="*/ 4 h 33"/>
                <a:gd name="T24" fmla="*/ 5 w 66"/>
                <a:gd name="T25" fmla="*/ 2 h 33"/>
                <a:gd name="T26" fmla="*/ 59 w 66"/>
                <a:gd name="T27" fmla="*/ 0 h 33"/>
                <a:gd name="T28" fmla="*/ 59 w 66"/>
                <a:gd name="T29" fmla="*/ 0 h 33"/>
                <a:gd name="T30" fmla="*/ 61 w 66"/>
                <a:gd name="T31" fmla="*/ 0 h 33"/>
                <a:gd name="T32" fmla="*/ 63 w 66"/>
                <a:gd name="T33" fmla="*/ 1 h 33"/>
                <a:gd name="T34" fmla="*/ 65 w 66"/>
                <a:gd name="T35" fmla="*/ 2 h 33"/>
                <a:gd name="T36" fmla="*/ 65 w 66"/>
                <a:gd name="T37" fmla="*/ 5 h 33"/>
                <a:gd name="T38" fmla="*/ 66 w 66"/>
                <a:gd name="T39" fmla="*/ 24 h 33"/>
                <a:gd name="T40" fmla="*/ 66 w 66"/>
                <a:gd name="T41" fmla="*/ 24 h 33"/>
                <a:gd name="T42" fmla="*/ 66 w 66"/>
                <a:gd name="T43" fmla="*/ 27 h 33"/>
                <a:gd name="T44" fmla="*/ 65 w 66"/>
                <a:gd name="T45" fmla="*/ 28 h 33"/>
                <a:gd name="T46" fmla="*/ 63 w 66"/>
                <a:gd name="T47" fmla="*/ 29 h 33"/>
                <a:gd name="T48" fmla="*/ 61 w 66"/>
                <a:gd name="T49" fmla="*/ 29 h 33"/>
                <a:gd name="T50" fmla="*/ 61 w 66"/>
                <a:gd name="T51" fmla="*/ 2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33">
                  <a:moveTo>
                    <a:pt x="61" y="29"/>
                  </a:moveTo>
                  <a:lnTo>
                    <a:pt x="7" y="33"/>
                  </a:lnTo>
                  <a:lnTo>
                    <a:pt x="7" y="33"/>
                  </a:lnTo>
                  <a:lnTo>
                    <a:pt x="4" y="32"/>
                  </a:lnTo>
                  <a:lnTo>
                    <a:pt x="3" y="32"/>
                  </a:lnTo>
                  <a:lnTo>
                    <a:pt x="1" y="29"/>
                  </a:lnTo>
                  <a:lnTo>
                    <a:pt x="1" y="2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6"/>
                  </a:lnTo>
                  <a:lnTo>
                    <a:pt x="1" y="4"/>
                  </a:lnTo>
                  <a:lnTo>
                    <a:pt x="3" y="4"/>
                  </a:lnTo>
                  <a:lnTo>
                    <a:pt x="5" y="2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61" y="0"/>
                  </a:lnTo>
                  <a:lnTo>
                    <a:pt x="63" y="1"/>
                  </a:lnTo>
                  <a:lnTo>
                    <a:pt x="65" y="2"/>
                  </a:lnTo>
                  <a:lnTo>
                    <a:pt x="65" y="5"/>
                  </a:lnTo>
                  <a:lnTo>
                    <a:pt x="66" y="24"/>
                  </a:lnTo>
                  <a:lnTo>
                    <a:pt x="66" y="24"/>
                  </a:lnTo>
                  <a:lnTo>
                    <a:pt x="66" y="27"/>
                  </a:lnTo>
                  <a:lnTo>
                    <a:pt x="65" y="28"/>
                  </a:lnTo>
                  <a:lnTo>
                    <a:pt x="63" y="29"/>
                  </a:lnTo>
                  <a:lnTo>
                    <a:pt x="61" y="29"/>
                  </a:lnTo>
                  <a:lnTo>
                    <a:pt x="61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" name="Freeform 366"/>
            <p:cNvSpPr/>
            <p:nvPr/>
          </p:nvSpPr>
          <p:spPr bwMode="auto">
            <a:xfrm>
              <a:off x="2467420" y="1605431"/>
              <a:ext cx="36425" cy="37639"/>
            </a:xfrm>
            <a:custGeom>
              <a:avLst/>
              <a:gdLst>
                <a:gd name="T0" fmla="*/ 26 w 30"/>
                <a:gd name="T1" fmla="*/ 30 h 31"/>
                <a:gd name="T2" fmla="*/ 7 w 30"/>
                <a:gd name="T3" fmla="*/ 31 h 31"/>
                <a:gd name="T4" fmla="*/ 7 w 30"/>
                <a:gd name="T5" fmla="*/ 31 h 31"/>
                <a:gd name="T6" fmla="*/ 3 w 30"/>
                <a:gd name="T7" fmla="*/ 30 h 31"/>
                <a:gd name="T8" fmla="*/ 2 w 30"/>
                <a:gd name="T9" fmla="*/ 27 h 31"/>
                <a:gd name="T10" fmla="*/ 0 w 30"/>
                <a:gd name="T11" fmla="*/ 7 h 31"/>
                <a:gd name="T12" fmla="*/ 0 w 30"/>
                <a:gd name="T13" fmla="*/ 7 h 31"/>
                <a:gd name="T14" fmla="*/ 2 w 30"/>
                <a:gd name="T15" fmla="*/ 3 h 31"/>
                <a:gd name="T16" fmla="*/ 6 w 30"/>
                <a:gd name="T17" fmla="*/ 1 h 31"/>
                <a:gd name="T18" fmla="*/ 23 w 30"/>
                <a:gd name="T19" fmla="*/ 0 h 31"/>
                <a:gd name="T20" fmla="*/ 23 w 30"/>
                <a:gd name="T21" fmla="*/ 0 h 31"/>
                <a:gd name="T22" fmla="*/ 27 w 30"/>
                <a:gd name="T23" fmla="*/ 1 h 31"/>
                <a:gd name="T24" fmla="*/ 29 w 30"/>
                <a:gd name="T25" fmla="*/ 5 h 31"/>
                <a:gd name="T26" fmla="*/ 30 w 30"/>
                <a:gd name="T27" fmla="*/ 24 h 31"/>
                <a:gd name="T28" fmla="*/ 30 w 30"/>
                <a:gd name="T29" fmla="*/ 24 h 31"/>
                <a:gd name="T30" fmla="*/ 29 w 30"/>
                <a:gd name="T31" fmla="*/ 28 h 31"/>
                <a:gd name="T32" fmla="*/ 26 w 30"/>
                <a:gd name="T33" fmla="*/ 30 h 31"/>
                <a:gd name="T34" fmla="*/ 26 w 30"/>
                <a:gd name="T35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26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3" y="30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3"/>
                  </a:lnTo>
                  <a:lnTo>
                    <a:pt x="6" y="1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7" y="1"/>
                  </a:lnTo>
                  <a:lnTo>
                    <a:pt x="29" y="5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29" y="28"/>
                  </a:lnTo>
                  <a:lnTo>
                    <a:pt x="26" y="30"/>
                  </a:lnTo>
                  <a:lnTo>
                    <a:pt x="26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" name="Freeform 367"/>
            <p:cNvSpPr/>
            <p:nvPr/>
          </p:nvSpPr>
          <p:spPr bwMode="auto">
            <a:xfrm>
              <a:off x="2466206" y="1562936"/>
              <a:ext cx="36425" cy="37639"/>
            </a:xfrm>
            <a:custGeom>
              <a:avLst/>
              <a:gdLst>
                <a:gd name="T0" fmla="*/ 24 w 30"/>
                <a:gd name="T1" fmla="*/ 30 h 31"/>
                <a:gd name="T2" fmla="*/ 7 w 30"/>
                <a:gd name="T3" fmla="*/ 31 h 31"/>
                <a:gd name="T4" fmla="*/ 7 w 30"/>
                <a:gd name="T5" fmla="*/ 31 h 31"/>
                <a:gd name="T6" fmla="*/ 3 w 30"/>
                <a:gd name="T7" fmla="*/ 30 h 31"/>
                <a:gd name="T8" fmla="*/ 1 w 30"/>
                <a:gd name="T9" fmla="*/ 25 h 31"/>
                <a:gd name="T10" fmla="*/ 0 w 30"/>
                <a:gd name="T11" fmla="*/ 5 h 31"/>
                <a:gd name="T12" fmla="*/ 0 w 30"/>
                <a:gd name="T13" fmla="*/ 5 h 31"/>
                <a:gd name="T14" fmla="*/ 1 w 30"/>
                <a:gd name="T15" fmla="*/ 3 h 31"/>
                <a:gd name="T16" fmla="*/ 4 w 30"/>
                <a:gd name="T17" fmla="*/ 0 h 31"/>
                <a:gd name="T18" fmla="*/ 23 w 30"/>
                <a:gd name="T19" fmla="*/ 0 h 31"/>
                <a:gd name="T20" fmla="*/ 23 w 30"/>
                <a:gd name="T21" fmla="*/ 0 h 31"/>
                <a:gd name="T22" fmla="*/ 26 w 30"/>
                <a:gd name="T23" fmla="*/ 1 h 31"/>
                <a:gd name="T24" fmla="*/ 28 w 30"/>
                <a:gd name="T25" fmla="*/ 4 h 31"/>
                <a:gd name="T26" fmla="*/ 30 w 30"/>
                <a:gd name="T27" fmla="*/ 24 h 31"/>
                <a:gd name="T28" fmla="*/ 30 w 30"/>
                <a:gd name="T29" fmla="*/ 24 h 31"/>
                <a:gd name="T30" fmla="*/ 28 w 30"/>
                <a:gd name="T31" fmla="*/ 28 h 31"/>
                <a:gd name="T32" fmla="*/ 24 w 30"/>
                <a:gd name="T33" fmla="*/ 30 h 31"/>
                <a:gd name="T34" fmla="*/ 24 w 30"/>
                <a:gd name="T35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24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3" y="30"/>
                  </a:lnTo>
                  <a:lnTo>
                    <a:pt x="1" y="25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3"/>
                  </a:lnTo>
                  <a:lnTo>
                    <a:pt x="4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6" y="1"/>
                  </a:lnTo>
                  <a:lnTo>
                    <a:pt x="28" y="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28" y="28"/>
                  </a:lnTo>
                  <a:lnTo>
                    <a:pt x="24" y="30"/>
                  </a:lnTo>
                  <a:lnTo>
                    <a:pt x="24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" name="Freeform 368"/>
            <p:cNvSpPr/>
            <p:nvPr/>
          </p:nvSpPr>
          <p:spPr bwMode="auto">
            <a:xfrm>
              <a:off x="2522057" y="1775413"/>
              <a:ext cx="30354" cy="30354"/>
            </a:xfrm>
            <a:custGeom>
              <a:avLst/>
              <a:gdLst>
                <a:gd name="T0" fmla="*/ 21 w 25"/>
                <a:gd name="T1" fmla="*/ 23 h 25"/>
                <a:gd name="T2" fmla="*/ 5 w 25"/>
                <a:gd name="T3" fmla="*/ 25 h 25"/>
                <a:gd name="T4" fmla="*/ 5 w 25"/>
                <a:gd name="T5" fmla="*/ 25 h 25"/>
                <a:gd name="T6" fmla="*/ 1 w 25"/>
                <a:gd name="T7" fmla="*/ 23 h 25"/>
                <a:gd name="T8" fmla="*/ 0 w 25"/>
                <a:gd name="T9" fmla="*/ 21 h 25"/>
                <a:gd name="T10" fmla="*/ 0 w 25"/>
                <a:gd name="T11" fmla="*/ 6 h 25"/>
                <a:gd name="T12" fmla="*/ 0 w 25"/>
                <a:gd name="T13" fmla="*/ 6 h 25"/>
                <a:gd name="T14" fmla="*/ 0 w 25"/>
                <a:gd name="T15" fmla="*/ 3 h 25"/>
                <a:gd name="T16" fmla="*/ 4 w 25"/>
                <a:gd name="T17" fmla="*/ 2 h 25"/>
                <a:gd name="T18" fmla="*/ 20 w 25"/>
                <a:gd name="T19" fmla="*/ 0 h 25"/>
                <a:gd name="T20" fmla="*/ 20 w 25"/>
                <a:gd name="T21" fmla="*/ 0 h 25"/>
                <a:gd name="T22" fmla="*/ 24 w 25"/>
                <a:gd name="T23" fmla="*/ 2 h 25"/>
                <a:gd name="T24" fmla="*/ 25 w 25"/>
                <a:gd name="T25" fmla="*/ 4 h 25"/>
                <a:gd name="T26" fmla="*/ 25 w 25"/>
                <a:gd name="T27" fmla="*/ 19 h 25"/>
                <a:gd name="T28" fmla="*/ 25 w 25"/>
                <a:gd name="T29" fmla="*/ 19 h 25"/>
                <a:gd name="T30" fmla="*/ 25 w 25"/>
                <a:gd name="T31" fmla="*/ 22 h 25"/>
                <a:gd name="T32" fmla="*/ 21 w 25"/>
                <a:gd name="T33" fmla="*/ 23 h 25"/>
                <a:gd name="T34" fmla="*/ 21 w 25"/>
                <a:gd name="T35" fmla="*/ 2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" h="25">
                  <a:moveTo>
                    <a:pt x="21" y="23"/>
                  </a:moveTo>
                  <a:lnTo>
                    <a:pt x="5" y="25"/>
                  </a:lnTo>
                  <a:lnTo>
                    <a:pt x="5" y="25"/>
                  </a:lnTo>
                  <a:lnTo>
                    <a:pt x="1" y="23"/>
                  </a:lnTo>
                  <a:lnTo>
                    <a:pt x="0" y="21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3"/>
                  </a:lnTo>
                  <a:lnTo>
                    <a:pt x="4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4" y="2"/>
                  </a:lnTo>
                  <a:lnTo>
                    <a:pt x="25" y="4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5" y="22"/>
                  </a:lnTo>
                  <a:lnTo>
                    <a:pt x="21" y="23"/>
                  </a:lnTo>
                  <a:lnTo>
                    <a:pt x="21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" name="Freeform 369"/>
            <p:cNvSpPr/>
            <p:nvPr/>
          </p:nvSpPr>
          <p:spPr bwMode="auto">
            <a:xfrm>
              <a:off x="2560910" y="1774200"/>
              <a:ext cx="32783" cy="27926"/>
            </a:xfrm>
            <a:custGeom>
              <a:avLst/>
              <a:gdLst>
                <a:gd name="T0" fmla="*/ 23 w 27"/>
                <a:gd name="T1" fmla="*/ 23 h 23"/>
                <a:gd name="T2" fmla="*/ 6 w 27"/>
                <a:gd name="T3" fmla="*/ 23 h 23"/>
                <a:gd name="T4" fmla="*/ 6 w 27"/>
                <a:gd name="T5" fmla="*/ 23 h 23"/>
                <a:gd name="T6" fmla="*/ 3 w 27"/>
                <a:gd name="T7" fmla="*/ 23 h 23"/>
                <a:gd name="T8" fmla="*/ 2 w 27"/>
                <a:gd name="T9" fmla="*/ 20 h 23"/>
                <a:gd name="T10" fmla="*/ 0 w 27"/>
                <a:gd name="T11" fmla="*/ 5 h 23"/>
                <a:gd name="T12" fmla="*/ 0 w 27"/>
                <a:gd name="T13" fmla="*/ 5 h 23"/>
                <a:gd name="T14" fmla="*/ 2 w 27"/>
                <a:gd name="T15" fmla="*/ 1 h 23"/>
                <a:gd name="T16" fmla="*/ 4 w 27"/>
                <a:gd name="T17" fmla="*/ 0 h 23"/>
                <a:gd name="T18" fmla="*/ 22 w 27"/>
                <a:gd name="T19" fmla="*/ 0 h 23"/>
                <a:gd name="T20" fmla="*/ 22 w 27"/>
                <a:gd name="T21" fmla="*/ 0 h 23"/>
                <a:gd name="T22" fmla="*/ 24 w 27"/>
                <a:gd name="T23" fmla="*/ 0 h 23"/>
                <a:gd name="T24" fmla="*/ 26 w 27"/>
                <a:gd name="T25" fmla="*/ 3 h 23"/>
                <a:gd name="T26" fmla="*/ 27 w 27"/>
                <a:gd name="T27" fmla="*/ 18 h 23"/>
                <a:gd name="T28" fmla="*/ 27 w 27"/>
                <a:gd name="T29" fmla="*/ 18 h 23"/>
                <a:gd name="T30" fmla="*/ 26 w 27"/>
                <a:gd name="T31" fmla="*/ 22 h 23"/>
                <a:gd name="T32" fmla="*/ 23 w 27"/>
                <a:gd name="T33" fmla="*/ 23 h 23"/>
                <a:gd name="T34" fmla="*/ 23 w 27"/>
                <a:gd name="T3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3">
                  <a:moveTo>
                    <a:pt x="23" y="23"/>
                  </a:moveTo>
                  <a:lnTo>
                    <a:pt x="6" y="23"/>
                  </a:lnTo>
                  <a:lnTo>
                    <a:pt x="6" y="23"/>
                  </a:lnTo>
                  <a:lnTo>
                    <a:pt x="3" y="23"/>
                  </a:lnTo>
                  <a:lnTo>
                    <a:pt x="2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1"/>
                  </a:lnTo>
                  <a:lnTo>
                    <a:pt x="4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4" y="0"/>
                  </a:lnTo>
                  <a:lnTo>
                    <a:pt x="26" y="3"/>
                  </a:lnTo>
                  <a:lnTo>
                    <a:pt x="27" y="18"/>
                  </a:lnTo>
                  <a:lnTo>
                    <a:pt x="27" y="18"/>
                  </a:lnTo>
                  <a:lnTo>
                    <a:pt x="26" y="22"/>
                  </a:lnTo>
                  <a:lnTo>
                    <a:pt x="23" y="23"/>
                  </a:lnTo>
                  <a:lnTo>
                    <a:pt x="23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" name="Freeform 370"/>
            <p:cNvSpPr/>
            <p:nvPr/>
          </p:nvSpPr>
          <p:spPr bwMode="auto">
            <a:xfrm>
              <a:off x="2602192" y="1770557"/>
              <a:ext cx="32783" cy="30354"/>
            </a:xfrm>
            <a:custGeom>
              <a:avLst/>
              <a:gdLst>
                <a:gd name="T0" fmla="*/ 23 w 27"/>
                <a:gd name="T1" fmla="*/ 23 h 25"/>
                <a:gd name="T2" fmla="*/ 5 w 27"/>
                <a:gd name="T3" fmla="*/ 25 h 25"/>
                <a:gd name="T4" fmla="*/ 5 w 27"/>
                <a:gd name="T5" fmla="*/ 25 h 25"/>
                <a:gd name="T6" fmla="*/ 3 w 27"/>
                <a:gd name="T7" fmla="*/ 23 h 25"/>
                <a:gd name="T8" fmla="*/ 1 w 27"/>
                <a:gd name="T9" fmla="*/ 21 h 25"/>
                <a:gd name="T10" fmla="*/ 0 w 27"/>
                <a:gd name="T11" fmla="*/ 6 h 25"/>
                <a:gd name="T12" fmla="*/ 0 w 27"/>
                <a:gd name="T13" fmla="*/ 6 h 25"/>
                <a:gd name="T14" fmla="*/ 1 w 27"/>
                <a:gd name="T15" fmla="*/ 3 h 25"/>
                <a:gd name="T16" fmla="*/ 4 w 27"/>
                <a:gd name="T17" fmla="*/ 2 h 25"/>
                <a:gd name="T18" fmla="*/ 22 w 27"/>
                <a:gd name="T19" fmla="*/ 0 h 25"/>
                <a:gd name="T20" fmla="*/ 22 w 27"/>
                <a:gd name="T21" fmla="*/ 0 h 25"/>
                <a:gd name="T22" fmla="*/ 24 w 27"/>
                <a:gd name="T23" fmla="*/ 2 h 25"/>
                <a:gd name="T24" fmla="*/ 26 w 27"/>
                <a:gd name="T25" fmla="*/ 4 h 25"/>
                <a:gd name="T26" fmla="*/ 27 w 27"/>
                <a:gd name="T27" fmla="*/ 19 h 25"/>
                <a:gd name="T28" fmla="*/ 27 w 27"/>
                <a:gd name="T29" fmla="*/ 19 h 25"/>
                <a:gd name="T30" fmla="*/ 26 w 27"/>
                <a:gd name="T31" fmla="*/ 22 h 25"/>
                <a:gd name="T32" fmla="*/ 23 w 27"/>
                <a:gd name="T33" fmla="*/ 23 h 25"/>
                <a:gd name="T34" fmla="*/ 23 w 27"/>
                <a:gd name="T35" fmla="*/ 2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5">
                  <a:moveTo>
                    <a:pt x="23" y="23"/>
                  </a:moveTo>
                  <a:lnTo>
                    <a:pt x="5" y="25"/>
                  </a:lnTo>
                  <a:lnTo>
                    <a:pt x="5" y="25"/>
                  </a:lnTo>
                  <a:lnTo>
                    <a:pt x="3" y="23"/>
                  </a:lnTo>
                  <a:lnTo>
                    <a:pt x="1" y="21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3"/>
                  </a:lnTo>
                  <a:lnTo>
                    <a:pt x="4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4" y="2"/>
                  </a:lnTo>
                  <a:lnTo>
                    <a:pt x="26" y="4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6" y="22"/>
                  </a:lnTo>
                  <a:lnTo>
                    <a:pt x="23" y="23"/>
                  </a:lnTo>
                  <a:lnTo>
                    <a:pt x="23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" name="Freeform 371"/>
            <p:cNvSpPr/>
            <p:nvPr/>
          </p:nvSpPr>
          <p:spPr bwMode="auto">
            <a:xfrm>
              <a:off x="2643473" y="1769343"/>
              <a:ext cx="30354" cy="29140"/>
            </a:xfrm>
            <a:custGeom>
              <a:avLst/>
              <a:gdLst>
                <a:gd name="T0" fmla="*/ 21 w 25"/>
                <a:gd name="T1" fmla="*/ 23 h 24"/>
                <a:gd name="T2" fmla="*/ 5 w 25"/>
                <a:gd name="T3" fmla="*/ 24 h 24"/>
                <a:gd name="T4" fmla="*/ 5 w 25"/>
                <a:gd name="T5" fmla="*/ 24 h 24"/>
                <a:gd name="T6" fmla="*/ 1 w 25"/>
                <a:gd name="T7" fmla="*/ 23 h 24"/>
                <a:gd name="T8" fmla="*/ 0 w 25"/>
                <a:gd name="T9" fmla="*/ 20 h 24"/>
                <a:gd name="T10" fmla="*/ 0 w 25"/>
                <a:gd name="T11" fmla="*/ 5 h 24"/>
                <a:gd name="T12" fmla="*/ 0 w 25"/>
                <a:gd name="T13" fmla="*/ 5 h 24"/>
                <a:gd name="T14" fmla="*/ 0 w 25"/>
                <a:gd name="T15" fmla="*/ 1 h 24"/>
                <a:gd name="T16" fmla="*/ 4 w 25"/>
                <a:gd name="T17" fmla="*/ 0 h 24"/>
                <a:gd name="T18" fmla="*/ 20 w 25"/>
                <a:gd name="T19" fmla="*/ 0 h 24"/>
                <a:gd name="T20" fmla="*/ 20 w 25"/>
                <a:gd name="T21" fmla="*/ 0 h 24"/>
                <a:gd name="T22" fmla="*/ 24 w 25"/>
                <a:gd name="T23" fmla="*/ 0 h 24"/>
                <a:gd name="T24" fmla="*/ 25 w 25"/>
                <a:gd name="T25" fmla="*/ 3 h 24"/>
                <a:gd name="T26" fmla="*/ 25 w 25"/>
                <a:gd name="T27" fmla="*/ 19 h 24"/>
                <a:gd name="T28" fmla="*/ 25 w 25"/>
                <a:gd name="T29" fmla="*/ 19 h 24"/>
                <a:gd name="T30" fmla="*/ 25 w 25"/>
                <a:gd name="T31" fmla="*/ 22 h 24"/>
                <a:gd name="T32" fmla="*/ 21 w 25"/>
                <a:gd name="T33" fmla="*/ 23 h 24"/>
                <a:gd name="T34" fmla="*/ 21 w 25"/>
                <a:gd name="T35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" h="24">
                  <a:moveTo>
                    <a:pt x="21" y="23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1" y="23"/>
                  </a:lnTo>
                  <a:lnTo>
                    <a:pt x="0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1"/>
                  </a:lnTo>
                  <a:lnTo>
                    <a:pt x="4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4" y="0"/>
                  </a:lnTo>
                  <a:lnTo>
                    <a:pt x="25" y="3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5" y="22"/>
                  </a:lnTo>
                  <a:lnTo>
                    <a:pt x="21" y="23"/>
                  </a:lnTo>
                  <a:lnTo>
                    <a:pt x="21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" name="Freeform 372"/>
            <p:cNvSpPr/>
            <p:nvPr/>
          </p:nvSpPr>
          <p:spPr bwMode="auto">
            <a:xfrm>
              <a:off x="2682326" y="1765700"/>
              <a:ext cx="32783" cy="30354"/>
            </a:xfrm>
            <a:custGeom>
              <a:avLst/>
              <a:gdLst>
                <a:gd name="T0" fmla="*/ 23 w 27"/>
                <a:gd name="T1" fmla="*/ 23 h 25"/>
                <a:gd name="T2" fmla="*/ 5 w 27"/>
                <a:gd name="T3" fmla="*/ 25 h 25"/>
                <a:gd name="T4" fmla="*/ 5 w 27"/>
                <a:gd name="T5" fmla="*/ 25 h 25"/>
                <a:gd name="T6" fmla="*/ 3 w 27"/>
                <a:gd name="T7" fmla="*/ 23 h 25"/>
                <a:gd name="T8" fmla="*/ 1 w 27"/>
                <a:gd name="T9" fmla="*/ 20 h 25"/>
                <a:gd name="T10" fmla="*/ 0 w 27"/>
                <a:gd name="T11" fmla="*/ 6 h 25"/>
                <a:gd name="T12" fmla="*/ 0 w 27"/>
                <a:gd name="T13" fmla="*/ 6 h 25"/>
                <a:gd name="T14" fmla="*/ 1 w 27"/>
                <a:gd name="T15" fmla="*/ 3 h 25"/>
                <a:gd name="T16" fmla="*/ 4 w 27"/>
                <a:gd name="T17" fmla="*/ 2 h 25"/>
                <a:gd name="T18" fmla="*/ 22 w 27"/>
                <a:gd name="T19" fmla="*/ 0 h 25"/>
                <a:gd name="T20" fmla="*/ 22 w 27"/>
                <a:gd name="T21" fmla="*/ 0 h 25"/>
                <a:gd name="T22" fmla="*/ 24 w 27"/>
                <a:gd name="T23" fmla="*/ 2 h 25"/>
                <a:gd name="T24" fmla="*/ 26 w 27"/>
                <a:gd name="T25" fmla="*/ 4 h 25"/>
                <a:gd name="T26" fmla="*/ 27 w 27"/>
                <a:gd name="T27" fmla="*/ 19 h 25"/>
                <a:gd name="T28" fmla="*/ 27 w 27"/>
                <a:gd name="T29" fmla="*/ 19 h 25"/>
                <a:gd name="T30" fmla="*/ 26 w 27"/>
                <a:gd name="T31" fmla="*/ 22 h 25"/>
                <a:gd name="T32" fmla="*/ 23 w 27"/>
                <a:gd name="T33" fmla="*/ 23 h 25"/>
                <a:gd name="T34" fmla="*/ 23 w 27"/>
                <a:gd name="T35" fmla="*/ 2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5">
                  <a:moveTo>
                    <a:pt x="23" y="23"/>
                  </a:moveTo>
                  <a:lnTo>
                    <a:pt x="5" y="25"/>
                  </a:lnTo>
                  <a:lnTo>
                    <a:pt x="5" y="25"/>
                  </a:lnTo>
                  <a:lnTo>
                    <a:pt x="3" y="23"/>
                  </a:lnTo>
                  <a:lnTo>
                    <a:pt x="1" y="20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3"/>
                  </a:lnTo>
                  <a:lnTo>
                    <a:pt x="4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4" y="2"/>
                  </a:lnTo>
                  <a:lnTo>
                    <a:pt x="26" y="4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6" y="22"/>
                  </a:lnTo>
                  <a:lnTo>
                    <a:pt x="23" y="23"/>
                  </a:lnTo>
                  <a:lnTo>
                    <a:pt x="23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" name="Freeform 373"/>
            <p:cNvSpPr/>
            <p:nvPr/>
          </p:nvSpPr>
          <p:spPr bwMode="auto">
            <a:xfrm>
              <a:off x="2723607" y="1764486"/>
              <a:ext cx="32783" cy="29140"/>
            </a:xfrm>
            <a:custGeom>
              <a:avLst/>
              <a:gdLst>
                <a:gd name="T0" fmla="*/ 23 w 27"/>
                <a:gd name="T1" fmla="*/ 23 h 24"/>
                <a:gd name="T2" fmla="*/ 5 w 27"/>
                <a:gd name="T3" fmla="*/ 24 h 24"/>
                <a:gd name="T4" fmla="*/ 5 w 27"/>
                <a:gd name="T5" fmla="*/ 24 h 24"/>
                <a:gd name="T6" fmla="*/ 3 w 27"/>
                <a:gd name="T7" fmla="*/ 23 h 24"/>
                <a:gd name="T8" fmla="*/ 1 w 27"/>
                <a:gd name="T9" fmla="*/ 20 h 24"/>
                <a:gd name="T10" fmla="*/ 0 w 27"/>
                <a:gd name="T11" fmla="*/ 5 h 24"/>
                <a:gd name="T12" fmla="*/ 0 w 27"/>
                <a:gd name="T13" fmla="*/ 5 h 24"/>
                <a:gd name="T14" fmla="*/ 1 w 27"/>
                <a:gd name="T15" fmla="*/ 1 h 24"/>
                <a:gd name="T16" fmla="*/ 4 w 27"/>
                <a:gd name="T17" fmla="*/ 0 h 24"/>
                <a:gd name="T18" fmla="*/ 21 w 27"/>
                <a:gd name="T19" fmla="*/ 0 h 24"/>
                <a:gd name="T20" fmla="*/ 21 w 27"/>
                <a:gd name="T21" fmla="*/ 0 h 24"/>
                <a:gd name="T22" fmla="*/ 24 w 27"/>
                <a:gd name="T23" fmla="*/ 0 h 24"/>
                <a:gd name="T24" fmla="*/ 25 w 27"/>
                <a:gd name="T25" fmla="*/ 4 h 24"/>
                <a:gd name="T26" fmla="*/ 27 w 27"/>
                <a:gd name="T27" fmla="*/ 19 h 24"/>
                <a:gd name="T28" fmla="*/ 27 w 27"/>
                <a:gd name="T29" fmla="*/ 19 h 24"/>
                <a:gd name="T30" fmla="*/ 25 w 27"/>
                <a:gd name="T31" fmla="*/ 21 h 24"/>
                <a:gd name="T32" fmla="*/ 23 w 27"/>
                <a:gd name="T33" fmla="*/ 23 h 24"/>
                <a:gd name="T34" fmla="*/ 23 w 27"/>
                <a:gd name="T35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4">
                  <a:moveTo>
                    <a:pt x="23" y="23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3" y="23"/>
                  </a:lnTo>
                  <a:lnTo>
                    <a:pt x="1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1"/>
                  </a:lnTo>
                  <a:lnTo>
                    <a:pt x="4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4" y="0"/>
                  </a:lnTo>
                  <a:lnTo>
                    <a:pt x="25" y="4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5" y="21"/>
                  </a:lnTo>
                  <a:lnTo>
                    <a:pt x="23" y="23"/>
                  </a:lnTo>
                  <a:lnTo>
                    <a:pt x="23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" name="Freeform 374"/>
            <p:cNvSpPr/>
            <p:nvPr/>
          </p:nvSpPr>
          <p:spPr bwMode="auto">
            <a:xfrm>
              <a:off x="2764889" y="1760843"/>
              <a:ext cx="30354" cy="29140"/>
            </a:xfrm>
            <a:custGeom>
              <a:avLst/>
              <a:gdLst>
                <a:gd name="T0" fmla="*/ 21 w 25"/>
                <a:gd name="T1" fmla="*/ 23 h 24"/>
                <a:gd name="T2" fmla="*/ 5 w 25"/>
                <a:gd name="T3" fmla="*/ 24 h 24"/>
                <a:gd name="T4" fmla="*/ 5 w 25"/>
                <a:gd name="T5" fmla="*/ 24 h 24"/>
                <a:gd name="T6" fmla="*/ 1 w 25"/>
                <a:gd name="T7" fmla="*/ 23 h 24"/>
                <a:gd name="T8" fmla="*/ 0 w 25"/>
                <a:gd name="T9" fmla="*/ 20 h 24"/>
                <a:gd name="T10" fmla="*/ 0 w 25"/>
                <a:gd name="T11" fmla="*/ 6 h 24"/>
                <a:gd name="T12" fmla="*/ 0 w 25"/>
                <a:gd name="T13" fmla="*/ 6 h 24"/>
                <a:gd name="T14" fmla="*/ 0 w 25"/>
                <a:gd name="T15" fmla="*/ 3 h 24"/>
                <a:gd name="T16" fmla="*/ 4 w 25"/>
                <a:gd name="T17" fmla="*/ 2 h 24"/>
                <a:gd name="T18" fmla="*/ 20 w 25"/>
                <a:gd name="T19" fmla="*/ 0 h 24"/>
                <a:gd name="T20" fmla="*/ 20 w 25"/>
                <a:gd name="T21" fmla="*/ 0 h 24"/>
                <a:gd name="T22" fmla="*/ 24 w 25"/>
                <a:gd name="T23" fmla="*/ 2 h 24"/>
                <a:gd name="T24" fmla="*/ 25 w 25"/>
                <a:gd name="T25" fmla="*/ 4 h 24"/>
                <a:gd name="T26" fmla="*/ 25 w 25"/>
                <a:gd name="T27" fmla="*/ 19 h 24"/>
                <a:gd name="T28" fmla="*/ 25 w 25"/>
                <a:gd name="T29" fmla="*/ 19 h 24"/>
                <a:gd name="T30" fmla="*/ 25 w 25"/>
                <a:gd name="T31" fmla="*/ 22 h 24"/>
                <a:gd name="T32" fmla="*/ 21 w 25"/>
                <a:gd name="T33" fmla="*/ 23 h 24"/>
                <a:gd name="T34" fmla="*/ 21 w 25"/>
                <a:gd name="T35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" h="24">
                  <a:moveTo>
                    <a:pt x="21" y="23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1" y="23"/>
                  </a:lnTo>
                  <a:lnTo>
                    <a:pt x="0" y="20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3"/>
                  </a:lnTo>
                  <a:lnTo>
                    <a:pt x="4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4" y="2"/>
                  </a:lnTo>
                  <a:lnTo>
                    <a:pt x="25" y="4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5" y="22"/>
                  </a:lnTo>
                  <a:lnTo>
                    <a:pt x="21" y="23"/>
                  </a:lnTo>
                  <a:lnTo>
                    <a:pt x="21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" name="Freeform 375"/>
            <p:cNvSpPr/>
            <p:nvPr/>
          </p:nvSpPr>
          <p:spPr bwMode="auto">
            <a:xfrm>
              <a:off x="2803742" y="1759630"/>
              <a:ext cx="32783" cy="29140"/>
            </a:xfrm>
            <a:custGeom>
              <a:avLst/>
              <a:gdLst>
                <a:gd name="T0" fmla="*/ 23 w 27"/>
                <a:gd name="T1" fmla="*/ 23 h 24"/>
                <a:gd name="T2" fmla="*/ 5 w 27"/>
                <a:gd name="T3" fmla="*/ 24 h 24"/>
                <a:gd name="T4" fmla="*/ 5 w 27"/>
                <a:gd name="T5" fmla="*/ 24 h 24"/>
                <a:gd name="T6" fmla="*/ 3 w 27"/>
                <a:gd name="T7" fmla="*/ 23 h 24"/>
                <a:gd name="T8" fmla="*/ 1 w 27"/>
                <a:gd name="T9" fmla="*/ 20 h 24"/>
                <a:gd name="T10" fmla="*/ 0 w 27"/>
                <a:gd name="T11" fmla="*/ 5 h 24"/>
                <a:gd name="T12" fmla="*/ 0 w 27"/>
                <a:gd name="T13" fmla="*/ 5 h 24"/>
                <a:gd name="T14" fmla="*/ 1 w 27"/>
                <a:gd name="T15" fmla="*/ 3 h 24"/>
                <a:gd name="T16" fmla="*/ 4 w 27"/>
                <a:gd name="T17" fmla="*/ 1 h 24"/>
                <a:gd name="T18" fmla="*/ 22 w 27"/>
                <a:gd name="T19" fmla="*/ 0 h 24"/>
                <a:gd name="T20" fmla="*/ 22 w 27"/>
                <a:gd name="T21" fmla="*/ 0 h 24"/>
                <a:gd name="T22" fmla="*/ 24 w 27"/>
                <a:gd name="T23" fmla="*/ 1 h 24"/>
                <a:gd name="T24" fmla="*/ 26 w 27"/>
                <a:gd name="T25" fmla="*/ 4 h 24"/>
                <a:gd name="T26" fmla="*/ 27 w 27"/>
                <a:gd name="T27" fmla="*/ 19 h 24"/>
                <a:gd name="T28" fmla="*/ 27 w 27"/>
                <a:gd name="T29" fmla="*/ 19 h 24"/>
                <a:gd name="T30" fmla="*/ 26 w 27"/>
                <a:gd name="T31" fmla="*/ 21 h 24"/>
                <a:gd name="T32" fmla="*/ 23 w 27"/>
                <a:gd name="T33" fmla="*/ 23 h 24"/>
                <a:gd name="T34" fmla="*/ 23 w 27"/>
                <a:gd name="T35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4">
                  <a:moveTo>
                    <a:pt x="23" y="23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3" y="23"/>
                  </a:lnTo>
                  <a:lnTo>
                    <a:pt x="1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3"/>
                  </a:lnTo>
                  <a:lnTo>
                    <a:pt x="4" y="1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4" y="1"/>
                  </a:lnTo>
                  <a:lnTo>
                    <a:pt x="26" y="4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6" y="21"/>
                  </a:lnTo>
                  <a:lnTo>
                    <a:pt x="23" y="23"/>
                  </a:lnTo>
                  <a:lnTo>
                    <a:pt x="23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" name="Freeform 376"/>
            <p:cNvSpPr/>
            <p:nvPr/>
          </p:nvSpPr>
          <p:spPr bwMode="auto">
            <a:xfrm>
              <a:off x="2845023" y="1755987"/>
              <a:ext cx="32783" cy="29140"/>
            </a:xfrm>
            <a:custGeom>
              <a:avLst/>
              <a:gdLst>
                <a:gd name="T0" fmla="*/ 23 w 27"/>
                <a:gd name="T1" fmla="*/ 23 h 24"/>
                <a:gd name="T2" fmla="*/ 5 w 27"/>
                <a:gd name="T3" fmla="*/ 24 h 24"/>
                <a:gd name="T4" fmla="*/ 5 w 27"/>
                <a:gd name="T5" fmla="*/ 24 h 24"/>
                <a:gd name="T6" fmla="*/ 2 w 27"/>
                <a:gd name="T7" fmla="*/ 23 h 24"/>
                <a:gd name="T8" fmla="*/ 1 w 27"/>
                <a:gd name="T9" fmla="*/ 20 h 24"/>
                <a:gd name="T10" fmla="*/ 0 w 27"/>
                <a:gd name="T11" fmla="*/ 6 h 24"/>
                <a:gd name="T12" fmla="*/ 0 w 27"/>
                <a:gd name="T13" fmla="*/ 6 h 24"/>
                <a:gd name="T14" fmla="*/ 1 w 27"/>
                <a:gd name="T15" fmla="*/ 3 h 24"/>
                <a:gd name="T16" fmla="*/ 4 w 27"/>
                <a:gd name="T17" fmla="*/ 1 h 24"/>
                <a:gd name="T18" fmla="*/ 21 w 27"/>
                <a:gd name="T19" fmla="*/ 0 h 24"/>
                <a:gd name="T20" fmla="*/ 21 w 27"/>
                <a:gd name="T21" fmla="*/ 0 h 24"/>
                <a:gd name="T22" fmla="*/ 24 w 27"/>
                <a:gd name="T23" fmla="*/ 1 h 24"/>
                <a:gd name="T24" fmla="*/ 25 w 27"/>
                <a:gd name="T25" fmla="*/ 4 h 24"/>
                <a:gd name="T26" fmla="*/ 27 w 27"/>
                <a:gd name="T27" fmla="*/ 19 h 24"/>
                <a:gd name="T28" fmla="*/ 27 w 27"/>
                <a:gd name="T29" fmla="*/ 19 h 24"/>
                <a:gd name="T30" fmla="*/ 25 w 27"/>
                <a:gd name="T31" fmla="*/ 22 h 24"/>
                <a:gd name="T32" fmla="*/ 23 w 27"/>
                <a:gd name="T33" fmla="*/ 23 h 24"/>
                <a:gd name="T34" fmla="*/ 23 w 27"/>
                <a:gd name="T35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4">
                  <a:moveTo>
                    <a:pt x="23" y="23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2" y="23"/>
                  </a:lnTo>
                  <a:lnTo>
                    <a:pt x="1" y="20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3"/>
                  </a:lnTo>
                  <a:lnTo>
                    <a:pt x="4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4" y="1"/>
                  </a:lnTo>
                  <a:lnTo>
                    <a:pt x="25" y="4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5" y="22"/>
                  </a:lnTo>
                  <a:lnTo>
                    <a:pt x="23" y="23"/>
                  </a:lnTo>
                  <a:lnTo>
                    <a:pt x="23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" name="Freeform 377"/>
            <p:cNvSpPr/>
            <p:nvPr/>
          </p:nvSpPr>
          <p:spPr bwMode="auto">
            <a:xfrm>
              <a:off x="2885090" y="1754773"/>
              <a:ext cx="31568" cy="29140"/>
            </a:xfrm>
            <a:custGeom>
              <a:avLst/>
              <a:gdLst>
                <a:gd name="T0" fmla="*/ 22 w 26"/>
                <a:gd name="T1" fmla="*/ 23 h 24"/>
                <a:gd name="T2" fmla="*/ 6 w 26"/>
                <a:gd name="T3" fmla="*/ 24 h 24"/>
                <a:gd name="T4" fmla="*/ 6 w 26"/>
                <a:gd name="T5" fmla="*/ 24 h 24"/>
                <a:gd name="T6" fmla="*/ 2 w 26"/>
                <a:gd name="T7" fmla="*/ 23 h 24"/>
                <a:gd name="T8" fmla="*/ 0 w 26"/>
                <a:gd name="T9" fmla="*/ 20 h 24"/>
                <a:gd name="T10" fmla="*/ 0 w 26"/>
                <a:gd name="T11" fmla="*/ 5 h 24"/>
                <a:gd name="T12" fmla="*/ 0 w 26"/>
                <a:gd name="T13" fmla="*/ 5 h 24"/>
                <a:gd name="T14" fmla="*/ 0 w 26"/>
                <a:gd name="T15" fmla="*/ 2 h 24"/>
                <a:gd name="T16" fmla="*/ 5 w 26"/>
                <a:gd name="T17" fmla="*/ 1 h 24"/>
                <a:gd name="T18" fmla="*/ 21 w 26"/>
                <a:gd name="T19" fmla="*/ 0 h 24"/>
                <a:gd name="T20" fmla="*/ 21 w 26"/>
                <a:gd name="T21" fmla="*/ 0 h 24"/>
                <a:gd name="T22" fmla="*/ 25 w 26"/>
                <a:gd name="T23" fmla="*/ 1 h 24"/>
                <a:gd name="T24" fmla="*/ 26 w 26"/>
                <a:gd name="T25" fmla="*/ 4 h 24"/>
                <a:gd name="T26" fmla="*/ 26 w 26"/>
                <a:gd name="T27" fmla="*/ 19 h 24"/>
                <a:gd name="T28" fmla="*/ 26 w 26"/>
                <a:gd name="T29" fmla="*/ 19 h 24"/>
                <a:gd name="T30" fmla="*/ 26 w 26"/>
                <a:gd name="T31" fmla="*/ 21 h 24"/>
                <a:gd name="T32" fmla="*/ 22 w 26"/>
                <a:gd name="T33" fmla="*/ 23 h 24"/>
                <a:gd name="T34" fmla="*/ 22 w 26"/>
                <a:gd name="T35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" h="24">
                  <a:moveTo>
                    <a:pt x="22" y="23"/>
                  </a:moveTo>
                  <a:lnTo>
                    <a:pt x="6" y="24"/>
                  </a:lnTo>
                  <a:lnTo>
                    <a:pt x="6" y="24"/>
                  </a:lnTo>
                  <a:lnTo>
                    <a:pt x="2" y="23"/>
                  </a:lnTo>
                  <a:lnTo>
                    <a:pt x="0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2"/>
                  </a:lnTo>
                  <a:lnTo>
                    <a:pt x="5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5" y="1"/>
                  </a:lnTo>
                  <a:lnTo>
                    <a:pt x="26" y="4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26" y="21"/>
                  </a:lnTo>
                  <a:lnTo>
                    <a:pt x="22" y="23"/>
                  </a:lnTo>
                  <a:lnTo>
                    <a:pt x="22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" name="Freeform 378"/>
            <p:cNvSpPr/>
            <p:nvPr/>
          </p:nvSpPr>
          <p:spPr bwMode="auto">
            <a:xfrm>
              <a:off x="2925158" y="1751130"/>
              <a:ext cx="32783" cy="29140"/>
            </a:xfrm>
            <a:custGeom>
              <a:avLst/>
              <a:gdLst>
                <a:gd name="T0" fmla="*/ 23 w 27"/>
                <a:gd name="T1" fmla="*/ 24 h 24"/>
                <a:gd name="T2" fmla="*/ 5 w 27"/>
                <a:gd name="T3" fmla="*/ 24 h 24"/>
                <a:gd name="T4" fmla="*/ 5 w 27"/>
                <a:gd name="T5" fmla="*/ 24 h 24"/>
                <a:gd name="T6" fmla="*/ 3 w 27"/>
                <a:gd name="T7" fmla="*/ 24 h 24"/>
                <a:gd name="T8" fmla="*/ 1 w 27"/>
                <a:gd name="T9" fmla="*/ 20 h 24"/>
                <a:gd name="T10" fmla="*/ 0 w 27"/>
                <a:gd name="T11" fmla="*/ 5 h 24"/>
                <a:gd name="T12" fmla="*/ 0 w 27"/>
                <a:gd name="T13" fmla="*/ 5 h 24"/>
                <a:gd name="T14" fmla="*/ 1 w 27"/>
                <a:gd name="T15" fmla="*/ 3 h 24"/>
                <a:gd name="T16" fmla="*/ 4 w 27"/>
                <a:gd name="T17" fmla="*/ 1 h 24"/>
                <a:gd name="T18" fmla="*/ 21 w 27"/>
                <a:gd name="T19" fmla="*/ 0 h 24"/>
                <a:gd name="T20" fmla="*/ 21 w 27"/>
                <a:gd name="T21" fmla="*/ 0 h 24"/>
                <a:gd name="T22" fmla="*/ 24 w 27"/>
                <a:gd name="T23" fmla="*/ 1 h 24"/>
                <a:gd name="T24" fmla="*/ 26 w 27"/>
                <a:gd name="T25" fmla="*/ 4 h 24"/>
                <a:gd name="T26" fmla="*/ 27 w 27"/>
                <a:gd name="T27" fmla="*/ 19 h 24"/>
                <a:gd name="T28" fmla="*/ 27 w 27"/>
                <a:gd name="T29" fmla="*/ 19 h 24"/>
                <a:gd name="T30" fmla="*/ 26 w 27"/>
                <a:gd name="T31" fmla="*/ 23 h 24"/>
                <a:gd name="T32" fmla="*/ 23 w 27"/>
                <a:gd name="T33" fmla="*/ 24 h 24"/>
                <a:gd name="T34" fmla="*/ 23 w 27"/>
                <a:gd name="T3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4">
                  <a:moveTo>
                    <a:pt x="23" y="24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3" y="24"/>
                  </a:lnTo>
                  <a:lnTo>
                    <a:pt x="1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3"/>
                  </a:lnTo>
                  <a:lnTo>
                    <a:pt x="4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4" y="1"/>
                  </a:lnTo>
                  <a:lnTo>
                    <a:pt x="26" y="4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6" y="23"/>
                  </a:lnTo>
                  <a:lnTo>
                    <a:pt x="23" y="24"/>
                  </a:lnTo>
                  <a:lnTo>
                    <a:pt x="23" y="24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" name="Freeform 379"/>
            <p:cNvSpPr/>
            <p:nvPr/>
          </p:nvSpPr>
          <p:spPr bwMode="auto">
            <a:xfrm>
              <a:off x="2966439" y="1749916"/>
              <a:ext cx="32783" cy="29140"/>
            </a:xfrm>
            <a:custGeom>
              <a:avLst/>
              <a:gdLst>
                <a:gd name="T0" fmla="*/ 23 w 27"/>
                <a:gd name="T1" fmla="*/ 23 h 24"/>
                <a:gd name="T2" fmla="*/ 5 w 27"/>
                <a:gd name="T3" fmla="*/ 24 h 24"/>
                <a:gd name="T4" fmla="*/ 5 w 27"/>
                <a:gd name="T5" fmla="*/ 24 h 24"/>
                <a:gd name="T6" fmla="*/ 2 w 27"/>
                <a:gd name="T7" fmla="*/ 23 h 24"/>
                <a:gd name="T8" fmla="*/ 1 w 27"/>
                <a:gd name="T9" fmla="*/ 20 h 24"/>
                <a:gd name="T10" fmla="*/ 0 w 27"/>
                <a:gd name="T11" fmla="*/ 5 h 24"/>
                <a:gd name="T12" fmla="*/ 0 w 27"/>
                <a:gd name="T13" fmla="*/ 5 h 24"/>
                <a:gd name="T14" fmla="*/ 1 w 27"/>
                <a:gd name="T15" fmla="*/ 2 h 24"/>
                <a:gd name="T16" fmla="*/ 4 w 27"/>
                <a:gd name="T17" fmla="*/ 1 h 24"/>
                <a:gd name="T18" fmla="*/ 21 w 27"/>
                <a:gd name="T19" fmla="*/ 0 h 24"/>
                <a:gd name="T20" fmla="*/ 21 w 27"/>
                <a:gd name="T21" fmla="*/ 0 h 24"/>
                <a:gd name="T22" fmla="*/ 24 w 27"/>
                <a:gd name="T23" fmla="*/ 1 h 24"/>
                <a:gd name="T24" fmla="*/ 25 w 27"/>
                <a:gd name="T25" fmla="*/ 4 h 24"/>
                <a:gd name="T26" fmla="*/ 27 w 27"/>
                <a:gd name="T27" fmla="*/ 19 h 24"/>
                <a:gd name="T28" fmla="*/ 27 w 27"/>
                <a:gd name="T29" fmla="*/ 19 h 24"/>
                <a:gd name="T30" fmla="*/ 25 w 27"/>
                <a:gd name="T31" fmla="*/ 21 h 24"/>
                <a:gd name="T32" fmla="*/ 23 w 27"/>
                <a:gd name="T33" fmla="*/ 23 h 24"/>
                <a:gd name="T34" fmla="*/ 23 w 27"/>
                <a:gd name="T35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4">
                  <a:moveTo>
                    <a:pt x="23" y="23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2" y="23"/>
                  </a:lnTo>
                  <a:lnTo>
                    <a:pt x="1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2"/>
                  </a:lnTo>
                  <a:lnTo>
                    <a:pt x="4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4" y="1"/>
                  </a:lnTo>
                  <a:lnTo>
                    <a:pt x="25" y="4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5" y="21"/>
                  </a:lnTo>
                  <a:lnTo>
                    <a:pt x="23" y="23"/>
                  </a:lnTo>
                  <a:lnTo>
                    <a:pt x="23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" name="Freeform 380"/>
            <p:cNvSpPr/>
            <p:nvPr/>
          </p:nvSpPr>
          <p:spPr bwMode="auto">
            <a:xfrm>
              <a:off x="3006506" y="1746274"/>
              <a:ext cx="31568" cy="29140"/>
            </a:xfrm>
            <a:custGeom>
              <a:avLst/>
              <a:gdLst>
                <a:gd name="T0" fmla="*/ 22 w 26"/>
                <a:gd name="T1" fmla="*/ 24 h 24"/>
                <a:gd name="T2" fmla="*/ 6 w 26"/>
                <a:gd name="T3" fmla="*/ 24 h 24"/>
                <a:gd name="T4" fmla="*/ 6 w 26"/>
                <a:gd name="T5" fmla="*/ 24 h 24"/>
                <a:gd name="T6" fmla="*/ 2 w 26"/>
                <a:gd name="T7" fmla="*/ 24 h 24"/>
                <a:gd name="T8" fmla="*/ 0 w 26"/>
                <a:gd name="T9" fmla="*/ 22 h 24"/>
                <a:gd name="T10" fmla="*/ 0 w 26"/>
                <a:gd name="T11" fmla="*/ 5 h 24"/>
                <a:gd name="T12" fmla="*/ 0 w 26"/>
                <a:gd name="T13" fmla="*/ 5 h 24"/>
                <a:gd name="T14" fmla="*/ 0 w 26"/>
                <a:gd name="T15" fmla="*/ 3 h 24"/>
                <a:gd name="T16" fmla="*/ 4 w 26"/>
                <a:gd name="T17" fmla="*/ 1 h 24"/>
                <a:gd name="T18" fmla="*/ 21 w 26"/>
                <a:gd name="T19" fmla="*/ 0 h 24"/>
                <a:gd name="T20" fmla="*/ 21 w 26"/>
                <a:gd name="T21" fmla="*/ 0 h 24"/>
                <a:gd name="T22" fmla="*/ 25 w 26"/>
                <a:gd name="T23" fmla="*/ 1 h 24"/>
                <a:gd name="T24" fmla="*/ 26 w 26"/>
                <a:gd name="T25" fmla="*/ 4 h 24"/>
                <a:gd name="T26" fmla="*/ 26 w 26"/>
                <a:gd name="T27" fmla="*/ 19 h 24"/>
                <a:gd name="T28" fmla="*/ 26 w 26"/>
                <a:gd name="T29" fmla="*/ 19 h 24"/>
                <a:gd name="T30" fmla="*/ 26 w 26"/>
                <a:gd name="T31" fmla="*/ 23 h 24"/>
                <a:gd name="T32" fmla="*/ 22 w 26"/>
                <a:gd name="T33" fmla="*/ 24 h 24"/>
                <a:gd name="T34" fmla="*/ 22 w 26"/>
                <a:gd name="T3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" h="24">
                  <a:moveTo>
                    <a:pt x="22" y="24"/>
                  </a:moveTo>
                  <a:lnTo>
                    <a:pt x="6" y="24"/>
                  </a:lnTo>
                  <a:lnTo>
                    <a:pt x="6" y="24"/>
                  </a:lnTo>
                  <a:lnTo>
                    <a:pt x="2" y="24"/>
                  </a:lnTo>
                  <a:lnTo>
                    <a:pt x="0" y="22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3"/>
                  </a:lnTo>
                  <a:lnTo>
                    <a:pt x="4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5" y="1"/>
                  </a:lnTo>
                  <a:lnTo>
                    <a:pt x="26" y="4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26" y="23"/>
                  </a:lnTo>
                  <a:lnTo>
                    <a:pt x="22" y="24"/>
                  </a:lnTo>
                  <a:lnTo>
                    <a:pt x="22" y="24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" name="Freeform 381"/>
            <p:cNvSpPr/>
            <p:nvPr/>
          </p:nvSpPr>
          <p:spPr bwMode="auto">
            <a:xfrm>
              <a:off x="3046573" y="1745060"/>
              <a:ext cx="32783" cy="29140"/>
            </a:xfrm>
            <a:custGeom>
              <a:avLst/>
              <a:gdLst>
                <a:gd name="T0" fmla="*/ 23 w 27"/>
                <a:gd name="T1" fmla="*/ 23 h 24"/>
                <a:gd name="T2" fmla="*/ 5 w 27"/>
                <a:gd name="T3" fmla="*/ 24 h 24"/>
                <a:gd name="T4" fmla="*/ 5 w 27"/>
                <a:gd name="T5" fmla="*/ 24 h 24"/>
                <a:gd name="T6" fmla="*/ 2 w 27"/>
                <a:gd name="T7" fmla="*/ 23 h 24"/>
                <a:gd name="T8" fmla="*/ 1 w 27"/>
                <a:gd name="T9" fmla="*/ 20 h 24"/>
                <a:gd name="T10" fmla="*/ 0 w 27"/>
                <a:gd name="T11" fmla="*/ 5 h 24"/>
                <a:gd name="T12" fmla="*/ 0 w 27"/>
                <a:gd name="T13" fmla="*/ 5 h 24"/>
                <a:gd name="T14" fmla="*/ 1 w 27"/>
                <a:gd name="T15" fmla="*/ 2 h 24"/>
                <a:gd name="T16" fmla="*/ 4 w 27"/>
                <a:gd name="T17" fmla="*/ 1 h 24"/>
                <a:gd name="T18" fmla="*/ 21 w 27"/>
                <a:gd name="T19" fmla="*/ 0 h 24"/>
                <a:gd name="T20" fmla="*/ 21 w 27"/>
                <a:gd name="T21" fmla="*/ 0 h 24"/>
                <a:gd name="T22" fmla="*/ 24 w 27"/>
                <a:gd name="T23" fmla="*/ 1 h 24"/>
                <a:gd name="T24" fmla="*/ 25 w 27"/>
                <a:gd name="T25" fmla="*/ 4 h 24"/>
                <a:gd name="T26" fmla="*/ 27 w 27"/>
                <a:gd name="T27" fmla="*/ 19 h 24"/>
                <a:gd name="T28" fmla="*/ 27 w 27"/>
                <a:gd name="T29" fmla="*/ 19 h 24"/>
                <a:gd name="T30" fmla="*/ 25 w 27"/>
                <a:gd name="T31" fmla="*/ 21 h 24"/>
                <a:gd name="T32" fmla="*/ 23 w 27"/>
                <a:gd name="T33" fmla="*/ 23 h 24"/>
                <a:gd name="T34" fmla="*/ 23 w 27"/>
                <a:gd name="T35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4">
                  <a:moveTo>
                    <a:pt x="23" y="23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2" y="23"/>
                  </a:lnTo>
                  <a:lnTo>
                    <a:pt x="1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2"/>
                  </a:lnTo>
                  <a:lnTo>
                    <a:pt x="4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4" y="1"/>
                  </a:lnTo>
                  <a:lnTo>
                    <a:pt x="25" y="4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5" y="21"/>
                  </a:lnTo>
                  <a:lnTo>
                    <a:pt x="23" y="23"/>
                  </a:lnTo>
                  <a:lnTo>
                    <a:pt x="23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" name="Freeform 382"/>
            <p:cNvSpPr/>
            <p:nvPr/>
          </p:nvSpPr>
          <p:spPr bwMode="auto">
            <a:xfrm>
              <a:off x="3089069" y="1741417"/>
              <a:ext cx="36425" cy="29140"/>
            </a:xfrm>
            <a:custGeom>
              <a:avLst/>
              <a:gdLst>
                <a:gd name="T0" fmla="*/ 26 w 30"/>
                <a:gd name="T1" fmla="*/ 24 h 24"/>
                <a:gd name="T2" fmla="*/ 5 w 30"/>
                <a:gd name="T3" fmla="*/ 24 h 24"/>
                <a:gd name="T4" fmla="*/ 5 w 30"/>
                <a:gd name="T5" fmla="*/ 24 h 24"/>
                <a:gd name="T6" fmla="*/ 3 w 30"/>
                <a:gd name="T7" fmla="*/ 24 h 24"/>
                <a:gd name="T8" fmla="*/ 1 w 30"/>
                <a:gd name="T9" fmla="*/ 22 h 24"/>
                <a:gd name="T10" fmla="*/ 0 w 30"/>
                <a:gd name="T11" fmla="*/ 7 h 24"/>
                <a:gd name="T12" fmla="*/ 0 w 30"/>
                <a:gd name="T13" fmla="*/ 7 h 24"/>
                <a:gd name="T14" fmla="*/ 1 w 30"/>
                <a:gd name="T15" fmla="*/ 3 h 24"/>
                <a:gd name="T16" fmla="*/ 4 w 30"/>
                <a:gd name="T17" fmla="*/ 1 h 24"/>
                <a:gd name="T18" fmla="*/ 24 w 30"/>
                <a:gd name="T19" fmla="*/ 0 h 24"/>
                <a:gd name="T20" fmla="*/ 24 w 30"/>
                <a:gd name="T21" fmla="*/ 0 h 24"/>
                <a:gd name="T22" fmla="*/ 27 w 30"/>
                <a:gd name="T23" fmla="*/ 1 h 24"/>
                <a:gd name="T24" fmla="*/ 28 w 30"/>
                <a:gd name="T25" fmla="*/ 4 h 24"/>
                <a:gd name="T26" fmla="*/ 30 w 30"/>
                <a:gd name="T27" fmla="*/ 19 h 24"/>
                <a:gd name="T28" fmla="*/ 30 w 30"/>
                <a:gd name="T29" fmla="*/ 19 h 24"/>
                <a:gd name="T30" fmla="*/ 28 w 30"/>
                <a:gd name="T31" fmla="*/ 23 h 24"/>
                <a:gd name="T32" fmla="*/ 26 w 30"/>
                <a:gd name="T33" fmla="*/ 24 h 24"/>
                <a:gd name="T34" fmla="*/ 26 w 30"/>
                <a:gd name="T3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24">
                  <a:moveTo>
                    <a:pt x="26" y="24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3" y="24"/>
                  </a:lnTo>
                  <a:lnTo>
                    <a:pt x="1" y="22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3"/>
                  </a:lnTo>
                  <a:lnTo>
                    <a:pt x="4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1"/>
                  </a:lnTo>
                  <a:lnTo>
                    <a:pt x="28" y="4"/>
                  </a:lnTo>
                  <a:lnTo>
                    <a:pt x="30" y="19"/>
                  </a:lnTo>
                  <a:lnTo>
                    <a:pt x="30" y="19"/>
                  </a:lnTo>
                  <a:lnTo>
                    <a:pt x="28" y="23"/>
                  </a:lnTo>
                  <a:lnTo>
                    <a:pt x="26" y="24"/>
                  </a:lnTo>
                  <a:lnTo>
                    <a:pt x="26" y="24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" name="Freeform 383"/>
            <p:cNvSpPr/>
            <p:nvPr/>
          </p:nvSpPr>
          <p:spPr bwMode="auto">
            <a:xfrm>
              <a:off x="2559696" y="1730490"/>
              <a:ext cx="33996" cy="37639"/>
            </a:xfrm>
            <a:custGeom>
              <a:avLst/>
              <a:gdLst>
                <a:gd name="T0" fmla="*/ 24 w 28"/>
                <a:gd name="T1" fmla="*/ 31 h 31"/>
                <a:gd name="T2" fmla="*/ 7 w 28"/>
                <a:gd name="T3" fmla="*/ 31 h 31"/>
                <a:gd name="T4" fmla="*/ 7 w 28"/>
                <a:gd name="T5" fmla="*/ 31 h 31"/>
                <a:gd name="T6" fmla="*/ 3 w 28"/>
                <a:gd name="T7" fmla="*/ 29 h 31"/>
                <a:gd name="T8" fmla="*/ 1 w 28"/>
                <a:gd name="T9" fmla="*/ 27 h 31"/>
                <a:gd name="T10" fmla="*/ 0 w 28"/>
                <a:gd name="T11" fmla="*/ 6 h 31"/>
                <a:gd name="T12" fmla="*/ 0 w 28"/>
                <a:gd name="T13" fmla="*/ 6 h 31"/>
                <a:gd name="T14" fmla="*/ 1 w 28"/>
                <a:gd name="T15" fmla="*/ 2 h 31"/>
                <a:gd name="T16" fmla="*/ 4 w 28"/>
                <a:gd name="T17" fmla="*/ 1 h 31"/>
                <a:gd name="T18" fmla="*/ 23 w 28"/>
                <a:gd name="T19" fmla="*/ 0 h 31"/>
                <a:gd name="T20" fmla="*/ 23 w 28"/>
                <a:gd name="T21" fmla="*/ 0 h 31"/>
                <a:gd name="T22" fmla="*/ 25 w 28"/>
                <a:gd name="T23" fmla="*/ 1 h 31"/>
                <a:gd name="T24" fmla="*/ 27 w 28"/>
                <a:gd name="T25" fmla="*/ 5 h 31"/>
                <a:gd name="T26" fmla="*/ 28 w 28"/>
                <a:gd name="T27" fmla="*/ 25 h 31"/>
                <a:gd name="T28" fmla="*/ 28 w 28"/>
                <a:gd name="T29" fmla="*/ 25 h 31"/>
                <a:gd name="T30" fmla="*/ 27 w 28"/>
                <a:gd name="T31" fmla="*/ 28 h 31"/>
                <a:gd name="T32" fmla="*/ 24 w 28"/>
                <a:gd name="T33" fmla="*/ 31 h 31"/>
                <a:gd name="T34" fmla="*/ 24 w 28"/>
                <a:gd name="T3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" h="31">
                  <a:moveTo>
                    <a:pt x="24" y="31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3" y="29"/>
                  </a:lnTo>
                  <a:lnTo>
                    <a:pt x="1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2"/>
                  </a:lnTo>
                  <a:lnTo>
                    <a:pt x="4" y="1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5" y="1"/>
                  </a:lnTo>
                  <a:lnTo>
                    <a:pt x="27" y="5"/>
                  </a:lnTo>
                  <a:lnTo>
                    <a:pt x="28" y="25"/>
                  </a:lnTo>
                  <a:lnTo>
                    <a:pt x="28" y="25"/>
                  </a:lnTo>
                  <a:lnTo>
                    <a:pt x="27" y="28"/>
                  </a:lnTo>
                  <a:lnTo>
                    <a:pt x="24" y="31"/>
                  </a:lnTo>
                  <a:lnTo>
                    <a:pt x="24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" name="Freeform 384"/>
            <p:cNvSpPr/>
            <p:nvPr/>
          </p:nvSpPr>
          <p:spPr bwMode="auto">
            <a:xfrm>
              <a:off x="2603405" y="1728062"/>
              <a:ext cx="35211" cy="37639"/>
            </a:xfrm>
            <a:custGeom>
              <a:avLst/>
              <a:gdLst>
                <a:gd name="T0" fmla="*/ 25 w 29"/>
                <a:gd name="T1" fmla="*/ 30 h 31"/>
                <a:gd name="T2" fmla="*/ 6 w 29"/>
                <a:gd name="T3" fmla="*/ 31 h 31"/>
                <a:gd name="T4" fmla="*/ 6 w 29"/>
                <a:gd name="T5" fmla="*/ 31 h 31"/>
                <a:gd name="T6" fmla="*/ 3 w 29"/>
                <a:gd name="T7" fmla="*/ 30 h 31"/>
                <a:gd name="T8" fmla="*/ 0 w 29"/>
                <a:gd name="T9" fmla="*/ 26 h 31"/>
                <a:gd name="T10" fmla="*/ 0 w 29"/>
                <a:gd name="T11" fmla="*/ 6 h 31"/>
                <a:gd name="T12" fmla="*/ 0 w 29"/>
                <a:gd name="T13" fmla="*/ 6 h 31"/>
                <a:gd name="T14" fmla="*/ 2 w 29"/>
                <a:gd name="T15" fmla="*/ 3 h 31"/>
                <a:gd name="T16" fmla="*/ 4 w 29"/>
                <a:gd name="T17" fmla="*/ 0 h 31"/>
                <a:gd name="T18" fmla="*/ 22 w 29"/>
                <a:gd name="T19" fmla="*/ 0 h 31"/>
                <a:gd name="T20" fmla="*/ 22 w 29"/>
                <a:gd name="T21" fmla="*/ 0 h 31"/>
                <a:gd name="T22" fmla="*/ 26 w 29"/>
                <a:gd name="T23" fmla="*/ 0 h 31"/>
                <a:gd name="T24" fmla="*/ 27 w 29"/>
                <a:gd name="T25" fmla="*/ 4 h 31"/>
                <a:gd name="T26" fmla="*/ 29 w 29"/>
                <a:gd name="T27" fmla="*/ 24 h 31"/>
                <a:gd name="T28" fmla="*/ 29 w 29"/>
                <a:gd name="T29" fmla="*/ 24 h 31"/>
                <a:gd name="T30" fmla="*/ 27 w 29"/>
                <a:gd name="T31" fmla="*/ 29 h 31"/>
                <a:gd name="T32" fmla="*/ 25 w 29"/>
                <a:gd name="T33" fmla="*/ 30 h 31"/>
                <a:gd name="T34" fmla="*/ 25 w 29"/>
                <a:gd name="T35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" h="31">
                  <a:moveTo>
                    <a:pt x="25" y="30"/>
                  </a:moveTo>
                  <a:lnTo>
                    <a:pt x="6" y="31"/>
                  </a:lnTo>
                  <a:lnTo>
                    <a:pt x="6" y="31"/>
                  </a:lnTo>
                  <a:lnTo>
                    <a:pt x="3" y="30"/>
                  </a:lnTo>
                  <a:lnTo>
                    <a:pt x="0" y="26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3"/>
                  </a:lnTo>
                  <a:lnTo>
                    <a:pt x="4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6" y="0"/>
                  </a:lnTo>
                  <a:lnTo>
                    <a:pt x="27" y="4"/>
                  </a:lnTo>
                  <a:lnTo>
                    <a:pt x="29" y="24"/>
                  </a:lnTo>
                  <a:lnTo>
                    <a:pt x="29" y="24"/>
                  </a:lnTo>
                  <a:lnTo>
                    <a:pt x="27" y="29"/>
                  </a:lnTo>
                  <a:lnTo>
                    <a:pt x="25" y="30"/>
                  </a:lnTo>
                  <a:lnTo>
                    <a:pt x="25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7" name="Freeform 385"/>
            <p:cNvSpPr/>
            <p:nvPr/>
          </p:nvSpPr>
          <p:spPr bwMode="auto">
            <a:xfrm>
              <a:off x="2645901" y="1724419"/>
              <a:ext cx="36425" cy="38853"/>
            </a:xfrm>
            <a:custGeom>
              <a:avLst/>
              <a:gdLst>
                <a:gd name="T0" fmla="*/ 25 w 30"/>
                <a:gd name="T1" fmla="*/ 30 h 32"/>
                <a:gd name="T2" fmla="*/ 7 w 30"/>
                <a:gd name="T3" fmla="*/ 32 h 32"/>
                <a:gd name="T4" fmla="*/ 7 w 30"/>
                <a:gd name="T5" fmla="*/ 32 h 32"/>
                <a:gd name="T6" fmla="*/ 3 w 30"/>
                <a:gd name="T7" fmla="*/ 30 h 32"/>
                <a:gd name="T8" fmla="*/ 2 w 30"/>
                <a:gd name="T9" fmla="*/ 27 h 32"/>
                <a:gd name="T10" fmla="*/ 0 w 30"/>
                <a:gd name="T11" fmla="*/ 7 h 32"/>
                <a:gd name="T12" fmla="*/ 0 w 30"/>
                <a:gd name="T13" fmla="*/ 7 h 32"/>
                <a:gd name="T14" fmla="*/ 2 w 30"/>
                <a:gd name="T15" fmla="*/ 3 h 32"/>
                <a:gd name="T16" fmla="*/ 6 w 30"/>
                <a:gd name="T17" fmla="*/ 2 h 32"/>
                <a:gd name="T18" fmla="*/ 23 w 30"/>
                <a:gd name="T19" fmla="*/ 0 h 32"/>
                <a:gd name="T20" fmla="*/ 23 w 30"/>
                <a:gd name="T21" fmla="*/ 0 h 32"/>
                <a:gd name="T22" fmla="*/ 27 w 30"/>
                <a:gd name="T23" fmla="*/ 2 h 32"/>
                <a:gd name="T24" fmla="*/ 29 w 30"/>
                <a:gd name="T25" fmla="*/ 5 h 32"/>
                <a:gd name="T26" fmla="*/ 30 w 30"/>
                <a:gd name="T27" fmla="*/ 25 h 32"/>
                <a:gd name="T28" fmla="*/ 30 w 30"/>
                <a:gd name="T29" fmla="*/ 25 h 32"/>
                <a:gd name="T30" fmla="*/ 29 w 30"/>
                <a:gd name="T31" fmla="*/ 29 h 32"/>
                <a:gd name="T32" fmla="*/ 25 w 30"/>
                <a:gd name="T33" fmla="*/ 30 h 32"/>
                <a:gd name="T34" fmla="*/ 25 w 30"/>
                <a:gd name="T35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2">
                  <a:moveTo>
                    <a:pt x="25" y="30"/>
                  </a:moveTo>
                  <a:lnTo>
                    <a:pt x="7" y="32"/>
                  </a:lnTo>
                  <a:lnTo>
                    <a:pt x="7" y="32"/>
                  </a:lnTo>
                  <a:lnTo>
                    <a:pt x="3" y="30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3"/>
                  </a:lnTo>
                  <a:lnTo>
                    <a:pt x="6" y="2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7" y="2"/>
                  </a:lnTo>
                  <a:lnTo>
                    <a:pt x="29" y="5"/>
                  </a:lnTo>
                  <a:lnTo>
                    <a:pt x="30" y="25"/>
                  </a:lnTo>
                  <a:lnTo>
                    <a:pt x="30" y="25"/>
                  </a:lnTo>
                  <a:lnTo>
                    <a:pt x="29" y="29"/>
                  </a:lnTo>
                  <a:lnTo>
                    <a:pt x="25" y="30"/>
                  </a:lnTo>
                  <a:lnTo>
                    <a:pt x="25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8" name="Freeform 386"/>
            <p:cNvSpPr/>
            <p:nvPr/>
          </p:nvSpPr>
          <p:spPr bwMode="auto">
            <a:xfrm>
              <a:off x="2690825" y="1721990"/>
              <a:ext cx="36425" cy="38853"/>
            </a:xfrm>
            <a:custGeom>
              <a:avLst/>
              <a:gdLst>
                <a:gd name="T0" fmla="*/ 24 w 30"/>
                <a:gd name="T1" fmla="*/ 31 h 32"/>
                <a:gd name="T2" fmla="*/ 7 w 30"/>
                <a:gd name="T3" fmla="*/ 32 h 32"/>
                <a:gd name="T4" fmla="*/ 7 w 30"/>
                <a:gd name="T5" fmla="*/ 32 h 32"/>
                <a:gd name="T6" fmla="*/ 3 w 30"/>
                <a:gd name="T7" fmla="*/ 31 h 32"/>
                <a:gd name="T8" fmla="*/ 1 w 30"/>
                <a:gd name="T9" fmla="*/ 27 h 32"/>
                <a:gd name="T10" fmla="*/ 0 w 30"/>
                <a:gd name="T11" fmla="*/ 7 h 32"/>
                <a:gd name="T12" fmla="*/ 0 w 30"/>
                <a:gd name="T13" fmla="*/ 7 h 32"/>
                <a:gd name="T14" fmla="*/ 1 w 30"/>
                <a:gd name="T15" fmla="*/ 2 h 32"/>
                <a:gd name="T16" fmla="*/ 5 w 30"/>
                <a:gd name="T17" fmla="*/ 1 h 32"/>
                <a:gd name="T18" fmla="*/ 23 w 30"/>
                <a:gd name="T19" fmla="*/ 0 h 32"/>
                <a:gd name="T20" fmla="*/ 23 w 30"/>
                <a:gd name="T21" fmla="*/ 0 h 32"/>
                <a:gd name="T22" fmla="*/ 25 w 30"/>
                <a:gd name="T23" fmla="*/ 1 h 32"/>
                <a:gd name="T24" fmla="*/ 28 w 30"/>
                <a:gd name="T25" fmla="*/ 5 h 32"/>
                <a:gd name="T26" fmla="*/ 30 w 30"/>
                <a:gd name="T27" fmla="*/ 25 h 32"/>
                <a:gd name="T28" fmla="*/ 30 w 30"/>
                <a:gd name="T29" fmla="*/ 25 h 32"/>
                <a:gd name="T30" fmla="*/ 28 w 30"/>
                <a:gd name="T31" fmla="*/ 29 h 32"/>
                <a:gd name="T32" fmla="*/ 24 w 30"/>
                <a:gd name="T33" fmla="*/ 31 h 32"/>
                <a:gd name="T34" fmla="*/ 24 w 30"/>
                <a:gd name="T35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2">
                  <a:moveTo>
                    <a:pt x="24" y="31"/>
                  </a:moveTo>
                  <a:lnTo>
                    <a:pt x="7" y="32"/>
                  </a:lnTo>
                  <a:lnTo>
                    <a:pt x="7" y="32"/>
                  </a:lnTo>
                  <a:lnTo>
                    <a:pt x="3" y="31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2"/>
                  </a:lnTo>
                  <a:lnTo>
                    <a:pt x="5" y="1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5" y="1"/>
                  </a:lnTo>
                  <a:lnTo>
                    <a:pt x="28" y="5"/>
                  </a:lnTo>
                  <a:lnTo>
                    <a:pt x="30" y="25"/>
                  </a:lnTo>
                  <a:lnTo>
                    <a:pt x="30" y="25"/>
                  </a:lnTo>
                  <a:lnTo>
                    <a:pt x="28" y="29"/>
                  </a:lnTo>
                  <a:lnTo>
                    <a:pt x="24" y="31"/>
                  </a:lnTo>
                  <a:lnTo>
                    <a:pt x="24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9" name="Freeform 387"/>
            <p:cNvSpPr/>
            <p:nvPr/>
          </p:nvSpPr>
          <p:spPr bwMode="auto">
            <a:xfrm>
              <a:off x="2734534" y="1719562"/>
              <a:ext cx="35211" cy="37639"/>
            </a:xfrm>
            <a:custGeom>
              <a:avLst/>
              <a:gdLst>
                <a:gd name="T0" fmla="*/ 25 w 29"/>
                <a:gd name="T1" fmla="*/ 30 h 31"/>
                <a:gd name="T2" fmla="*/ 7 w 29"/>
                <a:gd name="T3" fmla="*/ 31 h 31"/>
                <a:gd name="T4" fmla="*/ 7 w 29"/>
                <a:gd name="T5" fmla="*/ 31 h 31"/>
                <a:gd name="T6" fmla="*/ 3 w 29"/>
                <a:gd name="T7" fmla="*/ 30 h 31"/>
                <a:gd name="T8" fmla="*/ 2 w 29"/>
                <a:gd name="T9" fmla="*/ 27 h 31"/>
                <a:gd name="T10" fmla="*/ 0 w 29"/>
                <a:gd name="T11" fmla="*/ 6 h 31"/>
                <a:gd name="T12" fmla="*/ 0 w 29"/>
                <a:gd name="T13" fmla="*/ 6 h 31"/>
                <a:gd name="T14" fmla="*/ 2 w 29"/>
                <a:gd name="T15" fmla="*/ 3 h 31"/>
                <a:gd name="T16" fmla="*/ 4 w 29"/>
                <a:gd name="T17" fmla="*/ 2 h 31"/>
                <a:gd name="T18" fmla="*/ 23 w 29"/>
                <a:gd name="T19" fmla="*/ 0 h 31"/>
                <a:gd name="T20" fmla="*/ 23 w 29"/>
                <a:gd name="T21" fmla="*/ 0 h 31"/>
                <a:gd name="T22" fmla="*/ 26 w 29"/>
                <a:gd name="T23" fmla="*/ 2 h 31"/>
                <a:gd name="T24" fmla="*/ 27 w 29"/>
                <a:gd name="T25" fmla="*/ 4 h 31"/>
                <a:gd name="T26" fmla="*/ 29 w 29"/>
                <a:gd name="T27" fmla="*/ 25 h 31"/>
                <a:gd name="T28" fmla="*/ 29 w 29"/>
                <a:gd name="T29" fmla="*/ 25 h 31"/>
                <a:gd name="T30" fmla="*/ 27 w 29"/>
                <a:gd name="T31" fmla="*/ 29 h 31"/>
                <a:gd name="T32" fmla="*/ 25 w 29"/>
                <a:gd name="T33" fmla="*/ 30 h 31"/>
                <a:gd name="T34" fmla="*/ 25 w 29"/>
                <a:gd name="T35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" h="31">
                  <a:moveTo>
                    <a:pt x="25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3" y="30"/>
                  </a:lnTo>
                  <a:lnTo>
                    <a:pt x="2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3"/>
                  </a:lnTo>
                  <a:lnTo>
                    <a:pt x="4" y="2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6" y="2"/>
                  </a:lnTo>
                  <a:lnTo>
                    <a:pt x="27" y="4"/>
                  </a:lnTo>
                  <a:lnTo>
                    <a:pt x="29" y="25"/>
                  </a:lnTo>
                  <a:lnTo>
                    <a:pt x="29" y="25"/>
                  </a:lnTo>
                  <a:lnTo>
                    <a:pt x="27" y="29"/>
                  </a:lnTo>
                  <a:lnTo>
                    <a:pt x="25" y="30"/>
                  </a:lnTo>
                  <a:lnTo>
                    <a:pt x="25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0" name="Freeform 388"/>
            <p:cNvSpPr/>
            <p:nvPr/>
          </p:nvSpPr>
          <p:spPr bwMode="auto">
            <a:xfrm>
              <a:off x="2779459" y="1717134"/>
              <a:ext cx="33996" cy="37639"/>
            </a:xfrm>
            <a:custGeom>
              <a:avLst/>
              <a:gdLst>
                <a:gd name="T0" fmla="*/ 24 w 28"/>
                <a:gd name="T1" fmla="*/ 31 h 31"/>
                <a:gd name="T2" fmla="*/ 5 w 28"/>
                <a:gd name="T3" fmla="*/ 31 h 31"/>
                <a:gd name="T4" fmla="*/ 5 w 28"/>
                <a:gd name="T5" fmla="*/ 31 h 31"/>
                <a:gd name="T6" fmla="*/ 2 w 28"/>
                <a:gd name="T7" fmla="*/ 31 h 31"/>
                <a:gd name="T8" fmla="*/ 1 w 28"/>
                <a:gd name="T9" fmla="*/ 27 h 31"/>
                <a:gd name="T10" fmla="*/ 0 w 28"/>
                <a:gd name="T11" fmla="*/ 6 h 31"/>
                <a:gd name="T12" fmla="*/ 0 w 28"/>
                <a:gd name="T13" fmla="*/ 6 h 31"/>
                <a:gd name="T14" fmla="*/ 1 w 28"/>
                <a:gd name="T15" fmla="*/ 2 h 31"/>
                <a:gd name="T16" fmla="*/ 4 w 28"/>
                <a:gd name="T17" fmla="*/ 1 h 31"/>
                <a:gd name="T18" fmla="*/ 21 w 28"/>
                <a:gd name="T19" fmla="*/ 0 h 31"/>
                <a:gd name="T20" fmla="*/ 21 w 28"/>
                <a:gd name="T21" fmla="*/ 0 h 31"/>
                <a:gd name="T22" fmla="*/ 25 w 28"/>
                <a:gd name="T23" fmla="*/ 1 h 31"/>
                <a:gd name="T24" fmla="*/ 27 w 28"/>
                <a:gd name="T25" fmla="*/ 5 h 31"/>
                <a:gd name="T26" fmla="*/ 28 w 28"/>
                <a:gd name="T27" fmla="*/ 25 h 31"/>
                <a:gd name="T28" fmla="*/ 28 w 28"/>
                <a:gd name="T29" fmla="*/ 25 h 31"/>
                <a:gd name="T30" fmla="*/ 27 w 28"/>
                <a:gd name="T31" fmla="*/ 28 h 31"/>
                <a:gd name="T32" fmla="*/ 24 w 28"/>
                <a:gd name="T33" fmla="*/ 31 h 31"/>
                <a:gd name="T34" fmla="*/ 24 w 28"/>
                <a:gd name="T3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" h="31">
                  <a:moveTo>
                    <a:pt x="24" y="31"/>
                  </a:moveTo>
                  <a:lnTo>
                    <a:pt x="5" y="31"/>
                  </a:lnTo>
                  <a:lnTo>
                    <a:pt x="5" y="31"/>
                  </a:lnTo>
                  <a:lnTo>
                    <a:pt x="2" y="31"/>
                  </a:lnTo>
                  <a:lnTo>
                    <a:pt x="1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2"/>
                  </a:lnTo>
                  <a:lnTo>
                    <a:pt x="4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5" y="1"/>
                  </a:lnTo>
                  <a:lnTo>
                    <a:pt x="27" y="5"/>
                  </a:lnTo>
                  <a:lnTo>
                    <a:pt x="28" y="25"/>
                  </a:lnTo>
                  <a:lnTo>
                    <a:pt x="28" y="25"/>
                  </a:lnTo>
                  <a:lnTo>
                    <a:pt x="27" y="28"/>
                  </a:lnTo>
                  <a:lnTo>
                    <a:pt x="24" y="31"/>
                  </a:lnTo>
                  <a:lnTo>
                    <a:pt x="24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1" name="Freeform 389"/>
            <p:cNvSpPr/>
            <p:nvPr/>
          </p:nvSpPr>
          <p:spPr bwMode="auto">
            <a:xfrm>
              <a:off x="2821954" y="1714705"/>
              <a:ext cx="36425" cy="37639"/>
            </a:xfrm>
            <a:custGeom>
              <a:avLst/>
              <a:gdLst>
                <a:gd name="T0" fmla="*/ 24 w 30"/>
                <a:gd name="T1" fmla="*/ 30 h 31"/>
                <a:gd name="T2" fmla="*/ 7 w 30"/>
                <a:gd name="T3" fmla="*/ 31 h 31"/>
                <a:gd name="T4" fmla="*/ 7 w 30"/>
                <a:gd name="T5" fmla="*/ 31 h 31"/>
                <a:gd name="T6" fmla="*/ 4 w 30"/>
                <a:gd name="T7" fmla="*/ 30 h 31"/>
                <a:gd name="T8" fmla="*/ 1 w 30"/>
                <a:gd name="T9" fmla="*/ 26 h 31"/>
                <a:gd name="T10" fmla="*/ 0 w 30"/>
                <a:gd name="T11" fmla="*/ 6 h 31"/>
                <a:gd name="T12" fmla="*/ 0 w 30"/>
                <a:gd name="T13" fmla="*/ 6 h 31"/>
                <a:gd name="T14" fmla="*/ 1 w 30"/>
                <a:gd name="T15" fmla="*/ 3 h 31"/>
                <a:gd name="T16" fmla="*/ 5 w 30"/>
                <a:gd name="T17" fmla="*/ 0 h 31"/>
                <a:gd name="T18" fmla="*/ 23 w 30"/>
                <a:gd name="T19" fmla="*/ 0 h 31"/>
                <a:gd name="T20" fmla="*/ 23 w 30"/>
                <a:gd name="T21" fmla="*/ 0 h 31"/>
                <a:gd name="T22" fmla="*/ 27 w 30"/>
                <a:gd name="T23" fmla="*/ 2 h 31"/>
                <a:gd name="T24" fmla="*/ 28 w 30"/>
                <a:gd name="T25" fmla="*/ 4 h 31"/>
                <a:gd name="T26" fmla="*/ 30 w 30"/>
                <a:gd name="T27" fmla="*/ 25 h 31"/>
                <a:gd name="T28" fmla="*/ 30 w 30"/>
                <a:gd name="T29" fmla="*/ 25 h 31"/>
                <a:gd name="T30" fmla="*/ 28 w 30"/>
                <a:gd name="T31" fmla="*/ 29 h 31"/>
                <a:gd name="T32" fmla="*/ 24 w 30"/>
                <a:gd name="T33" fmla="*/ 30 h 31"/>
                <a:gd name="T34" fmla="*/ 24 w 30"/>
                <a:gd name="T35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24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0"/>
                  </a:lnTo>
                  <a:lnTo>
                    <a:pt x="1" y="26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3"/>
                  </a:lnTo>
                  <a:lnTo>
                    <a:pt x="5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7" y="2"/>
                  </a:lnTo>
                  <a:lnTo>
                    <a:pt x="28" y="4"/>
                  </a:lnTo>
                  <a:lnTo>
                    <a:pt x="30" y="25"/>
                  </a:lnTo>
                  <a:lnTo>
                    <a:pt x="30" y="25"/>
                  </a:lnTo>
                  <a:lnTo>
                    <a:pt x="28" y="29"/>
                  </a:lnTo>
                  <a:lnTo>
                    <a:pt x="24" y="30"/>
                  </a:lnTo>
                  <a:lnTo>
                    <a:pt x="24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2" name="Freeform 390"/>
            <p:cNvSpPr/>
            <p:nvPr/>
          </p:nvSpPr>
          <p:spPr bwMode="auto">
            <a:xfrm>
              <a:off x="2865663" y="1712277"/>
              <a:ext cx="36425" cy="37639"/>
            </a:xfrm>
            <a:custGeom>
              <a:avLst/>
              <a:gdLst>
                <a:gd name="T0" fmla="*/ 25 w 30"/>
                <a:gd name="T1" fmla="*/ 29 h 31"/>
                <a:gd name="T2" fmla="*/ 7 w 30"/>
                <a:gd name="T3" fmla="*/ 31 h 31"/>
                <a:gd name="T4" fmla="*/ 7 w 30"/>
                <a:gd name="T5" fmla="*/ 31 h 31"/>
                <a:gd name="T6" fmla="*/ 3 w 30"/>
                <a:gd name="T7" fmla="*/ 29 h 31"/>
                <a:gd name="T8" fmla="*/ 2 w 30"/>
                <a:gd name="T9" fmla="*/ 27 h 31"/>
                <a:gd name="T10" fmla="*/ 0 w 30"/>
                <a:gd name="T11" fmla="*/ 6 h 31"/>
                <a:gd name="T12" fmla="*/ 0 w 30"/>
                <a:gd name="T13" fmla="*/ 6 h 31"/>
                <a:gd name="T14" fmla="*/ 2 w 30"/>
                <a:gd name="T15" fmla="*/ 2 h 31"/>
                <a:gd name="T16" fmla="*/ 6 w 30"/>
                <a:gd name="T17" fmla="*/ 1 h 31"/>
                <a:gd name="T18" fmla="*/ 23 w 30"/>
                <a:gd name="T19" fmla="*/ 0 h 31"/>
                <a:gd name="T20" fmla="*/ 23 w 30"/>
                <a:gd name="T21" fmla="*/ 0 h 31"/>
                <a:gd name="T22" fmla="*/ 27 w 30"/>
                <a:gd name="T23" fmla="*/ 1 h 31"/>
                <a:gd name="T24" fmla="*/ 29 w 30"/>
                <a:gd name="T25" fmla="*/ 4 h 31"/>
                <a:gd name="T26" fmla="*/ 30 w 30"/>
                <a:gd name="T27" fmla="*/ 25 h 31"/>
                <a:gd name="T28" fmla="*/ 30 w 30"/>
                <a:gd name="T29" fmla="*/ 25 h 31"/>
                <a:gd name="T30" fmla="*/ 29 w 30"/>
                <a:gd name="T31" fmla="*/ 28 h 31"/>
                <a:gd name="T32" fmla="*/ 25 w 30"/>
                <a:gd name="T33" fmla="*/ 29 h 31"/>
                <a:gd name="T34" fmla="*/ 25 w 30"/>
                <a:gd name="T35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25" y="29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3" y="29"/>
                  </a:lnTo>
                  <a:lnTo>
                    <a:pt x="2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2"/>
                  </a:lnTo>
                  <a:lnTo>
                    <a:pt x="6" y="1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7" y="1"/>
                  </a:lnTo>
                  <a:lnTo>
                    <a:pt x="29" y="4"/>
                  </a:lnTo>
                  <a:lnTo>
                    <a:pt x="30" y="25"/>
                  </a:lnTo>
                  <a:lnTo>
                    <a:pt x="30" y="25"/>
                  </a:lnTo>
                  <a:lnTo>
                    <a:pt x="29" y="28"/>
                  </a:lnTo>
                  <a:lnTo>
                    <a:pt x="25" y="29"/>
                  </a:lnTo>
                  <a:lnTo>
                    <a:pt x="25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3" name="Freeform 391"/>
            <p:cNvSpPr/>
            <p:nvPr/>
          </p:nvSpPr>
          <p:spPr bwMode="auto">
            <a:xfrm>
              <a:off x="2910588" y="1708635"/>
              <a:ext cx="33996" cy="38853"/>
            </a:xfrm>
            <a:custGeom>
              <a:avLst/>
              <a:gdLst>
                <a:gd name="T0" fmla="*/ 24 w 28"/>
                <a:gd name="T1" fmla="*/ 31 h 32"/>
                <a:gd name="T2" fmla="*/ 6 w 28"/>
                <a:gd name="T3" fmla="*/ 32 h 32"/>
                <a:gd name="T4" fmla="*/ 6 w 28"/>
                <a:gd name="T5" fmla="*/ 32 h 32"/>
                <a:gd name="T6" fmla="*/ 2 w 28"/>
                <a:gd name="T7" fmla="*/ 31 h 32"/>
                <a:gd name="T8" fmla="*/ 1 w 28"/>
                <a:gd name="T9" fmla="*/ 27 h 32"/>
                <a:gd name="T10" fmla="*/ 0 w 28"/>
                <a:gd name="T11" fmla="*/ 7 h 32"/>
                <a:gd name="T12" fmla="*/ 0 w 28"/>
                <a:gd name="T13" fmla="*/ 7 h 32"/>
                <a:gd name="T14" fmla="*/ 1 w 28"/>
                <a:gd name="T15" fmla="*/ 3 h 32"/>
                <a:gd name="T16" fmla="*/ 4 w 28"/>
                <a:gd name="T17" fmla="*/ 1 h 32"/>
                <a:gd name="T18" fmla="*/ 23 w 28"/>
                <a:gd name="T19" fmla="*/ 0 h 32"/>
                <a:gd name="T20" fmla="*/ 23 w 28"/>
                <a:gd name="T21" fmla="*/ 0 h 32"/>
                <a:gd name="T22" fmla="*/ 25 w 28"/>
                <a:gd name="T23" fmla="*/ 1 h 32"/>
                <a:gd name="T24" fmla="*/ 28 w 28"/>
                <a:gd name="T25" fmla="*/ 5 h 32"/>
                <a:gd name="T26" fmla="*/ 28 w 28"/>
                <a:gd name="T27" fmla="*/ 26 h 32"/>
                <a:gd name="T28" fmla="*/ 28 w 28"/>
                <a:gd name="T29" fmla="*/ 26 h 32"/>
                <a:gd name="T30" fmla="*/ 27 w 28"/>
                <a:gd name="T31" fmla="*/ 30 h 32"/>
                <a:gd name="T32" fmla="*/ 24 w 28"/>
                <a:gd name="T33" fmla="*/ 31 h 32"/>
                <a:gd name="T34" fmla="*/ 24 w 28"/>
                <a:gd name="T35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" h="32">
                  <a:moveTo>
                    <a:pt x="24" y="31"/>
                  </a:moveTo>
                  <a:lnTo>
                    <a:pt x="6" y="32"/>
                  </a:lnTo>
                  <a:lnTo>
                    <a:pt x="6" y="32"/>
                  </a:lnTo>
                  <a:lnTo>
                    <a:pt x="2" y="31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3"/>
                  </a:lnTo>
                  <a:lnTo>
                    <a:pt x="4" y="1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5" y="1"/>
                  </a:lnTo>
                  <a:lnTo>
                    <a:pt x="28" y="5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7" y="30"/>
                  </a:lnTo>
                  <a:lnTo>
                    <a:pt x="24" y="31"/>
                  </a:lnTo>
                  <a:lnTo>
                    <a:pt x="24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4" name="Freeform 392"/>
            <p:cNvSpPr/>
            <p:nvPr/>
          </p:nvSpPr>
          <p:spPr bwMode="auto">
            <a:xfrm>
              <a:off x="2954297" y="1707421"/>
              <a:ext cx="35211" cy="37639"/>
            </a:xfrm>
            <a:custGeom>
              <a:avLst/>
              <a:gdLst>
                <a:gd name="T0" fmla="*/ 24 w 29"/>
                <a:gd name="T1" fmla="*/ 29 h 31"/>
                <a:gd name="T2" fmla="*/ 6 w 29"/>
                <a:gd name="T3" fmla="*/ 31 h 31"/>
                <a:gd name="T4" fmla="*/ 6 w 29"/>
                <a:gd name="T5" fmla="*/ 31 h 31"/>
                <a:gd name="T6" fmla="*/ 3 w 29"/>
                <a:gd name="T7" fmla="*/ 29 h 31"/>
                <a:gd name="T8" fmla="*/ 2 w 29"/>
                <a:gd name="T9" fmla="*/ 27 h 31"/>
                <a:gd name="T10" fmla="*/ 0 w 29"/>
                <a:gd name="T11" fmla="*/ 6 h 31"/>
                <a:gd name="T12" fmla="*/ 0 w 29"/>
                <a:gd name="T13" fmla="*/ 6 h 31"/>
                <a:gd name="T14" fmla="*/ 2 w 29"/>
                <a:gd name="T15" fmla="*/ 2 h 31"/>
                <a:gd name="T16" fmla="*/ 4 w 29"/>
                <a:gd name="T17" fmla="*/ 1 h 31"/>
                <a:gd name="T18" fmla="*/ 22 w 29"/>
                <a:gd name="T19" fmla="*/ 0 h 31"/>
                <a:gd name="T20" fmla="*/ 22 w 29"/>
                <a:gd name="T21" fmla="*/ 0 h 31"/>
                <a:gd name="T22" fmla="*/ 26 w 29"/>
                <a:gd name="T23" fmla="*/ 1 h 31"/>
                <a:gd name="T24" fmla="*/ 27 w 29"/>
                <a:gd name="T25" fmla="*/ 4 h 31"/>
                <a:gd name="T26" fmla="*/ 29 w 29"/>
                <a:gd name="T27" fmla="*/ 24 h 31"/>
                <a:gd name="T28" fmla="*/ 29 w 29"/>
                <a:gd name="T29" fmla="*/ 24 h 31"/>
                <a:gd name="T30" fmla="*/ 27 w 29"/>
                <a:gd name="T31" fmla="*/ 28 h 31"/>
                <a:gd name="T32" fmla="*/ 24 w 29"/>
                <a:gd name="T33" fmla="*/ 29 h 31"/>
                <a:gd name="T34" fmla="*/ 24 w 29"/>
                <a:gd name="T35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" h="31">
                  <a:moveTo>
                    <a:pt x="24" y="29"/>
                  </a:moveTo>
                  <a:lnTo>
                    <a:pt x="6" y="31"/>
                  </a:lnTo>
                  <a:lnTo>
                    <a:pt x="6" y="31"/>
                  </a:lnTo>
                  <a:lnTo>
                    <a:pt x="3" y="29"/>
                  </a:lnTo>
                  <a:lnTo>
                    <a:pt x="2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2"/>
                  </a:lnTo>
                  <a:lnTo>
                    <a:pt x="4" y="1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6" y="1"/>
                  </a:lnTo>
                  <a:lnTo>
                    <a:pt x="27" y="4"/>
                  </a:lnTo>
                  <a:lnTo>
                    <a:pt x="29" y="24"/>
                  </a:lnTo>
                  <a:lnTo>
                    <a:pt x="29" y="24"/>
                  </a:lnTo>
                  <a:lnTo>
                    <a:pt x="27" y="28"/>
                  </a:lnTo>
                  <a:lnTo>
                    <a:pt x="24" y="29"/>
                  </a:lnTo>
                  <a:lnTo>
                    <a:pt x="24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5" name="Freeform 393"/>
            <p:cNvSpPr/>
            <p:nvPr/>
          </p:nvSpPr>
          <p:spPr bwMode="auto">
            <a:xfrm>
              <a:off x="2996793" y="1703778"/>
              <a:ext cx="36425" cy="38853"/>
            </a:xfrm>
            <a:custGeom>
              <a:avLst/>
              <a:gdLst>
                <a:gd name="T0" fmla="*/ 25 w 30"/>
                <a:gd name="T1" fmla="*/ 31 h 32"/>
                <a:gd name="T2" fmla="*/ 7 w 30"/>
                <a:gd name="T3" fmla="*/ 32 h 32"/>
                <a:gd name="T4" fmla="*/ 7 w 30"/>
                <a:gd name="T5" fmla="*/ 32 h 32"/>
                <a:gd name="T6" fmla="*/ 4 w 30"/>
                <a:gd name="T7" fmla="*/ 31 h 32"/>
                <a:gd name="T8" fmla="*/ 2 w 30"/>
                <a:gd name="T9" fmla="*/ 27 h 32"/>
                <a:gd name="T10" fmla="*/ 0 w 30"/>
                <a:gd name="T11" fmla="*/ 7 h 32"/>
                <a:gd name="T12" fmla="*/ 0 w 30"/>
                <a:gd name="T13" fmla="*/ 7 h 32"/>
                <a:gd name="T14" fmla="*/ 2 w 30"/>
                <a:gd name="T15" fmla="*/ 3 h 32"/>
                <a:gd name="T16" fmla="*/ 6 w 30"/>
                <a:gd name="T17" fmla="*/ 1 h 32"/>
                <a:gd name="T18" fmla="*/ 23 w 30"/>
                <a:gd name="T19" fmla="*/ 0 h 32"/>
                <a:gd name="T20" fmla="*/ 23 w 30"/>
                <a:gd name="T21" fmla="*/ 0 h 32"/>
                <a:gd name="T22" fmla="*/ 27 w 30"/>
                <a:gd name="T23" fmla="*/ 1 h 32"/>
                <a:gd name="T24" fmla="*/ 29 w 30"/>
                <a:gd name="T25" fmla="*/ 5 h 32"/>
                <a:gd name="T26" fmla="*/ 30 w 30"/>
                <a:gd name="T27" fmla="*/ 26 h 32"/>
                <a:gd name="T28" fmla="*/ 30 w 30"/>
                <a:gd name="T29" fmla="*/ 26 h 32"/>
                <a:gd name="T30" fmla="*/ 29 w 30"/>
                <a:gd name="T31" fmla="*/ 30 h 32"/>
                <a:gd name="T32" fmla="*/ 25 w 30"/>
                <a:gd name="T33" fmla="*/ 31 h 32"/>
                <a:gd name="T34" fmla="*/ 25 w 30"/>
                <a:gd name="T35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2">
                  <a:moveTo>
                    <a:pt x="25" y="31"/>
                  </a:moveTo>
                  <a:lnTo>
                    <a:pt x="7" y="32"/>
                  </a:lnTo>
                  <a:lnTo>
                    <a:pt x="7" y="32"/>
                  </a:lnTo>
                  <a:lnTo>
                    <a:pt x="4" y="31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3"/>
                  </a:lnTo>
                  <a:lnTo>
                    <a:pt x="6" y="1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7" y="1"/>
                  </a:lnTo>
                  <a:lnTo>
                    <a:pt x="29" y="5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29" y="30"/>
                  </a:lnTo>
                  <a:lnTo>
                    <a:pt x="25" y="31"/>
                  </a:lnTo>
                  <a:lnTo>
                    <a:pt x="25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6" name="Freeform 394"/>
            <p:cNvSpPr/>
            <p:nvPr/>
          </p:nvSpPr>
          <p:spPr bwMode="auto">
            <a:xfrm>
              <a:off x="3041717" y="1702564"/>
              <a:ext cx="35211" cy="37639"/>
            </a:xfrm>
            <a:custGeom>
              <a:avLst/>
              <a:gdLst>
                <a:gd name="T0" fmla="*/ 24 w 29"/>
                <a:gd name="T1" fmla="*/ 29 h 31"/>
                <a:gd name="T2" fmla="*/ 6 w 29"/>
                <a:gd name="T3" fmla="*/ 31 h 31"/>
                <a:gd name="T4" fmla="*/ 6 w 29"/>
                <a:gd name="T5" fmla="*/ 31 h 31"/>
                <a:gd name="T6" fmla="*/ 2 w 29"/>
                <a:gd name="T7" fmla="*/ 29 h 31"/>
                <a:gd name="T8" fmla="*/ 1 w 29"/>
                <a:gd name="T9" fmla="*/ 25 h 31"/>
                <a:gd name="T10" fmla="*/ 0 w 29"/>
                <a:gd name="T11" fmla="*/ 5 h 31"/>
                <a:gd name="T12" fmla="*/ 0 w 29"/>
                <a:gd name="T13" fmla="*/ 5 h 31"/>
                <a:gd name="T14" fmla="*/ 1 w 29"/>
                <a:gd name="T15" fmla="*/ 2 h 31"/>
                <a:gd name="T16" fmla="*/ 5 w 29"/>
                <a:gd name="T17" fmla="*/ 0 h 31"/>
                <a:gd name="T18" fmla="*/ 23 w 29"/>
                <a:gd name="T19" fmla="*/ 0 h 31"/>
                <a:gd name="T20" fmla="*/ 23 w 29"/>
                <a:gd name="T21" fmla="*/ 0 h 31"/>
                <a:gd name="T22" fmla="*/ 27 w 29"/>
                <a:gd name="T23" fmla="*/ 1 h 31"/>
                <a:gd name="T24" fmla="*/ 28 w 29"/>
                <a:gd name="T25" fmla="*/ 4 h 31"/>
                <a:gd name="T26" fmla="*/ 29 w 29"/>
                <a:gd name="T27" fmla="*/ 24 h 31"/>
                <a:gd name="T28" fmla="*/ 29 w 29"/>
                <a:gd name="T29" fmla="*/ 24 h 31"/>
                <a:gd name="T30" fmla="*/ 28 w 29"/>
                <a:gd name="T31" fmla="*/ 28 h 31"/>
                <a:gd name="T32" fmla="*/ 24 w 29"/>
                <a:gd name="T33" fmla="*/ 29 h 31"/>
                <a:gd name="T34" fmla="*/ 24 w 29"/>
                <a:gd name="T35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" h="31">
                  <a:moveTo>
                    <a:pt x="24" y="29"/>
                  </a:moveTo>
                  <a:lnTo>
                    <a:pt x="6" y="31"/>
                  </a:lnTo>
                  <a:lnTo>
                    <a:pt x="6" y="31"/>
                  </a:lnTo>
                  <a:lnTo>
                    <a:pt x="2" y="29"/>
                  </a:lnTo>
                  <a:lnTo>
                    <a:pt x="1" y="25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2"/>
                  </a:lnTo>
                  <a:lnTo>
                    <a:pt x="5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7" y="1"/>
                  </a:lnTo>
                  <a:lnTo>
                    <a:pt x="28" y="4"/>
                  </a:lnTo>
                  <a:lnTo>
                    <a:pt x="29" y="24"/>
                  </a:lnTo>
                  <a:lnTo>
                    <a:pt x="29" y="24"/>
                  </a:lnTo>
                  <a:lnTo>
                    <a:pt x="28" y="28"/>
                  </a:lnTo>
                  <a:lnTo>
                    <a:pt x="24" y="29"/>
                  </a:lnTo>
                  <a:lnTo>
                    <a:pt x="24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7" name="Freeform 395"/>
            <p:cNvSpPr/>
            <p:nvPr/>
          </p:nvSpPr>
          <p:spPr bwMode="auto">
            <a:xfrm>
              <a:off x="3085426" y="1698922"/>
              <a:ext cx="36425" cy="37639"/>
            </a:xfrm>
            <a:custGeom>
              <a:avLst/>
              <a:gdLst>
                <a:gd name="T0" fmla="*/ 26 w 30"/>
                <a:gd name="T1" fmla="*/ 31 h 31"/>
                <a:gd name="T2" fmla="*/ 7 w 30"/>
                <a:gd name="T3" fmla="*/ 31 h 31"/>
                <a:gd name="T4" fmla="*/ 7 w 30"/>
                <a:gd name="T5" fmla="*/ 31 h 31"/>
                <a:gd name="T6" fmla="*/ 4 w 30"/>
                <a:gd name="T7" fmla="*/ 30 h 31"/>
                <a:gd name="T8" fmla="*/ 2 w 30"/>
                <a:gd name="T9" fmla="*/ 27 h 31"/>
                <a:gd name="T10" fmla="*/ 0 w 30"/>
                <a:gd name="T11" fmla="*/ 7 h 31"/>
                <a:gd name="T12" fmla="*/ 0 w 30"/>
                <a:gd name="T13" fmla="*/ 7 h 31"/>
                <a:gd name="T14" fmla="*/ 2 w 30"/>
                <a:gd name="T15" fmla="*/ 3 h 31"/>
                <a:gd name="T16" fmla="*/ 6 w 30"/>
                <a:gd name="T17" fmla="*/ 1 h 31"/>
                <a:gd name="T18" fmla="*/ 24 w 30"/>
                <a:gd name="T19" fmla="*/ 0 h 31"/>
                <a:gd name="T20" fmla="*/ 24 w 30"/>
                <a:gd name="T21" fmla="*/ 0 h 31"/>
                <a:gd name="T22" fmla="*/ 27 w 30"/>
                <a:gd name="T23" fmla="*/ 1 h 31"/>
                <a:gd name="T24" fmla="*/ 29 w 30"/>
                <a:gd name="T25" fmla="*/ 5 h 31"/>
                <a:gd name="T26" fmla="*/ 30 w 30"/>
                <a:gd name="T27" fmla="*/ 26 h 31"/>
                <a:gd name="T28" fmla="*/ 30 w 30"/>
                <a:gd name="T29" fmla="*/ 26 h 31"/>
                <a:gd name="T30" fmla="*/ 29 w 30"/>
                <a:gd name="T31" fmla="*/ 28 h 31"/>
                <a:gd name="T32" fmla="*/ 26 w 30"/>
                <a:gd name="T33" fmla="*/ 31 h 31"/>
                <a:gd name="T34" fmla="*/ 26 w 30"/>
                <a:gd name="T3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26" y="31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3"/>
                  </a:lnTo>
                  <a:lnTo>
                    <a:pt x="6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1"/>
                  </a:lnTo>
                  <a:lnTo>
                    <a:pt x="29" y="5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29" y="28"/>
                  </a:lnTo>
                  <a:lnTo>
                    <a:pt x="26" y="31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8" name="Freeform 396"/>
            <p:cNvSpPr/>
            <p:nvPr/>
          </p:nvSpPr>
          <p:spPr bwMode="auto">
            <a:xfrm>
              <a:off x="3059929" y="1656426"/>
              <a:ext cx="60708" cy="38853"/>
            </a:xfrm>
            <a:custGeom>
              <a:avLst/>
              <a:gdLst>
                <a:gd name="T0" fmla="*/ 44 w 50"/>
                <a:gd name="T1" fmla="*/ 29 h 32"/>
                <a:gd name="T2" fmla="*/ 6 w 50"/>
                <a:gd name="T3" fmla="*/ 32 h 32"/>
                <a:gd name="T4" fmla="*/ 6 w 50"/>
                <a:gd name="T5" fmla="*/ 32 h 32"/>
                <a:gd name="T6" fmla="*/ 5 w 50"/>
                <a:gd name="T7" fmla="*/ 32 h 32"/>
                <a:gd name="T8" fmla="*/ 2 w 50"/>
                <a:gd name="T9" fmla="*/ 31 h 32"/>
                <a:gd name="T10" fmla="*/ 1 w 50"/>
                <a:gd name="T11" fmla="*/ 29 h 32"/>
                <a:gd name="T12" fmla="*/ 1 w 50"/>
                <a:gd name="T13" fmla="*/ 27 h 32"/>
                <a:gd name="T14" fmla="*/ 0 w 50"/>
                <a:gd name="T15" fmla="*/ 8 h 32"/>
                <a:gd name="T16" fmla="*/ 0 w 50"/>
                <a:gd name="T17" fmla="*/ 8 h 32"/>
                <a:gd name="T18" fmla="*/ 0 w 50"/>
                <a:gd name="T19" fmla="*/ 5 h 32"/>
                <a:gd name="T20" fmla="*/ 1 w 50"/>
                <a:gd name="T21" fmla="*/ 4 h 32"/>
                <a:gd name="T22" fmla="*/ 2 w 50"/>
                <a:gd name="T23" fmla="*/ 2 h 32"/>
                <a:gd name="T24" fmla="*/ 5 w 50"/>
                <a:gd name="T25" fmla="*/ 1 h 32"/>
                <a:gd name="T26" fmla="*/ 43 w 50"/>
                <a:gd name="T27" fmla="*/ 0 h 32"/>
                <a:gd name="T28" fmla="*/ 43 w 50"/>
                <a:gd name="T29" fmla="*/ 0 h 32"/>
                <a:gd name="T30" fmla="*/ 44 w 50"/>
                <a:gd name="T31" fmla="*/ 0 h 32"/>
                <a:gd name="T32" fmla="*/ 47 w 50"/>
                <a:gd name="T33" fmla="*/ 1 h 32"/>
                <a:gd name="T34" fmla="*/ 48 w 50"/>
                <a:gd name="T35" fmla="*/ 2 h 32"/>
                <a:gd name="T36" fmla="*/ 48 w 50"/>
                <a:gd name="T37" fmla="*/ 4 h 32"/>
                <a:gd name="T38" fmla="*/ 50 w 50"/>
                <a:gd name="T39" fmla="*/ 24 h 32"/>
                <a:gd name="T40" fmla="*/ 50 w 50"/>
                <a:gd name="T41" fmla="*/ 24 h 32"/>
                <a:gd name="T42" fmla="*/ 50 w 50"/>
                <a:gd name="T43" fmla="*/ 25 h 32"/>
                <a:gd name="T44" fmla="*/ 48 w 50"/>
                <a:gd name="T45" fmla="*/ 28 h 32"/>
                <a:gd name="T46" fmla="*/ 47 w 50"/>
                <a:gd name="T47" fmla="*/ 29 h 32"/>
                <a:gd name="T48" fmla="*/ 44 w 50"/>
                <a:gd name="T49" fmla="*/ 29 h 32"/>
                <a:gd name="T50" fmla="*/ 44 w 50"/>
                <a:gd name="T51" fmla="*/ 29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0" h="32">
                  <a:moveTo>
                    <a:pt x="44" y="29"/>
                  </a:moveTo>
                  <a:lnTo>
                    <a:pt x="6" y="32"/>
                  </a:lnTo>
                  <a:lnTo>
                    <a:pt x="6" y="32"/>
                  </a:lnTo>
                  <a:lnTo>
                    <a:pt x="5" y="32"/>
                  </a:lnTo>
                  <a:lnTo>
                    <a:pt x="2" y="31"/>
                  </a:lnTo>
                  <a:lnTo>
                    <a:pt x="1" y="29"/>
                  </a:lnTo>
                  <a:lnTo>
                    <a:pt x="1" y="27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5"/>
                  </a:lnTo>
                  <a:lnTo>
                    <a:pt x="1" y="4"/>
                  </a:lnTo>
                  <a:lnTo>
                    <a:pt x="2" y="2"/>
                  </a:lnTo>
                  <a:lnTo>
                    <a:pt x="5" y="1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44" y="0"/>
                  </a:lnTo>
                  <a:lnTo>
                    <a:pt x="47" y="1"/>
                  </a:lnTo>
                  <a:lnTo>
                    <a:pt x="48" y="2"/>
                  </a:lnTo>
                  <a:lnTo>
                    <a:pt x="48" y="4"/>
                  </a:lnTo>
                  <a:lnTo>
                    <a:pt x="50" y="24"/>
                  </a:lnTo>
                  <a:lnTo>
                    <a:pt x="50" y="24"/>
                  </a:lnTo>
                  <a:lnTo>
                    <a:pt x="50" y="25"/>
                  </a:lnTo>
                  <a:lnTo>
                    <a:pt x="48" y="28"/>
                  </a:lnTo>
                  <a:lnTo>
                    <a:pt x="47" y="29"/>
                  </a:lnTo>
                  <a:lnTo>
                    <a:pt x="44" y="29"/>
                  </a:lnTo>
                  <a:lnTo>
                    <a:pt x="44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9" name="Freeform 397"/>
            <p:cNvSpPr/>
            <p:nvPr/>
          </p:nvSpPr>
          <p:spPr bwMode="auto">
            <a:xfrm>
              <a:off x="3047787" y="1611502"/>
              <a:ext cx="69207" cy="41281"/>
            </a:xfrm>
            <a:custGeom>
              <a:avLst/>
              <a:gdLst>
                <a:gd name="T0" fmla="*/ 51 w 57"/>
                <a:gd name="T1" fmla="*/ 31 h 34"/>
                <a:gd name="T2" fmla="*/ 7 w 57"/>
                <a:gd name="T3" fmla="*/ 34 h 34"/>
                <a:gd name="T4" fmla="*/ 7 w 57"/>
                <a:gd name="T5" fmla="*/ 34 h 34"/>
                <a:gd name="T6" fmla="*/ 6 w 57"/>
                <a:gd name="T7" fmla="*/ 34 h 34"/>
                <a:gd name="T8" fmla="*/ 4 w 57"/>
                <a:gd name="T9" fmla="*/ 33 h 34"/>
                <a:gd name="T10" fmla="*/ 3 w 57"/>
                <a:gd name="T11" fmla="*/ 31 h 34"/>
                <a:gd name="T12" fmla="*/ 1 w 57"/>
                <a:gd name="T13" fmla="*/ 29 h 34"/>
                <a:gd name="T14" fmla="*/ 0 w 57"/>
                <a:gd name="T15" fmla="*/ 10 h 34"/>
                <a:gd name="T16" fmla="*/ 0 w 57"/>
                <a:gd name="T17" fmla="*/ 10 h 34"/>
                <a:gd name="T18" fmla="*/ 1 w 57"/>
                <a:gd name="T19" fmla="*/ 7 h 34"/>
                <a:gd name="T20" fmla="*/ 1 w 57"/>
                <a:gd name="T21" fmla="*/ 6 h 34"/>
                <a:gd name="T22" fmla="*/ 4 w 57"/>
                <a:gd name="T23" fmla="*/ 4 h 34"/>
                <a:gd name="T24" fmla="*/ 6 w 57"/>
                <a:gd name="T25" fmla="*/ 3 h 34"/>
                <a:gd name="T26" fmla="*/ 50 w 57"/>
                <a:gd name="T27" fmla="*/ 0 h 34"/>
                <a:gd name="T28" fmla="*/ 50 w 57"/>
                <a:gd name="T29" fmla="*/ 0 h 34"/>
                <a:gd name="T30" fmla="*/ 53 w 57"/>
                <a:gd name="T31" fmla="*/ 2 h 34"/>
                <a:gd name="T32" fmla="*/ 54 w 57"/>
                <a:gd name="T33" fmla="*/ 2 h 34"/>
                <a:gd name="T34" fmla="*/ 55 w 57"/>
                <a:gd name="T35" fmla="*/ 4 h 34"/>
                <a:gd name="T36" fmla="*/ 55 w 57"/>
                <a:gd name="T37" fmla="*/ 6 h 34"/>
                <a:gd name="T38" fmla="*/ 57 w 57"/>
                <a:gd name="T39" fmla="*/ 26 h 34"/>
                <a:gd name="T40" fmla="*/ 57 w 57"/>
                <a:gd name="T41" fmla="*/ 26 h 34"/>
                <a:gd name="T42" fmla="*/ 57 w 57"/>
                <a:gd name="T43" fmla="*/ 27 h 34"/>
                <a:gd name="T44" fmla="*/ 55 w 57"/>
                <a:gd name="T45" fmla="*/ 29 h 34"/>
                <a:gd name="T46" fmla="*/ 54 w 57"/>
                <a:gd name="T47" fmla="*/ 30 h 34"/>
                <a:gd name="T48" fmla="*/ 51 w 57"/>
                <a:gd name="T49" fmla="*/ 31 h 34"/>
                <a:gd name="T50" fmla="*/ 51 w 57"/>
                <a:gd name="T51" fmla="*/ 3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7" h="34">
                  <a:moveTo>
                    <a:pt x="51" y="31"/>
                  </a:moveTo>
                  <a:lnTo>
                    <a:pt x="7" y="34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4" y="33"/>
                  </a:lnTo>
                  <a:lnTo>
                    <a:pt x="3" y="31"/>
                  </a:lnTo>
                  <a:lnTo>
                    <a:pt x="1" y="2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1" y="7"/>
                  </a:lnTo>
                  <a:lnTo>
                    <a:pt x="1" y="6"/>
                  </a:lnTo>
                  <a:lnTo>
                    <a:pt x="4" y="4"/>
                  </a:lnTo>
                  <a:lnTo>
                    <a:pt x="6" y="3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53" y="2"/>
                  </a:lnTo>
                  <a:lnTo>
                    <a:pt x="54" y="2"/>
                  </a:lnTo>
                  <a:lnTo>
                    <a:pt x="55" y="4"/>
                  </a:lnTo>
                  <a:lnTo>
                    <a:pt x="55" y="6"/>
                  </a:lnTo>
                  <a:lnTo>
                    <a:pt x="57" y="26"/>
                  </a:lnTo>
                  <a:lnTo>
                    <a:pt x="57" y="26"/>
                  </a:lnTo>
                  <a:lnTo>
                    <a:pt x="57" y="27"/>
                  </a:lnTo>
                  <a:lnTo>
                    <a:pt x="55" y="29"/>
                  </a:lnTo>
                  <a:lnTo>
                    <a:pt x="54" y="30"/>
                  </a:lnTo>
                  <a:lnTo>
                    <a:pt x="51" y="31"/>
                  </a:lnTo>
                  <a:lnTo>
                    <a:pt x="51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0" name="Freeform 398"/>
            <p:cNvSpPr/>
            <p:nvPr/>
          </p:nvSpPr>
          <p:spPr bwMode="auto">
            <a:xfrm>
              <a:off x="3022290" y="1569007"/>
              <a:ext cx="92276" cy="41281"/>
            </a:xfrm>
            <a:custGeom>
              <a:avLst/>
              <a:gdLst>
                <a:gd name="T0" fmla="*/ 71 w 76"/>
                <a:gd name="T1" fmla="*/ 30 h 34"/>
                <a:gd name="T2" fmla="*/ 8 w 76"/>
                <a:gd name="T3" fmla="*/ 34 h 34"/>
                <a:gd name="T4" fmla="*/ 8 w 76"/>
                <a:gd name="T5" fmla="*/ 34 h 34"/>
                <a:gd name="T6" fmla="*/ 5 w 76"/>
                <a:gd name="T7" fmla="*/ 34 h 34"/>
                <a:gd name="T8" fmla="*/ 4 w 76"/>
                <a:gd name="T9" fmla="*/ 33 h 34"/>
                <a:gd name="T10" fmla="*/ 2 w 76"/>
                <a:gd name="T11" fmla="*/ 31 h 34"/>
                <a:gd name="T12" fmla="*/ 1 w 76"/>
                <a:gd name="T13" fmla="*/ 29 h 34"/>
                <a:gd name="T14" fmla="*/ 0 w 76"/>
                <a:gd name="T15" fmla="*/ 10 h 34"/>
                <a:gd name="T16" fmla="*/ 0 w 76"/>
                <a:gd name="T17" fmla="*/ 10 h 34"/>
                <a:gd name="T18" fmla="*/ 1 w 76"/>
                <a:gd name="T19" fmla="*/ 7 h 34"/>
                <a:gd name="T20" fmla="*/ 1 w 76"/>
                <a:gd name="T21" fmla="*/ 6 h 34"/>
                <a:gd name="T22" fmla="*/ 4 w 76"/>
                <a:gd name="T23" fmla="*/ 4 h 34"/>
                <a:gd name="T24" fmla="*/ 5 w 76"/>
                <a:gd name="T25" fmla="*/ 4 h 34"/>
                <a:gd name="T26" fmla="*/ 70 w 76"/>
                <a:gd name="T27" fmla="*/ 0 h 34"/>
                <a:gd name="T28" fmla="*/ 70 w 76"/>
                <a:gd name="T29" fmla="*/ 0 h 34"/>
                <a:gd name="T30" fmla="*/ 71 w 76"/>
                <a:gd name="T31" fmla="*/ 0 h 34"/>
                <a:gd name="T32" fmla="*/ 72 w 76"/>
                <a:gd name="T33" fmla="*/ 2 h 34"/>
                <a:gd name="T34" fmla="*/ 74 w 76"/>
                <a:gd name="T35" fmla="*/ 3 h 34"/>
                <a:gd name="T36" fmla="*/ 75 w 76"/>
                <a:gd name="T37" fmla="*/ 6 h 34"/>
                <a:gd name="T38" fmla="*/ 76 w 76"/>
                <a:gd name="T39" fmla="*/ 25 h 34"/>
                <a:gd name="T40" fmla="*/ 76 w 76"/>
                <a:gd name="T41" fmla="*/ 25 h 34"/>
                <a:gd name="T42" fmla="*/ 75 w 76"/>
                <a:gd name="T43" fmla="*/ 27 h 34"/>
                <a:gd name="T44" fmla="*/ 75 w 76"/>
                <a:gd name="T45" fmla="*/ 29 h 34"/>
                <a:gd name="T46" fmla="*/ 72 w 76"/>
                <a:gd name="T47" fmla="*/ 30 h 34"/>
                <a:gd name="T48" fmla="*/ 71 w 76"/>
                <a:gd name="T49" fmla="*/ 30 h 34"/>
                <a:gd name="T50" fmla="*/ 71 w 76"/>
                <a:gd name="T51" fmla="*/ 3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6" h="34">
                  <a:moveTo>
                    <a:pt x="71" y="30"/>
                  </a:moveTo>
                  <a:lnTo>
                    <a:pt x="8" y="34"/>
                  </a:lnTo>
                  <a:lnTo>
                    <a:pt x="8" y="34"/>
                  </a:lnTo>
                  <a:lnTo>
                    <a:pt x="5" y="34"/>
                  </a:lnTo>
                  <a:lnTo>
                    <a:pt x="4" y="33"/>
                  </a:lnTo>
                  <a:lnTo>
                    <a:pt x="2" y="31"/>
                  </a:lnTo>
                  <a:lnTo>
                    <a:pt x="1" y="2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1" y="7"/>
                  </a:lnTo>
                  <a:lnTo>
                    <a:pt x="1" y="6"/>
                  </a:lnTo>
                  <a:lnTo>
                    <a:pt x="4" y="4"/>
                  </a:lnTo>
                  <a:lnTo>
                    <a:pt x="5" y="4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71" y="0"/>
                  </a:lnTo>
                  <a:lnTo>
                    <a:pt x="72" y="2"/>
                  </a:lnTo>
                  <a:lnTo>
                    <a:pt x="74" y="3"/>
                  </a:lnTo>
                  <a:lnTo>
                    <a:pt x="75" y="6"/>
                  </a:lnTo>
                  <a:lnTo>
                    <a:pt x="76" y="25"/>
                  </a:lnTo>
                  <a:lnTo>
                    <a:pt x="76" y="25"/>
                  </a:lnTo>
                  <a:lnTo>
                    <a:pt x="75" y="27"/>
                  </a:lnTo>
                  <a:lnTo>
                    <a:pt x="75" y="29"/>
                  </a:lnTo>
                  <a:lnTo>
                    <a:pt x="72" y="30"/>
                  </a:lnTo>
                  <a:lnTo>
                    <a:pt x="71" y="30"/>
                  </a:lnTo>
                  <a:lnTo>
                    <a:pt x="71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1" name="Freeform 399"/>
            <p:cNvSpPr/>
            <p:nvPr/>
          </p:nvSpPr>
          <p:spPr bwMode="auto">
            <a:xfrm>
              <a:off x="3066000" y="1526511"/>
              <a:ext cx="46138" cy="37639"/>
            </a:xfrm>
            <a:custGeom>
              <a:avLst/>
              <a:gdLst>
                <a:gd name="T0" fmla="*/ 32 w 38"/>
                <a:gd name="T1" fmla="*/ 30 h 31"/>
                <a:gd name="T2" fmla="*/ 7 w 38"/>
                <a:gd name="T3" fmla="*/ 31 h 31"/>
                <a:gd name="T4" fmla="*/ 7 w 38"/>
                <a:gd name="T5" fmla="*/ 31 h 31"/>
                <a:gd name="T6" fmla="*/ 4 w 38"/>
                <a:gd name="T7" fmla="*/ 31 h 31"/>
                <a:gd name="T8" fmla="*/ 3 w 38"/>
                <a:gd name="T9" fmla="*/ 30 h 31"/>
                <a:gd name="T10" fmla="*/ 1 w 38"/>
                <a:gd name="T11" fmla="*/ 28 h 31"/>
                <a:gd name="T12" fmla="*/ 0 w 38"/>
                <a:gd name="T13" fmla="*/ 26 h 31"/>
                <a:gd name="T14" fmla="*/ 0 w 38"/>
                <a:gd name="T15" fmla="*/ 7 h 31"/>
                <a:gd name="T16" fmla="*/ 0 w 38"/>
                <a:gd name="T17" fmla="*/ 7 h 31"/>
                <a:gd name="T18" fmla="*/ 0 w 38"/>
                <a:gd name="T19" fmla="*/ 4 h 31"/>
                <a:gd name="T20" fmla="*/ 1 w 38"/>
                <a:gd name="T21" fmla="*/ 3 h 31"/>
                <a:gd name="T22" fmla="*/ 3 w 38"/>
                <a:gd name="T23" fmla="*/ 1 h 31"/>
                <a:gd name="T24" fmla="*/ 4 w 38"/>
                <a:gd name="T25" fmla="*/ 1 h 31"/>
                <a:gd name="T26" fmla="*/ 31 w 38"/>
                <a:gd name="T27" fmla="*/ 0 h 31"/>
                <a:gd name="T28" fmla="*/ 31 w 38"/>
                <a:gd name="T29" fmla="*/ 0 h 31"/>
                <a:gd name="T30" fmla="*/ 34 w 38"/>
                <a:gd name="T31" fmla="*/ 0 h 31"/>
                <a:gd name="T32" fmla="*/ 35 w 38"/>
                <a:gd name="T33" fmla="*/ 1 h 31"/>
                <a:gd name="T34" fmla="*/ 36 w 38"/>
                <a:gd name="T35" fmla="*/ 3 h 31"/>
                <a:gd name="T36" fmla="*/ 36 w 38"/>
                <a:gd name="T37" fmla="*/ 4 h 31"/>
                <a:gd name="T38" fmla="*/ 38 w 38"/>
                <a:gd name="T39" fmla="*/ 24 h 31"/>
                <a:gd name="T40" fmla="*/ 38 w 38"/>
                <a:gd name="T41" fmla="*/ 24 h 31"/>
                <a:gd name="T42" fmla="*/ 38 w 38"/>
                <a:gd name="T43" fmla="*/ 26 h 31"/>
                <a:gd name="T44" fmla="*/ 36 w 38"/>
                <a:gd name="T45" fmla="*/ 28 h 31"/>
                <a:gd name="T46" fmla="*/ 35 w 38"/>
                <a:gd name="T47" fmla="*/ 30 h 31"/>
                <a:gd name="T48" fmla="*/ 32 w 38"/>
                <a:gd name="T49" fmla="*/ 30 h 31"/>
                <a:gd name="T50" fmla="*/ 32 w 38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8" h="31">
                  <a:moveTo>
                    <a:pt x="32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30"/>
                  </a:lnTo>
                  <a:lnTo>
                    <a:pt x="1" y="28"/>
                  </a:lnTo>
                  <a:lnTo>
                    <a:pt x="0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1" y="3"/>
                  </a:lnTo>
                  <a:lnTo>
                    <a:pt x="3" y="1"/>
                  </a:lnTo>
                  <a:lnTo>
                    <a:pt x="4" y="1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4" y="0"/>
                  </a:lnTo>
                  <a:lnTo>
                    <a:pt x="35" y="1"/>
                  </a:lnTo>
                  <a:lnTo>
                    <a:pt x="36" y="3"/>
                  </a:lnTo>
                  <a:lnTo>
                    <a:pt x="36" y="4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38" y="26"/>
                  </a:lnTo>
                  <a:lnTo>
                    <a:pt x="36" y="28"/>
                  </a:lnTo>
                  <a:lnTo>
                    <a:pt x="35" y="30"/>
                  </a:lnTo>
                  <a:lnTo>
                    <a:pt x="32" y="30"/>
                  </a:lnTo>
                  <a:lnTo>
                    <a:pt x="32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2" name="Freeform 400"/>
            <p:cNvSpPr/>
            <p:nvPr/>
          </p:nvSpPr>
          <p:spPr bwMode="auto">
            <a:xfrm>
              <a:off x="3018647" y="1658854"/>
              <a:ext cx="37639" cy="38853"/>
            </a:xfrm>
            <a:custGeom>
              <a:avLst/>
              <a:gdLst>
                <a:gd name="T0" fmla="*/ 25 w 31"/>
                <a:gd name="T1" fmla="*/ 30 h 32"/>
                <a:gd name="T2" fmla="*/ 7 w 31"/>
                <a:gd name="T3" fmla="*/ 32 h 32"/>
                <a:gd name="T4" fmla="*/ 7 w 31"/>
                <a:gd name="T5" fmla="*/ 32 h 32"/>
                <a:gd name="T6" fmla="*/ 4 w 31"/>
                <a:gd name="T7" fmla="*/ 32 h 32"/>
                <a:gd name="T8" fmla="*/ 3 w 31"/>
                <a:gd name="T9" fmla="*/ 30 h 32"/>
                <a:gd name="T10" fmla="*/ 1 w 31"/>
                <a:gd name="T11" fmla="*/ 29 h 32"/>
                <a:gd name="T12" fmla="*/ 1 w 31"/>
                <a:gd name="T13" fmla="*/ 27 h 32"/>
                <a:gd name="T14" fmla="*/ 0 w 31"/>
                <a:gd name="T15" fmla="*/ 7 h 32"/>
                <a:gd name="T16" fmla="*/ 0 w 31"/>
                <a:gd name="T17" fmla="*/ 7 h 32"/>
                <a:gd name="T18" fmla="*/ 0 w 31"/>
                <a:gd name="T19" fmla="*/ 5 h 32"/>
                <a:gd name="T20" fmla="*/ 1 w 31"/>
                <a:gd name="T21" fmla="*/ 3 h 32"/>
                <a:gd name="T22" fmla="*/ 3 w 31"/>
                <a:gd name="T23" fmla="*/ 2 h 32"/>
                <a:gd name="T24" fmla="*/ 4 w 31"/>
                <a:gd name="T25" fmla="*/ 2 h 32"/>
                <a:gd name="T26" fmla="*/ 24 w 31"/>
                <a:gd name="T27" fmla="*/ 0 h 32"/>
                <a:gd name="T28" fmla="*/ 24 w 31"/>
                <a:gd name="T29" fmla="*/ 0 h 32"/>
                <a:gd name="T30" fmla="*/ 25 w 31"/>
                <a:gd name="T31" fmla="*/ 0 h 32"/>
                <a:gd name="T32" fmla="*/ 27 w 31"/>
                <a:gd name="T33" fmla="*/ 2 h 32"/>
                <a:gd name="T34" fmla="*/ 28 w 31"/>
                <a:gd name="T35" fmla="*/ 3 h 32"/>
                <a:gd name="T36" fmla="*/ 30 w 31"/>
                <a:gd name="T37" fmla="*/ 6 h 32"/>
                <a:gd name="T38" fmla="*/ 31 w 31"/>
                <a:gd name="T39" fmla="*/ 25 h 32"/>
                <a:gd name="T40" fmla="*/ 31 w 31"/>
                <a:gd name="T41" fmla="*/ 25 h 32"/>
                <a:gd name="T42" fmla="*/ 30 w 31"/>
                <a:gd name="T43" fmla="*/ 27 h 32"/>
                <a:gd name="T44" fmla="*/ 30 w 31"/>
                <a:gd name="T45" fmla="*/ 29 h 32"/>
                <a:gd name="T46" fmla="*/ 27 w 31"/>
                <a:gd name="T47" fmla="*/ 30 h 32"/>
                <a:gd name="T48" fmla="*/ 25 w 31"/>
                <a:gd name="T49" fmla="*/ 30 h 32"/>
                <a:gd name="T50" fmla="*/ 25 w 31"/>
                <a:gd name="T51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25" y="30"/>
                  </a:moveTo>
                  <a:lnTo>
                    <a:pt x="7" y="32"/>
                  </a:lnTo>
                  <a:lnTo>
                    <a:pt x="7" y="32"/>
                  </a:lnTo>
                  <a:lnTo>
                    <a:pt x="4" y="32"/>
                  </a:lnTo>
                  <a:lnTo>
                    <a:pt x="3" y="30"/>
                  </a:lnTo>
                  <a:lnTo>
                    <a:pt x="1" y="29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1" y="3"/>
                  </a:lnTo>
                  <a:lnTo>
                    <a:pt x="3" y="2"/>
                  </a:lnTo>
                  <a:lnTo>
                    <a:pt x="4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7" y="2"/>
                  </a:lnTo>
                  <a:lnTo>
                    <a:pt x="28" y="3"/>
                  </a:lnTo>
                  <a:lnTo>
                    <a:pt x="30" y="6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0" y="27"/>
                  </a:lnTo>
                  <a:lnTo>
                    <a:pt x="30" y="29"/>
                  </a:lnTo>
                  <a:lnTo>
                    <a:pt x="27" y="30"/>
                  </a:lnTo>
                  <a:lnTo>
                    <a:pt x="25" y="30"/>
                  </a:lnTo>
                  <a:lnTo>
                    <a:pt x="25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3" name="Freeform 401"/>
            <p:cNvSpPr/>
            <p:nvPr/>
          </p:nvSpPr>
          <p:spPr bwMode="auto">
            <a:xfrm>
              <a:off x="2972509" y="1662497"/>
              <a:ext cx="37639" cy="37639"/>
            </a:xfrm>
            <a:custGeom>
              <a:avLst/>
              <a:gdLst>
                <a:gd name="T0" fmla="*/ 27 w 31"/>
                <a:gd name="T1" fmla="*/ 30 h 31"/>
                <a:gd name="T2" fmla="*/ 7 w 31"/>
                <a:gd name="T3" fmla="*/ 31 h 31"/>
                <a:gd name="T4" fmla="*/ 7 w 31"/>
                <a:gd name="T5" fmla="*/ 31 h 31"/>
                <a:gd name="T6" fmla="*/ 5 w 31"/>
                <a:gd name="T7" fmla="*/ 31 h 31"/>
                <a:gd name="T8" fmla="*/ 4 w 31"/>
                <a:gd name="T9" fmla="*/ 30 h 31"/>
                <a:gd name="T10" fmla="*/ 3 w 31"/>
                <a:gd name="T11" fmla="*/ 29 h 31"/>
                <a:gd name="T12" fmla="*/ 1 w 31"/>
                <a:gd name="T13" fmla="*/ 26 h 31"/>
                <a:gd name="T14" fmla="*/ 0 w 31"/>
                <a:gd name="T15" fmla="*/ 7 h 31"/>
                <a:gd name="T16" fmla="*/ 0 w 31"/>
                <a:gd name="T17" fmla="*/ 7 h 31"/>
                <a:gd name="T18" fmla="*/ 1 w 31"/>
                <a:gd name="T19" fmla="*/ 4 h 31"/>
                <a:gd name="T20" fmla="*/ 1 w 31"/>
                <a:gd name="T21" fmla="*/ 3 h 31"/>
                <a:gd name="T22" fmla="*/ 4 w 31"/>
                <a:gd name="T23" fmla="*/ 2 h 31"/>
                <a:gd name="T24" fmla="*/ 5 w 31"/>
                <a:gd name="T25" fmla="*/ 0 h 31"/>
                <a:gd name="T26" fmla="*/ 24 w 31"/>
                <a:gd name="T27" fmla="*/ 0 h 31"/>
                <a:gd name="T28" fmla="*/ 24 w 31"/>
                <a:gd name="T29" fmla="*/ 0 h 31"/>
                <a:gd name="T30" fmla="*/ 27 w 31"/>
                <a:gd name="T31" fmla="*/ 0 h 31"/>
                <a:gd name="T32" fmla="*/ 28 w 31"/>
                <a:gd name="T33" fmla="*/ 2 h 31"/>
                <a:gd name="T34" fmla="*/ 30 w 31"/>
                <a:gd name="T35" fmla="*/ 3 h 31"/>
                <a:gd name="T36" fmla="*/ 31 w 31"/>
                <a:gd name="T37" fmla="*/ 4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6 h 31"/>
                <a:gd name="T44" fmla="*/ 30 w 31"/>
                <a:gd name="T45" fmla="*/ 29 h 31"/>
                <a:gd name="T46" fmla="*/ 28 w 31"/>
                <a:gd name="T47" fmla="*/ 30 h 31"/>
                <a:gd name="T48" fmla="*/ 27 w 31"/>
                <a:gd name="T49" fmla="*/ 30 h 31"/>
                <a:gd name="T50" fmla="*/ 27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7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5" y="31"/>
                  </a:lnTo>
                  <a:lnTo>
                    <a:pt x="4" y="30"/>
                  </a:lnTo>
                  <a:lnTo>
                    <a:pt x="3" y="29"/>
                  </a:lnTo>
                  <a:lnTo>
                    <a:pt x="1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4"/>
                  </a:lnTo>
                  <a:lnTo>
                    <a:pt x="1" y="3"/>
                  </a:lnTo>
                  <a:lnTo>
                    <a:pt x="4" y="2"/>
                  </a:lnTo>
                  <a:lnTo>
                    <a:pt x="5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2"/>
                  </a:lnTo>
                  <a:lnTo>
                    <a:pt x="30" y="3"/>
                  </a:lnTo>
                  <a:lnTo>
                    <a:pt x="31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6"/>
                  </a:lnTo>
                  <a:lnTo>
                    <a:pt x="30" y="29"/>
                  </a:lnTo>
                  <a:lnTo>
                    <a:pt x="28" y="30"/>
                  </a:lnTo>
                  <a:lnTo>
                    <a:pt x="27" y="30"/>
                  </a:lnTo>
                  <a:lnTo>
                    <a:pt x="27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4" name="Freeform 402"/>
            <p:cNvSpPr/>
            <p:nvPr/>
          </p:nvSpPr>
          <p:spPr bwMode="auto">
            <a:xfrm>
              <a:off x="2928800" y="1664925"/>
              <a:ext cx="37639" cy="38853"/>
            </a:xfrm>
            <a:custGeom>
              <a:avLst/>
              <a:gdLst>
                <a:gd name="T0" fmla="*/ 25 w 31"/>
                <a:gd name="T1" fmla="*/ 31 h 32"/>
                <a:gd name="T2" fmla="*/ 6 w 31"/>
                <a:gd name="T3" fmla="*/ 32 h 32"/>
                <a:gd name="T4" fmla="*/ 6 w 31"/>
                <a:gd name="T5" fmla="*/ 32 h 32"/>
                <a:gd name="T6" fmla="*/ 5 w 31"/>
                <a:gd name="T7" fmla="*/ 31 h 32"/>
                <a:gd name="T8" fmla="*/ 2 w 31"/>
                <a:gd name="T9" fmla="*/ 31 h 32"/>
                <a:gd name="T10" fmla="*/ 1 w 31"/>
                <a:gd name="T11" fmla="*/ 28 h 32"/>
                <a:gd name="T12" fmla="*/ 1 w 31"/>
                <a:gd name="T13" fmla="*/ 27 h 32"/>
                <a:gd name="T14" fmla="*/ 0 w 31"/>
                <a:gd name="T15" fmla="*/ 6 h 32"/>
                <a:gd name="T16" fmla="*/ 0 w 31"/>
                <a:gd name="T17" fmla="*/ 6 h 32"/>
                <a:gd name="T18" fmla="*/ 0 w 31"/>
                <a:gd name="T19" fmla="*/ 5 h 32"/>
                <a:gd name="T20" fmla="*/ 1 w 31"/>
                <a:gd name="T21" fmla="*/ 2 h 32"/>
                <a:gd name="T22" fmla="*/ 2 w 31"/>
                <a:gd name="T23" fmla="*/ 1 h 32"/>
                <a:gd name="T24" fmla="*/ 5 w 31"/>
                <a:gd name="T25" fmla="*/ 1 h 32"/>
                <a:gd name="T26" fmla="*/ 24 w 31"/>
                <a:gd name="T27" fmla="*/ 0 h 32"/>
                <a:gd name="T28" fmla="*/ 24 w 31"/>
                <a:gd name="T29" fmla="*/ 0 h 32"/>
                <a:gd name="T30" fmla="*/ 27 w 31"/>
                <a:gd name="T31" fmla="*/ 0 h 32"/>
                <a:gd name="T32" fmla="*/ 28 w 31"/>
                <a:gd name="T33" fmla="*/ 1 h 32"/>
                <a:gd name="T34" fmla="*/ 29 w 31"/>
                <a:gd name="T35" fmla="*/ 2 h 32"/>
                <a:gd name="T36" fmla="*/ 29 w 31"/>
                <a:gd name="T37" fmla="*/ 5 h 32"/>
                <a:gd name="T38" fmla="*/ 31 w 31"/>
                <a:gd name="T39" fmla="*/ 25 h 32"/>
                <a:gd name="T40" fmla="*/ 31 w 31"/>
                <a:gd name="T41" fmla="*/ 25 h 32"/>
                <a:gd name="T42" fmla="*/ 31 w 31"/>
                <a:gd name="T43" fmla="*/ 27 h 32"/>
                <a:gd name="T44" fmla="*/ 29 w 31"/>
                <a:gd name="T45" fmla="*/ 28 h 32"/>
                <a:gd name="T46" fmla="*/ 28 w 31"/>
                <a:gd name="T47" fmla="*/ 29 h 32"/>
                <a:gd name="T48" fmla="*/ 25 w 31"/>
                <a:gd name="T49" fmla="*/ 31 h 32"/>
                <a:gd name="T50" fmla="*/ 25 w 31"/>
                <a:gd name="T51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25" y="31"/>
                  </a:moveTo>
                  <a:lnTo>
                    <a:pt x="6" y="32"/>
                  </a:lnTo>
                  <a:lnTo>
                    <a:pt x="6" y="32"/>
                  </a:lnTo>
                  <a:lnTo>
                    <a:pt x="5" y="31"/>
                  </a:lnTo>
                  <a:lnTo>
                    <a:pt x="2" y="31"/>
                  </a:lnTo>
                  <a:lnTo>
                    <a:pt x="1" y="28"/>
                  </a:lnTo>
                  <a:lnTo>
                    <a:pt x="1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5"/>
                  </a:lnTo>
                  <a:lnTo>
                    <a:pt x="1" y="2"/>
                  </a:lnTo>
                  <a:lnTo>
                    <a:pt x="2" y="1"/>
                  </a:lnTo>
                  <a:lnTo>
                    <a:pt x="5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29" y="2"/>
                  </a:lnTo>
                  <a:lnTo>
                    <a:pt x="29" y="5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7"/>
                  </a:lnTo>
                  <a:lnTo>
                    <a:pt x="29" y="28"/>
                  </a:lnTo>
                  <a:lnTo>
                    <a:pt x="28" y="29"/>
                  </a:lnTo>
                  <a:lnTo>
                    <a:pt x="25" y="31"/>
                  </a:lnTo>
                  <a:lnTo>
                    <a:pt x="25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5" name="Freeform 403"/>
            <p:cNvSpPr/>
            <p:nvPr/>
          </p:nvSpPr>
          <p:spPr bwMode="auto">
            <a:xfrm>
              <a:off x="2883876" y="1667354"/>
              <a:ext cx="37639" cy="37639"/>
            </a:xfrm>
            <a:custGeom>
              <a:avLst/>
              <a:gdLst>
                <a:gd name="T0" fmla="*/ 26 w 31"/>
                <a:gd name="T1" fmla="*/ 30 h 31"/>
                <a:gd name="T2" fmla="*/ 7 w 31"/>
                <a:gd name="T3" fmla="*/ 31 h 31"/>
                <a:gd name="T4" fmla="*/ 7 w 31"/>
                <a:gd name="T5" fmla="*/ 31 h 31"/>
                <a:gd name="T6" fmla="*/ 4 w 31"/>
                <a:gd name="T7" fmla="*/ 31 h 31"/>
                <a:gd name="T8" fmla="*/ 3 w 31"/>
                <a:gd name="T9" fmla="*/ 30 h 31"/>
                <a:gd name="T10" fmla="*/ 1 w 31"/>
                <a:gd name="T11" fmla="*/ 29 h 31"/>
                <a:gd name="T12" fmla="*/ 1 w 31"/>
                <a:gd name="T13" fmla="*/ 26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4 h 31"/>
                <a:gd name="T20" fmla="*/ 1 w 31"/>
                <a:gd name="T21" fmla="*/ 3 h 31"/>
                <a:gd name="T22" fmla="*/ 3 w 31"/>
                <a:gd name="T23" fmla="*/ 2 h 31"/>
                <a:gd name="T24" fmla="*/ 6 w 31"/>
                <a:gd name="T25" fmla="*/ 2 h 31"/>
                <a:gd name="T26" fmla="*/ 24 w 31"/>
                <a:gd name="T27" fmla="*/ 0 h 31"/>
                <a:gd name="T28" fmla="*/ 24 w 31"/>
                <a:gd name="T29" fmla="*/ 0 h 31"/>
                <a:gd name="T30" fmla="*/ 26 w 31"/>
                <a:gd name="T31" fmla="*/ 0 h 31"/>
                <a:gd name="T32" fmla="*/ 28 w 31"/>
                <a:gd name="T33" fmla="*/ 2 h 31"/>
                <a:gd name="T34" fmla="*/ 30 w 31"/>
                <a:gd name="T35" fmla="*/ 3 h 31"/>
                <a:gd name="T36" fmla="*/ 30 w 31"/>
                <a:gd name="T37" fmla="*/ 6 h 31"/>
                <a:gd name="T38" fmla="*/ 31 w 31"/>
                <a:gd name="T39" fmla="*/ 25 h 31"/>
                <a:gd name="T40" fmla="*/ 31 w 31"/>
                <a:gd name="T41" fmla="*/ 25 h 31"/>
                <a:gd name="T42" fmla="*/ 31 w 31"/>
                <a:gd name="T43" fmla="*/ 27 h 31"/>
                <a:gd name="T44" fmla="*/ 30 w 31"/>
                <a:gd name="T45" fmla="*/ 29 h 31"/>
                <a:gd name="T46" fmla="*/ 28 w 31"/>
                <a:gd name="T47" fmla="*/ 30 h 31"/>
                <a:gd name="T48" fmla="*/ 26 w 31"/>
                <a:gd name="T49" fmla="*/ 30 h 31"/>
                <a:gd name="T50" fmla="*/ 26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6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30"/>
                  </a:lnTo>
                  <a:lnTo>
                    <a:pt x="1" y="29"/>
                  </a:lnTo>
                  <a:lnTo>
                    <a:pt x="1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1" y="3"/>
                  </a:lnTo>
                  <a:lnTo>
                    <a:pt x="3" y="2"/>
                  </a:lnTo>
                  <a:lnTo>
                    <a:pt x="6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8" y="2"/>
                  </a:lnTo>
                  <a:lnTo>
                    <a:pt x="30" y="3"/>
                  </a:lnTo>
                  <a:lnTo>
                    <a:pt x="30" y="6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7"/>
                  </a:lnTo>
                  <a:lnTo>
                    <a:pt x="30" y="29"/>
                  </a:lnTo>
                  <a:lnTo>
                    <a:pt x="28" y="30"/>
                  </a:lnTo>
                  <a:lnTo>
                    <a:pt x="26" y="30"/>
                  </a:lnTo>
                  <a:lnTo>
                    <a:pt x="26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6" name="Freeform 404"/>
            <p:cNvSpPr/>
            <p:nvPr/>
          </p:nvSpPr>
          <p:spPr bwMode="auto">
            <a:xfrm>
              <a:off x="2840167" y="1669782"/>
              <a:ext cx="37639" cy="38853"/>
            </a:xfrm>
            <a:custGeom>
              <a:avLst/>
              <a:gdLst>
                <a:gd name="T0" fmla="*/ 25 w 31"/>
                <a:gd name="T1" fmla="*/ 31 h 32"/>
                <a:gd name="T2" fmla="*/ 6 w 31"/>
                <a:gd name="T3" fmla="*/ 32 h 32"/>
                <a:gd name="T4" fmla="*/ 6 w 31"/>
                <a:gd name="T5" fmla="*/ 32 h 32"/>
                <a:gd name="T6" fmla="*/ 4 w 31"/>
                <a:gd name="T7" fmla="*/ 32 h 32"/>
                <a:gd name="T8" fmla="*/ 2 w 31"/>
                <a:gd name="T9" fmla="*/ 31 h 32"/>
                <a:gd name="T10" fmla="*/ 1 w 31"/>
                <a:gd name="T11" fmla="*/ 29 h 32"/>
                <a:gd name="T12" fmla="*/ 1 w 31"/>
                <a:gd name="T13" fmla="*/ 27 h 32"/>
                <a:gd name="T14" fmla="*/ 0 w 31"/>
                <a:gd name="T15" fmla="*/ 6 h 32"/>
                <a:gd name="T16" fmla="*/ 0 w 31"/>
                <a:gd name="T17" fmla="*/ 6 h 32"/>
                <a:gd name="T18" fmla="*/ 0 w 31"/>
                <a:gd name="T19" fmla="*/ 5 h 32"/>
                <a:gd name="T20" fmla="*/ 1 w 31"/>
                <a:gd name="T21" fmla="*/ 4 h 32"/>
                <a:gd name="T22" fmla="*/ 2 w 31"/>
                <a:gd name="T23" fmla="*/ 2 h 32"/>
                <a:gd name="T24" fmla="*/ 4 w 31"/>
                <a:gd name="T25" fmla="*/ 1 h 32"/>
                <a:gd name="T26" fmla="*/ 24 w 31"/>
                <a:gd name="T27" fmla="*/ 0 h 32"/>
                <a:gd name="T28" fmla="*/ 24 w 31"/>
                <a:gd name="T29" fmla="*/ 0 h 32"/>
                <a:gd name="T30" fmla="*/ 25 w 31"/>
                <a:gd name="T31" fmla="*/ 1 h 32"/>
                <a:gd name="T32" fmla="*/ 27 w 31"/>
                <a:gd name="T33" fmla="*/ 1 h 32"/>
                <a:gd name="T34" fmla="*/ 28 w 31"/>
                <a:gd name="T35" fmla="*/ 4 h 32"/>
                <a:gd name="T36" fmla="*/ 29 w 31"/>
                <a:gd name="T37" fmla="*/ 5 h 32"/>
                <a:gd name="T38" fmla="*/ 31 w 31"/>
                <a:gd name="T39" fmla="*/ 25 h 32"/>
                <a:gd name="T40" fmla="*/ 31 w 31"/>
                <a:gd name="T41" fmla="*/ 25 h 32"/>
                <a:gd name="T42" fmla="*/ 29 w 31"/>
                <a:gd name="T43" fmla="*/ 27 h 32"/>
                <a:gd name="T44" fmla="*/ 29 w 31"/>
                <a:gd name="T45" fmla="*/ 29 h 32"/>
                <a:gd name="T46" fmla="*/ 27 w 31"/>
                <a:gd name="T47" fmla="*/ 31 h 32"/>
                <a:gd name="T48" fmla="*/ 25 w 31"/>
                <a:gd name="T49" fmla="*/ 31 h 32"/>
                <a:gd name="T50" fmla="*/ 25 w 31"/>
                <a:gd name="T51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25" y="31"/>
                  </a:moveTo>
                  <a:lnTo>
                    <a:pt x="6" y="32"/>
                  </a:lnTo>
                  <a:lnTo>
                    <a:pt x="6" y="32"/>
                  </a:lnTo>
                  <a:lnTo>
                    <a:pt x="4" y="32"/>
                  </a:lnTo>
                  <a:lnTo>
                    <a:pt x="2" y="31"/>
                  </a:lnTo>
                  <a:lnTo>
                    <a:pt x="1" y="29"/>
                  </a:lnTo>
                  <a:lnTo>
                    <a:pt x="1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5"/>
                  </a:lnTo>
                  <a:lnTo>
                    <a:pt x="1" y="4"/>
                  </a:lnTo>
                  <a:lnTo>
                    <a:pt x="2" y="2"/>
                  </a:lnTo>
                  <a:lnTo>
                    <a:pt x="4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1"/>
                  </a:lnTo>
                  <a:lnTo>
                    <a:pt x="27" y="1"/>
                  </a:lnTo>
                  <a:lnTo>
                    <a:pt x="28" y="4"/>
                  </a:lnTo>
                  <a:lnTo>
                    <a:pt x="29" y="5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29" y="27"/>
                  </a:lnTo>
                  <a:lnTo>
                    <a:pt x="29" y="29"/>
                  </a:lnTo>
                  <a:lnTo>
                    <a:pt x="27" y="31"/>
                  </a:lnTo>
                  <a:lnTo>
                    <a:pt x="25" y="31"/>
                  </a:lnTo>
                  <a:lnTo>
                    <a:pt x="25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7" name="Freeform 405"/>
            <p:cNvSpPr/>
            <p:nvPr/>
          </p:nvSpPr>
          <p:spPr bwMode="auto">
            <a:xfrm>
              <a:off x="2794029" y="1672210"/>
              <a:ext cx="37639" cy="37639"/>
            </a:xfrm>
            <a:custGeom>
              <a:avLst/>
              <a:gdLst>
                <a:gd name="T0" fmla="*/ 27 w 31"/>
                <a:gd name="T1" fmla="*/ 31 h 31"/>
                <a:gd name="T2" fmla="*/ 7 w 31"/>
                <a:gd name="T3" fmla="*/ 31 h 31"/>
                <a:gd name="T4" fmla="*/ 7 w 31"/>
                <a:gd name="T5" fmla="*/ 31 h 31"/>
                <a:gd name="T6" fmla="*/ 5 w 31"/>
                <a:gd name="T7" fmla="*/ 31 h 31"/>
                <a:gd name="T8" fmla="*/ 4 w 31"/>
                <a:gd name="T9" fmla="*/ 30 h 31"/>
                <a:gd name="T10" fmla="*/ 3 w 31"/>
                <a:gd name="T11" fmla="*/ 29 h 31"/>
                <a:gd name="T12" fmla="*/ 1 w 31"/>
                <a:gd name="T13" fmla="*/ 27 h 31"/>
                <a:gd name="T14" fmla="*/ 0 w 31"/>
                <a:gd name="T15" fmla="*/ 7 h 31"/>
                <a:gd name="T16" fmla="*/ 0 w 31"/>
                <a:gd name="T17" fmla="*/ 7 h 31"/>
                <a:gd name="T18" fmla="*/ 1 w 31"/>
                <a:gd name="T19" fmla="*/ 6 h 31"/>
                <a:gd name="T20" fmla="*/ 1 w 31"/>
                <a:gd name="T21" fmla="*/ 3 h 31"/>
                <a:gd name="T22" fmla="*/ 4 w 31"/>
                <a:gd name="T23" fmla="*/ 2 h 31"/>
                <a:gd name="T24" fmla="*/ 5 w 31"/>
                <a:gd name="T25" fmla="*/ 2 h 31"/>
                <a:gd name="T26" fmla="*/ 24 w 31"/>
                <a:gd name="T27" fmla="*/ 0 h 31"/>
                <a:gd name="T28" fmla="*/ 24 w 31"/>
                <a:gd name="T29" fmla="*/ 0 h 31"/>
                <a:gd name="T30" fmla="*/ 27 w 31"/>
                <a:gd name="T31" fmla="*/ 0 h 31"/>
                <a:gd name="T32" fmla="*/ 28 w 31"/>
                <a:gd name="T33" fmla="*/ 2 h 31"/>
                <a:gd name="T34" fmla="*/ 30 w 31"/>
                <a:gd name="T35" fmla="*/ 3 h 31"/>
                <a:gd name="T36" fmla="*/ 30 w 31"/>
                <a:gd name="T37" fmla="*/ 6 h 31"/>
                <a:gd name="T38" fmla="*/ 31 w 31"/>
                <a:gd name="T39" fmla="*/ 25 h 31"/>
                <a:gd name="T40" fmla="*/ 31 w 31"/>
                <a:gd name="T41" fmla="*/ 25 h 31"/>
                <a:gd name="T42" fmla="*/ 31 w 31"/>
                <a:gd name="T43" fmla="*/ 27 h 31"/>
                <a:gd name="T44" fmla="*/ 30 w 31"/>
                <a:gd name="T45" fmla="*/ 29 h 31"/>
                <a:gd name="T46" fmla="*/ 28 w 31"/>
                <a:gd name="T47" fmla="*/ 30 h 31"/>
                <a:gd name="T48" fmla="*/ 27 w 31"/>
                <a:gd name="T49" fmla="*/ 31 h 31"/>
                <a:gd name="T50" fmla="*/ 27 w 31"/>
                <a:gd name="T5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7" y="31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5" y="31"/>
                  </a:lnTo>
                  <a:lnTo>
                    <a:pt x="4" y="30"/>
                  </a:lnTo>
                  <a:lnTo>
                    <a:pt x="3" y="29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6"/>
                  </a:lnTo>
                  <a:lnTo>
                    <a:pt x="1" y="3"/>
                  </a:lnTo>
                  <a:lnTo>
                    <a:pt x="4" y="2"/>
                  </a:lnTo>
                  <a:lnTo>
                    <a:pt x="5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2"/>
                  </a:lnTo>
                  <a:lnTo>
                    <a:pt x="30" y="3"/>
                  </a:lnTo>
                  <a:lnTo>
                    <a:pt x="30" y="6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7"/>
                  </a:lnTo>
                  <a:lnTo>
                    <a:pt x="30" y="29"/>
                  </a:lnTo>
                  <a:lnTo>
                    <a:pt x="28" y="30"/>
                  </a:lnTo>
                  <a:lnTo>
                    <a:pt x="27" y="31"/>
                  </a:lnTo>
                  <a:lnTo>
                    <a:pt x="27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8" name="Freeform 407"/>
            <p:cNvSpPr/>
            <p:nvPr/>
          </p:nvSpPr>
          <p:spPr bwMode="auto">
            <a:xfrm>
              <a:off x="2749104" y="1675852"/>
              <a:ext cx="37639" cy="37639"/>
            </a:xfrm>
            <a:custGeom>
              <a:avLst/>
              <a:gdLst>
                <a:gd name="T0" fmla="*/ 26 w 31"/>
                <a:gd name="T1" fmla="*/ 30 h 31"/>
                <a:gd name="T2" fmla="*/ 7 w 31"/>
                <a:gd name="T3" fmla="*/ 31 h 31"/>
                <a:gd name="T4" fmla="*/ 7 w 31"/>
                <a:gd name="T5" fmla="*/ 31 h 31"/>
                <a:gd name="T6" fmla="*/ 6 w 31"/>
                <a:gd name="T7" fmla="*/ 31 h 31"/>
                <a:gd name="T8" fmla="*/ 3 w 31"/>
                <a:gd name="T9" fmla="*/ 30 h 31"/>
                <a:gd name="T10" fmla="*/ 2 w 31"/>
                <a:gd name="T11" fmla="*/ 28 h 31"/>
                <a:gd name="T12" fmla="*/ 2 w 31"/>
                <a:gd name="T13" fmla="*/ 26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4 h 31"/>
                <a:gd name="T20" fmla="*/ 2 w 31"/>
                <a:gd name="T21" fmla="*/ 3 h 31"/>
                <a:gd name="T22" fmla="*/ 3 w 31"/>
                <a:gd name="T23" fmla="*/ 1 h 31"/>
                <a:gd name="T24" fmla="*/ 6 w 31"/>
                <a:gd name="T25" fmla="*/ 1 h 31"/>
                <a:gd name="T26" fmla="*/ 25 w 31"/>
                <a:gd name="T27" fmla="*/ 0 h 31"/>
                <a:gd name="T28" fmla="*/ 25 w 31"/>
                <a:gd name="T29" fmla="*/ 0 h 31"/>
                <a:gd name="T30" fmla="*/ 27 w 31"/>
                <a:gd name="T31" fmla="*/ 0 h 31"/>
                <a:gd name="T32" fmla="*/ 29 w 31"/>
                <a:gd name="T33" fmla="*/ 1 h 31"/>
                <a:gd name="T34" fmla="*/ 30 w 31"/>
                <a:gd name="T35" fmla="*/ 3 h 31"/>
                <a:gd name="T36" fmla="*/ 30 w 31"/>
                <a:gd name="T37" fmla="*/ 4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9 w 31"/>
                <a:gd name="T47" fmla="*/ 30 h 31"/>
                <a:gd name="T48" fmla="*/ 26 w 31"/>
                <a:gd name="T49" fmla="*/ 30 h 31"/>
                <a:gd name="T50" fmla="*/ 26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6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6" y="31"/>
                  </a:lnTo>
                  <a:lnTo>
                    <a:pt x="3" y="30"/>
                  </a:lnTo>
                  <a:lnTo>
                    <a:pt x="2" y="28"/>
                  </a:lnTo>
                  <a:lnTo>
                    <a:pt x="2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2" y="3"/>
                  </a:lnTo>
                  <a:lnTo>
                    <a:pt x="3" y="1"/>
                  </a:lnTo>
                  <a:lnTo>
                    <a:pt x="6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7" y="0"/>
                  </a:lnTo>
                  <a:lnTo>
                    <a:pt x="29" y="1"/>
                  </a:lnTo>
                  <a:lnTo>
                    <a:pt x="30" y="3"/>
                  </a:lnTo>
                  <a:lnTo>
                    <a:pt x="30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9" y="30"/>
                  </a:lnTo>
                  <a:lnTo>
                    <a:pt x="26" y="30"/>
                  </a:lnTo>
                  <a:lnTo>
                    <a:pt x="26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9" name="Freeform 408"/>
            <p:cNvSpPr/>
            <p:nvPr/>
          </p:nvSpPr>
          <p:spPr bwMode="auto">
            <a:xfrm>
              <a:off x="2705395" y="1677067"/>
              <a:ext cx="37639" cy="40068"/>
            </a:xfrm>
            <a:custGeom>
              <a:avLst/>
              <a:gdLst>
                <a:gd name="T0" fmla="*/ 26 w 31"/>
                <a:gd name="T1" fmla="*/ 31 h 33"/>
                <a:gd name="T2" fmla="*/ 7 w 31"/>
                <a:gd name="T3" fmla="*/ 33 h 33"/>
                <a:gd name="T4" fmla="*/ 7 w 31"/>
                <a:gd name="T5" fmla="*/ 33 h 33"/>
                <a:gd name="T6" fmla="*/ 4 w 31"/>
                <a:gd name="T7" fmla="*/ 31 h 33"/>
                <a:gd name="T8" fmla="*/ 3 w 31"/>
                <a:gd name="T9" fmla="*/ 31 h 33"/>
                <a:gd name="T10" fmla="*/ 1 w 31"/>
                <a:gd name="T11" fmla="*/ 29 h 33"/>
                <a:gd name="T12" fmla="*/ 1 w 31"/>
                <a:gd name="T13" fmla="*/ 27 h 33"/>
                <a:gd name="T14" fmla="*/ 0 w 31"/>
                <a:gd name="T15" fmla="*/ 7 h 33"/>
                <a:gd name="T16" fmla="*/ 0 w 31"/>
                <a:gd name="T17" fmla="*/ 7 h 33"/>
                <a:gd name="T18" fmla="*/ 0 w 31"/>
                <a:gd name="T19" fmla="*/ 6 h 33"/>
                <a:gd name="T20" fmla="*/ 1 w 31"/>
                <a:gd name="T21" fmla="*/ 3 h 33"/>
                <a:gd name="T22" fmla="*/ 3 w 31"/>
                <a:gd name="T23" fmla="*/ 3 h 33"/>
                <a:gd name="T24" fmla="*/ 5 w 31"/>
                <a:gd name="T25" fmla="*/ 2 h 33"/>
                <a:gd name="T26" fmla="*/ 24 w 31"/>
                <a:gd name="T27" fmla="*/ 0 h 33"/>
                <a:gd name="T28" fmla="*/ 24 w 31"/>
                <a:gd name="T29" fmla="*/ 0 h 33"/>
                <a:gd name="T30" fmla="*/ 26 w 31"/>
                <a:gd name="T31" fmla="*/ 2 h 33"/>
                <a:gd name="T32" fmla="*/ 28 w 31"/>
                <a:gd name="T33" fmla="*/ 2 h 33"/>
                <a:gd name="T34" fmla="*/ 30 w 31"/>
                <a:gd name="T35" fmla="*/ 3 h 33"/>
                <a:gd name="T36" fmla="*/ 30 w 31"/>
                <a:gd name="T37" fmla="*/ 6 h 33"/>
                <a:gd name="T38" fmla="*/ 31 w 31"/>
                <a:gd name="T39" fmla="*/ 26 h 33"/>
                <a:gd name="T40" fmla="*/ 31 w 31"/>
                <a:gd name="T41" fmla="*/ 26 h 33"/>
                <a:gd name="T42" fmla="*/ 31 w 31"/>
                <a:gd name="T43" fmla="*/ 27 h 33"/>
                <a:gd name="T44" fmla="*/ 30 w 31"/>
                <a:gd name="T45" fmla="*/ 29 h 33"/>
                <a:gd name="T46" fmla="*/ 28 w 31"/>
                <a:gd name="T47" fmla="*/ 30 h 33"/>
                <a:gd name="T48" fmla="*/ 26 w 31"/>
                <a:gd name="T49" fmla="*/ 31 h 33"/>
                <a:gd name="T50" fmla="*/ 26 w 31"/>
                <a:gd name="T51" fmla="*/ 3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3">
                  <a:moveTo>
                    <a:pt x="26" y="31"/>
                  </a:moveTo>
                  <a:lnTo>
                    <a:pt x="7" y="33"/>
                  </a:lnTo>
                  <a:lnTo>
                    <a:pt x="7" y="33"/>
                  </a:lnTo>
                  <a:lnTo>
                    <a:pt x="4" y="31"/>
                  </a:lnTo>
                  <a:lnTo>
                    <a:pt x="3" y="31"/>
                  </a:lnTo>
                  <a:lnTo>
                    <a:pt x="1" y="29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1" y="3"/>
                  </a:lnTo>
                  <a:lnTo>
                    <a:pt x="3" y="3"/>
                  </a:lnTo>
                  <a:lnTo>
                    <a:pt x="5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2"/>
                  </a:lnTo>
                  <a:lnTo>
                    <a:pt x="28" y="2"/>
                  </a:lnTo>
                  <a:lnTo>
                    <a:pt x="30" y="3"/>
                  </a:lnTo>
                  <a:lnTo>
                    <a:pt x="30" y="6"/>
                  </a:lnTo>
                  <a:lnTo>
                    <a:pt x="31" y="26"/>
                  </a:lnTo>
                  <a:lnTo>
                    <a:pt x="31" y="26"/>
                  </a:lnTo>
                  <a:lnTo>
                    <a:pt x="31" y="27"/>
                  </a:lnTo>
                  <a:lnTo>
                    <a:pt x="30" y="29"/>
                  </a:lnTo>
                  <a:lnTo>
                    <a:pt x="28" y="30"/>
                  </a:lnTo>
                  <a:lnTo>
                    <a:pt x="26" y="31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0" name="Freeform 409"/>
            <p:cNvSpPr/>
            <p:nvPr/>
          </p:nvSpPr>
          <p:spPr bwMode="auto">
            <a:xfrm>
              <a:off x="2661685" y="1680709"/>
              <a:ext cx="37639" cy="37639"/>
            </a:xfrm>
            <a:custGeom>
              <a:avLst/>
              <a:gdLst>
                <a:gd name="T0" fmla="*/ 25 w 31"/>
                <a:gd name="T1" fmla="*/ 30 h 31"/>
                <a:gd name="T2" fmla="*/ 6 w 31"/>
                <a:gd name="T3" fmla="*/ 31 h 31"/>
                <a:gd name="T4" fmla="*/ 6 w 31"/>
                <a:gd name="T5" fmla="*/ 31 h 31"/>
                <a:gd name="T6" fmla="*/ 4 w 31"/>
                <a:gd name="T7" fmla="*/ 31 h 31"/>
                <a:gd name="T8" fmla="*/ 2 w 31"/>
                <a:gd name="T9" fmla="*/ 30 h 31"/>
                <a:gd name="T10" fmla="*/ 1 w 31"/>
                <a:gd name="T11" fmla="*/ 28 h 31"/>
                <a:gd name="T12" fmla="*/ 0 w 31"/>
                <a:gd name="T13" fmla="*/ 27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4 h 31"/>
                <a:gd name="T20" fmla="*/ 1 w 31"/>
                <a:gd name="T21" fmla="*/ 3 h 31"/>
                <a:gd name="T22" fmla="*/ 2 w 31"/>
                <a:gd name="T23" fmla="*/ 1 h 31"/>
                <a:gd name="T24" fmla="*/ 4 w 31"/>
                <a:gd name="T25" fmla="*/ 1 h 31"/>
                <a:gd name="T26" fmla="*/ 24 w 31"/>
                <a:gd name="T27" fmla="*/ 0 h 31"/>
                <a:gd name="T28" fmla="*/ 24 w 31"/>
                <a:gd name="T29" fmla="*/ 0 h 31"/>
                <a:gd name="T30" fmla="*/ 25 w 31"/>
                <a:gd name="T31" fmla="*/ 0 h 31"/>
                <a:gd name="T32" fmla="*/ 27 w 31"/>
                <a:gd name="T33" fmla="*/ 1 h 31"/>
                <a:gd name="T34" fmla="*/ 28 w 31"/>
                <a:gd name="T35" fmla="*/ 3 h 31"/>
                <a:gd name="T36" fmla="*/ 29 w 31"/>
                <a:gd name="T37" fmla="*/ 5 h 31"/>
                <a:gd name="T38" fmla="*/ 31 w 31"/>
                <a:gd name="T39" fmla="*/ 24 h 31"/>
                <a:gd name="T40" fmla="*/ 31 w 31"/>
                <a:gd name="T41" fmla="*/ 24 h 31"/>
                <a:gd name="T42" fmla="*/ 29 w 31"/>
                <a:gd name="T43" fmla="*/ 27 h 31"/>
                <a:gd name="T44" fmla="*/ 29 w 31"/>
                <a:gd name="T45" fmla="*/ 28 h 31"/>
                <a:gd name="T46" fmla="*/ 27 w 31"/>
                <a:gd name="T47" fmla="*/ 30 h 31"/>
                <a:gd name="T48" fmla="*/ 25 w 31"/>
                <a:gd name="T49" fmla="*/ 30 h 31"/>
                <a:gd name="T50" fmla="*/ 25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5" y="30"/>
                  </a:moveTo>
                  <a:lnTo>
                    <a:pt x="6" y="31"/>
                  </a:lnTo>
                  <a:lnTo>
                    <a:pt x="6" y="31"/>
                  </a:lnTo>
                  <a:lnTo>
                    <a:pt x="4" y="31"/>
                  </a:lnTo>
                  <a:lnTo>
                    <a:pt x="2" y="30"/>
                  </a:lnTo>
                  <a:lnTo>
                    <a:pt x="1" y="28"/>
                  </a:lnTo>
                  <a:lnTo>
                    <a:pt x="0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1" y="3"/>
                  </a:lnTo>
                  <a:lnTo>
                    <a:pt x="2" y="1"/>
                  </a:lnTo>
                  <a:lnTo>
                    <a:pt x="4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7" y="1"/>
                  </a:lnTo>
                  <a:lnTo>
                    <a:pt x="28" y="3"/>
                  </a:lnTo>
                  <a:lnTo>
                    <a:pt x="29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29" y="27"/>
                  </a:lnTo>
                  <a:lnTo>
                    <a:pt x="29" y="28"/>
                  </a:lnTo>
                  <a:lnTo>
                    <a:pt x="27" y="30"/>
                  </a:lnTo>
                  <a:lnTo>
                    <a:pt x="25" y="30"/>
                  </a:lnTo>
                  <a:lnTo>
                    <a:pt x="25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1" name="Freeform 410"/>
            <p:cNvSpPr/>
            <p:nvPr/>
          </p:nvSpPr>
          <p:spPr bwMode="auto">
            <a:xfrm>
              <a:off x="2615547" y="1684352"/>
              <a:ext cx="37639" cy="37639"/>
            </a:xfrm>
            <a:custGeom>
              <a:avLst/>
              <a:gdLst>
                <a:gd name="T0" fmla="*/ 27 w 31"/>
                <a:gd name="T1" fmla="*/ 29 h 31"/>
                <a:gd name="T2" fmla="*/ 6 w 31"/>
                <a:gd name="T3" fmla="*/ 31 h 31"/>
                <a:gd name="T4" fmla="*/ 6 w 31"/>
                <a:gd name="T5" fmla="*/ 31 h 31"/>
                <a:gd name="T6" fmla="*/ 5 w 31"/>
                <a:gd name="T7" fmla="*/ 31 h 31"/>
                <a:gd name="T8" fmla="*/ 4 w 31"/>
                <a:gd name="T9" fmla="*/ 29 h 31"/>
                <a:gd name="T10" fmla="*/ 2 w 31"/>
                <a:gd name="T11" fmla="*/ 28 h 31"/>
                <a:gd name="T12" fmla="*/ 1 w 31"/>
                <a:gd name="T13" fmla="*/ 25 h 31"/>
                <a:gd name="T14" fmla="*/ 0 w 31"/>
                <a:gd name="T15" fmla="*/ 6 h 31"/>
                <a:gd name="T16" fmla="*/ 0 w 31"/>
                <a:gd name="T17" fmla="*/ 6 h 31"/>
                <a:gd name="T18" fmla="*/ 1 w 31"/>
                <a:gd name="T19" fmla="*/ 4 h 31"/>
                <a:gd name="T20" fmla="*/ 1 w 31"/>
                <a:gd name="T21" fmla="*/ 2 h 31"/>
                <a:gd name="T22" fmla="*/ 4 w 31"/>
                <a:gd name="T23" fmla="*/ 1 h 31"/>
                <a:gd name="T24" fmla="*/ 5 w 31"/>
                <a:gd name="T25" fmla="*/ 0 h 31"/>
                <a:gd name="T26" fmla="*/ 24 w 31"/>
                <a:gd name="T27" fmla="*/ 0 h 31"/>
                <a:gd name="T28" fmla="*/ 24 w 31"/>
                <a:gd name="T29" fmla="*/ 0 h 31"/>
                <a:gd name="T30" fmla="*/ 27 w 31"/>
                <a:gd name="T31" fmla="*/ 0 h 31"/>
                <a:gd name="T32" fmla="*/ 28 w 31"/>
                <a:gd name="T33" fmla="*/ 1 h 31"/>
                <a:gd name="T34" fmla="*/ 29 w 31"/>
                <a:gd name="T35" fmla="*/ 2 h 31"/>
                <a:gd name="T36" fmla="*/ 29 w 31"/>
                <a:gd name="T37" fmla="*/ 4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5 h 31"/>
                <a:gd name="T44" fmla="*/ 29 w 31"/>
                <a:gd name="T45" fmla="*/ 28 h 31"/>
                <a:gd name="T46" fmla="*/ 28 w 31"/>
                <a:gd name="T47" fmla="*/ 29 h 31"/>
                <a:gd name="T48" fmla="*/ 27 w 31"/>
                <a:gd name="T49" fmla="*/ 29 h 31"/>
                <a:gd name="T50" fmla="*/ 27 w 31"/>
                <a:gd name="T51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7" y="29"/>
                  </a:moveTo>
                  <a:lnTo>
                    <a:pt x="6" y="31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4" y="29"/>
                  </a:lnTo>
                  <a:lnTo>
                    <a:pt x="2" y="28"/>
                  </a:lnTo>
                  <a:lnTo>
                    <a:pt x="1" y="25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4"/>
                  </a:lnTo>
                  <a:lnTo>
                    <a:pt x="1" y="2"/>
                  </a:lnTo>
                  <a:lnTo>
                    <a:pt x="4" y="1"/>
                  </a:lnTo>
                  <a:lnTo>
                    <a:pt x="5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29" y="2"/>
                  </a:lnTo>
                  <a:lnTo>
                    <a:pt x="29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5"/>
                  </a:lnTo>
                  <a:lnTo>
                    <a:pt x="29" y="28"/>
                  </a:lnTo>
                  <a:lnTo>
                    <a:pt x="28" y="29"/>
                  </a:lnTo>
                  <a:lnTo>
                    <a:pt x="27" y="29"/>
                  </a:lnTo>
                  <a:lnTo>
                    <a:pt x="27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2" name="Freeform 411"/>
            <p:cNvSpPr/>
            <p:nvPr/>
          </p:nvSpPr>
          <p:spPr bwMode="auto">
            <a:xfrm>
              <a:off x="2570623" y="1685566"/>
              <a:ext cx="37639" cy="37639"/>
            </a:xfrm>
            <a:custGeom>
              <a:avLst/>
              <a:gdLst>
                <a:gd name="T0" fmla="*/ 26 w 31"/>
                <a:gd name="T1" fmla="*/ 31 h 31"/>
                <a:gd name="T2" fmla="*/ 7 w 31"/>
                <a:gd name="T3" fmla="*/ 31 h 31"/>
                <a:gd name="T4" fmla="*/ 7 w 31"/>
                <a:gd name="T5" fmla="*/ 31 h 31"/>
                <a:gd name="T6" fmla="*/ 6 w 31"/>
                <a:gd name="T7" fmla="*/ 31 h 31"/>
                <a:gd name="T8" fmla="*/ 3 w 31"/>
                <a:gd name="T9" fmla="*/ 30 h 31"/>
                <a:gd name="T10" fmla="*/ 2 w 31"/>
                <a:gd name="T11" fmla="*/ 28 h 31"/>
                <a:gd name="T12" fmla="*/ 2 w 31"/>
                <a:gd name="T13" fmla="*/ 27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5 h 31"/>
                <a:gd name="T20" fmla="*/ 2 w 31"/>
                <a:gd name="T21" fmla="*/ 3 h 31"/>
                <a:gd name="T22" fmla="*/ 3 w 31"/>
                <a:gd name="T23" fmla="*/ 1 h 31"/>
                <a:gd name="T24" fmla="*/ 6 w 31"/>
                <a:gd name="T25" fmla="*/ 1 h 31"/>
                <a:gd name="T26" fmla="*/ 25 w 31"/>
                <a:gd name="T27" fmla="*/ 0 h 31"/>
                <a:gd name="T28" fmla="*/ 25 w 31"/>
                <a:gd name="T29" fmla="*/ 0 h 31"/>
                <a:gd name="T30" fmla="*/ 27 w 31"/>
                <a:gd name="T31" fmla="*/ 0 h 31"/>
                <a:gd name="T32" fmla="*/ 29 w 31"/>
                <a:gd name="T33" fmla="*/ 1 h 31"/>
                <a:gd name="T34" fmla="*/ 30 w 31"/>
                <a:gd name="T35" fmla="*/ 3 h 31"/>
                <a:gd name="T36" fmla="*/ 30 w 31"/>
                <a:gd name="T37" fmla="*/ 5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9 w 31"/>
                <a:gd name="T47" fmla="*/ 30 h 31"/>
                <a:gd name="T48" fmla="*/ 26 w 31"/>
                <a:gd name="T49" fmla="*/ 31 h 31"/>
                <a:gd name="T50" fmla="*/ 26 w 31"/>
                <a:gd name="T5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6" y="31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6" y="31"/>
                  </a:lnTo>
                  <a:lnTo>
                    <a:pt x="3" y="30"/>
                  </a:lnTo>
                  <a:lnTo>
                    <a:pt x="2" y="28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2" y="3"/>
                  </a:lnTo>
                  <a:lnTo>
                    <a:pt x="3" y="1"/>
                  </a:lnTo>
                  <a:lnTo>
                    <a:pt x="6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7" y="0"/>
                  </a:lnTo>
                  <a:lnTo>
                    <a:pt x="29" y="1"/>
                  </a:lnTo>
                  <a:lnTo>
                    <a:pt x="30" y="3"/>
                  </a:lnTo>
                  <a:lnTo>
                    <a:pt x="30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9" y="30"/>
                  </a:lnTo>
                  <a:lnTo>
                    <a:pt x="26" y="31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3" name="Freeform 412"/>
            <p:cNvSpPr/>
            <p:nvPr/>
          </p:nvSpPr>
          <p:spPr bwMode="auto">
            <a:xfrm>
              <a:off x="2526913" y="1689209"/>
              <a:ext cx="37639" cy="37639"/>
            </a:xfrm>
            <a:custGeom>
              <a:avLst/>
              <a:gdLst>
                <a:gd name="T0" fmla="*/ 25 w 31"/>
                <a:gd name="T1" fmla="*/ 29 h 31"/>
                <a:gd name="T2" fmla="*/ 7 w 31"/>
                <a:gd name="T3" fmla="*/ 31 h 31"/>
                <a:gd name="T4" fmla="*/ 7 w 31"/>
                <a:gd name="T5" fmla="*/ 31 h 31"/>
                <a:gd name="T6" fmla="*/ 4 w 31"/>
                <a:gd name="T7" fmla="*/ 31 h 31"/>
                <a:gd name="T8" fmla="*/ 3 w 31"/>
                <a:gd name="T9" fmla="*/ 29 h 31"/>
                <a:gd name="T10" fmla="*/ 1 w 31"/>
                <a:gd name="T11" fmla="*/ 28 h 31"/>
                <a:gd name="T12" fmla="*/ 1 w 31"/>
                <a:gd name="T13" fmla="*/ 25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4 h 31"/>
                <a:gd name="T20" fmla="*/ 1 w 31"/>
                <a:gd name="T21" fmla="*/ 2 h 31"/>
                <a:gd name="T22" fmla="*/ 3 w 31"/>
                <a:gd name="T23" fmla="*/ 1 h 31"/>
                <a:gd name="T24" fmla="*/ 5 w 31"/>
                <a:gd name="T25" fmla="*/ 1 h 31"/>
                <a:gd name="T26" fmla="*/ 24 w 31"/>
                <a:gd name="T27" fmla="*/ 0 h 31"/>
                <a:gd name="T28" fmla="*/ 24 w 31"/>
                <a:gd name="T29" fmla="*/ 0 h 31"/>
                <a:gd name="T30" fmla="*/ 25 w 31"/>
                <a:gd name="T31" fmla="*/ 0 h 31"/>
                <a:gd name="T32" fmla="*/ 28 w 31"/>
                <a:gd name="T33" fmla="*/ 1 h 31"/>
                <a:gd name="T34" fmla="*/ 30 w 31"/>
                <a:gd name="T35" fmla="*/ 2 h 31"/>
                <a:gd name="T36" fmla="*/ 30 w 31"/>
                <a:gd name="T37" fmla="*/ 4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8 w 31"/>
                <a:gd name="T47" fmla="*/ 29 h 31"/>
                <a:gd name="T48" fmla="*/ 25 w 31"/>
                <a:gd name="T49" fmla="*/ 29 h 31"/>
                <a:gd name="T50" fmla="*/ 25 w 31"/>
                <a:gd name="T51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5" y="29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29"/>
                  </a:lnTo>
                  <a:lnTo>
                    <a:pt x="1" y="28"/>
                  </a:lnTo>
                  <a:lnTo>
                    <a:pt x="1" y="2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1" y="2"/>
                  </a:lnTo>
                  <a:lnTo>
                    <a:pt x="3" y="1"/>
                  </a:lnTo>
                  <a:lnTo>
                    <a:pt x="5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8" y="1"/>
                  </a:lnTo>
                  <a:lnTo>
                    <a:pt x="30" y="2"/>
                  </a:lnTo>
                  <a:lnTo>
                    <a:pt x="30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29"/>
                  </a:lnTo>
                  <a:lnTo>
                    <a:pt x="25" y="29"/>
                  </a:lnTo>
                  <a:lnTo>
                    <a:pt x="25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4" name="Freeform 413"/>
            <p:cNvSpPr/>
            <p:nvPr/>
          </p:nvSpPr>
          <p:spPr bwMode="auto">
            <a:xfrm>
              <a:off x="3004078" y="1616359"/>
              <a:ext cx="37639" cy="37639"/>
            </a:xfrm>
            <a:custGeom>
              <a:avLst/>
              <a:gdLst>
                <a:gd name="T0" fmla="*/ 25 w 31"/>
                <a:gd name="T1" fmla="*/ 31 h 31"/>
                <a:gd name="T2" fmla="*/ 6 w 31"/>
                <a:gd name="T3" fmla="*/ 31 h 31"/>
                <a:gd name="T4" fmla="*/ 6 w 31"/>
                <a:gd name="T5" fmla="*/ 31 h 31"/>
                <a:gd name="T6" fmla="*/ 4 w 31"/>
                <a:gd name="T7" fmla="*/ 31 h 31"/>
                <a:gd name="T8" fmla="*/ 2 w 31"/>
                <a:gd name="T9" fmla="*/ 30 h 31"/>
                <a:gd name="T10" fmla="*/ 1 w 31"/>
                <a:gd name="T11" fmla="*/ 29 h 31"/>
                <a:gd name="T12" fmla="*/ 0 w 31"/>
                <a:gd name="T13" fmla="*/ 27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6 h 31"/>
                <a:gd name="T20" fmla="*/ 1 w 31"/>
                <a:gd name="T21" fmla="*/ 3 h 31"/>
                <a:gd name="T22" fmla="*/ 2 w 31"/>
                <a:gd name="T23" fmla="*/ 2 h 31"/>
                <a:gd name="T24" fmla="*/ 4 w 31"/>
                <a:gd name="T25" fmla="*/ 2 h 31"/>
                <a:gd name="T26" fmla="*/ 23 w 31"/>
                <a:gd name="T27" fmla="*/ 0 h 31"/>
                <a:gd name="T28" fmla="*/ 23 w 31"/>
                <a:gd name="T29" fmla="*/ 0 h 31"/>
                <a:gd name="T30" fmla="*/ 25 w 31"/>
                <a:gd name="T31" fmla="*/ 0 h 31"/>
                <a:gd name="T32" fmla="*/ 27 w 31"/>
                <a:gd name="T33" fmla="*/ 2 h 31"/>
                <a:gd name="T34" fmla="*/ 28 w 31"/>
                <a:gd name="T35" fmla="*/ 3 h 31"/>
                <a:gd name="T36" fmla="*/ 29 w 31"/>
                <a:gd name="T37" fmla="*/ 6 h 31"/>
                <a:gd name="T38" fmla="*/ 31 w 31"/>
                <a:gd name="T39" fmla="*/ 25 h 31"/>
                <a:gd name="T40" fmla="*/ 31 w 31"/>
                <a:gd name="T41" fmla="*/ 25 h 31"/>
                <a:gd name="T42" fmla="*/ 29 w 31"/>
                <a:gd name="T43" fmla="*/ 27 h 31"/>
                <a:gd name="T44" fmla="*/ 29 w 31"/>
                <a:gd name="T45" fmla="*/ 29 h 31"/>
                <a:gd name="T46" fmla="*/ 27 w 31"/>
                <a:gd name="T47" fmla="*/ 30 h 31"/>
                <a:gd name="T48" fmla="*/ 25 w 31"/>
                <a:gd name="T49" fmla="*/ 31 h 31"/>
                <a:gd name="T50" fmla="*/ 25 w 31"/>
                <a:gd name="T5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5" y="31"/>
                  </a:moveTo>
                  <a:lnTo>
                    <a:pt x="6" y="31"/>
                  </a:lnTo>
                  <a:lnTo>
                    <a:pt x="6" y="31"/>
                  </a:lnTo>
                  <a:lnTo>
                    <a:pt x="4" y="31"/>
                  </a:lnTo>
                  <a:lnTo>
                    <a:pt x="2" y="30"/>
                  </a:lnTo>
                  <a:lnTo>
                    <a:pt x="1" y="29"/>
                  </a:lnTo>
                  <a:lnTo>
                    <a:pt x="0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1" y="3"/>
                  </a:lnTo>
                  <a:lnTo>
                    <a:pt x="2" y="2"/>
                  </a:lnTo>
                  <a:lnTo>
                    <a:pt x="4" y="2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5" y="0"/>
                  </a:lnTo>
                  <a:lnTo>
                    <a:pt x="27" y="2"/>
                  </a:lnTo>
                  <a:lnTo>
                    <a:pt x="28" y="3"/>
                  </a:lnTo>
                  <a:lnTo>
                    <a:pt x="29" y="6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29" y="27"/>
                  </a:lnTo>
                  <a:lnTo>
                    <a:pt x="29" y="29"/>
                  </a:lnTo>
                  <a:lnTo>
                    <a:pt x="27" y="30"/>
                  </a:lnTo>
                  <a:lnTo>
                    <a:pt x="25" y="31"/>
                  </a:lnTo>
                  <a:lnTo>
                    <a:pt x="25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5" name="Freeform 414"/>
            <p:cNvSpPr/>
            <p:nvPr/>
          </p:nvSpPr>
          <p:spPr bwMode="auto">
            <a:xfrm>
              <a:off x="2957939" y="1620001"/>
              <a:ext cx="37639" cy="37639"/>
            </a:xfrm>
            <a:custGeom>
              <a:avLst/>
              <a:gdLst>
                <a:gd name="T0" fmla="*/ 27 w 31"/>
                <a:gd name="T1" fmla="*/ 30 h 31"/>
                <a:gd name="T2" fmla="*/ 7 w 31"/>
                <a:gd name="T3" fmla="*/ 31 h 31"/>
                <a:gd name="T4" fmla="*/ 7 w 31"/>
                <a:gd name="T5" fmla="*/ 31 h 31"/>
                <a:gd name="T6" fmla="*/ 5 w 31"/>
                <a:gd name="T7" fmla="*/ 31 h 31"/>
                <a:gd name="T8" fmla="*/ 3 w 31"/>
                <a:gd name="T9" fmla="*/ 30 h 31"/>
                <a:gd name="T10" fmla="*/ 3 w 31"/>
                <a:gd name="T11" fmla="*/ 28 h 31"/>
                <a:gd name="T12" fmla="*/ 1 w 31"/>
                <a:gd name="T13" fmla="*/ 26 h 31"/>
                <a:gd name="T14" fmla="*/ 0 w 31"/>
                <a:gd name="T15" fmla="*/ 7 h 31"/>
                <a:gd name="T16" fmla="*/ 0 w 31"/>
                <a:gd name="T17" fmla="*/ 7 h 31"/>
                <a:gd name="T18" fmla="*/ 1 w 31"/>
                <a:gd name="T19" fmla="*/ 4 h 31"/>
                <a:gd name="T20" fmla="*/ 1 w 31"/>
                <a:gd name="T21" fmla="*/ 3 h 31"/>
                <a:gd name="T22" fmla="*/ 3 w 31"/>
                <a:gd name="T23" fmla="*/ 1 h 31"/>
                <a:gd name="T24" fmla="*/ 5 w 31"/>
                <a:gd name="T25" fmla="*/ 1 h 31"/>
                <a:gd name="T26" fmla="*/ 24 w 31"/>
                <a:gd name="T27" fmla="*/ 0 h 31"/>
                <a:gd name="T28" fmla="*/ 24 w 31"/>
                <a:gd name="T29" fmla="*/ 0 h 31"/>
                <a:gd name="T30" fmla="*/ 27 w 31"/>
                <a:gd name="T31" fmla="*/ 0 h 31"/>
                <a:gd name="T32" fmla="*/ 28 w 31"/>
                <a:gd name="T33" fmla="*/ 1 h 31"/>
                <a:gd name="T34" fmla="*/ 30 w 31"/>
                <a:gd name="T35" fmla="*/ 3 h 31"/>
                <a:gd name="T36" fmla="*/ 30 w 31"/>
                <a:gd name="T37" fmla="*/ 4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8 w 31"/>
                <a:gd name="T47" fmla="*/ 30 h 31"/>
                <a:gd name="T48" fmla="*/ 27 w 31"/>
                <a:gd name="T49" fmla="*/ 30 h 31"/>
                <a:gd name="T50" fmla="*/ 27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7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5" y="31"/>
                  </a:lnTo>
                  <a:lnTo>
                    <a:pt x="3" y="30"/>
                  </a:lnTo>
                  <a:lnTo>
                    <a:pt x="3" y="28"/>
                  </a:lnTo>
                  <a:lnTo>
                    <a:pt x="1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4"/>
                  </a:lnTo>
                  <a:lnTo>
                    <a:pt x="1" y="3"/>
                  </a:lnTo>
                  <a:lnTo>
                    <a:pt x="3" y="1"/>
                  </a:lnTo>
                  <a:lnTo>
                    <a:pt x="5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30" y="3"/>
                  </a:lnTo>
                  <a:lnTo>
                    <a:pt x="30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30"/>
                  </a:lnTo>
                  <a:lnTo>
                    <a:pt x="27" y="30"/>
                  </a:lnTo>
                  <a:lnTo>
                    <a:pt x="27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6" name="Freeform 415"/>
            <p:cNvSpPr/>
            <p:nvPr/>
          </p:nvSpPr>
          <p:spPr bwMode="auto">
            <a:xfrm>
              <a:off x="2913015" y="1621216"/>
              <a:ext cx="37639" cy="40068"/>
            </a:xfrm>
            <a:custGeom>
              <a:avLst/>
              <a:gdLst>
                <a:gd name="T0" fmla="*/ 26 w 31"/>
                <a:gd name="T1" fmla="*/ 31 h 33"/>
                <a:gd name="T2" fmla="*/ 7 w 31"/>
                <a:gd name="T3" fmla="*/ 33 h 33"/>
                <a:gd name="T4" fmla="*/ 7 w 31"/>
                <a:gd name="T5" fmla="*/ 33 h 33"/>
                <a:gd name="T6" fmla="*/ 6 w 31"/>
                <a:gd name="T7" fmla="*/ 31 h 33"/>
                <a:gd name="T8" fmla="*/ 3 w 31"/>
                <a:gd name="T9" fmla="*/ 31 h 33"/>
                <a:gd name="T10" fmla="*/ 2 w 31"/>
                <a:gd name="T11" fmla="*/ 29 h 33"/>
                <a:gd name="T12" fmla="*/ 2 w 31"/>
                <a:gd name="T13" fmla="*/ 27 h 33"/>
                <a:gd name="T14" fmla="*/ 0 w 31"/>
                <a:gd name="T15" fmla="*/ 7 h 33"/>
                <a:gd name="T16" fmla="*/ 0 w 31"/>
                <a:gd name="T17" fmla="*/ 7 h 33"/>
                <a:gd name="T18" fmla="*/ 0 w 31"/>
                <a:gd name="T19" fmla="*/ 6 h 33"/>
                <a:gd name="T20" fmla="*/ 2 w 31"/>
                <a:gd name="T21" fmla="*/ 3 h 33"/>
                <a:gd name="T22" fmla="*/ 3 w 31"/>
                <a:gd name="T23" fmla="*/ 3 h 33"/>
                <a:gd name="T24" fmla="*/ 6 w 31"/>
                <a:gd name="T25" fmla="*/ 2 h 33"/>
                <a:gd name="T26" fmla="*/ 25 w 31"/>
                <a:gd name="T27" fmla="*/ 0 h 33"/>
                <a:gd name="T28" fmla="*/ 25 w 31"/>
                <a:gd name="T29" fmla="*/ 0 h 33"/>
                <a:gd name="T30" fmla="*/ 26 w 31"/>
                <a:gd name="T31" fmla="*/ 2 h 33"/>
                <a:gd name="T32" fmla="*/ 29 w 31"/>
                <a:gd name="T33" fmla="*/ 2 h 33"/>
                <a:gd name="T34" fmla="*/ 30 w 31"/>
                <a:gd name="T35" fmla="*/ 4 h 33"/>
                <a:gd name="T36" fmla="*/ 30 w 31"/>
                <a:gd name="T37" fmla="*/ 6 h 33"/>
                <a:gd name="T38" fmla="*/ 31 w 31"/>
                <a:gd name="T39" fmla="*/ 26 h 33"/>
                <a:gd name="T40" fmla="*/ 31 w 31"/>
                <a:gd name="T41" fmla="*/ 26 h 33"/>
                <a:gd name="T42" fmla="*/ 31 w 31"/>
                <a:gd name="T43" fmla="*/ 27 h 33"/>
                <a:gd name="T44" fmla="*/ 30 w 31"/>
                <a:gd name="T45" fmla="*/ 29 h 33"/>
                <a:gd name="T46" fmla="*/ 29 w 31"/>
                <a:gd name="T47" fmla="*/ 30 h 33"/>
                <a:gd name="T48" fmla="*/ 26 w 31"/>
                <a:gd name="T49" fmla="*/ 31 h 33"/>
                <a:gd name="T50" fmla="*/ 26 w 31"/>
                <a:gd name="T51" fmla="*/ 3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3">
                  <a:moveTo>
                    <a:pt x="26" y="31"/>
                  </a:moveTo>
                  <a:lnTo>
                    <a:pt x="7" y="33"/>
                  </a:lnTo>
                  <a:lnTo>
                    <a:pt x="7" y="33"/>
                  </a:lnTo>
                  <a:lnTo>
                    <a:pt x="6" y="31"/>
                  </a:lnTo>
                  <a:lnTo>
                    <a:pt x="3" y="31"/>
                  </a:lnTo>
                  <a:lnTo>
                    <a:pt x="2" y="29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2" y="3"/>
                  </a:lnTo>
                  <a:lnTo>
                    <a:pt x="3" y="3"/>
                  </a:lnTo>
                  <a:lnTo>
                    <a:pt x="6" y="2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2"/>
                  </a:lnTo>
                  <a:lnTo>
                    <a:pt x="29" y="2"/>
                  </a:lnTo>
                  <a:lnTo>
                    <a:pt x="30" y="4"/>
                  </a:lnTo>
                  <a:lnTo>
                    <a:pt x="30" y="6"/>
                  </a:lnTo>
                  <a:lnTo>
                    <a:pt x="31" y="26"/>
                  </a:lnTo>
                  <a:lnTo>
                    <a:pt x="31" y="26"/>
                  </a:lnTo>
                  <a:lnTo>
                    <a:pt x="31" y="27"/>
                  </a:lnTo>
                  <a:lnTo>
                    <a:pt x="30" y="29"/>
                  </a:lnTo>
                  <a:lnTo>
                    <a:pt x="29" y="30"/>
                  </a:lnTo>
                  <a:lnTo>
                    <a:pt x="26" y="31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7" name="Freeform 416"/>
            <p:cNvSpPr/>
            <p:nvPr/>
          </p:nvSpPr>
          <p:spPr bwMode="auto">
            <a:xfrm>
              <a:off x="2869306" y="1624858"/>
              <a:ext cx="37639" cy="37639"/>
            </a:xfrm>
            <a:custGeom>
              <a:avLst/>
              <a:gdLst>
                <a:gd name="T0" fmla="*/ 26 w 31"/>
                <a:gd name="T1" fmla="*/ 30 h 31"/>
                <a:gd name="T2" fmla="*/ 7 w 31"/>
                <a:gd name="T3" fmla="*/ 31 h 31"/>
                <a:gd name="T4" fmla="*/ 7 w 31"/>
                <a:gd name="T5" fmla="*/ 31 h 31"/>
                <a:gd name="T6" fmla="*/ 4 w 31"/>
                <a:gd name="T7" fmla="*/ 31 h 31"/>
                <a:gd name="T8" fmla="*/ 3 w 31"/>
                <a:gd name="T9" fmla="*/ 30 h 31"/>
                <a:gd name="T10" fmla="*/ 1 w 31"/>
                <a:gd name="T11" fmla="*/ 28 h 31"/>
                <a:gd name="T12" fmla="*/ 1 w 31"/>
                <a:gd name="T13" fmla="*/ 27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4 h 31"/>
                <a:gd name="T20" fmla="*/ 1 w 31"/>
                <a:gd name="T21" fmla="*/ 3 h 31"/>
                <a:gd name="T22" fmla="*/ 3 w 31"/>
                <a:gd name="T23" fmla="*/ 1 h 31"/>
                <a:gd name="T24" fmla="*/ 4 w 31"/>
                <a:gd name="T25" fmla="*/ 1 h 31"/>
                <a:gd name="T26" fmla="*/ 24 w 31"/>
                <a:gd name="T27" fmla="*/ 0 h 31"/>
                <a:gd name="T28" fmla="*/ 24 w 31"/>
                <a:gd name="T29" fmla="*/ 0 h 31"/>
                <a:gd name="T30" fmla="*/ 26 w 31"/>
                <a:gd name="T31" fmla="*/ 0 h 31"/>
                <a:gd name="T32" fmla="*/ 28 w 31"/>
                <a:gd name="T33" fmla="*/ 1 h 31"/>
                <a:gd name="T34" fmla="*/ 28 w 31"/>
                <a:gd name="T35" fmla="*/ 3 h 31"/>
                <a:gd name="T36" fmla="*/ 30 w 31"/>
                <a:gd name="T37" fmla="*/ 6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8 w 31"/>
                <a:gd name="T47" fmla="*/ 30 h 31"/>
                <a:gd name="T48" fmla="*/ 26 w 31"/>
                <a:gd name="T49" fmla="*/ 30 h 31"/>
                <a:gd name="T50" fmla="*/ 26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6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30"/>
                  </a:lnTo>
                  <a:lnTo>
                    <a:pt x="1" y="28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1" y="3"/>
                  </a:lnTo>
                  <a:lnTo>
                    <a:pt x="3" y="1"/>
                  </a:lnTo>
                  <a:lnTo>
                    <a:pt x="4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8" y="1"/>
                  </a:lnTo>
                  <a:lnTo>
                    <a:pt x="28" y="3"/>
                  </a:lnTo>
                  <a:lnTo>
                    <a:pt x="30" y="6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30"/>
                  </a:lnTo>
                  <a:lnTo>
                    <a:pt x="26" y="30"/>
                  </a:lnTo>
                  <a:lnTo>
                    <a:pt x="26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8" name="Freeform 417"/>
            <p:cNvSpPr/>
            <p:nvPr/>
          </p:nvSpPr>
          <p:spPr bwMode="auto">
            <a:xfrm>
              <a:off x="2825596" y="1628501"/>
              <a:ext cx="35211" cy="37639"/>
            </a:xfrm>
            <a:custGeom>
              <a:avLst/>
              <a:gdLst>
                <a:gd name="T0" fmla="*/ 25 w 29"/>
                <a:gd name="T1" fmla="*/ 30 h 31"/>
                <a:gd name="T2" fmla="*/ 6 w 29"/>
                <a:gd name="T3" fmla="*/ 31 h 31"/>
                <a:gd name="T4" fmla="*/ 6 w 29"/>
                <a:gd name="T5" fmla="*/ 31 h 31"/>
                <a:gd name="T6" fmla="*/ 4 w 29"/>
                <a:gd name="T7" fmla="*/ 31 h 31"/>
                <a:gd name="T8" fmla="*/ 2 w 29"/>
                <a:gd name="T9" fmla="*/ 30 h 31"/>
                <a:gd name="T10" fmla="*/ 1 w 29"/>
                <a:gd name="T11" fmla="*/ 28 h 31"/>
                <a:gd name="T12" fmla="*/ 0 w 29"/>
                <a:gd name="T13" fmla="*/ 25 h 31"/>
                <a:gd name="T14" fmla="*/ 0 w 29"/>
                <a:gd name="T15" fmla="*/ 7 h 31"/>
                <a:gd name="T16" fmla="*/ 0 w 29"/>
                <a:gd name="T17" fmla="*/ 7 h 31"/>
                <a:gd name="T18" fmla="*/ 0 w 29"/>
                <a:gd name="T19" fmla="*/ 4 h 31"/>
                <a:gd name="T20" fmla="*/ 1 w 29"/>
                <a:gd name="T21" fmla="*/ 3 h 31"/>
                <a:gd name="T22" fmla="*/ 2 w 29"/>
                <a:gd name="T23" fmla="*/ 1 h 31"/>
                <a:gd name="T24" fmla="*/ 4 w 29"/>
                <a:gd name="T25" fmla="*/ 0 h 31"/>
                <a:gd name="T26" fmla="*/ 22 w 29"/>
                <a:gd name="T27" fmla="*/ 0 h 31"/>
                <a:gd name="T28" fmla="*/ 22 w 29"/>
                <a:gd name="T29" fmla="*/ 0 h 31"/>
                <a:gd name="T30" fmla="*/ 25 w 29"/>
                <a:gd name="T31" fmla="*/ 0 h 31"/>
                <a:gd name="T32" fmla="*/ 27 w 29"/>
                <a:gd name="T33" fmla="*/ 1 h 31"/>
                <a:gd name="T34" fmla="*/ 28 w 29"/>
                <a:gd name="T35" fmla="*/ 3 h 31"/>
                <a:gd name="T36" fmla="*/ 29 w 29"/>
                <a:gd name="T37" fmla="*/ 4 h 31"/>
                <a:gd name="T38" fmla="*/ 29 w 29"/>
                <a:gd name="T39" fmla="*/ 24 h 31"/>
                <a:gd name="T40" fmla="*/ 29 w 29"/>
                <a:gd name="T41" fmla="*/ 24 h 31"/>
                <a:gd name="T42" fmla="*/ 29 w 29"/>
                <a:gd name="T43" fmla="*/ 25 h 31"/>
                <a:gd name="T44" fmla="*/ 28 w 29"/>
                <a:gd name="T45" fmla="*/ 28 h 31"/>
                <a:gd name="T46" fmla="*/ 27 w 29"/>
                <a:gd name="T47" fmla="*/ 30 h 31"/>
                <a:gd name="T48" fmla="*/ 25 w 29"/>
                <a:gd name="T49" fmla="*/ 30 h 31"/>
                <a:gd name="T50" fmla="*/ 25 w 29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9" h="31">
                  <a:moveTo>
                    <a:pt x="25" y="30"/>
                  </a:moveTo>
                  <a:lnTo>
                    <a:pt x="6" y="31"/>
                  </a:lnTo>
                  <a:lnTo>
                    <a:pt x="6" y="31"/>
                  </a:lnTo>
                  <a:lnTo>
                    <a:pt x="4" y="31"/>
                  </a:lnTo>
                  <a:lnTo>
                    <a:pt x="2" y="30"/>
                  </a:lnTo>
                  <a:lnTo>
                    <a:pt x="1" y="28"/>
                  </a:lnTo>
                  <a:lnTo>
                    <a:pt x="0" y="2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1" y="3"/>
                  </a:lnTo>
                  <a:lnTo>
                    <a:pt x="2" y="1"/>
                  </a:lnTo>
                  <a:lnTo>
                    <a:pt x="4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5" y="0"/>
                  </a:lnTo>
                  <a:lnTo>
                    <a:pt x="27" y="1"/>
                  </a:lnTo>
                  <a:lnTo>
                    <a:pt x="28" y="3"/>
                  </a:lnTo>
                  <a:lnTo>
                    <a:pt x="29" y="4"/>
                  </a:lnTo>
                  <a:lnTo>
                    <a:pt x="29" y="24"/>
                  </a:lnTo>
                  <a:lnTo>
                    <a:pt x="29" y="24"/>
                  </a:lnTo>
                  <a:lnTo>
                    <a:pt x="29" y="25"/>
                  </a:lnTo>
                  <a:lnTo>
                    <a:pt x="28" y="28"/>
                  </a:lnTo>
                  <a:lnTo>
                    <a:pt x="27" y="30"/>
                  </a:lnTo>
                  <a:lnTo>
                    <a:pt x="25" y="30"/>
                  </a:lnTo>
                  <a:lnTo>
                    <a:pt x="25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9" name="Freeform 418"/>
            <p:cNvSpPr/>
            <p:nvPr/>
          </p:nvSpPr>
          <p:spPr bwMode="auto">
            <a:xfrm>
              <a:off x="2779458" y="1629714"/>
              <a:ext cx="37639" cy="37639"/>
            </a:xfrm>
            <a:custGeom>
              <a:avLst/>
              <a:gdLst>
                <a:gd name="T0" fmla="*/ 25 w 31"/>
                <a:gd name="T1" fmla="*/ 31 h 31"/>
                <a:gd name="T2" fmla="*/ 6 w 31"/>
                <a:gd name="T3" fmla="*/ 31 h 31"/>
                <a:gd name="T4" fmla="*/ 6 w 31"/>
                <a:gd name="T5" fmla="*/ 31 h 31"/>
                <a:gd name="T6" fmla="*/ 5 w 31"/>
                <a:gd name="T7" fmla="*/ 31 h 31"/>
                <a:gd name="T8" fmla="*/ 2 w 31"/>
                <a:gd name="T9" fmla="*/ 30 h 31"/>
                <a:gd name="T10" fmla="*/ 2 w 31"/>
                <a:gd name="T11" fmla="*/ 29 h 31"/>
                <a:gd name="T12" fmla="*/ 1 w 31"/>
                <a:gd name="T13" fmla="*/ 27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6 h 31"/>
                <a:gd name="T20" fmla="*/ 1 w 31"/>
                <a:gd name="T21" fmla="*/ 3 h 31"/>
                <a:gd name="T22" fmla="*/ 2 w 31"/>
                <a:gd name="T23" fmla="*/ 2 h 31"/>
                <a:gd name="T24" fmla="*/ 5 w 31"/>
                <a:gd name="T25" fmla="*/ 2 h 31"/>
                <a:gd name="T26" fmla="*/ 24 w 31"/>
                <a:gd name="T27" fmla="*/ 0 h 31"/>
                <a:gd name="T28" fmla="*/ 24 w 31"/>
                <a:gd name="T29" fmla="*/ 0 h 31"/>
                <a:gd name="T30" fmla="*/ 27 w 31"/>
                <a:gd name="T31" fmla="*/ 0 h 31"/>
                <a:gd name="T32" fmla="*/ 28 w 31"/>
                <a:gd name="T33" fmla="*/ 2 h 31"/>
                <a:gd name="T34" fmla="*/ 29 w 31"/>
                <a:gd name="T35" fmla="*/ 3 h 31"/>
                <a:gd name="T36" fmla="*/ 29 w 31"/>
                <a:gd name="T37" fmla="*/ 6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29 w 31"/>
                <a:gd name="T45" fmla="*/ 29 h 31"/>
                <a:gd name="T46" fmla="*/ 28 w 31"/>
                <a:gd name="T47" fmla="*/ 30 h 31"/>
                <a:gd name="T48" fmla="*/ 25 w 31"/>
                <a:gd name="T49" fmla="*/ 31 h 31"/>
                <a:gd name="T50" fmla="*/ 25 w 31"/>
                <a:gd name="T5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5" y="31"/>
                  </a:moveTo>
                  <a:lnTo>
                    <a:pt x="6" y="31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2" y="30"/>
                  </a:lnTo>
                  <a:lnTo>
                    <a:pt x="2" y="29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1" y="3"/>
                  </a:lnTo>
                  <a:lnTo>
                    <a:pt x="2" y="2"/>
                  </a:lnTo>
                  <a:lnTo>
                    <a:pt x="5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2"/>
                  </a:lnTo>
                  <a:lnTo>
                    <a:pt x="29" y="3"/>
                  </a:lnTo>
                  <a:lnTo>
                    <a:pt x="29" y="6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29" y="29"/>
                  </a:lnTo>
                  <a:lnTo>
                    <a:pt x="28" y="30"/>
                  </a:lnTo>
                  <a:lnTo>
                    <a:pt x="25" y="31"/>
                  </a:lnTo>
                  <a:lnTo>
                    <a:pt x="25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0" name="Freeform 419"/>
            <p:cNvSpPr/>
            <p:nvPr/>
          </p:nvSpPr>
          <p:spPr bwMode="auto">
            <a:xfrm>
              <a:off x="2734534" y="1633357"/>
              <a:ext cx="37639" cy="37639"/>
            </a:xfrm>
            <a:custGeom>
              <a:avLst/>
              <a:gdLst>
                <a:gd name="T0" fmla="*/ 26 w 31"/>
                <a:gd name="T1" fmla="*/ 30 h 31"/>
                <a:gd name="T2" fmla="*/ 7 w 31"/>
                <a:gd name="T3" fmla="*/ 31 h 31"/>
                <a:gd name="T4" fmla="*/ 7 w 31"/>
                <a:gd name="T5" fmla="*/ 31 h 31"/>
                <a:gd name="T6" fmla="*/ 4 w 31"/>
                <a:gd name="T7" fmla="*/ 31 h 31"/>
                <a:gd name="T8" fmla="*/ 3 w 31"/>
                <a:gd name="T9" fmla="*/ 30 h 31"/>
                <a:gd name="T10" fmla="*/ 2 w 31"/>
                <a:gd name="T11" fmla="*/ 28 h 31"/>
                <a:gd name="T12" fmla="*/ 2 w 31"/>
                <a:gd name="T13" fmla="*/ 26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4 h 31"/>
                <a:gd name="T20" fmla="*/ 2 w 31"/>
                <a:gd name="T21" fmla="*/ 3 h 31"/>
                <a:gd name="T22" fmla="*/ 3 w 31"/>
                <a:gd name="T23" fmla="*/ 1 h 31"/>
                <a:gd name="T24" fmla="*/ 6 w 31"/>
                <a:gd name="T25" fmla="*/ 1 h 31"/>
                <a:gd name="T26" fmla="*/ 25 w 31"/>
                <a:gd name="T27" fmla="*/ 0 h 31"/>
                <a:gd name="T28" fmla="*/ 25 w 31"/>
                <a:gd name="T29" fmla="*/ 0 h 31"/>
                <a:gd name="T30" fmla="*/ 26 w 31"/>
                <a:gd name="T31" fmla="*/ 0 h 31"/>
                <a:gd name="T32" fmla="*/ 29 w 31"/>
                <a:gd name="T33" fmla="*/ 1 h 31"/>
                <a:gd name="T34" fmla="*/ 30 w 31"/>
                <a:gd name="T35" fmla="*/ 3 h 31"/>
                <a:gd name="T36" fmla="*/ 30 w 31"/>
                <a:gd name="T37" fmla="*/ 4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9 w 31"/>
                <a:gd name="T47" fmla="*/ 30 h 31"/>
                <a:gd name="T48" fmla="*/ 26 w 31"/>
                <a:gd name="T49" fmla="*/ 30 h 31"/>
                <a:gd name="T50" fmla="*/ 26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6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30"/>
                  </a:lnTo>
                  <a:lnTo>
                    <a:pt x="2" y="28"/>
                  </a:lnTo>
                  <a:lnTo>
                    <a:pt x="2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2" y="3"/>
                  </a:lnTo>
                  <a:lnTo>
                    <a:pt x="3" y="1"/>
                  </a:lnTo>
                  <a:lnTo>
                    <a:pt x="6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9" y="1"/>
                  </a:lnTo>
                  <a:lnTo>
                    <a:pt x="30" y="3"/>
                  </a:lnTo>
                  <a:lnTo>
                    <a:pt x="30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9" y="30"/>
                  </a:lnTo>
                  <a:lnTo>
                    <a:pt x="26" y="30"/>
                  </a:lnTo>
                  <a:lnTo>
                    <a:pt x="26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1" name="Freeform 420"/>
            <p:cNvSpPr/>
            <p:nvPr/>
          </p:nvSpPr>
          <p:spPr bwMode="auto">
            <a:xfrm>
              <a:off x="2690825" y="1634571"/>
              <a:ext cx="37639" cy="40068"/>
            </a:xfrm>
            <a:custGeom>
              <a:avLst/>
              <a:gdLst>
                <a:gd name="T0" fmla="*/ 25 w 31"/>
                <a:gd name="T1" fmla="*/ 31 h 33"/>
                <a:gd name="T2" fmla="*/ 7 w 31"/>
                <a:gd name="T3" fmla="*/ 33 h 33"/>
                <a:gd name="T4" fmla="*/ 7 w 31"/>
                <a:gd name="T5" fmla="*/ 33 h 33"/>
                <a:gd name="T6" fmla="*/ 4 w 31"/>
                <a:gd name="T7" fmla="*/ 31 h 33"/>
                <a:gd name="T8" fmla="*/ 3 w 31"/>
                <a:gd name="T9" fmla="*/ 31 h 33"/>
                <a:gd name="T10" fmla="*/ 1 w 31"/>
                <a:gd name="T11" fmla="*/ 29 h 33"/>
                <a:gd name="T12" fmla="*/ 1 w 31"/>
                <a:gd name="T13" fmla="*/ 27 h 33"/>
                <a:gd name="T14" fmla="*/ 0 w 31"/>
                <a:gd name="T15" fmla="*/ 7 h 33"/>
                <a:gd name="T16" fmla="*/ 0 w 31"/>
                <a:gd name="T17" fmla="*/ 7 h 33"/>
                <a:gd name="T18" fmla="*/ 0 w 31"/>
                <a:gd name="T19" fmla="*/ 6 h 33"/>
                <a:gd name="T20" fmla="*/ 1 w 31"/>
                <a:gd name="T21" fmla="*/ 4 h 33"/>
                <a:gd name="T22" fmla="*/ 3 w 31"/>
                <a:gd name="T23" fmla="*/ 3 h 33"/>
                <a:gd name="T24" fmla="*/ 4 w 31"/>
                <a:gd name="T25" fmla="*/ 2 h 33"/>
                <a:gd name="T26" fmla="*/ 24 w 31"/>
                <a:gd name="T27" fmla="*/ 0 h 33"/>
                <a:gd name="T28" fmla="*/ 24 w 31"/>
                <a:gd name="T29" fmla="*/ 0 h 33"/>
                <a:gd name="T30" fmla="*/ 25 w 31"/>
                <a:gd name="T31" fmla="*/ 2 h 33"/>
                <a:gd name="T32" fmla="*/ 28 w 31"/>
                <a:gd name="T33" fmla="*/ 2 h 33"/>
                <a:gd name="T34" fmla="*/ 28 w 31"/>
                <a:gd name="T35" fmla="*/ 4 h 33"/>
                <a:gd name="T36" fmla="*/ 30 w 31"/>
                <a:gd name="T37" fmla="*/ 6 h 33"/>
                <a:gd name="T38" fmla="*/ 31 w 31"/>
                <a:gd name="T39" fmla="*/ 26 h 33"/>
                <a:gd name="T40" fmla="*/ 31 w 31"/>
                <a:gd name="T41" fmla="*/ 26 h 33"/>
                <a:gd name="T42" fmla="*/ 30 w 31"/>
                <a:gd name="T43" fmla="*/ 27 h 33"/>
                <a:gd name="T44" fmla="*/ 30 w 31"/>
                <a:gd name="T45" fmla="*/ 30 h 33"/>
                <a:gd name="T46" fmla="*/ 27 w 31"/>
                <a:gd name="T47" fmla="*/ 30 h 33"/>
                <a:gd name="T48" fmla="*/ 25 w 31"/>
                <a:gd name="T49" fmla="*/ 31 h 33"/>
                <a:gd name="T50" fmla="*/ 25 w 31"/>
                <a:gd name="T51" fmla="*/ 3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3">
                  <a:moveTo>
                    <a:pt x="25" y="31"/>
                  </a:moveTo>
                  <a:lnTo>
                    <a:pt x="7" y="33"/>
                  </a:lnTo>
                  <a:lnTo>
                    <a:pt x="7" y="33"/>
                  </a:lnTo>
                  <a:lnTo>
                    <a:pt x="4" y="31"/>
                  </a:lnTo>
                  <a:lnTo>
                    <a:pt x="3" y="31"/>
                  </a:lnTo>
                  <a:lnTo>
                    <a:pt x="1" y="29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1" y="4"/>
                  </a:lnTo>
                  <a:lnTo>
                    <a:pt x="3" y="3"/>
                  </a:lnTo>
                  <a:lnTo>
                    <a:pt x="4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2"/>
                  </a:lnTo>
                  <a:lnTo>
                    <a:pt x="28" y="2"/>
                  </a:lnTo>
                  <a:lnTo>
                    <a:pt x="28" y="4"/>
                  </a:lnTo>
                  <a:lnTo>
                    <a:pt x="30" y="6"/>
                  </a:lnTo>
                  <a:lnTo>
                    <a:pt x="31" y="26"/>
                  </a:lnTo>
                  <a:lnTo>
                    <a:pt x="31" y="26"/>
                  </a:lnTo>
                  <a:lnTo>
                    <a:pt x="30" y="27"/>
                  </a:lnTo>
                  <a:lnTo>
                    <a:pt x="30" y="30"/>
                  </a:lnTo>
                  <a:lnTo>
                    <a:pt x="27" y="30"/>
                  </a:lnTo>
                  <a:lnTo>
                    <a:pt x="25" y="31"/>
                  </a:lnTo>
                  <a:lnTo>
                    <a:pt x="25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2" name="Freeform 421"/>
            <p:cNvSpPr/>
            <p:nvPr/>
          </p:nvSpPr>
          <p:spPr bwMode="auto">
            <a:xfrm>
              <a:off x="2644687" y="1638214"/>
              <a:ext cx="37639" cy="37639"/>
            </a:xfrm>
            <a:custGeom>
              <a:avLst/>
              <a:gdLst>
                <a:gd name="T0" fmla="*/ 27 w 31"/>
                <a:gd name="T1" fmla="*/ 30 h 31"/>
                <a:gd name="T2" fmla="*/ 8 w 31"/>
                <a:gd name="T3" fmla="*/ 31 h 31"/>
                <a:gd name="T4" fmla="*/ 8 w 31"/>
                <a:gd name="T5" fmla="*/ 31 h 31"/>
                <a:gd name="T6" fmla="*/ 5 w 31"/>
                <a:gd name="T7" fmla="*/ 31 h 31"/>
                <a:gd name="T8" fmla="*/ 4 w 31"/>
                <a:gd name="T9" fmla="*/ 30 h 31"/>
                <a:gd name="T10" fmla="*/ 3 w 31"/>
                <a:gd name="T11" fmla="*/ 28 h 31"/>
                <a:gd name="T12" fmla="*/ 1 w 31"/>
                <a:gd name="T13" fmla="*/ 27 h 31"/>
                <a:gd name="T14" fmla="*/ 0 w 31"/>
                <a:gd name="T15" fmla="*/ 7 h 31"/>
                <a:gd name="T16" fmla="*/ 0 w 31"/>
                <a:gd name="T17" fmla="*/ 7 h 31"/>
                <a:gd name="T18" fmla="*/ 1 w 31"/>
                <a:gd name="T19" fmla="*/ 4 h 31"/>
                <a:gd name="T20" fmla="*/ 1 w 31"/>
                <a:gd name="T21" fmla="*/ 3 h 31"/>
                <a:gd name="T22" fmla="*/ 4 w 31"/>
                <a:gd name="T23" fmla="*/ 1 h 31"/>
                <a:gd name="T24" fmla="*/ 5 w 31"/>
                <a:gd name="T25" fmla="*/ 1 h 31"/>
                <a:gd name="T26" fmla="*/ 24 w 31"/>
                <a:gd name="T27" fmla="*/ 0 h 31"/>
                <a:gd name="T28" fmla="*/ 24 w 31"/>
                <a:gd name="T29" fmla="*/ 0 h 31"/>
                <a:gd name="T30" fmla="*/ 27 w 31"/>
                <a:gd name="T31" fmla="*/ 0 h 31"/>
                <a:gd name="T32" fmla="*/ 28 w 31"/>
                <a:gd name="T33" fmla="*/ 1 h 31"/>
                <a:gd name="T34" fmla="*/ 30 w 31"/>
                <a:gd name="T35" fmla="*/ 3 h 31"/>
                <a:gd name="T36" fmla="*/ 31 w 31"/>
                <a:gd name="T37" fmla="*/ 5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8 w 31"/>
                <a:gd name="T47" fmla="*/ 30 h 31"/>
                <a:gd name="T48" fmla="*/ 27 w 31"/>
                <a:gd name="T49" fmla="*/ 30 h 31"/>
                <a:gd name="T50" fmla="*/ 27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7" y="30"/>
                  </a:moveTo>
                  <a:lnTo>
                    <a:pt x="8" y="31"/>
                  </a:lnTo>
                  <a:lnTo>
                    <a:pt x="8" y="31"/>
                  </a:lnTo>
                  <a:lnTo>
                    <a:pt x="5" y="31"/>
                  </a:lnTo>
                  <a:lnTo>
                    <a:pt x="4" y="30"/>
                  </a:lnTo>
                  <a:lnTo>
                    <a:pt x="3" y="28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4"/>
                  </a:lnTo>
                  <a:lnTo>
                    <a:pt x="1" y="3"/>
                  </a:lnTo>
                  <a:lnTo>
                    <a:pt x="4" y="1"/>
                  </a:lnTo>
                  <a:lnTo>
                    <a:pt x="5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30" y="3"/>
                  </a:lnTo>
                  <a:lnTo>
                    <a:pt x="31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30"/>
                  </a:lnTo>
                  <a:lnTo>
                    <a:pt x="27" y="30"/>
                  </a:lnTo>
                  <a:lnTo>
                    <a:pt x="27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3" name="Freeform 422"/>
            <p:cNvSpPr/>
            <p:nvPr/>
          </p:nvSpPr>
          <p:spPr bwMode="auto">
            <a:xfrm>
              <a:off x="2600977" y="1641856"/>
              <a:ext cx="37639" cy="37639"/>
            </a:xfrm>
            <a:custGeom>
              <a:avLst/>
              <a:gdLst>
                <a:gd name="T0" fmla="*/ 25 w 31"/>
                <a:gd name="T1" fmla="*/ 29 h 31"/>
                <a:gd name="T2" fmla="*/ 6 w 31"/>
                <a:gd name="T3" fmla="*/ 31 h 31"/>
                <a:gd name="T4" fmla="*/ 6 w 31"/>
                <a:gd name="T5" fmla="*/ 31 h 31"/>
                <a:gd name="T6" fmla="*/ 5 w 31"/>
                <a:gd name="T7" fmla="*/ 31 h 31"/>
                <a:gd name="T8" fmla="*/ 2 w 31"/>
                <a:gd name="T9" fmla="*/ 29 h 31"/>
                <a:gd name="T10" fmla="*/ 1 w 31"/>
                <a:gd name="T11" fmla="*/ 28 h 31"/>
                <a:gd name="T12" fmla="*/ 1 w 31"/>
                <a:gd name="T13" fmla="*/ 25 h 31"/>
                <a:gd name="T14" fmla="*/ 0 w 31"/>
                <a:gd name="T15" fmla="*/ 6 h 31"/>
                <a:gd name="T16" fmla="*/ 0 w 31"/>
                <a:gd name="T17" fmla="*/ 6 h 31"/>
                <a:gd name="T18" fmla="*/ 0 w 31"/>
                <a:gd name="T19" fmla="*/ 4 h 31"/>
                <a:gd name="T20" fmla="*/ 1 w 31"/>
                <a:gd name="T21" fmla="*/ 2 h 31"/>
                <a:gd name="T22" fmla="*/ 2 w 31"/>
                <a:gd name="T23" fmla="*/ 1 h 31"/>
                <a:gd name="T24" fmla="*/ 5 w 31"/>
                <a:gd name="T25" fmla="*/ 0 h 31"/>
                <a:gd name="T26" fmla="*/ 24 w 31"/>
                <a:gd name="T27" fmla="*/ 0 h 31"/>
                <a:gd name="T28" fmla="*/ 24 w 31"/>
                <a:gd name="T29" fmla="*/ 0 h 31"/>
                <a:gd name="T30" fmla="*/ 27 w 31"/>
                <a:gd name="T31" fmla="*/ 0 h 31"/>
                <a:gd name="T32" fmla="*/ 28 w 31"/>
                <a:gd name="T33" fmla="*/ 1 h 31"/>
                <a:gd name="T34" fmla="*/ 29 w 31"/>
                <a:gd name="T35" fmla="*/ 2 h 31"/>
                <a:gd name="T36" fmla="*/ 29 w 31"/>
                <a:gd name="T37" fmla="*/ 4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5 h 31"/>
                <a:gd name="T44" fmla="*/ 29 w 31"/>
                <a:gd name="T45" fmla="*/ 28 h 31"/>
                <a:gd name="T46" fmla="*/ 28 w 31"/>
                <a:gd name="T47" fmla="*/ 29 h 31"/>
                <a:gd name="T48" fmla="*/ 25 w 31"/>
                <a:gd name="T49" fmla="*/ 29 h 31"/>
                <a:gd name="T50" fmla="*/ 25 w 31"/>
                <a:gd name="T51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5" y="29"/>
                  </a:moveTo>
                  <a:lnTo>
                    <a:pt x="6" y="31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2" y="29"/>
                  </a:lnTo>
                  <a:lnTo>
                    <a:pt x="1" y="28"/>
                  </a:lnTo>
                  <a:lnTo>
                    <a:pt x="1" y="25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2"/>
                  </a:lnTo>
                  <a:lnTo>
                    <a:pt x="2" y="1"/>
                  </a:lnTo>
                  <a:lnTo>
                    <a:pt x="5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29" y="2"/>
                  </a:lnTo>
                  <a:lnTo>
                    <a:pt x="29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5"/>
                  </a:lnTo>
                  <a:lnTo>
                    <a:pt x="29" y="28"/>
                  </a:lnTo>
                  <a:lnTo>
                    <a:pt x="28" y="29"/>
                  </a:lnTo>
                  <a:lnTo>
                    <a:pt x="25" y="29"/>
                  </a:lnTo>
                  <a:lnTo>
                    <a:pt x="25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4" name="Freeform 423"/>
            <p:cNvSpPr/>
            <p:nvPr/>
          </p:nvSpPr>
          <p:spPr bwMode="auto">
            <a:xfrm>
              <a:off x="2556053" y="1643071"/>
              <a:ext cx="37639" cy="38853"/>
            </a:xfrm>
            <a:custGeom>
              <a:avLst/>
              <a:gdLst>
                <a:gd name="T0" fmla="*/ 26 w 31"/>
                <a:gd name="T1" fmla="*/ 31 h 32"/>
                <a:gd name="T2" fmla="*/ 7 w 31"/>
                <a:gd name="T3" fmla="*/ 32 h 32"/>
                <a:gd name="T4" fmla="*/ 7 w 31"/>
                <a:gd name="T5" fmla="*/ 32 h 32"/>
                <a:gd name="T6" fmla="*/ 4 w 31"/>
                <a:gd name="T7" fmla="*/ 31 h 32"/>
                <a:gd name="T8" fmla="*/ 3 w 31"/>
                <a:gd name="T9" fmla="*/ 31 h 32"/>
                <a:gd name="T10" fmla="*/ 1 w 31"/>
                <a:gd name="T11" fmla="*/ 28 h 32"/>
                <a:gd name="T12" fmla="*/ 1 w 31"/>
                <a:gd name="T13" fmla="*/ 27 h 32"/>
                <a:gd name="T14" fmla="*/ 0 w 31"/>
                <a:gd name="T15" fmla="*/ 7 h 32"/>
                <a:gd name="T16" fmla="*/ 0 w 31"/>
                <a:gd name="T17" fmla="*/ 7 h 32"/>
                <a:gd name="T18" fmla="*/ 0 w 31"/>
                <a:gd name="T19" fmla="*/ 5 h 32"/>
                <a:gd name="T20" fmla="*/ 1 w 31"/>
                <a:gd name="T21" fmla="*/ 3 h 32"/>
                <a:gd name="T22" fmla="*/ 3 w 31"/>
                <a:gd name="T23" fmla="*/ 1 h 32"/>
                <a:gd name="T24" fmla="*/ 6 w 31"/>
                <a:gd name="T25" fmla="*/ 1 h 32"/>
                <a:gd name="T26" fmla="*/ 24 w 31"/>
                <a:gd name="T27" fmla="*/ 0 h 32"/>
                <a:gd name="T28" fmla="*/ 24 w 31"/>
                <a:gd name="T29" fmla="*/ 0 h 32"/>
                <a:gd name="T30" fmla="*/ 26 w 31"/>
                <a:gd name="T31" fmla="*/ 0 h 32"/>
                <a:gd name="T32" fmla="*/ 28 w 31"/>
                <a:gd name="T33" fmla="*/ 1 h 32"/>
                <a:gd name="T34" fmla="*/ 30 w 31"/>
                <a:gd name="T35" fmla="*/ 3 h 32"/>
                <a:gd name="T36" fmla="*/ 30 w 31"/>
                <a:gd name="T37" fmla="*/ 5 h 32"/>
                <a:gd name="T38" fmla="*/ 31 w 31"/>
                <a:gd name="T39" fmla="*/ 26 h 32"/>
                <a:gd name="T40" fmla="*/ 31 w 31"/>
                <a:gd name="T41" fmla="*/ 26 h 32"/>
                <a:gd name="T42" fmla="*/ 31 w 31"/>
                <a:gd name="T43" fmla="*/ 27 h 32"/>
                <a:gd name="T44" fmla="*/ 30 w 31"/>
                <a:gd name="T45" fmla="*/ 28 h 32"/>
                <a:gd name="T46" fmla="*/ 28 w 31"/>
                <a:gd name="T47" fmla="*/ 30 h 32"/>
                <a:gd name="T48" fmla="*/ 26 w 31"/>
                <a:gd name="T49" fmla="*/ 31 h 32"/>
                <a:gd name="T50" fmla="*/ 26 w 31"/>
                <a:gd name="T51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26" y="31"/>
                  </a:moveTo>
                  <a:lnTo>
                    <a:pt x="7" y="32"/>
                  </a:lnTo>
                  <a:lnTo>
                    <a:pt x="7" y="32"/>
                  </a:lnTo>
                  <a:lnTo>
                    <a:pt x="4" y="31"/>
                  </a:lnTo>
                  <a:lnTo>
                    <a:pt x="3" y="31"/>
                  </a:lnTo>
                  <a:lnTo>
                    <a:pt x="1" y="28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1" y="3"/>
                  </a:lnTo>
                  <a:lnTo>
                    <a:pt x="3" y="1"/>
                  </a:lnTo>
                  <a:lnTo>
                    <a:pt x="6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8" y="1"/>
                  </a:lnTo>
                  <a:lnTo>
                    <a:pt x="30" y="3"/>
                  </a:lnTo>
                  <a:lnTo>
                    <a:pt x="30" y="5"/>
                  </a:lnTo>
                  <a:lnTo>
                    <a:pt x="31" y="26"/>
                  </a:lnTo>
                  <a:lnTo>
                    <a:pt x="31" y="26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30"/>
                  </a:lnTo>
                  <a:lnTo>
                    <a:pt x="26" y="31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5" name="Freeform 424"/>
            <p:cNvSpPr/>
            <p:nvPr/>
          </p:nvSpPr>
          <p:spPr bwMode="auto">
            <a:xfrm>
              <a:off x="2977366" y="1576291"/>
              <a:ext cx="37639" cy="37639"/>
            </a:xfrm>
            <a:custGeom>
              <a:avLst/>
              <a:gdLst>
                <a:gd name="T0" fmla="*/ 26 w 31"/>
                <a:gd name="T1" fmla="*/ 29 h 31"/>
                <a:gd name="T2" fmla="*/ 7 w 31"/>
                <a:gd name="T3" fmla="*/ 31 h 31"/>
                <a:gd name="T4" fmla="*/ 7 w 31"/>
                <a:gd name="T5" fmla="*/ 31 h 31"/>
                <a:gd name="T6" fmla="*/ 4 w 31"/>
                <a:gd name="T7" fmla="*/ 31 h 31"/>
                <a:gd name="T8" fmla="*/ 3 w 31"/>
                <a:gd name="T9" fmla="*/ 29 h 31"/>
                <a:gd name="T10" fmla="*/ 1 w 31"/>
                <a:gd name="T11" fmla="*/ 28 h 31"/>
                <a:gd name="T12" fmla="*/ 1 w 31"/>
                <a:gd name="T13" fmla="*/ 25 h 31"/>
                <a:gd name="T14" fmla="*/ 0 w 31"/>
                <a:gd name="T15" fmla="*/ 6 h 31"/>
                <a:gd name="T16" fmla="*/ 0 w 31"/>
                <a:gd name="T17" fmla="*/ 6 h 31"/>
                <a:gd name="T18" fmla="*/ 0 w 31"/>
                <a:gd name="T19" fmla="*/ 4 h 31"/>
                <a:gd name="T20" fmla="*/ 1 w 31"/>
                <a:gd name="T21" fmla="*/ 2 h 31"/>
                <a:gd name="T22" fmla="*/ 3 w 31"/>
                <a:gd name="T23" fmla="*/ 1 h 31"/>
                <a:gd name="T24" fmla="*/ 4 w 31"/>
                <a:gd name="T25" fmla="*/ 0 h 31"/>
                <a:gd name="T26" fmla="*/ 24 w 31"/>
                <a:gd name="T27" fmla="*/ 0 h 31"/>
                <a:gd name="T28" fmla="*/ 24 w 31"/>
                <a:gd name="T29" fmla="*/ 0 h 31"/>
                <a:gd name="T30" fmla="*/ 26 w 31"/>
                <a:gd name="T31" fmla="*/ 0 h 31"/>
                <a:gd name="T32" fmla="*/ 27 w 31"/>
                <a:gd name="T33" fmla="*/ 1 h 31"/>
                <a:gd name="T34" fmla="*/ 28 w 31"/>
                <a:gd name="T35" fmla="*/ 2 h 31"/>
                <a:gd name="T36" fmla="*/ 30 w 31"/>
                <a:gd name="T37" fmla="*/ 4 h 31"/>
                <a:gd name="T38" fmla="*/ 31 w 31"/>
                <a:gd name="T39" fmla="*/ 24 h 31"/>
                <a:gd name="T40" fmla="*/ 31 w 31"/>
                <a:gd name="T41" fmla="*/ 24 h 31"/>
                <a:gd name="T42" fmla="*/ 30 w 31"/>
                <a:gd name="T43" fmla="*/ 25 h 31"/>
                <a:gd name="T44" fmla="*/ 30 w 31"/>
                <a:gd name="T45" fmla="*/ 28 h 31"/>
                <a:gd name="T46" fmla="*/ 27 w 31"/>
                <a:gd name="T47" fmla="*/ 29 h 31"/>
                <a:gd name="T48" fmla="*/ 26 w 31"/>
                <a:gd name="T49" fmla="*/ 29 h 31"/>
                <a:gd name="T50" fmla="*/ 26 w 31"/>
                <a:gd name="T51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6" y="29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29"/>
                  </a:lnTo>
                  <a:lnTo>
                    <a:pt x="1" y="28"/>
                  </a:lnTo>
                  <a:lnTo>
                    <a:pt x="1" y="25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2"/>
                  </a:lnTo>
                  <a:lnTo>
                    <a:pt x="3" y="1"/>
                  </a:lnTo>
                  <a:lnTo>
                    <a:pt x="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7" y="1"/>
                  </a:lnTo>
                  <a:lnTo>
                    <a:pt x="28" y="2"/>
                  </a:lnTo>
                  <a:lnTo>
                    <a:pt x="30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0" y="25"/>
                  </a:lnTo>
                  <a:lnTo>
                    <a:pt x="30" y="28"/>
                  </a:lnTo>
                  <a:lnTo>
                    <a:pt x="27" y="29"/>
                  </a:lnTo>
                  <a:lnTo>
                    <a:pt x="26" y="29"/>
                  </a:lnTo>
                  <a:lnTo>
                    <a:pt x="26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6" name="Freeform 425"/>
            <p:cNvSpPr/>
            <p:nvPr/>
          </p:nvSpPr>
          <p:spPr bwMode="auto">
            <a:xfrm>
              <a:off x="2931228" y="1577506"/>
              <a:ext cx="37639" cy="38853"/>
            </a:xfrm>
            <a:custGeom>
              <a:avLst/>
              <a:gdLst>
                <a:gd name="T0" fmla="*/ 27 w 31"/>
                <a:gd name="T1" fmla="*/ 31 h 32"/>
                <a:gd name="T2" fmla="*/ 8 w 31"/>
                <a:gd name="T3" fmla="*/ 32 h 32"/>
                <a:gd name="T4" fmla="*/ 8 w 31"/>
                <a:gd name="T5" fmla="*/ 32 h 32"/>
                <a:gd name="T6" fmla="*/ 6 w 31"/>
                <a:gd name="T7" fmla="*/ 31 h 32"/>
                <a:gd name="T8" fmla="*/ 4 w 31"/>
                <a:gd name="T9" fmla="*/ 31 h 32"/>
                <a:gd name="T10" fmla="*/ 3 w 31"/>
                <a:gd name="T11" fmla="*/ 28 h 32"/>
                <a:gd name="T12" fmla="*/ 2 w 31"/>
                <a:gd name="T13" fmla="*/ 27 h 32"/>
                <a:gd name="T14" fmla="*/ 0 w 31"/>
                <a:gd name="T15" fmla="*/ 7 h 32"/>
                <a:gd name="T16" fmla="*/ 0 w 31"/>
                <a:gd name="T17" fmla="*/ 7 h 32"/>
                <a:gd name="T18" fmla="*/ 2 w 31"/>
                <a:gd name="T19" fmla="*/ 5 h 32"/>
                <a:gd name="T20" fmla="*/ 2 w 31"/>
                <a:gd name="T21" fmla="*/ 3 h 32"/>
                <a:gd name="T22" fmla="*/ 4 w 31"/>
                <a:gd name="T23" fmla="*/ 1 h 32"/>
                <a:gd name="T24" fmla="*/ 6 w 31"/>
                <a:gd name="T25" fmla="*/ 1 h 32"/>
                <a:gd name="T26" fmla="*/ 25 w 31"/>
                <a:gd name="T27" fmla="*/ 0 h 32"/>
                <a:gd name="T28" fmla="*/ 25 w 31"/>
                <a:gd name="T29" fmla="*/ 0 h 32"/>
                <a:gd name="T30" fmla="*/ 27 w 31"/>
                <a:gd name="T31" fmla="*/ 0 h 32"/>
                <a:gd name="T32" fmla="*/ 29 w 31"/>
                <a:gd name="T33" fmla="*/ 1 h 32"/>
                <a:gd name="T34" fmla="*/ 30 w 31"/>
                <a:gd name="T35" fmla="*/ 3 h 32"/>
                <a:gd name="T36" fmla="*/ 31 w 31"/>
                <a:gd name="T37" fmla="*/ 5 h 32"/>
                <a:gd name="T38" fmla="*/ 31 w 31"/>
                <a:gd name="T39" fmla="*/ 24 h 32"/>
                <a:gd name="T40" fmla="*/ 31 w 31"/>
                <a:gd name="T41" fmla="*/ 24 h 32"/>
                <a:gd name="T42" fmla="*/ 31 w 31"/>
                <a:gd name="T43" fmla="*/ 27 h 32"/>
                <a:gd name="T44" fmla="*/ 30 w 31"/>
                <a:gd name="T45" fmla="*/ 28 h 32"/>
                <a:gd name="T46" fmla="*/ 29 w 31"/>
                <a:gd name="T47" fmla="*/ 30 h 32"/>
                <a:gd name="T48" fmla="*/ 27 w 31"/>
                <a:gd name="T49" fmla="*/ 31 h 32"/>
                <a:gd name="T50" fmla="*/ 27 w 31"/>
                <a:gd name="T51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27" y="31"/>
                  </a:moveTo>
                  <a:lnTo>
                    <a:pt x="8" y="32"/>
                  </a:lnTo>
                  <a:lnTo>
                    <a:pt x="8" y="32"/>
                  </a:lnTo>
                  <a:lnTo>
                    <a:pt x="6" y="31"/>
                  </a:lnTo>
                  <a:lnTo>
                    <a:pt x="4" y="31"/>
                  </a:lnTo>
                  <a:lnTo>
                    <a:pt x="3" y="28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5"/>
                  </a:lnTo>
                  <a:lnTo>
                    <a:pt x="2" y="3"/>
                  </a:lnTo>
                  <a:lnTo>
                    <a:pt x="4" y="1"/>
                  </a:lnTo>
                  <a:lnTo>
                    <a:pt x="6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7" y="0"/>
                  </a:lnTo>
                  <a:lnTo>
                    <a:pt x="29" y="1"/>
                  </a:lnTo>
                  <a:lnTo>
                    <a:pt x="30" y="3"/>
                  </a:lnTo>
                  <a:lnTo>
                    <a:pt x="31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9" y="30"/>
                  </a:lnTo>
                  <a:lnTo>
                    <a:pt x="27" y="31"/>
                  </a:lnTo>
                  <a:lnTo>
                    <a:pt x="27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7" name="Freeform 426"/>
            <p:cNvSpPr/>
            <p:nvPr/>
          </p:nvSpPr>
          <p:spPr bwMode="auto">
            <a:xfrm>
              <a:off x="2887518" y="1581148"/>
              <a:ext cx="37639" cy="37639"/>
            </a:xfrm>
            <a:custGeom>
              <a:avLst/>
              <a:gdLst>
                <a:gd name="T0" fmla="*/ 25 w 31"/>
                <a:gd name="T1" fmla="*/ 29 h 31"/>
                <a:gd name="T2" fmla="*/ 7 w 31"/>
                <a:gd name="T3" fmla="*/ 31 h 31"/>
                <a:gd name="T4" fmla="*/ 7 w 31"/>
                <a:gd name="T5" fmla="*/ 31 h 31"/>
                <a:gd name="T6" fmla="*/ 5 w 31"/>
                <a:gd name="T7" fmla="*/ 31 h 31"/>
                <a:gd name="T8" fmla="*/ 3 w 31"/>
                <a:gd name="T9" fmla="*/ 29 h 31"/>
                <a:gd name="T10" fmla="*/ 1 w 31"/>
                <a:gd name="T11" fmla="*/ 28 h 31"/>
                <a:gd name="T12" fmla="*/ 1 w 31"/>
                <a:gd name="T13" fmla="*/ 25 h 31"/>
                <a:gd name="T14" fmla="*/ 0 w 31"/>
                <a:gd name="T15" fmla="*/ 6 h 31"/>
                <a:gd name="T16" fmla="*/ 0 w 31"/>
                <a:gd name="T17" fmla="*/ 6 h 31"/>
                <a:gd name="T18" fmla="*/ 0 w 31"/>
                <a:gd name="T19" fmla="*/ 4 h 31"/>
                <a:gd name="T20" fmla="*/ 1 w 31"/>
                <a:gd name="T21" fmla="*/ 2 h 31"/>
                <a:gd name="T22" fmla="*/ 3 w 31"/>
                <a:gd name="T23" fmla="*/ 1 h 31"/>
                <a:gd name="T24" fmla="*/ 5 w 31"/>
                <a:gd name="T25" fmla="*/ 1 h 31"/>
                <a:gd name="T26" fmla="*/ 24 w 31"/>
                <a:gd name="T27" fmla="*/ 0 h 31"/>
                <a:gd name="T28" fmla="*/ 24 w 31"/>
                <a:gd name="T29" fmla="*/ 0 h 31"/>
                <a:gd name="T30" fmla="*/ 27 w 31"/>
                <a:gd name="T31" fmla="*/ 0 h 31"/>
                <a:gd name="T32" fmla="*/ 28 w 31"/>
                <a:gd name="T33" fmla="*/ 1 h 31"/>
                <a:gd name="T34" fmla="*/ 30 w 31"/>
                <a:gd name="T35" fmla="*/ 2 h 31"/>
                <a:gd name="T36" fmla="*/ 30 w 31"/>
                <a:gd name="T37" fmla="*/ 4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8 w 31"/>
                <a:gd name="T47" fmla="*/ 29 h 31"/>
                <a:gd name="T48" fmla="*/ 25 w 31"/>
                <a:gd name="T49" fmla="*/ 29 h 31"/>
                <a:gd name="T50" fmla="*/ 25 w 31"/>
                <a:gd name="T51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5" y="29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5" y="31"/>
                  </a:lnTo>
                  <a:lnTo>
                    <a:pt x="3" y="29"/>
                  </a:lnTo>
                  <a:lnTo>
                    <a:pt x="1" y="28"/>
                  </a:lnTo>
                  <a:lnTo>
                    <a:pt x="1" y="25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2"/>
                  </a:lnTo>
                  <a:lnTo>
                    <a:pt x="3" y="1"/>
                  </a:lnTo>
                  <a:lnTo>
                    <a:pt x="5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30" y="2"/>
                  </a:lnTo>
                  <a:lnTo>
                    <a:pt x="30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29"/>
                  </a:lnTo>
                  <a:lnTo>
                    <a:pt x="25" y="29"/>
                  </a:lnTo>
                  <a:lnTo>
                    <a:pt x="25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8" name="Freeform 427"/>
            <p:cNvSpPr/>
            <p:nvPr/>
          </p:nvSpPr>
          <p:spPr bwMode="auto">
            <a:xfrm>
              <a:off x="2842594" y="1582363"/>
              <a:ext cx="37639" cy="38853"/>
            </a:xfrm>
            <a:custGeom>
              <a:avLst/>
              <a:gdLst>
                <a:gd name="T0" fmla="*/ 26 w 31"/>
                <a:gd name="T1" fmla="*/ 31 h 32"/>
                <a:gd name="T2" fmla="*/ 7 w 31"/>
                <a:gd name="T3" fmla="*/ 32 h 32"/>
                <a:gd name="T4" fmla="*/ 7 w 31"/>
                <a:gd name="T5" fmla="*/ 32 h 32"/>
                <a:gd name="T6" fmla="*/ 4 w 31"/>
                <a:gd name="T7" fmla="*/ 32 h 32"/>
                <a:gd name="T8" fmla="*/ 3 w 31"/>
                <a:gd name="T9" fmla="*/ 31 h 32"/>
                <a:gd name="T10" fmla="*/ 2 w 31"/>
                <a:gd name="T11" fmla="*/ 30 h 32"/>
                <a:gd name="T12" fmla="*/ 2 w 31"/>
                <a:gd name="T13" fmla="*/ 27 h 32"/>
                <a:gd name="T14" fmla="*/ 0 w 31"/>
                <a:gd name="T15" fmla="*/ 7 h 32"/>
                <a:gd name="T16" fmla="*/ 0 w 31"/>
                <a:gd name="T17" fmla="*/ 7 h 32"/>
                <a:gd name="T18" fmla="*/ 0 w 31"/>
                <a:gd name="T19" fmla="*/ 5 h 32"/>
                <a:gd name="T20" fmla="*/ 2 w 31"/>
                <a:gd name="T21" fmla="*/ 4 h 32"/>
                <a:gd name="T22" fmla="*/ 3 w 31"/>
                <a:gd name="T23" fmla="*/ 3 h 32"/>
                <a:gd name="T24" fmla="*/ 6 w 31"/>
                <a:gd name="T25" fmla="*/ 1 h 32"/>
                <a:gd name="T26" fmla="*/ 25 w 31"/>
                <a:gd name="T27" fmla="*/ 0 h 32"/>
                <a:gd name="T28" fmla="*/ 25 w 31"/>
                <a:gd name="T29" fmla="*/ 0 h 32"/>
                <a:gd name="T30" fmla="*/ 26 w 31"/>
                <a:gd name="T31" fmla="*/ 1 h 32"/>
                <a:gd name="T32" fmla="*/ 29 w 31"/>
                <a:gd name="T33" fmla="*/ 1 h 32"/>
                <a:gd name="T34" fmla="*/ 30 w 31"/>
                <a:gd name="T35" fmla="*/ 4 h 32"/>
                <a:gd name="T36" fmla="*/ 30 w 31"/>
                <a:gd name="T37" fmla="*/ 5 h 32"/>
                <a:gd name="T38" fmla="*/ 31 w 31"/>
                <a:gd name="T39" fmla="*/ 26 h 32"/>
                <a:gd name="T40" fmla="*/ 31 w 31"/>
                <a:gd name="T41" fmla="*/ 26 h 32"/>
                <a:gd name="T42" fmla="*/ 31 w 31"/>
                <a:gd name="T43" fmla="*/ 27 h 32"/>
                <a:gd name="T44" fmla="*/ 30 w 31"/>
                <a:gd name="T45" fmla="*/ 30 h 32"/>
                <a:gd name="T46" fmla="*/ 29 w 31"/>
                <a:gd name="T47" fmla="*/ 30 h 32"/>
                <a:gd name="T48" fmla="*/ 26 w 31"/>
                <a:gd name="T49" fmla="*/ 31 h 32"/>
                <a:gd name="T50" fmla="*/ 26 w 31"/>
                <a:gd name="T51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26" y="31"/>
                  </a:moveTo>
                  <a:lnTo>
                    <a:pt x="7" y="32"/>
                  </a:lnTo>
                  <a:lnTo>
                    <a:pt x="7" y="32"/>
                  </a:lnTo>
                  <a:lnTo>
                    <a:pt x="4" y="32"/>
                  </a:lnTo>
                  <a:lnTo>
                    <a:pt x="3" y="31"/>
                  </a:lnTo>
                  <a:lnTo>
                    <a:pt x="2" y="30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2" y="4"/>
                  </a:lnTo>
                  <a:lnTo>
                    <a:pt x="3" y="3"/>
                  </a:lnTo>
                  <a:lnTo>
                    <a:pt x="6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1"/>
                  </a:lnTo>
                  <a:lnTo>
                    <a:pt x="29" y="1"/>
                  </a:lnTo>
                  <a:lnTo>
                    <a:pt x="30" y="4"/>
                  </a:lnTo>
                  <a:lnTo>
                    <a:pt x="30" y="5"/>
                  </a:lnTo>
                  <a:lnTo>
                    <a:pt x="31" y="26"/>
                  </a:lnTo>
                  <a:lnTo>
                    <a:pt x="31" y="26"/>
                  </a:lnTo>
                  <a:lnTo>
                    <a:pt x="31" y="27"/>
                  </a:lnTo>
                  <a:lnTo>
                    <a:pt x="30" y="30"/>
                  </a:lnTo>
                  <a:lnTo>
                    <a:pt x="29" y="30"/>
                  </a:lnTo>
                  <a:lnTo>
                    <a:pt x="26" y="31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9" name="Freeform 428"/>
            <p:cNvSpPr/>
            <p:nvPr/>
          </p:nvSpPr>
          <p:spPr bwMode="auto">
            <a:xfrm>
              <a:off x="2798884" y="1586005"/>
              <a:ext cx="37639" cy="37639"/>
            </a:xfrm>
            <a:custGeom>
              <a:avLst/>
              <a:gdLst>
                <a:gd name="T0" fmla="*/ 26 w 31"/>
                <a:gd name="T1" fmla="*/ 29 h 31"/>
                <a:gd name="T2" fmla="*/ 7 w 31"/>
                <a:gd name="T3" fmla="*/ 31 h 31"/>
                <a:gd name="T4" fmla="*/ 7 w 31"/>
                <a:gd name="T5" fmla="*/ 31 h 31"/>
                <a:gd name="T6" fmla="*/ 4 w 31"/>
                <a:gd name="T7" fmla="*/ 31 h 31"/>
                <a:gd name="T8" fmla="*/ 3 w 31"/>
                <a:gd name="T9" fmla="*/ 29 h 31"/>
                <a:gd name="T10" fmla="*/ 1 w 31"/>
                <a:gd name="T11" fmla="*/ 28 h 31"/>
                <a:gd name="T12" fmla="*/ 1 w 31"/>
                <a:gd name="T13" fmla="*/ 27 h 31"/>
                <a:gd name="T14" fmla="*/ 0 w 31"/>
                <a:gd name="T15" fmla="*/ 6 h 31"/>
                <a:gd name="T16" fmla="*/ 0 w 31"/>
                <a:gd name="T17" fmla="*/ 6 h 31"/>
                <a:gd name="T18" fmla="*/ 0 w 31"/>
                <a:gd name="T19" fmla="*/ 4 h 31"/>
                <a:gd name="T20" fmla="*/ 1 w 31"/>
                <a:gd name="T21" fmla="*/ 2 h 31"/>
                <a:gd name="T22" fmla="*/ 3 w 31"/>
                <a:gd name="T23" fmla="*/ 1 h 31"/>
                <a:gd name="T24" fmla="*/ 4 w 31"/>
                <a:gd name="T25" fmla="*/ 1 h 31"/>
                <a:gd name="T26" fmla="*/ 24 w 31"/>
                <a:gd name="T27" fmla="*/ 0 h 31"/>
                <a:gd name="T28" fmla="*/ 24 w 31"/>
                <a:gd name="T29" fmla="*/ 0 h 31"/>
                <a:gd name="T30" fmla="*/ 26 w 31"/>
                <a:gd name="T31" fmla="*/ 0 h 31"/>
                <a:gd name="T32" fmla="*/ 27 w 31"/>
                <a:gd name="T33" fmla="*/ 1 h 31"/>
                <a:gd name="T34" fmla="*/ 28 w 31"/>
                <a:gd name="T35" fmla="*/ 2 h 31"/>
                <a:gd name="T36" fmla="*/ 30 w 31"/>
                <a:gd name="T37" fmla="*/ 5 h 31"/>
                <a:gd name="T38" fmla="*/ 31 w 31"/>
                <a:gd name="T39" fmla="*/ 24 h 31"/>
                <a:gd name="T40" fmla="*/ 31 w 31"/>
                <a:gd name="T41" fmla="*/ 24 h 31"/>
                <a:gd name="T42" fmla="*/ 30 w 31"/>
                <a:gd name="T43" fmla="*/ 27 h 31"/>
                <a:gd name="T44" fmla="*/ 30 w 31"/>
                <a:gd name="T45" fmla="*/ 28 h 31"/>
                <a:gd name="T46" fmla="*/ 27 w 31"/>
                <a:gd name="T47" fmla="*/ 29 h 31"/>
                <a:gd name="T48" fmla="*/ 26 w 31"/>
                <a:gd name="T49" fmla="*/ 29 h 31"/>
                <a:gd name="T50" fmla="*/ 26 w 31"/>
                <a:gd name="T51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6" y="29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29"/>
                  </a:lnTo>
                  <a:lnTo>
                    <a:pt x="1" y="28"/>
                  </a:lnTo>
                  <a:lnTo>
                    <a:pt x="1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2"/>
                  </a:lnTo>
                  <a:lnTo>
                    <a:pt x="3" y="1"/>
                  </a:lnTo>
                  <a:lnTo>
                    <a:pt x="4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7" y="1"/>
                  </a:lnTo>
                  <a:lnTo>
                    <a:pt x="28" y="2"/>
                  </a:lnTo>
                  <a:lnTo>
                    <a:pt x="30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0" y="27"/>
                  </a:lnTo>
                  <a:lnTo>
                    <a:pt x="30" y="28"/>
                  </a:lnTo>
                  <a:lnTo>
                    <a:pt x="27" y="29"/>
                  </a:lnTo>
                  <a:lnTo>
                    <a:pt x="26" y="29"/>
                  </a:lnTo>
                  <a:lnTo>
                    <a:pt x="26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0" name="Freeform 429"/>
            <p:cNvSpPr/>
            <p:nvPr/>
          </p:nvSpPr>
          <p:spPr bwMode="auto">
            <a:xfrm>
              <a:off x="2752746" y="1588433"/>
              <a:ext cx="37639" cy="37639"/>
            </a:xfrm>
            <a:custGeom>
              <a:avLst/>
              <a:gdLst>
                <a:gd name="T0" fmla="*/ 27 w 31"/>
                <a:gd name="T1" fmla="*/ 30 h 31"/>
                <a:gd name="T2" fmla="*/ 7 w 31"/>
                <a:gd name="T3" fmla="*/ 31 h 31"/>
                <a:gd name="T4" fmla="*/ 7 w 31"/>
                <a:gd name="T5" fmla="*/ 31 h 31"/>
                <a:gd name="T6" fmla="*/ 6 w 31"/>
                <a:gd name="T7" fmla="*/ 31 h 31"/>
                <a:gd name="T8" fmla="*/ 4 w 31"/>
                <a:gd name="T9" fmla="*/ 30 h 31"/>
                <a:gd name="T10" fmla="*/ 3 w 31"/>
                <a:gd name="T11" fmla="*/ 29 h 31"/>
                <a:gd name="T12" fmla="*/ 1 w 31"/>
                <a:gd name="T13" fmla="*/ 26 h 31"/>
                <a:gd name="T14" fmla="*/ 0 w 31"/>
                <a:gd name="T15" fmla="*/ 7 h 31"/>
                <a:gd name="T16" fmla="*/ 0 w 31"/>
                <a:gd name="T17" fmla="*/ 7 h 31"/>
                <a:gd name="T18" fmla="*/ 1 w 31"/>
                <a:gd name="T19" fmla="*/ 4 h 31"/>
                <a:gd name="T20" fmla="*/ 1 w 31"/>
                <a:gd name="T21" fmla="*/ 3 h 31"/>
                <a:gd name="T22" fmla="*/ 4 w 31"/>
                <a:gd name="T23" fmla="*/ 2 h 31"/>
                <a:gd name="T24" fmla="*/ 6 w 31"/>
                <a:gd name="T25" fmla="*/ 0 h 31"/>
                <a:gd name="T26" fmla="*/ 24 w 31"/>
                <a:gd name="T27" fmla="*/ 0 h 31"/>
                <a:gd name="T28" fmla="*/ 24 w 31"/>
                <a:gd name="T29" fmla="*/ 0 h 31"/>
                <a:gd name="T30" fmla="*/ 27 w 31"/>
                <a:gd name="T31" fmla="*/ 0 h 31"/>
                <a:gd name="T32" fmla="*/ 28 w 31"/>
                <a:gd name="T33" fmla="*/ 2 h 31"/>
                <a:gd name="T34" fmla="*/ 30 w 31"/>
                <a:gd name="T35" fmla="*/ 3 h 31"/>
                <a:gd name="T36" fmla="*/ 31 w 31"/>
                <a:gd name="T37" fmla="*/ 4 h 31"/>
                <a:gd name="T38" fmla="*/ 31 w 31"/>
                <a:gd name="T39" fmla="*/ 25 h 31"/>
                <a:gd name="T40" fmla="*/ 31 w 31"/>
                <a:gd name="T41" fmla="*/ 25 h 31"/>
                <a:gd name="T42" fmla="*/ 31 w 31"/>
                <a:gd name="T43" fmla="*/ 26 h 31"/>
                <a:gd name="T44" fmla="*/ 30 w 31"/>
                <a:gd name="T45" fmla="*/ 29 h 31"/>
                <a:gd name="T46" fmla="*/ 28 w 31"/>
                <a:gd name="T47" fmla="*/ 30 h 31"/>
                <a:gd name="T48" fmla="*/ 27 w 31"/>
                <a:gd name="T49" fmla="*/ 30 h 31"/>
                <a:gd name="T50" fmla="*/ 27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7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6" y="31"/>
                  </a:lnTo>
                  <a:lnTo>
                    <a:pt x="4" y="30"/>
                  </a:lnTo>
                  <a:lnTo>
                    <a:pt x="3" y="29"/>
                  </a:lnTo>
                  <a:lnTo>
                    <a:pt x="1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4"/>
                  </a:lnTo>
                  <a:lnTo>
                    <a:pt x="1" y="3"/>
                  </a:lnTo>
                  <a:lnTo>
                    <a:pt x="4" y="2"/>
                  </a:lnTo>
                  <a:lnTo>
                    <a:pt x="6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2"/>
                  </a:lnTo>
                  <a:lnTo>
                    <a:pt x="30" y="3"/>
                  </a:lnTo>
                  <a:lnTo>
                    <a:pt x="31" y="4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6"/>
                  </a:lnTo>
                  <a:lnTo>
                    <a:pt x="30" y="29"/>
                  </a:lnTo>
                  <a:lnTo>
                    <a:pt x="28" y="30"/>
                  </a:lnTo>
                  <a:lnTo>
                    <a:pt x="27" y="30"/>
                  </a:lnTo>
                  <a:lnTo>
                    <a:pt x="27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1" name="Freeform 430"/>
            <p:cNvSpPr/>
            <p:nvPr/>
          </p:nvSpPr>
          <p:spPr bwMode="auto">
            <a:xfrm>
              <a:off x="2709037" y="1590861"/>
              <a:ext cx="37639" cy="38853"/>
            </a:xfrm>
            <a:custGeom>
              <a:avLst/>
              <a:gdLst>
                <a:gd name="T0" fmla="*/ 25 w 31"/>
                <a:gd name="T1" fmla="*/ 31 h 32"/>
                <a:gd name="T2" fmla="*/ 6 w 31"/>
                <a:gd name="T3" fmla="*/ 32 h 32"/>
                <a:gd name="T4" fmla="*/ 6 w 31"/>
                <a:gd name="T5" fmla="*/ 32 h 32"/>
                <a:gd name="T6" fmla="*/ 5 w 31"/>
                <a:gd name="T7" fmla="*/ 31 h 32"/>
                <a:gd name="T8" fmla="*/ 2 w 31"/>
                <a:gd name="T9" fmla="*/ 31 h 32"/>
                <a:gd name="T10" fmla="*/ 1 w 31"/>
                <a:gd name="T11" fmla="*/ 28 h 32"/>
                <a:gd name="T12" fmla="*/ 1 w 31"/>
                <a:gd name="T13" fmla="*/ 27 h 32"/>
                <a:gd name="T14" fmla="*/ 0 w 31"/>
                <a:gd name="T15" fmla="*/ 7 h 32"/>
                <a:gd name="T16" fmla="*/ 0 w 31"/>
                <a:gd name="T17" fmla="*/ 7 h 32"/>
                <a:gd name="T18" fmla="*/ 0 w 31"/>
                <a:gd name="T19" fmla="*/ 5 h 32"/>
                <a:gd name="T20" fmla="*/ 1 w 31"/>
                <a:gd name="T21" fmla="*/ 2 h 32"/>
                <a:gd name="T22" fmla="*/ 2 w 31"/>
                <a:gd name="T23" fmla="*/ 1 h 32"/>
                <a:gd name="T24" fmla="*/ 5 w 31"/>
                <a:gd name="T25" fmla="*/ 1 h 32"/>
                <a:gd name="T26" fmla="*/ 24 w 31"/>
                <a:gd name="T27" fmla="*/ 0 h 32"/>
                <a:gd name="T28" fmla="*/ 24 w 31"/>
                <a:gd name="T29" fmla="*/ 0 h 32"/>
                <a:gd name="T30" fmla="*/ 27 w 31"/>
                <a:gd name="T31" fmla="*/ 0 h 32"/>
                <a:gd name="T32" fmla="*/ 28 w 31"/>
                <a:gd name="T33" fmla="*/ 1 h 32"/>
                <a:gd name="T34" fmla="*/ 29 w 31"/>
                <a:gd name="T35" fmla="*/ 2 h 32"/>
                <a:gd name="T36" fmla="*/ 29 w 31"/>
                <a:gd name="T37" fmla="*/ 5 h 32"/>
                <a:gd name="T38" fmla="*/ 31 w 31"/>
                <a:gd name="T39" fmla="*/ 25 h 32"/>
                <a:gd name="T40" fmla="*/ 31 w 31"/>
                <a:gd name="T41" fmla="*/ 25 h 32"/>
                <a:gd name="T42" fmla="*/ 31 w 31"/>
                <a:gd name="T43" fmla="*/ 27 h 32"/>
                <a:gd name="T44" fmla="*/ 29 w 31"/>
                <a:gd name="T45" fmla="*/ 28 h 32"/>
                <a:gd name="T46" fmla="*/ 28 w 31"/>
                <a:gd name="T47" fmla="*/ 29 h 32"/>
                <a:gd name="T48" fmla="*/ 25 w 31"/>
                <a:gd name="T49" fmla="*/ 31 h 32"/>
                <a:gd name="T50" fmla="*/ 25 w 31"/>
                <a:gd name="T51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25" y="31"/>
                  </a:moveTo>
                  <a:lnTo>
                    <a:pt x="6" y="32"/>
                  </a:lnTo>
                  <a:lnTo>
                    <a:pt x="6" y="32"/>
                  </a:lnTo>
                  <a:lnTo>
                    <a:pt x="5" y="31"/>
                  </a:lnTo>
                  <a:lnTo>
                    <a:pt x="2" y="31"/>
                  </a:lnTo>
                  <a:lnTo>
                    <a:pt x="1" y="28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1" y="2"/>
                  </a:lnTo>
                  <a:lnTo>
                    <a:pt x="2" y="1"/>
                  </a:lnTo>
                  <a:lnTo>
                    <a:pt x="5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29" y="2"/>
                  </a:lnTo>
                  <a:lnTo>
                    <a:pt x="29" y="5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7"/>
                  </a:lnTo>
                  <a:lnTo>
                    <a:pt x="29" y="28"/>
                  </a:lnTo>
                  <a:lnTo>
                    <a:pt x="28" y="29"/>
                  </a:lnTo>
                  <a:lnTo>
                    <a:pt x="25" y="31"/>
                  </a:lnTo>
                  <a:lnTo>
                    <a:pt x="25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2" name="Freeform 431"/>
            <p:cNvSpPr/>
            <p:nvPr/>
          </p:nvSpPr>
          <p:spPr bwMode="auto">
            <a:xfrm>
              <a:off x="2664113" y="1593290"/>
              <a:ext cx="37639" cy="38853"/>
            </a:xfrm>
            <a:custGeom>
              <a:avLst/>
              <a:gdLst>
                <a:gd name="T0" fmla="*/ 26 w 31"/>
                <a:gd name="T1" fmla="*/ 30 h 32"/>
                <a:gd name="T2" fmla="*/ 7 w 31"/>
                <a:gd name="T3" fmla="*/ 32 h 32"/>
                <a:gd name="T4" fmla="*/ 7 w 31"/>
                <a:gd name="T5" fmla="*/ 32 h 32"/>
                <a:gd name="T6" fmla="*/ 4 w 31"/>
                <a:gd name="T7" fmla="*/ 32 h 32"/>
                <a:gd name="T8" fmla="*/ 3 w 31"/>
                <a:gd name="T9" fmla="*/ 30 h 32"/>
                <a:gd name="T10" fmla="*/ 2 w 31"/>
                <a:gd name="T11" fmla="*/ 29 h 32"/>
                <a:gd name="T12" fmla="*/ 2 w 31"/>
                <a:gd name="T13" fmla="*/ 26 h 32"/>
                <a:gd name="T14" fmla="*/ 0 w 31"/>
                <a:gd name="T15" fmla="*/ 7 h 32"/>
                <a:gd name="T16" fmla="*/ 0 w 31"/>
                <a:gd name="T17" fmla="*/ 7 h 32"/>
                <a:gd name="T18" fmla="*/ 0 w 31"/>
                <a:gd name="T19" fmla="*/ 5 h 32"/>
                <a:gd name="T20" fmla="*/ 2 w 31"/>
                <a:gd name="T21" fmla="*/ 3 h 32"/>
                <a:gd name="T22" fmla="*/ 3 w 31"/>
                <a:gd name="T23" fmla="*/ 2 h 32"/>
                <a:gd name="T24" fmla="*/ 6 w 31"/>
                <a:gd name="T25" fmla="*/ 2 h 32"/>
                <a:gd name="T26" fmla="*/ 25 w 31"/>
                <a:gd name="T27" fmla="*/ 0 h 32"/>
                <a:gd name="T28" fmla="*/ 25 w 31"/>
                <a:gd name="T29" fmla="*/ 0 h 32"/>
                <a:gd name="T30" fmla="*/ 26 w 31"/>
                <a:gd name="T31" fmla="*/ 0 h 32"/>
                <a:gd name="T32" fmla="*/ 29 w 31"/>
                <a:gd name="T33" fmla="*/ 2 h 32"/>
                <a:gd name="T34" fmla="*/ 30 w 31"/>
                <a:gd name="T35" fmla="*/ 3 h 32"/>
                <a:gd name="T36" fmla="*/ 30 w 31"/>
                <a:gd name="T37" fmla="*/ 6 h 32"/>
                <a:gd name="T38" fmla="*/ 31 w 31"/>
                <a:gd name="T39" fmla="*/ 25 h 32"/>
                <a:gd name="T40" fmla="*/ 31 w 31"/>
                <a:gd name="T41" fmla="*/ 25 h 32"/>
                <a:gd name="T42" fmla="*/ 31 w 31"/>
                <a:gd name="T43" fmla="*/ 27 h 32"/>
                <a:gd name="T44" fmla="*/ 30 w 31"/>
                <a:gd name="T45" fmla="*/ 29 h 32"/>
                <a:gd name="T46" fmla="*/ 29 w 31"/>
                <a:gd name="T47" fmla="*/ 30 h 32"/>
                <a:gd name="T48" fmla="*/ 26 w 31"/>
                <a:gd name="T49" fmla="*/ 30 h 32"/>
                <a:gd name="T50" fmla="*/ 26 w 31"/>
                <a:gd name="T51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26" y="30"/>
                  </a:moveTo>
                  <a:lnTo>
                    <a:pt x="7" y="32"/>
                  </a:lnTo>
                  <a:lnTo>
                    <a:pt x="7" y="32"/>
                  </a:lnTo>
                  <a:lnTo>
                    <a:pt x="4" y="32"/>
                  </a:lnTo>
                  <a:lnTo>
                    <a:pt x="3" y="30"/>
                  </a:lnTo>
                  <a:lnTo>
                    <a:pt x="2" y="29"/>
                  </a:lnTo>
                  <a:lnTo>
                    <a:pt x="2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2" y="3"/>
                  </a:lnTo>
                  <a:lnTo>
                    <a:pt x="3" y="2"/>
                  </a:lnTo>
                  <a:lnTo>
                    <a:pt x="6" y="2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9" y="2"/>
                  </a:lnTo>
                  <a:lnTo>
                    <a:pt x="30" y="3"/>
                  </a:lnTo>
                  <a:lnTo>
                    <a:pt x="30" y="6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7"/>
                  </a:lnTo>
                  <a:lnTo>
                    <a:pt x="30" y="29"/>
                  </a:lnTo>
                  <a:lnTo>
                    <a:pt x="29" y="30"/>
                  </a:lnTo>
                  <a:lnTo>
                    <a:pt x="26" y="30"/>
                  </a:lnTo>
                  <a:lnTo>
                    <a:pt x="26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3" name="Freeform 432"/>
            <p:cNvSpPr/>
            <p:nvPr/>
          </p:nvSpPr>
          <p:spPr bwMode="auto">
            <a:xfrm>
              <a:off x="2620404" y="1595718"/>
              <a:ext cx="37639" cy="38853"/>
            </a:xfrm>
            <a:custGeom>
              <a:avLst/>
              <a:gdLst>
                <a:gd name="T0" fmla="*/ 25 w 31"/>
                <a:gd name="T1" fmla="*/ 31 h 32"/>
                <a:gd name="T2" fmla="*/ 7 w 31"/>
                <a:gd name="T3" fmla="*/ 32 h 32"/>
                <a:gd name="T4" fmla="*/ 7 w 31"/>
                <a:gd name="T5" fmla="*/ 32 h 32"/>
                <a:gd name="T6" fmla="*/ 4 w 31"/>
                <a:gd name="T7" fmla="*/ 32 h 32"/>
                <a:gd name="T8" fmla="*/ 2 w 31"/>
                <a:gd name="T9" fmla="*/ 31 h 32"/>
                <a:gd name="T10" fmla="*/ 1 w 31"/>
                <a:gd name="T11" fmla="*/ 30 h 32"/>
                <a:gd name="T12" fmla="*/ 1 w 31"/>
                <a:gd name="T13" fmla="*/ 27 h 32"/>
                <a:gd name="T14" fmla="*/ 0 w 31"/>
                <a:gd name="T15" fmla="*/ 7 h 32"/>
                <a:gd name="T16" fmla="*/ 0 w 31"/>
                <a:gd name="T17" fmla="*/ 7 h 32"/>
                <a:gd name="T18" fmla="*/ 0 w 31"/>
                <a:gd name="T19" fmla="*/ 5 h 32"/>
                <a:gd name="T20" fmla="*/ 1 w 31"/>
                <a:gd name="T21" fmla="*/ 4 h 32"/>
                <a:gd name="T22" fmla="*/ 2 w 31"/>
                <a:gd name="T23" fmla="*/ 3 h 32"/>
                <a:gd name="T24" fmla="*/ 4 w 31"/>
                <a:gd name="T25" fmla="*/ 1 h 32"/>
                <a:gd name="T26" fmla="*/ 24 w 31"/>
                <a:gd name="T27" fmla="*/ 0 h 32"/>
                <a:gd name="T28" fmla="*/ 24 w 31"/>
                <a:gd name="T29" fmla="*/ 0 h 32"/>
                <a:gd name="T30" fmla="*/ 25 w 31"/>
                <a:gd name="T31" fmla="*/ 1 h 32"/>
                <a:gd name="T32" fmla="*/ 27 w 31"/>
                <a:gd name="T33" fmla="*/ 1 h 32"/>
                <a:gd name="T34" fmla="*/ 28 w 31"/>
                <a:gd name="T35" fmla="*/ 4 h 32"/>
                <a:gd name="T36" fmla="*/ 29 w 31"/>
                <a:gd name="T37" fmla="*/ 5 h 32"/>
                <a:gd name="T38" fmla="*/ 31 w 31"/>
                <a:gd name="T39" fmla="*/ 25 h 32"/>
                <a:gd name="T40" fmla="*/ 31 w 31"/>
                <a:gd name="T41" fmla="*/ 25 h 32"/>
                <a:gd name="T42" fmla="*/ 29 w 31"/>
                <a:gd name="T43" fmla="*/ 27 h 32"/>
                <a:gd name="T44" fmla="*/ 29 w 31"/>
                <a:gd name="T45" fmla="*/ 30 h 32"/>
                <a:gd name="T46" fmla="*/ 27 w 31"/>
                <a:gd name="T47" fmla="*/ 31 h 32"/>
                <a:gd name="T48" fmla="*/ 25 w 31"/>
                <a:gd name="T49" fmla="*/ 31 h 32"/>
                <a:gd name="T50" fmla="*/ 25 w 31"/>
                <a:gd name="T51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25" y="31"/>
                  </a:moveTo>
                  <a:lnTo>
                    <a:pt x="7" y="32"/>
                  </a:lnTo>
                  <a:lnTo>
                    <a:pt x="7" y="32"/>
                  </a:lnTo>
                  <a:lnTo>
                    <a:pt x="4" y="32"/>
                  </a:lnTo>
                  <a:lnTo>
                    <a:pt x="2" y="31"/>
                  </a:lnTo>
                  <a:lnTo>
                    <a:pt x="1" y="30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1" y="4"/>
                  </a:lnTo>
                  <a:lnTo>
                    <a:pt x="2" y="3"/>
                  </a:lnTo>
                  <a:lnTo>
                    <a:pt x="4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1"/>
                  </a:lnTo>
                  <a:lnTo>
                    <a:pt x="27" y="1"/>
                  </a:lnTo>
                  <a:lnTo>
                    <a:pt x="28" y="4"/>
                  </a:lnTo>
                  <a:lnTo>
                    <a:pt x="29" y="5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29" y="27"/>
                  </a:lnTo>
                  <a:lnTo>
                    <a:pt x="29" y="30"/>
                  </a:lnTo>
                  <a:lnTo>
                    <a:pt x="27" y="31"/>
                  </a:lnTo>
                  <a:lnTo>
                    <a:pt x="25" y="31"/>
                  </a:lnTo>
                  <a:lnTo>
                    <a:pt x="25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4" name="Freeform 433"/>
            <p:cNvSpPr/>
            <p:nvPr/>
          </p:nvSpPr>
          <p:spPr bwMode="auto">
            <a:xfrm>
              <a:off x="2574266" y="1599361"/>
              <a:ext cx="37639" cy="37639"/>
            </a:xfrm>
            <a:custGeom>
              <a:avLst/>
              <a:gdLst>
                <a:gd name="T0" fmla="*/ 27 w 31"/>
                <a:gd name="T1" fmla="*/ 31 h 31"/>
                <a:gd name="T2" fmla="*/ 7 w 31"/>
                <a:gd name="T3" fmla="*/ 31 h 31"/>
                <a:gd name="T4" fmla="*/ 7 w 31"/>
                <a:gd name="T5" fmla="*/ 31 h 31"/>
                <a:gd name="T6" fmla="*/ 5 w 31"/>
                <a:gd name="T7" fmla="*/ 31 h 31"/>
                <a:gd name="T8" fmla="*/ 4 w 31"/>
                <a:gd name="T9" fmla="*/ 29 h 31"/>
                <a:gd name="T10" fmla="*/ 3 w 31"/>
                <a:gd name="T11" fmla="*/ 28 h 31"/>
                <a:gd name="T12" fmla="*/ 1 w 31"/>
                <a:gd name="T13" fmla="*/ 27 h 31"/>
                <a:gd name="T14" fmla="*/ 0 w 31"/>
                <a:gd name="T15" fmla="*/ 6 h 31"/>
                <a:gd name="T16" fmla="*/ 0 w 31"/>
                <a:gd name="T17" fmla="*/ 6 h 31"/>
                <a:gd name="T18" fmla="*/ 1 w 31"/>
                <a:gd name="T19" fmla="*/ 5 h 31"/>
                <a:gd name="T20" fmla="*/ 1 w 31"/>
                <a:gd name="T21" fmla="*/ 2 h 31"/>
                <a:gd name="T22" fmla="*/ 4 w 31"/>
                <a:gd name="T23" fmla="*/ 1 h 31"/>
                <a:gd name="T24" fmla="*/ 5 w 31"/>
                <a:gd name="T25" fmla="*/ 1 h 31"/>
                <a:gd name="T26" fmla="*/ 24 w 31"/>
                <a:gd name="T27" fmla="*/ 0 h 31"/>
                <a:gd name="T28" fmla="*/ 24 w 31"/>
                <a:gd name="T29" fmla="*/ 0 h 31"/>
                <a:gd name="T30" fmla="*/ 27 w 31"/>
                <a:gd name="T31" fmla="*/ 0 h 31"/>
                <a:gd name="T32" fmla="*/ 28 w 31"/>
                <a:gd name="T33" fmla="*/ 1 h 31"/>
                <a:gd name="T34" fmla="*/ 30 w 31"/>
                <a:gd name="T35" fmla="*/ 2 h 31"/>
                <a:gd name="T36" fmla="*/ 30 w 31"/>
                <a:gd name="T37" fmla="*/ 5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8 w 31"/>
                <a:gd name="T47" fmla="*/ 29 h 31"/>
                <a:gd name="T48" fmla="*/ 27 w 31"/>
                <a:gd name="T49" fmla="*/ 31 h 31"/>
                <a:gd name="T50" fmla="*/ 27 w 31"/>
                <a:gd name="T5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7" y="31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5" y="31"/>
                  </a:lnTo>
                  <a:lnTo>
                    <a:pt x="4" y="29"/>
                  </a:lnTo>
                  <a:lnTo>
                    <a:pt x="3" y="28"/>
                  </a:lnTo>
                  <a:lnTo>
                    <a:pt x="1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5"/>
                  </a:lnTo>
                  <a:lnTo>
                    <a:pt x="1" y="2"/>
                  </a:lnTo>
                  <a:lnTo>
                    <a:pt x="4" y="1"/>
                  </a:lnTo>
                  <a:lnTo>
                    <a:pt x="5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30" y="2"/>
                  </a:lnTo>
                  <a:lnTo>
                    <a:pt x="30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29"/>
                  </a:lnTo>
                  <a:lnTo>
                    <a:pt x="27" y="31"/>
                  </a:lnTo>
                  <a:lnTo>
                    <a:pt x="27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5" name="Freeform 434"/>
            <p:cNvSpPr/>
            <p:nvPr/>
          </p:nvSpPr>
          <p:spPr bwMode="auto">
            <a:xfrm>
              <a:off x="2512343" y="1601789"/>
              <a:ext cx="55851" cy="40068"/>
            </a:xfrm>
            <a:custGeom>
              <a:avLst/>
              <a:gdLst>
                <a:gd name="T0" fmla="*/ 40 w 46"/>
                <a:gd name="T1" fmla="*/ 30 h 33"/>
                <a:gd name="T2" fmla="*/ 6 w 46"/>
                <a:gd name="T3" fmla="*/ 33 h 33"/>
                <a:gd name="T4" fmla="*/ 6 w 46"/>
                <a:gd name="T5" fmla="*/ 33 h 33"/>
                <a:gd name="T6" fmla="*/ 4 w 46"/>
                <a:gd name="T7" fmla="*/ 31 h 33"/>
                <a:gd name="T8" fmla="*/ 2 w 46"/>
                <a:gd name="T9" fmla="*/ 31 h 33"/>
                <a:gd name="T10" fmla="*/ 1 w 46"/>
                <a:gd name="T11" fmla="*/ 29 h 33"/>
                <a:gd name="T12" fmla="*/ 0 w 46"/>
                <a:gd name="T13" fmla="*/ 27 h 33"/>
                <a:gd name="T14" fmla="*/ 0 w 46"/>
                <a:gd name="T15" fmla="*/ 7 h 33"/>
                <a:gd name="T16" fmla="*/ 0 w 46"/>
                <a:gd name="T17" fmla="*/ 7 h 33"/>
                <a:gd name="T18" fmla="*/ 0 w 46"/>
                <a:gd name="T19" fmla="*/ 6 h 33"/>
                <a:gd name="T20" fmla="*/ 1 w 46"/>
                <a:gd name="T21" fmla="*/ 4 h 33"/>
                <a:gd name="T22" fmla="*/ 2 w 46"/>
                <a:gd name="T23" fmla="*/ 3 h 33"/>
                <a:gd name="T24" fmla="*/ 4 w 46"/>
                <a:gd name="T25" fmla="*/ 2 h 33"/>
                <a:gd name="T26" fmla="*/ 39 w 46"/>
                <a:gd name="T27" fmla="*/ 0 h 33"/>
                <a:gd name="T28" fmla="*/ 39 w 46"/>
                <a:gd name="T29" fmla="*/ 0 h 33"/>
                <a:gd name="T30" fmla="*/ 42 w 46"/>
                <a:gd name="T31" fmla="*/ 0 h 33"/>
                <a:gd name="T32" fmla="*/ 43 w 46"/>
                <a:gd name="T33" fmla="*/ 2 h 33"/>
                <a:gd name="T34" fmla="*/ 44 w 46"/>
                <a:gd name="T35" fmla="*/ 3 h 33"/>
                <a:gd name="T36" fmla="*/ 44 w 46"/>
                <a:gd name="T37" fmla="*/ 4 h 33"/>
                <a:gd name="T38" fmla="*/ 46 w 46"/>
                <a:gd name="T39" fmla="*/ 25 h 33"/>
                <a:gd name="T40" fmla="*/ 46 w 46"/>
                <a:gd name="T41" fmla="*/ 25 h 33"/>
                <a:gd name="T42" fmla="*/ 46 w 46"/>
                <a:gd name="T43" fmla="*/ 26 h 33"/>
                <a:gd name="T44" fmla="*/ 44 w 46"/>
                <a:gd name="T45" fmla="*/ 29 h 33"/>
                <a:gd name="T46" fmla="*/ 43 w 46"/>
                <a:gd name="T47" fmla="*/ 30 h 33"/>
                <a:gd name="T48" fmla="*/ 40 w 46"/>
                <a:gd name="T49" fmla="*/ 30 h 33"/>
                <a:gd name="T50" fmla="*/ 40 w 46"/>
                <a:gd name="T51" fmla="*/ 3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6" h="33">
                  <a:moveTo>
                    <a:pt x="40" y="30"/>
                  </a:moveTo>
                  <a:lnTo>
                    <a:pt x="6" y="33"/>
                  </a:lnTo>
                  <a:lnTo>
                    <a:pt x="6" y="33"/>
                  </a:lnTo>
                  <a:lnTo>
                    <a:pt x="4" y="31"/>
                  </a:lnTo>
                  <a:lnTo>
                    <a:pt x="2" y="31"/>
                  </a:lnTo>
                  <a:lnTo>
                    <a:pt x="1" y="29"/>
                  </a:lnTo>
                  <a:lnTo>
                    <a:pt x="0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1" y="4"/>
                  </a:lnTo>
                  <a:lnTo>
                    <a:pt x="2" y="3"/>
                  </a:lnTo>
                  <a:lnTo>
                    <a:pt x="4" y="2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42" y="0"/>
                  </a:lnTo>
                  <a:lnTo>
                    <a:pt x="43" y="2"/>
                  </a:lnTo>
                  <a:lnTo>
                    <a:pt x="44" y="3"/>
                  </a:lnTo>
                  <a:lnTo>
                    <a:pt x="44" y="4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6"/>
                  </a:lnTo>
                  <a:lnTo>
                    <a:pt x="44" y="29"/>
                  </a:lnTo>
                  <a:lnTo>
                    <a:pt x="43" y="30"/>
                  </a:lnTo>
                  <a:lnTo>
                    <a:pt x="40" y="30"/>
                  </a:lnTo>
                  <a:lnTo>
                    <a:pt x="40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6" name="Freeform 435"/>
            <p:cNvSpPr/>
            <p:nvPr/>
          </p:nvSpPr>
          <p:spPr bwMode="auto">
            <a:xfrm>
              <a:off x="3019861" y="1530153"/>
              <a:ext cx="37639" cy="37639"/>
            </a:xfrm>
            <a:custGeom>
              <a:avLst/>
              <a:gdLst>
                <a:gd name="T0" fmla="*/ 26 w 31"/>
                <a:gd name="T1" fmla="*/ 30 h 31"/>
                <a:gd name="T2" fmla="*/ 7 w 31"/>
                <a:gd name="T3" fmla="*/ 31 h 31"/>
                <a:gd name="T4" fmla="*/ 7 w 31"/>
                <a:gd name="T5" fmla="*/ 31 h 31"/>
                <a:gd name="T6" fmla="*/ 4 w 31"/>
                <a:gd name="T7" fmla="*/ 31 h 31"/>
                <a:gd name="T8" fmla="*/ 3 w 31"/>
                <a:gd name="T9" fmla="*/ 30 h 31"/>
                <a:gd name="T10" fmla="*/ 2 w 31"/>
                <a:gd name="T11" fmla="*/ 28 h 31"/>
                <a:gd name="T12" fmla="*/ 2 w 31"/>
                <a:gd name="T13" fmla="*/ 25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4 h 31"/>
                <a:gd name="T20" fmla="*/ 2 w 31"/>
                <a:gd name="T21" fmla="*/ 3 h 31"/>
                <a:gd name="T22" fmla="*/ 3 w 31"/>
                <a:gd name="T23" fmla="*/ 1 h 31"/>
                <a:gd name="T24" fmla="*/ 6 w 31"/>
                <a:gd name="T25" fmla="*/ 0 h 31"/>
                <a:gd name="T26" fmla="*/ 24 w 31"/>
                <a:gd name="T27" fmla="*/ 0 h 31"/>
                <a:gd name="T28" fmla="*/ 24 w 31"/>
                <a:gd name="T29" fmla="*/ 0 h 31"/>
                <a:gd name="T30" fmla="*/ 26 w 31"/>
                <a:gd name="T31" fmla="*/ 0 h 31"/>
                <a:gd name="T32" fmla="*/ 29 w 31"/>
                <a:gd name="T33" fmla="*/ 1 h 31"/>
                <a:gd name="T34" fmla="*/ 30 w 31"/>
                <a:gd name="T35" fmla="*/ 3 h 31"/>
                <a:gd name="T36" fmla="*/ 30 w 31"/>
                <a:gd name="T37" fmla="*/ 4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5 h 31"/>
                <a:gd name="T44" fmla="*/ 30 w 31"/>
                <a:gd name="T45" fmla="*/ 28 h 31"/>
                <a:gd name="T46" fmla="*/ 29 w 31"/>
                <a:gd name="T47" fmla="*/ 30 h 31"/>
                <a:gd name="T48" fmla="*/ 26 w 31"/>
                <a:gd name="T49" fmla="*/ 30 h 31"/>
                <a:gd name="T50" fmla="*/ 26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6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30"/>
                  </a:lnTo>
                  <a:lnTo>
                    <a:pt x="2" y="28"/>
                  </a:lnTo>
                  <a:lnTo>
                    <a:pt x="2" y="2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2" y="3"/>
                  </a:lnTo>
                  <a:lnTo>
                    <a:pt x="3" y="1"/>
                  </a:lnTo>
                  <a:lnTo>
                    <a:pt x="6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9" y="1"/>
                  </a:lnTo>
                  <a:lnTo>
                    <a:pt x="30" y="3"/>
                  </a:lnTo>
                  <a:lnTo>
                    <a:pt x="30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5"/>
                  </a:lnTo>
                  <a:lnTo>
                    <a:pt x="30" y="28"/>
                  </a:lnTo>
                  <a:lnTo>
                    <a:pt x="29" y="30"/>
                  </a:lnTo>
                  <a:lnTo>
                    <a:pt x="26" y="30"/>
                  </a:lnTo>
                  <a:lnTo>
                    <a:pt x="26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7" name="Freeform 436"/>
            <p:cNvSpPr/>
            <p:nvPr/>
          </p:nvSpPr>
          <p:spPr bwMode="auto">
            <a:xfrm>
              <a:off x="2976151" y="1531368"/>
              <a:ext cx="37639" cy="37639"/>
            </a:xfrm>
            <a:custGeom>
              <a:avLst/>
              <a:gdLst>
                <a:gd name="T0" fmla="*/ 25 w 31"/>
                <a:gd name="T1" fmla="*/ 31 h 31"/>
                <a:gd name="T2" fmla="*/ 6 w 31"/>
                <a:gd name="T3" fmla="*/ 31 h 31"/>
                <a:gd name="T4" fmla="*/ 6 w 31"/>
                <a:gd name="T5" fmla="*/ 31 h 31"/>
                <a:gd name="T6" fmla="*/ 4 w 31"/>
                <a:gd name="T7" fmla="*/ 31 h 31"/>
                <a:gd name="T8" fmla="*/ 2 w 31"/>
                <a:gd name="T9" fmla="*/ 30 h 31"/>
                <a:gd name="T10" fmla="*/ 1 w 31"/>
                <a:gd name="T11" fmla="*/ 29 h 31"/>
                <a:gd name="T12" fmla="*/ 0 w 31"/>
                <a:gd name="T13" fmla="*/ 27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6 h 31"/>
                <a:gd name="T20" fmla="*/ 1 w 31"/>
                <a:gd name="T21" fmla="*/ 3 h 31"/>
                <a:gd name="T22" fmla="*/ 2 w 31"/>
                <a:gd name="T23" fmla="*/ 2 h 31"/>
                <a:gd name="T24" fmla="*/ 4 w 31"/>
                <a:gd name="T25" fmla="*/ 2 h 31"/>
                <a:gd name="T26" fmla="*/ 24 w 31"/>
                <a:gd name="T27" fmla="*/ 0 h 31"/>
                <a:gd name="T28" fmla="*/ 24 w 31"/>
                <a:gd name="T29" fmla="*/ 0 h 31"/>
                <a:gd name="T30" fmla="*/ 25 w 31"/>
                <a:gd name="T31" fmla="*/ 0 h 31"/>
                <a:gd name="T32" fmla="*/ 27 w 31"/>
                <a:gd name="T33" fmla="*/ 2 h 31"/>
                <a:gd name="T34" fmla="*/ 28 w 31"/>
                <a:gd name="T35" fmla="*/ 3 h 31"/>
                <a:gd name="T36" fmla="*/ 29 w 31"/>
                <a:gd name="T37" fmla="*/ 6 h 31"/>
                <a:gd name="T38" fmla="*/ 31 w 31"/>
                <a:gd name="T39" fmla="*/ 24 h 31"/>
                <a:gd name="T40" fmla="*/ 31 w 31"/>
                <a:gd name="T41" fmla="*/ 24 h 31"/>
                <a:gd name="T42" fmla="*/ 29 w 31"/>
                <a:gd name="T43" fmla="*/ 27 h 31"/>
                <a:gd name="T44" fmla="*/ 29 w 31"/>
                <a:gd name="T45" fmla="*/ 29 h 31"/>
                <a:gd name="T46" fmla="*/ 27 w 31"/>
                <a:gd name="T47" fmla="*/ 30 h 31"/>
                <a:gd name="T48" fmla="*/ 25 w 31"/>
                <a:gd name="T49" fmla="*/ 31 h 31"/>
                <a:gd name="T50" fmla="*/ 25 w 31"/>
                <a:gd name="T5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5" y="31"/>
                  </a:moveTo>
                  <a:lnTo>
                    <a:pt x="6" y="31"/>
                  </a:lnTo>
                  <a:lnTo>
                    <a:pt x="6" y="31"/>
                  </a:lnTo>
                  <a:lnTo>
                    <a:pt x="4" y="31"/>
                  </a:lnTo>
                  <a:lnTo>
                    <a:pt x="2" y="30"/>
                  </a:lnTo>
                  <a:lnTo>
                    <a:pt x="1" y="29"/>
                  </a:lnTo>
                  <a:lnTo>
                    <a:pt x="0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1" y="3"/>
                  </a:lnTo>
                  <a:lnTo>
                    <a:pt x="2" y="2"/>
                  </a:lnTo>
                  <a:lnTo>
                    <a:pt x="4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7" y="2"/>
                  </a:lnTo>
                  <a:lnTo>
                    <a:pt x="28" y="3"/>
                  </a:lnTo>
                  <a:lnTo>
                    <a:pt x="29" y="6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29" y="27"/>
                  </a:lnTo>
                  <a:lnTo>
                    <a:pt x="29" y="29"/>
                  </a:lnTo>
                  <a:lnTo>
                    <a:pt x="27" y="30"/>
                  </a:lnTo>
                  <a:lnTo>
                    <a:pt x="25" y="31"/>
                  </a:lnTo>
                  <a:lnTo>
                    <a:pt x="25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8" name="Freeform 437"/>
            <p:cNvSpPr/>
            <p:nvPr/>
          </p:nvSpPr>
          <p:spPr bwMode="auto">
            <a:xfrm>
              <a:off x="2930013" y="1535010"/>
              <a:ext cx="37639" cy="37639"/>
            </a:xfrm>
            <a:custGeom>
              <a:avLst/>
              <a:gdLst>
                <a:gd name="T0" fmla="*/ 27 w 31"/>
                <a:gd name="T1" fmla="*/ 30 h 31"/>
                <a:gd name="T2" fmla="*/ 7 w 31"/>
                <a:gd name="T3" fmla="*/ 31 h 31"/>
                <a:gd name="T4" fmla="*/ 7 w 31"/>
                <a:gd name="T5" fmla="*/ 31 h 31"/>
                <a:gd name="T6" fmla="*/ 5 w 31"/>
                <a:gd name="T7" fmla="*/ 31 h 31"/>
                <a:gd name="T8" fmla="*/ 4 w 31"/>
                <a:gd name="T9" fmla="*/ 30 h 31"/>
                <a:gd name="T10" fmla="*/ 3 w 31"/>
                <a:gd name="T11" fmla="*/ 28 h 31"/>
                <a:gd name="T12" fmla="*/ 1 w 31"/>
                <a:gd name="T13" fmla="*/ 26 h 31"/>
                <a:gd name="T14" fmla="*/ 0 w 31"/>
                <a:gd name="T15" fmla="*/ 7 h 31"/>
                <a:gd name="T16" fmla="*/ 0 w 31"/>
                <a:gd name="T17" fmla="*/ 7 h 31"/>
                <a:gd name="T18" fmla="*/ 1 w 31"/>
                <a:gd name="T19" fmla="*/ 4 h 31"/>
                <a:gd name="T20" fmla="*/ 1 w 31"/>
                <a:gd name="T21" fmla="*/ 3 h 31"/>
                <a:gd name="T22" fmla="*/ 4 w 31"/>
                <a:gd name="T23" fmla="*/ 1 h 31"/>
                <a:gd name="T24" fmla="*/ 5 w 31"/>
                <a:gd name="T25" fmla="*/ 1 h 31"/>
                <a:gd name="T26" fmla="*/ 24 w 31"/>
                <a:gd name="T27" fmla="*/ 0 h 31"/>
                <a:gd name="T28" fmla="*/ 24 w 31"/>
                <a:gd name="T29" fmla="*/ 0 h 31"/>
                <a:gd name="T30" fmla="*/ 27 w 31"/>
                <a:gd name="T31" fmla="*/ 0 h 31"/>
                <a:gd name="T32" fmla="*/ 28 w 31"/>
                <a:gd name="T33" fmla="*/ 1 h 31"/>
                <a:gd name="T34" fmla="*/ 30 w 31"/>
                <a:gd name="T35" fmla="*/ 3 h 31"/>
                <a:gd name="T36" fmla="*/ 30 w 31"/>
                <a:gd name="T37" fmla="*/ 5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8 w 31"/>
                <a:gd name="T47" fmla="*/ 30 h 31"/>
                <a:gd name="T48" fmla="*/ 27 w 31"/>
                <a:gd name="T49" fmla="*/ 30 h 31"/>
                <a:gd name="T50" fmla="*/ 27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7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5" y="31"/>
                  </a:lnTo>
                  <a:lnTo>
                    <a:pt x="4" y="30"/>
                  </a:lnTo>
                  <a:lnTo>
                    <a:pt x="3" y="28"/>
                  </a:lnTo>
                  <a:lnTo>
                    <a:pt x="1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4"/>
                  </a:lnTo>
                  <a:lnTo>
                    <a:pt x="1" y="3"/>
                  </a:lnTo>
                  <a:lnTo>
                    <a:pt x="4" y="1"/>
                  </a:lnTo>
                  <a:lnTo>
                    <a:pt x="5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30" y="3"/>
                  </a:lnTo>
                  <a:lnTo>
                    <a:pt x="30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30"/>
                  </a:lnTo>
                  <a:lnTo>
                    <a:pt x="27" y="30"/>
                  </a:lnTo>
                  <a:lnTo>
                    <a:pt x="27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9" name="Freeform 438"/>
            <p:cNvSpPr/>
            <p:nvPr/>
          </p:nvSpPr>
          <p:spPr bwMode="auto">
            <a:xfrm>
              <a:off x="2885090" y="1536225"/>
              <a:ext cx="38853" cy="40068"/>
            </a:xfrm>
            <a:custGeom>
              <a:avLst/>
              <a:gdLst>
                <a:gd name="T0" fmla="*/ 26 w 32"/>
                <a:gd name="T1" fmla="*/ 31 h 33"/>
                <a:gd name="T2" fmla="*/ 7 w 32"/>
                <a:gd name="T3" fmla="*/ 33 h 33"/>
                <a:gd name="T4" fmla="*/ 7 w 32"/>
                <a:gd name="T5" fmla="*/ 33 h 33"/>
                <a:gd name="T6" fmla="*/ 6 w 32"/>
                <a:gd name="T7" fmla="*/ 31 h 33"/>
                <a:gd name="T8" fmla="*/ 3 w 32"/>
                <a:gd name="T9" fmla="*/ 31 h 33"/>
                <a:gd name="T10" fmla="*/ 2 w 32"/>
                <a:gd name="T11" fmla="*/ 30 h 33"/>
                <a:gd name="T12" fmla="*/ 2 w 32"/>
                <a:gd name="T13" fmla="*/ 27 h 33"/>
                <a:gd name="T14" fmla="*/ 0 w 32"/>
                <a:gd name="T15" fmla="*/ 7 h 33"/>
                <a:gd name="T16" fmla="*/ 0 w 32"/>
                <a:gd name="T17" fmla="*/ 7 h 33"/>
                <a:gd name="T18" fmla="*/ 0 w 32"/>
                <a:gd name="T19" fmla="*/ 6 h 33"/>
                <a:gd name="T20" fmla="*/ 2 w 32"/>
                <a:gd name="T21" fmla="*/ 4 h 33"/>
                <a:gd name="T22" fmla="*/ 3 w 32"/>
                <a:gd name="T23" fmla="*/ 3 h 33"/>
                <a:gd name="T24" fmla="*/ 6 w 32"/>
                <a:gd name="T25" fmla="*/ 2 h 33"/>
                <a:gd name="T26" fmla="*/ 25 w 32"/>
                <a:gd name="T27" fmla="*/ 0 h 33"/>
                <a:gd name="T28" fmla="*/ 25 w 32"/>
                <a:gd name="T29" fmla="*/ 0 h 33"/>
                <a:gd name="T30" fmla="*/ 27 w 32"/>
                <a:gd name="T31" fmla="*/ 2 h 33"/>
                <a:gd name="T32" fmla="*/ 29 w 32"/>
                <a:gd name="T33" fmla="*/ 2 h 33"/>
                <a:gd name="T34" fmla="*/ 30 w 32"/>
                <a:gd name="T35" fmla="*/ 4 h 33"/>
                <a:gd name="T36" fmla="*/ 30 w 32"/>
                <a:gd name="T37" fmla="*/ 6 h 33"/>
                <a:gd name="T38" fmla="*/ 32 w 32"/>
                <a:gd name="T39" fmla="*/ 26 h 33"/>
                <a:gd name="T40" fmla="*/ 32 w 32"/>
                <a:gd name="T41" fmla="*/ 26 h 33"/>
                <a:gd name="T42" fmla="*/ 32 w 32"/>
                <a:gd name="T43" fmla="*/ 27 h 33"/>
                <a:gd name="T44" fmla="*/ 30 w 32"/>
                <a:gd name="T45" fmla="*/ 30 h 33"/>
                <a:gd name="T46" fmla="*/ 29 w 32"/>
                <a:gd name="T47" fmla="*/ 30 h 33"/>
                <a:gd name="T48" fmla="*/ 26 w 32"/>
                <a:gd name="T49" fmla="*/ 31 h 33"/>
                <a:gd name="T50" fmla="*/ 26 w 32"/>
                <a:gd name="T51" fmla="*/ 3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2" h="33">
                  <a:moveTo>
                    <a:pt x="26" y="31"/>
                  </a:moveTo>
                  <a:lnTo>
                    <a:pt x="7" y="33"/>
                  </a:lnTo>
                  <a:lnTo>
                    <a:pt x="7" y="33"/>
                  </a:lnTo>
                  <a:lnTo>
                    <a:pt x="6" y="31"/>
                  </a:lnTo>
                  <a:lnTo>
                    <a:pt x="3" y="31"/>
                  </a:lnTo>
                  <a:lnTo>
                    <a:pt x="2" y="30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2" y="4"/>
                  </a:lnTo>
                  <a:lnTo>
                    <a:pt x="3" y="3"/>
                  </a:lnTo>
                  <a:lnTo>
                    <a:pt x="6" y="2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7" y="2"/>
                  </a:lnTo>
                  <a:lnTo>
                    <a:pt x="29" y="2"/>
                  </a:lnTo>
                  <a:lnTo>
                    <a:pt x="30" y="4"/>
                  </a:lnTo>
                  <a:lnTo>
                    <a:pt x="30" y="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2" y="27"/>
                  </a:lnTo>
                  <a:lnTo>
                    <a:pt x="30" y="30"/>
                  </a:lnTo>
                  <a:lnTo>
                    <a:pt x="29" y="30"/>
                  </a:lnTo>
                  <a:lnTo>
                    <a:pt x="26" y="31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0" name="Freeform 439"/>
            <p:cNvSpPr/>
            <p:nvPr/>
          </p:nvSpPr>
          <p:spPr bwMode="auto">
            <a:xfrm>
              <a:off x="2841380" y="1539867"/>
              <a:ext cx="37639" cy="37639"/>
            </a:xfrm>
            <a:custGeom>
              <a:avLst/>
              <a:gdLst>
                <a:gd name="T0" fmla="*/ 26 w 31"/>
                <a:gd name="T1" fmla="*/ 30 h 31"/>
                <a:gd name="T2" fmla="*/ 7 w 31"/>
                <a:gd name="T3" fmla="*/ 31 h 31"/>
                <a:gd name="T4" fmla="*/ 7 w 31"/>
                <a:gd name="T5" fmla="*/ 31 h 31"/>
                <a:gd name="T6" fmla="*/ 4 w 31"/>
                <a:gd name="T7" fmla="*/ 31 h 31"/>
                <a:gd name="T8" fmla="*/ 3 w 31"/>
                <a:gd name="T9" fmla="*/ 30 h 31"/>
                <a:gd name="T10" fmla="*/ 1 w 31"/>
                <a:gd name="T11" fmla="*/ 28 h 31"/>
                <a:gd name="T12" fmla="*/ 1 w 31"/>
                <a:gd name="T13" fmla="*/ 27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4 h 31"/>
                <a:gd name="T20" fmla="*/ 1 w 31"/>
                <a:gd name="T21" fmla="*/ 3 h 31"/>
                <a:gd name="T22" fmla="*/ 3 w 31"/>
                <a:gd name="T23" fmla="*/ 1 h 31"/>
                <a:gd name="T24" fmla="*/ 5 w 31"/>
                <a:gd name="T25" fmla="*/ 1 h 31"/>
                <a:gd name="T26" fmla="*/ 24 w 31"/>
                <a:gd name="T27" fmla="*/ 0 h 31"/>
                <a:gd name="T28" fmla="*/ 24 w 31"/>
                <a:gd name="T29" fmla="*/ 0 h 31"/>
                <a:gd name="T30" fmla="*/ 26 w 31"/>
                <a:gd name="T31" fmla="*/ 0 h 31"/>
                <a:gd name="T32" fmla="*/ 28 w 31"/>
                <a:gd name="T33" fmla="*/ 1 h 31"/>
                <a:gd name="T34" fmla="*/ 30 w 31"/>
                <a:gd name="T35" fmla="*/ 3 h 31"/>
                <a:gd name="T36" fmla="*/ 30 w 31"/>
                <a:gd name="T37" fmla="*/ 5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8 w 31"/>
                <a:gd name="T47" fmla="*/ 30 h 31"/>
                <a:gd name="T48" fmla="*/ 26 w 31"/>
                <a:gd name="T49" fmla="*/ 30 h 31"/>
                <a:gd name="T50" fmla="*/ 26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6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30"/>
                  </a:lnTo>
                  <a:lnTo>
                    <a:pt x="1" y="28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1" y="3"/>
                  </a:lnTo>
                  <a:lnTo>
                    <a:pt x="3" y="1"/>
                  </a:lnTo>
                  <a:lnTo>
                    <a:pt x="5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8" y="1"/>
                  </a:lnTo>
                  <a:lnTo>
                    <a:pt x="30" y="3"/>
                  </a:lnTo>
                  <a:lnTo>
                    <a:pt x="30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30"/>
                  </a:lnTo>
                  <a:lnTo>
                    <a:pt x="26" y="30"/>
                  </a:lnTo>
                  <a:lnTo>
                    <a:pt x="26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1" name="Freeform 440"/>
            <p:cNvSpPr/>
            <p:nvPr/>
          </p:nvSpPr>
          <p:spPr bwMode="auto">
            <a:xfrm>
              <a:off x="2797671" y="1543510"/>
              <a:ext cx="37639" cy="37639"/>
            </a:xfrm>
            <a:custGeom>
              <a:avLst/>
              <a:gdLst>
                <a:gd name="T0" fmla="*/ 25 w 31"/>
                <a:gd name="T1" fmla="*/ 29 h 31"/>
                <a:gd name="T2" fmla="*/ 6 w 31"/>
                <a:gd name="T3" fmla="*/ 31 h 31"/>
                <a:gd name="T4" fmla="*/ 6 w 31"/>
                <a:gd name="T5" fmla="*/ 31 h 31"/>
                <a:gd name="T6" fmla="*/ 4 w 31"/>
                <a:gd name="T7" fmla="*/ 31 h 31"/>
                <a:gd name="T8" fmla="*/ 2 w 31"/>
                <a:gd name="T9" fmla="*/ 29 h 31"/>
                <a:gd name="T10" fmla="*/ 1 w 31"/>
                <a:gd name="T11" fmla="*/ 28 h 31"/>
                <a:gd name="T12" fmla="*/ 0 w 31"/>
                <a:gd name="T13" fmla="*/ 25 h 31"/>
                <a:gd name="T14" fmla="*/ 0 w 31"/>
                <a:gd name="T15" fmla="*/ 6 h 31"/>
                <a:gd name="T16" fmla="*/ 0 w 31"/>
                <a:gd name="T17" fmla="*/ 6 h 31"/>
                <a:gd name="T18" fmla="*/ 0 w 31"/>
                <a:gd name="T19" fmla="*/ 4 h 31"/>
                <a:gd name="T20" fmla="*/ 1 w 31"/>
                <a:gd name="T21" fmla="*/ 2 h 31"/>
                <a:gd name="T22" fmla="*/ 2 w 31"/>
                <a:gd name="T23" fmla="*/ 1 h 31"/>
                <a:gd name="T24" fmla="*/ 4 w 31"/>
                <a:gd name="T25" fmla="*/ 0 h 31"/>
                <a:gd name="T26" fmla="*/ 23 w 31"/>
                <a:gd name="T27" fmla="*/ 0 h 31"/>
                <a:gd name="T28" fmla="*/ 23 w 31"/>
                <a:gd name="T29" fmla="*/ 0 h 31"/>
                <a:gd name="T30" fmla="*/ 25 w 31"/>
                <a:gd name="T31" fmla="*/ 0 h 31"/>
                <a:gd name="T32" fmla="*/ 27 w 31"/>
                <a:gd name="T33" fmla="*/ 1 h 31"/>
                <a:gd name="T34" fmla="*/ 28 w 31"/>
                <a:gd name="T35" fmla="*/ 2 h 31"/>
                <a:gd name="T36" fmla="*/ 29 w 31"/>
                <a:gd name="T37" fmla="*/ 4 h 31"/>
                <a:gd name="T38" fmla="*/ 31 w 31"/>
                <a:gd name="T39" fmla="*/ 24 h 31"/>
                <a:gd name="T40" fmla="*/ 31 w 31"/>
                <a:gd name="T41" fmla="*/ 24 h 31"/>
                <a:gd name="T42" fmla="*/ 29 w 31"/>
                <a:gd name="T43" fmla="*/ 25 h 31"/>
                <a:gd name="T44" fmla="*/ 29 w 31"/>
                <a:gd name="T45" fmla="*/ 28 h 31"/>
                <a:gd name="T46" fmla="*/ 27 w 31"/>
                <a:gd name="T47" fmla="*/ 29 h 31"/>
                <a:gd name="T48" fmla="*/ 25 w 31"/>
                <a:gd name="T49" fmla="*/ 29 h 31"/>
                <a:gd name="T50" fmla="*/ 25 w 31"/>
                <a:gd name="T51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5" y="29"/>
                  </a:moveTo>
                  <a:lnTo>
                    <a:pt x="6" y="31"/>
                  </a:lnTo>
                  <a:lnTo>
                    <a:pt x="6" y="31"/>
                  </a:lnTo>
                  <a:lnTo>
                    <a:pt x="4" y="31"/>
                  </a:lnTo>
                  <a:lnTo>
                    <a:pt x="2" y="29"/>
                  </a:lnTo>
                  <a:lnTo>
                    <a:pt x="1" y="28"/>
                  </a:lnTo>
                  <a:lnTo>
                    <a:pt x="0" y="25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2"/>
                  </a:lnTo>
                  <a:lnTo>
                    <a:pt x="2" y="1"/>
                  </a:lnTo>
                  <a:lnTo>
                    <a:pt x="4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5" y="0"/>
                  </a:lnTo>
                  <a:lnTo>
                    <a:pt x="27" y="1"/>
                  </a:lnTo>
                  <a:lnTo>
                    <a:pt x="28" y="2"/>
                  </a:lnTo>
                  <a:lnTo>
                    <a:pt x="29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29" y="25"/>
                  </a:lnTo>
                  <a:lnTo>
                    <a:pt x="29" y="28"/>
                  </a:lnTo>
                  <a:lnTo>
                    <a:pt x="27" y="29"/>
                  </a:lnTo>
                  <a:lnTo>
                    <a:pt x="25" y="29"/>
                  </a:lnTo>
                  <a:lnTo>
                    <a:pt x="25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2" name="Freeform 441"/>
            <p:cNvSpPr/>
            <p:nvPr/>
          </p:nvSpPr>
          <p:spPr bwMode="auto">
            <a:xfrm>
              <a:off x="2751533" y="1544723"/>
              <a:ext cx="37639" cy="38853"/>
            </a:xfrm>
            <a:custGeom>
              <a:avLst/>
              <a:gdLst>
                <a:gd name="T0" fmla="*/ 27 w 31"/>
                <a:gd name="T1" fmla="*/ 31 h 32"/>
                <a:gd name="T2" fmla="*/ 7 w 31"/>
                <a:gd name="T3" fmla="*/ 32 h 32"/>
                <a:gd name="T4" fmla="*/ 7 w 31"/>
                <a:gd name="T5" fmla="*/ 32 h 32"/>
                <a:gd name="T6" fmla="*/ 5 w 31"/>
                <a:gd name="T7" fmla="*/ 31 h 32"/>
                <a:gd name="T8" fmla="*/ 2 w 31"/>
                <a:gd name="T9" fmla="*/ 31 h 32"/>
                <a:gd name="T10" fmla="*/ 2 w 31"/>
                <a:gd name="T11" fmla="*/ 28 h 32"/>
                <a:gd name="T12" fmla="*/ 1 w 31"/>
                <a:gd name="T13" fmla="*/ 27 h 32"/>
                <a:gd name="T14" fmla="*/ 0 w 31"/>
                <a:gd name="T15" fmla="*/ 7 h 32"/>
                <a:gd name="T16" fmla="*/ 0 w 31"/>
                <a:gd name="T17" fmla="*/ 7 h 32"/>
                <a:gd name="T18" fmla="*/ 1 w 31"/>
                <a:gd name="T19" fmla="*/ 5 h 32"/>
                <a:gd name="T20" fmla="*/ 1 w 31"/>
                <a:gd name="T21" fmla="*/ 3 h 32"/>
                <a:gd name="T22" fmla="*/ 4 w 31"/>
                <a:gd name="T23" fmla="*/ 1 h 32"/>
                <a:gd name="T24" fmla="*/ 5 w 31"/>
                <a:gd name="T25" fmla="*/ 1 h 32"/>
                <a:gd name="T26" fmla="*/ 24 w 31"/>
                <a:gd name="T27" fmla="*/ 0 h 32"/>
                <a:gd name="T28" fmla="*/ 24 w 31"/>
                <a:gd name="T29" fmla="*/ 0 h 32"/>
                <a:gd name="T30" fmla="*/ 27 w 31"/>
                <a:gd name="T31" fmla="*/ 0 h 32"/>
                <a:gd name="T32" fmla="*/ 28 w 31"/>
                <a:gd name="T33" fmla="*/ 1 h 32"/>
                <a:gd name="T34" fmla="*/ 29 w 31"/>
                <a:gd name="T35" fmla="*/ 3 h 32"/>
                <a:gd name="T36" fmla="*/ 29 w 31"/>
                <a:gd name="T37" fmla="*/ 5 h 32"/>
                <a:gd name="T38" fmla="*/ 31 w 31"/>
                <a:gd name="T39" fmla="*/ 26 h 32"/>
                <a:gd name="T40" fmla="*/ 31 w 31"/>
                <a:gd name="T41" fmla="*/ 26 h 32"/>
                <a:gd name="T42" fmla="*/ 31 w 31"/>
                <a:gd name="T43" fmla="*/ 27 h 32"/>
                <a:gd name="T44" fmla="*/ 29 w 31"/>
                <a:gd name="T45" fmla="*/ 28 h 32"/>
                <a:gd name="T46" fmla="*/ 28 w 31"/>
                <a:gd name="T47" fmla="*/ 30 h 32"/>
                <a:gd name="T48" fmla="*/ 27 w 31"/>
                <a:gd name="T49" fmla="*/ 31 h 32"/>
                <a:gd name="T50" fmla="*/ 27 w 31"/>
                <a:gd name="T51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27" y="31"/>
                  </a:moveTo>
                  <a:lnTo>
                    <a:pt x="7" y="32"/>
                  </a:lnTo>
                  <a:lnTo>
                    <a:pt x="7" y="32"/>
                  </a:lnTo>
                  <a:lnTo>
                    <a:pt x="5" y="31"/>
                  </a:lnTo>
                  <a:lnTo>
                    <a:pt x="2" y="31"/>
                  </a:lnTo>
                  <a:lnTo>
                    <a:pt x="2" y="28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5"/>
                  </a:lnTo>
                  <a:lnTo>
                    <a:pt x="1" y="3"/>
                  </a:lnTo>
                  <a:lnTo>
                    <a:pt x="4" y="1"/>
                  </a:lnTo>
                  <a:lnTo>
                    <a:pt x="5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29" y="3"/>
                  </a:lnTo>
                  <a:lnTo>
                    <a:pt x="29" y="5"/>
                  </a:lnTo>
                  <a:lnTo>
                    <a:pt x="31" y="26"/>
                  </a:lnTo>
                  <a:lnTo>
                    <a:pt x="31" y="26"/>
                  </a:lnTo>
                  <a:lnTo>
                    <a:pt x="31" y="27"/>
                  </a:lnTo>
                  <a:lnTo>
                    <a:pt x="29" y="28"/>
                  </a:lnTo>
                  <a:lnTo>
                    <a:pt x="28" y="30"/>
                  </a:lnTo>
                  <a:lnTo>
                    <a:pt x="27" y="31"/>
                  </a:lnTo>
                  <a:lnTo>
                    <a:pt x="27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3" name="Freeform 442"/>
            <p:cNvSpPr/>
            <p:nvPr/>
          </p:nvSpPr>
          <p:spPr bwMode="auto">
            <a:xfrm>
              <a:off x="2706608" y="1548366"/>
              <a:ext cx="37639" cy="37639"/>
            </a:xfrm>
            <a:custGeom>
              <a:avLst/>
              <a:gdLst>
                <a:gd name="T0" fmla="*/ 26 w 31"/>
                <a:gd name="T1" fmla="*/ 29 h 31"/>
                <a:gd name="T2" fmla="*/ 7 w 31"/>
                <a:gd name="T3" fmla="*/ 31 h 31"/>
                <a:gd name="T4" fmla="*/ 7 w 31"/>
                <a:gd name="T5" fmla="*/ 31 h 31"/>
                <a:gd name="T6" fmla="*/ 6 w 31"/>
                <a:gd name="T7" fmla="*/ 31 h 31"/>
                <a:gd name="T8" fmla="*/ 3 w 31"/>
                <a:gd name="T9" fmla="*/ 29 h 31"/>
                <a:gd name="T10" fmla="*/ 2 w 31"/>
                <a:gd name="T11" fmla="*/ 28 h 31"/>
                <a:gd name="T12" fmla="*/ 2 w 31"/>
                <a:gd name="T13" fmla="*/ 25 h 31"/>
                <a:gd name="T14" fmla="*/ 0 w 31"/>
                <a:gd name="T15" fmla="*/ 6 h 31"/>
                <a:gd name="T16" fmla="*/ 0 w 31"/>
                <a:gd name="T17" fmla="*/ 6 h 31"/>
                <a:gd name="T18" fmla="*/ 0 w 31"/>
                <a:gd name="T19" fmla="*/ 4 h 31"/>
                <a:gd name="T20" fmla="*/ 2 w 31"/>
                <a:gd name="T21" fmla="*/ 2 h 31"/>
                <a:gd name="T22" fmla="*/ 3 w 31"/>
                <a:gd name="T23" fmla="*/ 1 h 31"/>
                <a:gd name="T24" fmla="*/ 6 w 31"/>
                <a:gd name="T25" fmla="*/ 1 h 31"/>
                <a:gd name="T26" fmla="*/ 25 w 31"/>
                <a:gd name="T27" fmla="*/ 0 h 31"/>
                <a:gd name="T28" fmla="*/ 25 w 31"/>
                <a:gd name="T29" fmla="*/ 0 h 31"/>
                <a:gd name="T30" fmla="*/ 27 w 31"/>
                <a:gd name="T31" fmla="*/ 0 h 31"/>
                <a:gd name="T32" fmla="*/ 29 w 31"/>
                <a:gd name="T33" fmla="*/ 1 h 31"/>
                <a:gd name="T34" fmla="*/ 30 w 31"/>
                <a:gd name="T35" fmla="*/ 2 h 31"/>
                <a:gd name="T36" fmla="*/ 30 w 31"/>
                <a:gd name="T37" fmla="*/ 5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9 w 31"/>
                <a:gd name="T47" fmla="*/ 29 h 31"/>
                <a:gd name="T48" fmla="*/ 26 w 31"/>
                <a:gd name="T49" fmla="*/ 29 h 31"/>
                <a:gd name="T50" fmla="*/ 26 w 31"/>
                <a:gd name="T51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6" y="29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6" y="31"/>
                  </a:lnTo>
                  <a:lnTo>
                    <a:pt x="3" y="29"/>
                  </a:lnTo>
                  <a:lnTo>
                    <a:pt x="2" y="28"/>
                  </a:lnTo>
                  <a:lnTo>
                    <a:pt x="2" y="25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2" y="2"/>
                  </a:lnTo>
                  <a:lnTo>
                    <a:pt x="3" y="1"/>
                  </a:lnTo>
                  <a:lnTo>
                    <a:pt x="6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7" y="0"/>
                  </a:lnTo>
                  <a:lnTo>
                    <a:pt x="29" y="1"/>
                  </a:lnTo>
                  <a:lnTo>
                    <a:pt x="30" y="2"/>
                  </a:lnTo>
                  <a:lnTo>
                    <a:pt x="30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9" y="29"/>
                  </a:lnTo>
                  <a:lnTo>
                    <a:pt x="26" y="29"/>
                  </a:lnTo>
                  <a:lnTo>
                    <a:pt x="26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4" name="Freeform 443"/>
            <p:cNvSpPr/>
            <p:nvPr/>
          </p:nvSpPr>
          <p:spPr bwMode="auto">
            <a:xfrm>
              <a:off x="2662899" y="1549580"/>
              <a:ext cx="37639" cy="38853"/>
            </a:xfrm>
            <a:custGeom>
              <a:avLst/>
              <a:gdLst>
                <a:gd name="T0" fmla="*/ 26 w 31"/>
                <a:gd name="T1" fmla="*/ 31 h 32"/>
                <a:gd name="T2" fmla="*/ 7 w 31"/>
                <a:gd name="T3" fmla="*/ 32 h 32"/>
                <a:gd name="T4" fmla="*/ 7 w 31"/>
                <a:gd name="T5" fmla="*/ 32 h 32"/>
                <a:gd name="T6" fmla="*/ 4 w 31"/>
                <a:gd name="T7" fmla="*/ 32 h 32"/>
                <a:gd name="T8" fmla="*/ 3 w 31"/>
                <a:gd name="T9" fmla="*/ 31 h 32"/>
                <a:gd name="T10" fmla="*/ 1 w 31"/>
                <a:gd name="T11" fmla="*/ 30 h 32"/>
                <a:gd name="T12" fmla="*/ 1 w 31"/>
                <a:gd name="T13" fmla="*/ 27 h 32"/>
                <a:gd name="T14" fmla="*/ 0 w 31"/>
                <a:gd name="T15" fmla="*/ 7 h 32"/>
                <a:gd name="T16" fmla="*/ 0 w 31"/>
                <a:gd name="T17" fmla="*/ 7 h 32"/>
                <a:gd name="T18" fmla="*/ 0 w 31"/>
                <a:gd name="T19" fmla="*/ 5 h 32"/>
                <a:gd name="T20" fmla="*/ 1 w 31"/>
                <a:gd name="T21" fmla="*/ 4 h 32"/>
                <a:gd name="T22" fmla="*/ 3 w 31"/>
                <a:gd name="T23" fmla="*/ 3 h 32"/>
                <a:gd name="T24" fmla="*/ 5 w 31"/>
                <a:gd name="T25" fmla="*/ 1 h 32"/>
                <a:gd name="T26" fmla="*/ 24 w 31"/>
                <a:gd name="T27" fmla="*/ 0 h 32"/>
                <a:gd name="T28" fmla="*/ 24 w 31"/>
                <a:gd name="T29" fmla="*/ 0 h 32"/>
                <a:gd name="T30" fmla="*/ 26 w 31"/>
                <a:gd name="T31" fmla="*/ 1 h 32"/>
                <a:gd name="T32" fmla="*/ 28 w 31"/>
                <a:gd name="T33" fmla="*/ 1 h 32"/>
                <a:gd name="T34" fmla="*/ 28 w 31"/>
                <a:gd name="T35" fmla="*/ 4 h 32"/>
                <a:gd name="T36" fmla="*/ 30 w 31"/>
                <a:gd name="T37" fmla="*/ 5 h 32"/>
                <a:gd name="T38" fmla="*/ 31 w 31"/>
                <a:gd name="T39" fmla="*/ 26 h 32"/>
                <a:gd name="T40" fmla="*/ 31 w 31"/>
                <a:gd name="T41" fmla="*/ 26 h 32"/>
                <a:gd name="T42" fmla="*/ 31 w 31"/>
                <a:gd name="T43" fmla="*/ 27 h 32"/>
                <a:gd name="T44" fmla="*/ 30 w 31"/>
                <a:gd name="T45" fmla="*/ 30 h 32"/>
                <a:gd name="T46" fmla="*/ 28 w 31"/>
                <a:gd name="T47" fmla="*/ 31 h 32"/>
                <a:gd name="T48" fmla="*/ 26 w 31"/>
                <a:gd name="T49" fmla="*/ 31 h 32"/>
                <a:gd name="T50" fmla="*/ 26 w 31"/>
                <a:gd name="T51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26" y="31"/>
                  </a:moveTo>
                  <a:lnTo>
                    <a:pt x="7" y="32"/>
                  </a:lnTo>
                  <a:lnTo>
                    <a:pt x="7" y="32"/>
                  </a:lnTo>
                  <a:lnTo>
                    <a:pt x="4" y="32"/>
                  </a:lnTo>
                  <a:lnTo>
                    <a:pt x="3" y="31"/>
                  </a:lnTo>
                  <a:lnTo>
                    <a:pt x="1" y="30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1" y="4"/>
                  </a:lnTo>
                  <a:lnTo>
                    <a:pt x="3" y="3"/>
                  </a:lnTo>
                  <a:lnTo>
                    <a:pt x="5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1"/>
                  </a:lnTo>
                  <a:lnTo>
                    <a:pt x="28" y="1"/>
                  </a:lnTo>
                  <a:lnTo>
                    <a:pt x="28" y="4"/>
                  </a:lnTo>
                  <a:lnTo>
                    <a:pt x="30" y="5"/>
                  </a:lnTo>
                  <a:lnTo>
                    <a:pt x="31" y="26"/>
                  </a:lnTo>
                  <a:lnTo>
                    <a:pt x="31" y="26"/>
                  </a:lnTo>
                  <a:lnTo>
                    <a:pt x="31" y="27"/>
                  </a:lnTo>
                  <a:lnTo>
                    <a:pt x="30" y="30"/>
                  </a:lnTo>
                  <a:lnTo>
                    <a:pt x="28" y="31"/>
                  </a:lnTo>
                  <a:lnTo>
                    <a:pt x="26" y="31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5" name="Freeform 444"/>
            <p:cNvSpPr/>
            <p:nvPr/>
          </p:nvSpPr>
          <p:spPr bwMode="auto">
            <a:xfrm>
              <a:off x="2617975" y="1553223"/>
              <a:ext cx="36425" cy="37639"/>
            </a:xfrm>
            <a:custGeom>
              <a:avLst/>
              <a:gdLst>
                <a:gd name="T0" fmla="*/ 26 w 30"/>
                <a:gd name="T1" fmla="*/ 31 h 31"/>
                <a:gd name="T2" fmla="*/ 7 w 30"/>
                <a:gd name="T3" fmla="*/ 31 h 31"/>
                <a:gd name="T4" fmla="*/ 7 w 30"/>
                <a:gd name="T5" fmla="*/ 31 h 31"/>
                <a:gd name="T6" fmla="*/ 4 w 30"/>
                <a:gd name="T7" fmla="*/ 31 h 31"/>
                <a:gd name="T8" fmla="*/ 3 w 30"/>
                <a:gd name="T9" fmla="*/ 29 h 31"/>
                <a:gd name="T10" fmla="*/ 2 w 30"/>
                <a:gd name="T11" fmla="*/ 28 h 31"/>
                <a:gd name="T12" fmla="*/ 0 w 30"/>
                <a:gd name="T13" fmla="*/ 27 h 31"/>
                <a:gd name="T14" fmla="*/ 0 w 30"/>
                <a:gd name="T15" fmla="*/ 6 h 31"/>
                <a:gd name="T16" fmla="*/ 0 w 30"/>
                <a:gd name="T17" fmla="*/ 6 h 31"/>
                <a:gd name="T18" fmla="*/ 0 w 30"/>
                <a:gd name="T19" fmla="*/ 5 h 31"/>
                <a:gd name="T20" fmla="*/ 2 w 30"/>
                <a:gd name="T21" fmla="*/ 2 h 31"/>
                <a:gd name="T22" fmla="*/ 3 w 30"/>
                <a:gd name="T23" fmla="*/ 1 h 31"/>
                <a:gd name="T24" fmla="*/ 4 w 30"/>
                <a:gd name="T25" fmla="*/ 1 h 31"/>
                <a:gd name="T26" fmla="*/ 23 w 30"/>
                <a:gd name="T27" fmla="*/ 0 h 31"/>
                <a:gd name="T28" fmla="*/ 23 w 30"/>
                <a:gd name="T29" fmla="*/ 0 h 31"/>
                <a:gd name="T30" fmla="*/ 26 w 30"/>
                <a:gd name="T31" fmla="*/ 0 h 31"/>
                <a:gd name="T32" fmla="*/ 27 w 30"/>
                <a:gd name="T33" fmla="*/ 1 h 31"/>
                <a:gd name="T34" fmla="*/ 29 w 30"/>
                <a:gd name="T35" fmla="*/ 2 h 31"/>
                <a:gd name="T36" fmla="*/ 30 w 30"/>
                <a:gd name="T37" fmla="*/ 5 h 31"/>
                <a:gd name="T38" fmla="*/ 30 w 30"/>
                <a:gd name="T39" fmla="*/ 24 h 31"/>
                <a:gd name="T40" fmla="*/ 30 w 30"/>
                <a:gd name="T41" fmla="*/ 24 h 31"/>
                <a:gd name="T42" fmla="*/ 30 w 30"/>
                <a:gd name="T43" fmla="*/ 27 h 31"/>
                <a:gd name="T44" fmla="*/ 29 w 30"/>
                <a:gd name="T45" fmla="*/ 28 h 31"/>
                <a:gd name="T46" fmla="*/ 27 w 30"/>
                <a:gd name="T47" fmla="*/ 29 h 31"/>
                <a:gd name="T48" fmla="*/ 26 w 30"/>
                <a:gd name="T49" fmla="*/ 31 h 31"/>
                <a:gd name="T50" fmla="*/ 26 w 30"/>
                <a:gd name="T5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0" h="31">
                  <a:moveTo>
                    <a:pt x="26" y="31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29"/>
                  </a:lnTo>
                  <a:lnTo>
                    <a:pt x="2" y="28"/>
                  </a:lnTo>
                  <a:lnTo>
                    <a:pt x="0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5"/>
                  </a:lnTo>
                  <a:lnTo>
                    <a:pt x="2" y="2"/>
                  </a:lnTo>
                  <a:lnTo>
                    <a:pt x="3" y="1"/>
                  </a:lnTo>
                  <a:lnTo>
                    <a:pt x="4" y="1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6" y="0"/>
                  </a:lnTo>
                  <a:lnTo>
                    <a:pt x="27" y="1"/>
                  </a:lnTo>
                  <a:lnTo>
                    <a:pt x="29" y="2"/>
                  </a:lnTo>
                  <a:lnTo>
                    <a:pt x="30" y="5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30" y="27"/>
                  </a:lnTo>
                  <a:lnTo>
                    <a:pt x="29" y="28"/>
                  </a:lnTo>
                  <a:lnTo>
                    <a:pt x="27" y="29"/>
                  </a:lnTo>
                  <a:lnTo>
                    <a:pt x="26" y="31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6" name="Freeform 445"/>
            <p:cNvSpPr/>
            <p:nvPr/>
          </p:nvSpPr>
          <p:spPr bwMode="auto">
            <a:xfrm>
              <a:off x="2554839" y="1555651"/>
              <a:ext cx="55851" cy="40068"/>
            </a:xfrm>
            <a:custGeom>
              <a:avLst/>
              <a:gdLst>
                <a:gd name="T0" fmla="*/ 40 w 46"/>
                <a:gd name="T1" fmla="*/ 30 h 33"/>
                <a:gd name="T2" fmla="*/ 7 w 46"/>
                <a:gd name="T3" fmla="*/ 33 h 33"/>
                <a:gd name="T4" fmla="*/ 7 w 46"/>
                <a:gd name="T5" fmla="*/ 33 h 33"/>
                <a:gd name="T6" fmla="*/ 4 w 46"/>
                <a:gd name="T7" fmla="*/ 31 h 33"/>
                <a:gd name="T8" fmla="*/ 2 w 46"/>
                <a:gd name="T9" fmla="*/ 31 h 33"/>
                <a:gd name="T10" fmla="*/ 1 w 46"/>
                <a:gd name="T11" fmla="*/ 29 h 33"/>
                <a:gd name="T12" fmla="*/ 1 w 46"/>
                <a:gd name="T13" fmla="*/ 27 h 33"/>
                <a:gd name="T14" fmla="*/ 0 w 46"/>
                <a:gd name="T15" fmla="*/ 7 h 33"/>
                <a:gd name="T16" fmla="*/ 0 w 46"/>
                <a:gd name="T17" fmla="*/ 7 h 33"/>
                <a:gd name="T18" fmla="*/ 0 w 46"/>
                <a:gd name="T19" fmla="*/ 6 h 33"/>
                <a:gd name="T20" fmla="*/ 1 w 46"/>
                <a:gd name="T21" fmla="*/ 4 h 33"/>
                <a:gd name="T22" fmla="*/ 2 w 46"/>
                <a:gd name="T23" fmla="*/ 3 h 33"/>
                <a:gd name="T24" fmla="*/ 4 w 46"/>
                <a:gd name="T25" fmla="*/ 2 h 33"/>
                <a:gd name="T26" fmla="*/ 39 w 46"/>
                <a:gd name="T27" fmla="*/ 0 h 33"/>
                <a:gd name="T28" fmla="*/ 39 w 46"/>
                <a:gd name="T29" fmla="*/ 0 h 33"/>
                <a:gd name="T30" fmla="*/ 42 w 46"/>
                <a:gd name="T31" fmla="*/ 0 h 33"/>
                <a:gd name="T32" fmla="*/ 43 w 46"/>
                <a:gd name="T33" fmla="*/ 2 h 33"/>
                <a:gd name="T34" fmla="*/ 44 w 46"/>
                <a:gd name="T35" fmla="*/ 3 h 33"/>
                <a:gd name="T36" fmla="*/ 44 w 46"/>
                <a:gd name="T37" fmla="*/ 4 h 33"/>
                <a:gd name="T38" fmla="*/ 46 w 46"/>
                <a:gd name="T39" fmla="*/ 25 h 33"/>
                <a:gd name="T40" fmla="*/ 46 w 46"/>
                <a:gd name="T41" fmla="*/ 25 h 33"/>
                <a:gd name="T42" fmla="*/ 46 w 46"/>
                <a:gd name="T43" fmla="*/ 26 h 33"/>
                <a:gd name="T44" fmla="*/ 44 w 46"/>
                <a:gd name="T45" fmla="*/ 29 h 33"/>
                <a:gd name="T46" fmla="*/ 43 w 46"/>
                <a:gd name="T47" fmla="*/ 30 h 33"/>
                <a:gd name="T48" fmla="*/ 40 w 46"/>
                <a:gd name="T49" fmla="*/ 30 h 33"/>
                <a:gd name="T50" fmla="*/ 40 w 46"/>
                <a:gd name="T51" fmla="*/ 3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6" h="33">
                  <a:moveTo>
                    <a:pt x="40" y="30"/>
                  </a:moveTo>
                  <a:lnTo>
                    <a:pt x="7" y="33"/>
                  </a:lnTo>
                  <a:lnTo>
                    <a:pt x="7" y="33"/>
                  </a:lnTo>
                  <a:lnTo>
                    <a:pt x="4" y="31"/>
                  </a:lnTo>
                  <a:lnTo>
                    <a:pt x="2" y="31"/>
                  </a:lnTo>
                  <a:lnTo>
                    <a:pt x="1" y="29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1" y="4"/>
                  </a:lnTo>
                  <a:lnTo>
                    <a:pt x="2" y="3"/>
                  </a:lnTo>
                  <a:lnTo>
                    <a:pt x="4" y="2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42" y="0"/>
                  </a:lnTo>
                  <a:lnTo>
                    <a:pt x="43" y="2"/>
                  </a:lnTo>
                  <a:lnTo>
                    <a:pt x="44" y="3"/>
                  </a:lnTo>
                  <a:lnTo>
                    <a:pt x="44" y="4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6"/>
                  </a:lnTo>
                  <a:lnTo>
                    <a:pt x="44" y="29"/>
                  </a:lnTo>
                  <a:lnTo>
                    <a:pt x="43" y="30"/>
                  </a:lnTo>
                  <a:lnTo>
                    <a:pt x="40" y="30"/>
                  </a:lnTo>
                  <a:lnTo>
                    <a:pt x="40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7" name="Freeform 446"/>
            <p:cNvSpPr/>
            <p:nvPr/>
          </p:nvSpPr>
          <p:spPr bwMode="auto">
            <a:xfrm>
              <a:off x="2508701" y="1559293"/>
              <a:ext cx="36425" cy="37639"/>
            </a:xfrm>
            <a:custGeom>
              <a:avLst/>
              <a:gdLst>
                <a:gd name="T0" fmla="*/ 24 w 30"/>
                <a:gd name="T1" fmla="*/ 31 h 31"/>
                <a:gd name="T2" fmla="*/ 7 w 30"/>
                <a:gd name="T3" fmla="*/ 31 h 31"/>
                <a:gd name="T4" fmla="*/ 7 w 30"/>
                <a:gd name="T5" fmla="*/ 31 h 31"/>
                <a:gd name="T6" fmla="*/ 3 w 30"/>
                <a:gd name="T7" fmla="*/ 30 h 31"/>
                <a:gd name="T8" fmla="*/ 1 w 30"/>
                <a:gd name="T9" fmla="*/ 27 h 31"/>
                <a:gd name="T10" fmla="*/ 0 w 30"/>
                <a:gd name="T11" fmla="*/ 7 h 31"/>
                <a:gd name="T12" fmla="*/ 0 w 30"/>
                <a:gd name="T13" fmla="*/ 7 h 31"/>
                <a:gd name="T14" fmla="*/ 1 w 30"/>
                <a:gd name="T15" fmla="*/ 3 h 31"/>
                <a:gd name="T16" fmla="*/ 4 w 30"/>
                <a:gd name="T17" fmla="*/ 1 h 31"/>
                <a:gd name="T18" fmla="*/ 23 w 30"/>
                <a:gd name="T19" fmla="*/ 0 h 31"/>
                <a:gd name="T20" fmla="*/ 23 w 30"/>
                <a:gd name="T21" fmla="*/ 0 h 31"/>
                <a:gd name="T22" fmla="*/ 27 w 30"/>
                <a:gd name="T23" fmla="*/ 1 h 31"/>
                <a:gd name="T24" fmla="*/ 28 w 30"/>
                <a:gd name="T25" fmla="*/ 6 h 31"/>
                <a:gd name="T26" fmla="*/ 30 w 30"/>
                <a:gd name="T27" fmla="*/ 26 h 31"/>
                <a:gd name="T28" fmla="*/ 30 w 30"/>
                <a:gd name="T29" fmla="*/ 26 h 31"/>
                <a:gd name="T30" fmla="*/ 28 w 30"/>
                <a:gd name="T31" fmla="*/ 28 h 31"/>
                <a:gd name="T32" fmla="*/ 24 w 30"/>
                <a:gd name="T33" fmla="*/ 31 h 31"/>
                <a:gd name="T34" fmla="*/ 24 w 30"/>
                <a:gd name="T3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24" y="31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3" y="30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3"/>
                  </a:lnTo>
                  <a:lnTo>
                    <a:pt x="4" y="1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7" y="1"/>
                  </a:lnTo>
                  <a:lnTo>
                    <a:pt x="28" y="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28" y="28"/>
                  </a:lnTo>
                  <a:lnTo>
                    <a:pt x="24" y="31"/>
                  </a:lnTo>
                  <a:lnTo>
                    <a:pt x="24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8" name="Freeform 447"/>
            <p:cNvSpPr/>
            <p:nvPr/>
          </p:nvSpPr>
          <p:spPr bwMode="auto">
            <a:xfrm>
              <a:off x="2638616" y="1384454"/>
              <a:ext cx="252545" cy="137200"/>
            </a:xfrm>
            <a:custGeom>
              <a:avLst/>
              <a:gdLst>
                <a:gd name="T0" fmla="*/ 202 w 208"/>
                <a:gd name="T1" fmla="*/ 102 h 113"/>
                <a:gd name="T2" fmla="*/ 10 w 208"/>
                <a:gd name="T3" fmla="*/ 113 h 113"/>
                <a:gd name="T4" fmla="*/ 10 w 208"/>
                <a:gd name="T5" fmla="*/ 113 h 113"/>
                <a:gd name="T6" fmla="*/ 9 w 208"/>
                <a:gd name="T7" fmla="*/ 113 h 113"/>
                <a:gd name="T8" fmla="*/ 6 w 208"/>
                <a:gd name="T9" fmla="*/ 112 h 113"/>
                <a:gd name="T10" fmla="*/ 6 w 208"/>
                <a:gd name="T11" fmla="*/ 110 h 113"/>
                <a:gd name="T12" fmla="*/ 5 w 208"/>
                <a:gd name="T13" fmla="*/ 108 h 113"/>
                <a:gd name="T14" fmla="*/ 0 w 208"/>
                <a:gd name="T15" fmla="*/ 16 h 113"/>
                <a:gd name="T16" fmla="*/ 0 w 208"/>
                <a:gd name="T17" fmla="*/ 16 h 113"/>
                <a:gd name="T18" fmla="*/ 0 w 208"/>
                <a:gd name="T19" fmla="*/ 15 h 113"/>
                <a:gd name="T20" fmla="*/ 1 w 208"/>
                <a:gd name="T21" fmla="*/ 12 h 113"/>
                <a:gd name="T22" fmla="*/ 2 w 208"/>
                <a:gd name="T23" fmla="*/ 10 h 113"/>
                <a:gd name="T24" fmla="*/ 5 w 208"/>
                <a:gd name="T25" fmla="*/ 10 h 113"/>
                <a:gd name="T26" fmla="*/ 195 w 208"/>
                <a:gd name="T27" fmla="*/ 0 h 113"/>
                <a:gd name="T28" fmla="*/ 195 w 208"/>
                <a:gd name="T29" fmla="*/ 0 h 113"/>
                <a:gd name="T30" fmla="*/ 198 w 208"/>
                <a:gd name="T31" fmla="*/ 0 h 113"/>
                <a:gd name="T32" fmla="*/ 199 w 208"/>
                <a:gd name="T33" fmla="*/ 1 h 113"/>
                <a:gd name="T34" fmla="*/ 201 w 208"/>
                <a:gd name="T35" fmla="*/ 2 h 113"/>
                <a:gd name="T36" fmla="*/ 202 w 208"/>
                <a:gd name="T37" fmla="*/ 4 h 113"/>
                <a:gd name="T38" fmla="*/ 208 w 208"/>
                <a:gd name="T39" fmla="*/ 96 h 113"/>
                <a:gd name="T40" fmla="*/ 208 w 208"/>
                <a:gd name="T41" fmla="*/ 96 h 113"/>
                <a:gd name="T42" fmla="*/ 206 w 208"/>
                <a:gd name="T43" fmla="*/ 98 h 113"/>
                <a:gd name="T44" fmla="*/ 206 w 208"/>
                <a:gd name="T45" fmla="*/ 100 h 113"/>
                <a:gd name="T46" fmla="*/ 203 w 208"/>
                <a:gd name="T47" fmla="*/ 101 h 113"/>
                <a:gd name="T48" fmla="*/ 202 w 208"/>
                <a:gd name="T49" fmla="*/ 102 h 113"/>
                <a:gd name="T50" fmla="*/ 202 w 208"/>
                <a:gd name="T51" fmla="*/ 10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8" h="113">
                  <a:moveTo>
                    <a:pt x="202" y="102"/>
                  </a:moveTo>
                  <a:lnTo>
                    <a:pt x="10" y="113"/>
                  </a:lnTo>
                  <a:lnTo>
                    <a:pt x="10" y="113"/>
                  </a:lnTo>
                  <a:lnTo>
                    <a:pt x="9" y="113"/>
                  </a:lnTo>
                  <a:lnTo>
                    <a:pt x="6" y="112"/>
                  </a:lnTo>
                  <a:lnTo>
                    <a:pt x="6" y="110"/>
                  </a:lnTo>
                  <a:lnTo>
                    <a:pt x="5" y="108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5"/>
                  </a:lnTo>
                  <a:lnTo>
                    <a:pt x="1" y="12"/>
                  </a:lnTo>
                  <a:lnTo>
                    <a:pt x="2" y="10"/>
                  </a:lnTo>
                  <a:lnTo>
                    <a:pt x="5" y="10"/>
                  </a:lnTo>
                  <a:lnTo>
                    <a:pt x="195" y="0"/>
                  </a:lnTo>
                  <a:lnTo>
                    <a:pt x="195" y="0"/>
                  </a:lnTo>
                  <a:lnTo>
                    <a:pt x="198" y="0"/>
                  </a:lnTo>
                  <a:lnTo>
                    <a:pt x="199" y="1"/>
                  </a:lnTo>
                  <a:lnTo>
                    <a:pt x="201" y="2"/>
                  </a:lnTo>
                  <a:lnTo>
                    <a:pt x="202" y="4"/>
                  </a:lnTo>
                  <a:lnTo>
                    <a:pt x="208" y="96"/>
                  </a:lnTo>
                  <a:lnTo>
                    <a:pt x="208" y="96"/>
                  </a:lnTo>
                  <a:lnTo>
                    <a:pt x="206" y="98"/>
                  </a:lnTo>
                  <a:lnTo>
                    <a:pt x="206" y="100"/>
                  </a:lnTo>
                  <a:lnTo>
                    <a:pt x="203" y="101"/>
                  </a:lnTo>
                  <a:lnTo>
                    <a:pt x="202" y="102"/>
                  </a:lnTo>
                  <a:lnTo>
                    <a:pt x="202" y="102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9" name="Freeform 448"/>
            <p:cNvSpPr/>
            <p:nvPr/>
          </p:nvSpPr>
          <p:spPr bwMode="auto">
            <a:xfrm>
              <a:off x="2762460" y="1349244"/>
              <a:ext cx="120202" cy="31568"/>
            </a:xfrm>
            <a:custGeom>
              <a:avLst/>
              <a:gdLst>
                <a:gd name="T0" fmla="*/ 97 w 99"/>
                <a:gd name="T1" fmla="*/ 21 h 26"/>
                <a:gd name="T2" fmla="*/ 3 w 99"/>
                <a:gd name="T3" fmla="*/ 26 h 26"/>
                <a:gd name="T4" fmla="*/ 3 w 99"/>
                <a:gd name="T5" fmla="*/ 26 h 26"/>
                <a:gd name="T6" fmla="*/ 2 w 99"/>
                <a:gd name="T7" fmla="*/ 26 h 26"/>
                <a:gd name="T8" fmla="*/ 0 w 99"/>
                <a:gd name="T9" fmla="*/ 7 h 26"/>
                <a:gd name="T10" fmla="*/ 0 w 99"/>
                <a:gd name="T11" fmla="*/ 7 h 26"/>
                <a:gd name="T12" fmla="*/ 2 w 99"/>
                <a:gd name="T13" fmla="*/ 6 h 26"/>
                <a:gd name="T14" fmla="*/ 96 w 99"/>
                <a:gd name="T15" fmla="*/ 0 h 26"/>
                <a:gd name="T16" fmla="*/ 96 w 99"/>
                <a:gd name="T17" fmla="*/ 0 h 26"/>
                <a:gd name="T18" fmla="*/ 97 w 99"/>
                <a:gd name="T19" fmla="*/ 0 h 26"/>
                <a:gd name="T20" fmla="*/ 99 w 99"/>
                <a:gd name="T21" fmla="*/ 19 h 26"/>
                <a:gd name="T22" fmla="*/ 99 w 99"/>
                <a:gd name="T23" fmla="*/ 19 h 26"/>
                <a:gd name="T24" fmla="*/ 97 w 99"/>
                <a:gd name="T25" fmla="*/ 21 h 26"/>
                <a:gd name="T26" fmla="*/ 97 w 99"/>
                <a:gd name="T27" fmla="*/ 2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26">
                  <a:moveTo>
                    <a:pt x="97" y="21"/>
                  </a:moveTo>
                  <a:lnTo>
                    <a:pt x="3" y="26"/>
                  </a:lnTo>
                  <a:lnTo>
                    <a:pt x="3" y="26"/>
                  </a:lnTo>
                  <a:lnTo>
                    <a:pt x="2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6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7" y="0"/>
                  </a:lnTo>
                  <a:lnTo>
                    <a:pt x="99" y="19"/>
                  </a:lnTo>
                  <a:lnTo>
                    <a:pt x="99" y="19"/>
                  </a:lnTo>
                  <a:lnTo>
                    <a:pt x="97" y="21"/>
                  </a:lnTo>
                  <a:lnTo>
                    <a:pt x="97" y="2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0" name="Freeform 449"/>
            <p:cNvSpPr/>
            <p:nvPr/>
          </p:nvSpPr>
          <p:spPr bwMode="auto">
            <a:xfrm>
              <a:off x="2636187" y="1356529"/>
              <a:ext cx="120202" cy="32783"/>
            </a:xfrm>
            <a:custGeom>
              <a:avLst/>
              <a:gdLst>
                <a:gd name="T0" fmla="*/ 97 w 99"/>
                <a:gd name="T1" fmla="*/ 21 h 27"/>
                <a:gd name="T2" fmla="*/ 2 w 99"/>
                <a:gd name="T3" fmla="*/ 27 h 27"/>
                <a:gd name="T4" fmla="*/ 2 w 99"/>
                <a:gd name="T5" fmla="*/ 27 h 27"/>
                <a:gd name="T6" fmla="*/ 0 w 99"/>
                <a:gd name="T7" fmla="*/ 25 h 27"/>
                <a:gd name="T8" fmla="*/ 0 w 99"/>
                <a:gd name="T9" fmla="*/ 6 h 27"/>
                <a:gd name="T10" fmla="*/ 0 w 99"/>
                <a:gd name="T11" fmla="*/ 6 h 27"/>
                <a:gd name="T12" fmla="*/ 0 w 99"/>
                <a:gd name="T13" fmla="*/ 5 h 27"/>
                <a:gd name="T14" fmla="*/ 96 w 99"/>
                <a:gd name="T15" fmla="*/ 0 h 27"/>
                <a:gd name="T16" fmla="*/ 96 w 99"/>
                <a:gd name="T17" fmla="*/ 0 h 27"/>
                <a:gd name="T18" fmla="*/ 97 w 99"/>
                <a:gd name="T19" fmla="*/ 1 h 27"/>
                <a:gd name="T20" fmla="*/ 99 w 99"/>
                <a:gd name="T21" fmla="*/ 20 h 27"/>
                <a:gd name="T22" fmla="*/ 99 w 99"/>
                <a:gd name="T23" fmla="*/ 20 h 27"/>
                <a:gd name="T24" fmla="*/ 97 w 99"/>
                <a:gd name="T25" fmla="*/ 21 h 27"/>
                <a:gd name="T26" fmla="*/ 97 w 99"/>
                <a:gd name="T27" fmla="*/ 2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27">
                  <a:moveTo>
                    <a:pt x="97" y="21"/>
                  </a:moveTo>
                  <a:lnTo>
                    <a:pt x="2" y="27"/>
                  </a:lnTo>
                  <a:lnTo>
                    <a:pt x="2" y="27"/>
                  </a:lnTo>
                  <a:lnTo>
                    <a:pt x="0" y="25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5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7" y="1"/>
                  </a:lnTo>
                  <a:lnTo>
                    <a:pt x="99" y="20"/>
                  </a:lnTo>
                  <a:lnTo>
                    <a:pt x="99" y="20"/>
                  </a:lnTo>
                  <a:lnTo>
                    <a:pt x="97" y="21"/>
                  </a:lnTo>
                  <a:lnTo>
                    <a:pt x="97" y="2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1" name="Freeform 450"/>
            <p:cNvSpPr/>
            <p:nvPr/>
          </p:nvSpPr>
          <p:spPr bwMode="auto">
            <a:xfrm>
              <a:off x="2377572" y="2018245"/>
              <a:ext cx="846269" cy="49781"/>
            </a:xfrm>
            <a:custGeom>
              <a:avLst/>
              <a:gdLst>
                <a:gd name="T0" fmla="*/ 697 w 697"/>
                <a:gd name="T1" fmla="*/ 0 h 41"/>
                <a:gd name="T2" fmla="*/ 697 w 697"/>
                <a:gd name="T3" fmla="*/ 0 h 41"/>
                <a:gd name="T4" fmla="*/ 0 w 697"/>
                <a:gd name="T5" fmla="*/ 41 h 41"/>
                <a:gd name="T6" fmla="*/ 697 w 697"/>
                <a:gd name="T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7" h="41">
                  <a:moveTo>
                    <a:pt x="697" y="0"/>
                  </a:moveTo>
                  <a:lnTo>
                    <a:pt x="697" y="0"/>
                  </a:lnTo>
                  <a:lnTo>
                    <a:pt x="0" y="41"/>
                  </a:lnTo>
                  <a:lnTo>
                    <a:pt x="697" y="0"/>
                  </a:lnTo>
                  <a:close/>
                </a:path>
              </a:pathLst>
            </a:custGeom>
            <a:solidFill>
              <a:srgbClr val="7A9F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2" name="Freeform 451"/>
            <p:cNvSpPr/>
            <p:nvPr/>
          </p:nvSpPr>
          <p:spPr bwMode="auto">
            <a:xfrm>
              <a:off x="2377572" y="2018245"/>
              <a:ext cx="846269" cy="49781"/>
            </a:xfrm>
            <a:custGeom>
              <a:avLst/>
              <a:gdLst>
                <a:gd name="T0" fmla="*/ 697 w 697"/>
                <a:gd name="T1" fmla="*/ 0 h 41"/>
                <a:gd name="T2" fmla="*/ 697 w 697"/>
                <a:gd name="T3" fmla="*/ 0 h 41"/>
                <a:gd name="T4" fmla="*/ 0 w 697"/>
                <a:gd name="T5" fmla="*/ 41 h 41"/>
                <a:gd name="T6" fmla="*/ 697 w 697"/>
                <a:gd name="T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7" h="41">
                  <a:moveTo>
                    <a:pt x="697" y="0"/>
                  </a:moveTo>
                  <a:lnTo>
                    <a:pt x="697" y="0"/>
                  </a:lnTo>
                  <a:lnTo>
                    <a:pt x="0" y="41"/>
                  </a:lnTo>
                  <a:lnTo>
                    <a:pt x="69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3" name="Freeform 452"/>
            <p:cNvSpPr/>
            <p:nvPr/>
          </p:nvSpPr>
          <p:spPr bwMode="auto">
            <a:xfrm>
              <a:off x="2377572" y="1906542"/>
              <a:ext cx="846269" cy="161483"/>
            </a:xfrm>
            <a:custGeom>
              <a:avLst/>
              <a:gdLst>
                <a:gd name="T0" fmla="*/ 36 w 697"/>
                <a:gd name="T1" fmla="*/ 0 h 133"/>
                <a:gd name="T2" fmla="*/ 36 w 697"/>
                <a:gd name="T3" fmla="*/ 0 h 133"/>
                <a:gd name="T4" fmla="*/ 0 w 697"/>
                <a:gd name="T5" fmla="*/ 133 h 133"/>
                <a:gd name="T6" fmla="*/ 697 w 697"/>
                <a:gd name="T7" fmla="*/ 92 h 133"/>
                <a:gd name="T8" fmla="*/ 36 w 697"/>
                <a:gd name="T9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7" h="133">
                  <a:moveTo>
                    <a:pt x="36" y="0"/>
                  </a:moveTo>
                  <a:lnTo>
                    <a:pt x="36" y="0"/>
                  </a:lnTo>
                  <a:lnTo>
                    <a:pt x="0" y="133"/>
                  </a:lnTo>
                  <a:lnTo>
                    <a:pt x="697" y="92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93CA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4" name="Freeform 453"/>
            <p:cNvSpPr/>
            <p:nvPr/>
          </p:nvSpPr>
          <p:spPr bwMode="auto">
            <a:xfrm>
              <a:off x="2377572" y="1906542"/>
              <a:ext cx="846269" cy="161483"/>
            </a:xfrm>
            <a:custGeom>
              <a:avLst/>
              <a:gdLst>
                <a:gd name="T0" fmla="*/ 36 w 697"/>
                <a:gd name="T1" fmla="*/ 0 h 133"/>
                <a:gd name="T2" fmla="*/ 36 w 697"/>
                <a:gd name="T3" fmla="*/ 0 h 133"/>
                <a:gd name="T4" fmla="*/ 0 w 697"/>
                <a:gd name="T5" fmla="*/ 133 h 133"/>
                <a:gd name="T6" fmla="*/ 697 w 697"/>
                <a:gd name="T7" fmla="*/ 92 h 133"/>
                <a:gd name="T8" fmla="*/ 36 w 697"/>
                <a:gd name="T9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7" h="133">
                  <a:moveTo>
                    <a:pt x="36" y="0"/>
                  </a:moveTo>
                  <a:lnTo>
                    <a:pt x="36" y="0"/>
                  </a:lnTo>
                  <a:lnTo>
                    <a:pt x="0" y="133"/>
                  </a:lnTo>
                  <a:lnTo>
                    <a:pt x="697" y="92"/>
                  </a:lnTo>
                  <a:lnTo>
                    <a:pt x="3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5" name="Freeform 691"/>
            <p:cNvSpPr/>
            <p:nvPr/>
          </p:nvSpPr>
          <p:spPr bwMode="auto">
            <a:xfrm>
              <a:off x="2830453" y="1429379"/>
              <a:ext cx="194265" cy="264686"/>
            </a:xfrm>
            <a:custGeom>
              <a:avLst/>
              <a:gdLst>
                <a:gd name="T0" fmla="*/ 25 w 160"/>
                <a:gd name="T1" fmla="*/ 191 h 218"/>
                <a:gd name="T2" fmla="*/ 45 w 160"/>
                <a:gd name="T3" fmla="*/ 156 h 218"/>
                <a:gd name="T4" fmla="*/ 56 w 160"/>
                <a:gd name="T5" fmla="*/ 141 h 218"/>
                <a:gd name="T6" fmla="*/ 58 w 160"/>
                <a:gd name="T7" fmla="*/ 142 h 218"/>
                <a:gd name="T8" fmla="*/ 52 w 160"/>
                <a:gd name="T9" fmla="*/ 183 h 218"/>
                <a:gd name="T10" fmla="*/ 51 w 160"/>
                <a:gd name="T11" fmla="*/ 203 h 218"/>
                <a:gd name="T12" fmla="*/ 52 w 160"/>
                <a:gd name="T13" fmla="*/ 211 h 218"/>
                <a:gd name="T14" fmla="*/ 56 w 160"/>
                <a:gd name="T15" fmla="*/ 216 h 218"/>
                <a:gd name="T16" fmla="*/ 62 w 160"/>
                <a:gd name="T17" fmla="*/ 218 h 218"/>
                <a:gd name="T18" fmla="*/ 68 w 160"/>
                <a:gd name="T19" fmla="*/ 216 h 218"/>
                <a:gd name="T20" fmla="*/ 72 w 160"/>
                <a:gd name="T21" fmla="*/ 212 h 218"/>
                <a:gd name="T22" fmla="*/ 79 w 160"/>
                <a:gd name="T23" fmla="*/ 199 h 218"/>
                <a:gd name="T24" fmla="*/ 81 w 160"/>
                <a:gd name="T25" fmla="*/ 189 h 218"/>
                <a:gd name="T26" fmla="*/ 90 w 160"/>
                <a:gd name="T27" fmla="*/ 157 h 218"/>
                <a:gd name="T28" fmla="*/ 95 w 160"/>
                <a:gd name="T29" fmla="*/ 148 h 218"/>
                <a:gd name="T30" fmla="*/ 94 w 160"/>
                <a:gd name="T31" fmla="*/ 158 h 218"/>
                <a:gd name="T32" fmla="*/ 93 w 160"/>
                <a:gd name="T33" fmla="*/ 180 h 218"/>
                <a:gd name="T34" fmla="*/ 95 w 160"/>
                <a:gd name="T35" fmla="*/ 196 h 218"/>
                <a:gd name="T36" fmla="*/ 99 w 160"/>
                <a:gd name="T37" fmla="*/ 202 h 218"/>
                <a:gd name="T38" fmla="*/ 106 w 160"/>
                <a:gd name="T39" fmla="*/ 203 h 218"/>
                <a:gd name="T40" fmla="*/ 110 w 160"/>
                <a:gd name="T41" fmla="*/ 200 h 218"/>
                <a:gd name="T42" fmla="*/ 116 w 160"/>
                <a:gd name="T43" fmla="*/ 187 h 218"/>
                <a:gd name="T44" fmla="*/ 131 w 160"/>
                <a:gd name="T45" fmla="*/ 122 h 218"/>
                <a:gd name="T46" fmla="*/ 139 w 160"/>
                <a:gd name="T47" fmla="*/ 99 h 218"/>
                <a:gd name="T48" fmla="*/ 153 w 160"/>
                <a:gd name="T49" fmla="*/ 59 h 218"/>
                <a:gd name="T50" fmla="*/ 160 w 160"/>
                <a:gd name="T51" fmla="*/ 33 h 218"/>
                <a:gd name="T52" fmla="*/ 135 w 160"/>
                <a:gd name="T53" fmla="*/ 18 h 218"/>
                <a:gd name="T54" fmla="*/ 110 w 160"/>
                <a:gd name="T55" fmla="*/ 0 h 218"/>
                <a:gd name="T56" fmla="*/ 102 w 160"/>
                <a:gd name="T57" fmla="*/ 7 h 218"/>
                <a:gd name="T58" fmla="*/ 67 w 160"/>
                <a:gd name="T59" fmla="*/ 29 h 218"/>
                <a:gd name="T60" fmla="*/ 33 w 160"/>
                <a:gd name="T61" fmla="*/ 45 h 218"/>
                <a:gd name="T62" fmla="*/ 2 w 160"/>
                <a:gd name="T63" fmla="*/ 54 h 218"/>
                <a:gd name="T64" fmla="*/ 1 w 160"/>
                <a:gd name="T65" fmla="*/ 59 h 218"/>
                <a:gd name="T66" fmla="*/ 1 w 160"/>
                <a:gd name="T67" fmla="*/ 68 h 218"/>
                <a:gd name="T68" fmla="*/ 8 w 160"/>
                <a:gd name="T69" fmla="*/ 77 h 218"/>
                <a:gd name="T70" fmla="*/ 25 w 160"/>
                <a:gd name="T71" fmla="*/ 79 h 218"/>
                <a:gd name="T72" fmla="*/ 37 w 160"/>
                <a:gd name="T73" fmla="*/ 76 h 218"/>
                <a:gd name="T74" fmla="*/ 52 w 160"/>
                <a:gd name="T75" fmla="*/ 71 h 218"/>
                <a:gd name="T76" fmla="*/ 55 w 160"/>
                <a:gd name="T77" fmla="*/ 68 h 218"/>
                <a:gd name="T78" fmla="*/ 13 w 160"/>
                <a:gd name="T79" fmla="*/ 148 h 218"/>
                <a:gd name="T80" fmla="*/ 1 w 160"/>
                <a:gd name="T81" fmla="*/ 181 h 218"/>
                <a:gd name="T82" fmla="*/ 0 w 160"/>
                <a:gd name="T83" fmla="*/ 194 h 218"/>
                <a:gd name="T84" fmla="*/ 2 w 160"/>
                <a:gd name="T85" fmla="*/ 200 h 218"/>
                <a:gd name="T86" fmla="*/ 8 w 160"/>
                <a:gd name="T87" fmla="*/ 204 h 218"/>
                <a:gd name="T88" fmla="*/ 13 w 160"/>
                <a:gd name="T89" fmla="*/ 203 h 218"/>
                <a:gd name="T90" fmla="*/ 20 w 160"/>
                <a:gd name="T91" fmla="*/ 199 h 218"/>
                <a:gd name="T92" fmla="*/ 25 w 160"/>
                <a:gd name="T93" fmla="*/ 191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0" h="218">
                  <a:moveTo>
                    <a:pt x="25" y="191"/>
                  </a:moveTo>
                  <a:lnTo>
                    <a:pt x="25" y="191"/>
                  </a:lnTo>
                  <a:lnTo>
                    <a:pt x="33" y="175"/>
                  </a:lnTo>
                  <a:lnTo>
                    <a:pt x="45" y="156"/>
                  </a:lnTo>
                  <a:lnTo>
                    <a:pt x="54" y="144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42"/>
                  </a:lnTo>
                  <a:lnTo>
                    <a:pt x="58" y="142"/>
                  </a:lnTo>
                  <a:lnTo>
                    <a:pt x="52" y="183"/>
                  </a:lnTo>
                  <a:lnTo>
                    <a:pt x="51" y="203"/>
                  </a:lnTo>
                  <a:lnTo>
                    <a:pt x="51" y="203"/>
                  </a:lnTo>
                  <a:lnTo>
                    <a:pt x="51" y="207"/>
                  </a:lnTo>
                  <a:lnTo>
                    <a:pt x="52" y="211"/>
                  </a:lnTo>
                  <a:lnTo>
                    <a:pt x="54" y="214"/>
                  </a:lnTo>
                  <a:lnTo>
                    <a:pt x="56" y="216"/>
                  </a:lnTo>
                  <a:lnTo>
                    <a:pt x="59" y="218"/>
                  </a:lnTo>
                  <a:lnTo>
                    <a:pt x="62" y="218"/>
                  </a:lnTo>
                  <a:lnTo>
                    <a:pt x="66" y="218"/>
                  </a:lnTo>
                  <a:lnTo>
                    <a:pt x="68" y="216"/>
                  </a:lnTo>
                  <a:lnTo>
                    <a:pt x="68" y="216"/>
                  </a:lnTo>
                  <a:lnTo>
                    <a:pt x="72" y="212"/>
                  </a:lnTo>
                  <a:lnTo>
                    <a:pt x="77" y="207"/>
                  </a:lnTo>
                  <a:lnTo>
                    <a:pt x="79" y="199"/>
                  </a:lnTo>
                  <a:lnTo>
                    <a:pt x="81" y="189"/>
                  </a:lnTo>
                  <a:lnTo>
                    <a:pt x="81" y="189"/>
                  </a:lnTo>
                  <a:lnTo>
                    <a:pt x="85" y="171"/>
                  </a:lnTo>
                  <a:lnTo>
                    <a:pt x="90" y="157"/>
                  </a:lnTo>
                  <a:lnTo>
                    <a:pt x="93" y="149"/>
                  </a:lnTo>
                  <a:lnTo>
                    <a:pt x="95" y="148"/>
                  </a:lnTo>
                  <a:lnTo>
                    <a:pt x="95" y="148"/>
                  </a:lnTo>
                  <a:lnTo>
                    <a:pt x="94" y="158"/>
                  </a:lnTo>
                  <a:lnTo>
                    <a:pt x="93" y="169"/>
                  </a:lnTo>
                  <a:lnTo>
                    <a:pt x="93" y="180"/>
                  </a:lnTo>
                  <a:lnTo>
                    <a:pt x="94" y="191"/>
                  </a:lnTo>
                  <a:lnTo>
                    <a:pt x="95" y="196"/>
                  </a:lnTo>
                  <a:lnTo>
                    <a:pt x="97" y="199"/>
                  </a:lnTo>
                  <a:lnTo>
                    <a:pt x="99" y="202"/>
                  </a:lnTo>
                  <a:lnTo>
                    <a:pt x="102" y="203"/>
                  </a:lnTo>
                  <a:lnTo>
                    <a:pt x="106" y="203"/>
                  </a:lnTo>
                  <a:lnTo>
                    <a:pt x="110" y="200"/>
                  </a:lnTo>
                  <a:lnTo>
                    <a:pt x="110" y="200"/>
                  </a:lnTo>
                  <a:lnTo>
                    <a:pt x="113" y="195"/>
                  </a:lnTo>
                  <a:lnTo>
                    <a:pt x="116" y="187"/>
                  </a:lnTo>
                  <a:lnTo>
                    <a:pt x="122" y="160"/>
                  </a:lnTo>
                  <a:lnTo>
                    <a:pt x="131" y="122"/>
                  </a:lnTo>
                  <a:lnTo>
                    <a:pt x="131" y="122"/>
                  </a:lnTo>
                  <a:lnTo>
                    <a:pt x="139" y="99"/>
                  </a:lnTo>
                  <a:lnTo>
                    <a:pt x="147" y="79"/>
                  </a:lnTo>
                  <a:lnTo>
                    <a:pt x="153" y="59"/>
                  </a:lnTo>
                  <a:lnTo>
                    <a:pt x="160" y="33"/>
                  </a:lnTo>
                  <a:lnTo>
                    <a:pt x="160" y="33"/>
                  </a:lnTo>
                  <a:lnTo>
                    <a:pt x="147" y="26"/>
                  </a:lnTo>
                  <a:lnTo>
                    <a:pt x="135" y="18"/>
                  </a:lnTo>
                  <a:lnTo>
                    <a:pt x="110" y="0"/>
                  </a:lnTo>
                  <a:lnTo>
                    <a:pt x="110" y="0"/>
                  </a:lnTo>
                  <a:lnTo>
                    <a:pt x="102" y="7"/>
                  </a:lnTo>
                  <a:lnTo>
                    <a:pt x="102" y="7"/>
                  </a:lnTo>
                  <a:lnTo>
                    <a:pt x="93" y="14"/>
                  </a:lnTo>
                  <a:lnTo>
                    <a:pt x="67" y="29"/>
                  </a:lnTo>
                  <a:lnTo>
                    <a:pt x="51" y="37"/>
                  </a:lnTo>
                  <a:lnTo>
                    <a:pt x="33" y="45"/>
                  </a:lnTo>
                  <a:lnTo>
                    <a:pt x="17" y="50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1" y="59"/>
                  </a:lnTo>
                  <a:lnTo>
                    <a:pt x="1" y="64"/>
                  </a:lnTo>
                  <a:lnTo>
                    <a:pt x="1" y="68"/>
                  </a:lnTo>
                  <a:lnTo>
                    <a:pt x="4" y="73"/>
                  </a:lnTo>
                  <a:lnTo>
                    <a:pt x="8" y="77"/>
                  </a:lnTo>
                  <a:lnTo>
                    <a:pt x="14" y="79"/>
                  </a:lnTo>
                  <a:lnTo>
                    <a:pt x="25" y="79"/>
                  </a:lnTo>
                  <a:lnTo>
                    <a:pt x="25" y="79"/>
                  </a:lnTo>
                  <a:lnTo>
                    <a:pt x="37" y="76"/>
                  </a:lnTo>
                  <a:lnTo>
                    <a:pt x="47" y="73"/>
                  </a:lnTo>
                  <a:lnTo>
                    <a:pt x="52" y="71"/>
                  </a:lnTo>
                  <a:lnTo>
                    <a:pt x="55" y="68"/>
                  </a:lnTo>
                  <a:lnTo>
                    <a:pt x="55" y="68"/>
                  </a:lnTo>
                  <a:lnTo>
                    <a:pt x="13" y="148"/>
                  </a:lnTo>
                  <a:lnTo>
                    <a:pt x="13" y="148"/>
                  </a:lnTo>
                  <a:lnTo>
                    <a:pt x="4" y="167"/>
                  </a:lnTo>
                  <a:lnTo>
                    <a:pt x="1" y="181"/>
                  </a:lnTo>
                  <a:lnTo>
                    <a:pt x="0" y="188"/>
                  </a:lnTo>
                  <a:lnTo>
                    <a:pt x="0" y="194"/>
                  </a:lnTo>
                  <a:lnTo>
                    <a:pt x="1" y="198"/>
                  </a:lnTo>
                  <a:lnTo>
                    <a:pt x="2" y="200"/>
                  </a:lnTo>
                  <a:lnTo>
                    <a:pt x="5" y="203"/>
                  </a:lnTo>
                  <a:lnTo>
                    <a:pt x="8" y="204"/>
                  </a:lnTo>
                  <a:lnTo>
                    <a:pt x="10" y="204"/>
                  </a:lnTo>
                  <a:lnTo>
                    <a:pt x="13" y="203"/>
                  </a:lnTo>
                  <a:lnTo>
                    <a:pt x="16" y="202"/>
                  </a:lnTo>
                  <a:lnTo>
                    <a:pt x="20" y="199"/>
                  </a:lnTo>
                  <a:lnTo>
                    <a:pt x="25" y="191"/>
                  </a:lnTo>
                  <a:lnTo>
                    <a:pt x="25" y="191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6" name="Freeform 692"/>
            <p:cNvSpPr/>
            <p:nvPr/>
          </p:nvSpPr>
          <p:spPr bwMode="auto">
            <a:xfrm>
              <a:off x="2091031" y="1273966"/>
              <a:ext cx="230690" cy="210050"/>
            </a:xfrm>
            <a:custGeom>
              <a:avLst/>
              <a:gdLst>
                <a:gd name="T0" fmla="*/ 24 w 190"/>
                <a:gd name="T1" fmla="*/ 95 h 173"/>
                <a:gd name="T2" fmla="*/ 44 w 190"/>
                <a:gd name="T3" fmla="*/ 124 h 173"/>
                <a:gd name="T4" fmla="*/ 46 w 190"/>
                <a:gd name="T5" fmla="*/ 127 h 173"/>
                <a:gd name="T6" fmla="*/ 52 w 190"/>
                <a:gd name="T7" fmla="*/ 131 h 173"/>
                <a:gd name="T8" fmla="*/ 66 w 190"/>
                <a:gd name="T9" fmla="*/ 135 h 173"/>
                <a:gd name="T10" fmla="*/ 73 w 190"/>
                <a:gd name="T11" fmla="*/ 135 h 173"/>
                <a:gd name="T12" fmla="*/ 85 w 190"/>
                <a:gd name="T13" fmla="*/ 135 h 173"/>
                <a:gd name="T14" fmla="*/ 96 w 190"/>
                <a:gd name="T15" fmla="*/ 137 h 173"/>
                <a:gd name="T16" fmla="*/ 108 w 190"/>
                <a:gd name="T17" fmla="*/ 134 h 173"/>
                <a:gd name="T18" fmla="*/ 116 w 190"/>
                <a:gd name="T19" fmla="*/ 127 h 173"/>
                <a:gd name="T20" fmla="*/ 123 w 190"/>
                <a:gd name="T21" fmla="*/ 116 h 173"/>
                <a:gd name="T22" fmla="*/ 128 w 190"/>
                <a:gd name="T23" fmla="*/ 122 h 173"/>
                <a:gd name="T24" fmla="*/ 164 w 190"/>
                <a:gd name="T25" fmla="*/ 164 h 173"/>
                <a:gd name="T26" fmla="*/ 173 w 190"/>
                <a:gd name="T27" fmla="*/ 170 h 173"/>
                <a:gd name="T28" fmla="*/ 179 w 190"/>
                <a:gd name="T29" fmla="*/ 173 h 173"/>
                <a:gd name="T30" fmla="*/ 185 w 190"/>
                <a:gd name="T31" fmla="*/ 172 h 173"/>
                <a:gd name="T32" fmla="*/ 189 w 190"/>
                <a:gd name="T33" fmla="*/ 168 h 173"/>
                <a:gd name="T34" fmla="*/ 189 w 190"/>
                <a:gd name="T35" fmla="*/ 160 h 173"/>
                <a:gd name="T36" fmla="*/ 186 w 190"/>
                <a:gd name="T37" fmla="*/ 149 h 173"/>
                <a:gd name="T38" fmla="*/ 166 w 190"/>
                <a:gd name="T39" fmla="*/ 120 h 173"/>
                <a:gd name="T40" fmla="*/ 158 w 190"/>
                <a:gd name="T41" fmla="*/ 110 h 173"/>
                <a:gd name="T42" fmla="*/ 139 w 190"/>
                <a:gd name="T43" fmla="*/ 79 h 173"/>
                <a:gd name="T44" fmla="*/ 128 w 190"/>
                <a:gd name="T45" fmla="*/ 56 h 173"/>
                <a:gd name="T46" fmla="*/ 124 w 190"/>
                <a:gd name="T47" fmla="*/ 52 h 173"/>
                <a:gd name="T48" fmla="*/ 128 w 190"/>
                <a:gd name="T49" fmla="*/ 52 h 173"/>
                <a:gd name="T50" fmla="*/ 141 w 190"/>
                <a:gd name="T51" fmla="*/ 42 h 173"/>
                <a:gd name="T52" fmla="*/ 154 w 190"/>
                <a:gd name="T53" fmla="*/ 35 h 173"/>
                <a:gd name="T54" fmla="*/ 167 w 190"/>
                <a:gd name="T55" fmla="*/ 26 h 173"/>
                <a:gd name="T56" fmla="*/ 168 w 190"/>
                <a:gd name="T57" fmla="*/ 14 h 173"/>
                <a:gd name="T58" fmla="*/ 164 w 190"/>
                <a:gd name="T59" fmla="*/ 4 h 173"/>
                <a:gd name="T60" fmla="*/ 160 w 190"/>
                <a:gd name="T61" fmla="*/ 0 h 173"/>
                <a:gd name="T62" fmla="*/ 144 w 190"/>
                <a:gd name="T63" fmla="*/ 12 h 173"/>
                <a:gd name="T64" fmla="*/ 125 w 190"/>
                <a:gd name="T65" fmla="*/ 19 h 173"/>
                <a:gd name="T66" fmla="*/ 105 w 190"/>
                <a:gd name="T67" fmla="*/ 20 h 173"/>
                <a:gd name="T68" fmla="*/ 69 w 190"/>
                <a:gd name="T69" fmla="*/ 15 h 173"/>
                <a:gd name="T70" fmla="*/ 43 w 190"/>
                <a:gd name="T71" fmla="*/ 7 h 173"/>
                <a:gd name="T72" fmla="*/ 33 w 190"/>
                <a:gd name="T73" fmla="*/ 2 h 173"/>
                <a:gd name="T74" fmla="*/ 17 w 190"/>
                <a:gd name="T75" fmla="*/ 22 h 173"/>
                <a:gd name="T76" fmla="*/ 0 w 190"/>
                <a:gd name="T77" fmla="*/ 42 h 173"/>
                <a:gd name="T78" fmla="*/ 24 w 190"/>
                <a:gd name="T79" fmla="*/ 95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0" h="173">
                  <a:moveTo>
                    <a:pt x="24" y="95"/>
                  </a:moveTo>
                  <a:lnTo>
                    <a:pt x="24" y="95"/>
                  </a:lnTo>
                  <a:lnTo>
                    <a:pt x="35" y="108"/>
                  </a:lnTo>
                  <a:lnTo>
                    <a:pt x="44" y="124"/>
                  </a:lnTo>
                  <a:lnTo>
                    <a:pt x="44" y="124"/>
                  </a:lnTo>
                  <a:lnTo>
                    <a:pt x="46" y="127"/>
                  </a:lnTo>
                  <a:lnTo>
                    <a:pt x="46" y="127"/>
                  </a:lnTo>
                  <a:lnTo>
                    <a:pt x="52" y="131"/>
                  </a:lnTo>
                  <a:lnTo>
                    <a:pt x="58" y="134"/>
                  </a:lnTo>
                  <a:lnTo>
                    <a:pt x="66" y="135"/>
                  </a:lnTo>
                  <a:lnTo>
                    <a:pt x="73" y="135"/>
                  </a:lnTo>
                  <a:lnTo>
                    <a:pt x="73" y="135"/>
                  </a:lnTo>
                  <a:lnTo>
                    <a:pt x="78" y="135"/>
                  </a:lnTo>
                  <a:lnTo>
                    <a:pt x="85" y="135"/>
                  </a:lnTo>
                  <a:lnTo>
                    <a:pt x="96" y="137"/>
                  </a:lnTo>
                  <a:lnTo>
                    <a:pt x="96" y="137"/>
                  </a:lnTo>
                  <a:lnTo>
                    <a:pt x="102" y="137"/>
                  </a:lnTo>
                  <a:lnTo>
                    <a:pt x="108" y="134"/>
                  </a:lnTo>
                  <a:lnTo>
                    <a:pt x="113" y="131"/>
                  </a:lnTo>
                  <a:lnTo>
                    <a:pt x="116" y="127"/>
                  </a:lnTo>
                  <a:lnTo>
                    <a:pt x="120" y="119"/>
                  </a:lnTo>
                  <a:lnTo>
                    <a:pt x="123" y="116"/>
                  </a:lnTo>
                  <a:lnTo>
                    <a:pt x="123" y="116"/>
                  </a:lnTo>
                  <a:lnTo>
                    <a:pt x="128" y="122"/>
                  </a:lnTo>
                  <a:lnTo>
                    <a:pt x="140" y="134"/>
                  </a:lnTo>
                  <a:lnTo>
                    <a:pt x="164" y="164"/>
                  </a:lnTo>
                  <a:lnTo>
                    <a:pt x="164" y="164"/>
                  </a:lnTo>
                  <a:lnTo>
                    <a:pt x="173" y="170"/>
                  </a:lnTo>
                  <a:lnTo>
                    <a:pt x="177" y="173"/>
                  </a:lnTo>
                  <a:lnTo>
                    <a:pt x="179" y="173"/>
                  </a:lnTo>
                  <a:lnTo>
                    <a:pt x="183" y="173"/>
                  </a:lnTo>
                  <a:lnTo>
                    <a:pt x="185" y="172"/>
                  </a:lnTo>
                  <a:lnTo>
                    <a:pt x="187" y="170"/>
                  </a:lnTo>
                  <a:lnTo>
                    <a:pt x="189" y="168"/>
                  </a:lnTo>
                  <a:lnTo>
                    <a:pt x="190" y="164"/>
                  </a:lnTo>
                  <a:lnTo>
                    <a:pt x="189" y="160"/>
                  </a:lnTo>
                  <a:lnTo>
                    <a:pt x="189" y="154"/>
                  </a:lnTo>
                  <a:lnTo>
                    <a:pt x="186" y="149"/>
                  </a:lnTo>
                  <a:lnTo>
                    <a:pt x="179" y="135"/>
                  </a:lnTo>
                  <a:lnTo>
                    <a:pt x="166" y="120"/>
                  </a:lnTo>
                  <a:lnTo>
                    <a:pt x="166" y="120"/>
                  </a:lnTo>
                  <a:lnTo>
                    <a:pt x="158" y="110"/>
                  </a:lnTo>
                  <a:lnTo>
                    <a:pt x="150" y="99"/>
                  </a:lnTo>
                  <a:lnTo>
                    <a:pt x="139" y="79"/>
                  </a:lnTo>
                  <a:lnTo>
                    <a:pt x="131" y="62"/>
                  </a:lnTo>
                  <a:lnTo>
                    <a:pt x="128" y="56"/>
                  </a:lnTo>
                  <a:lnTo>
                    <a:pt x="124" y="52"/>
                  </a:lnTo>
                  <a:lnTo>
                    <a:pt x="124" y="52"/>
                  </a:lnTo>
                  <a:lnTo>
                    <a:pt x="125" y="52"/>
                  </a:lnTo>
                  <a:lnTo>
                    <a:pt x="128" y="52"/>
                  </a:lnTo>
                  <a:lnTo>
                    <a:pt x="133" y="47"/>
                  </a:lnTo>
                  <a:lnTo>
                    <a:pt x="141" y="42"/>
                  </a:lnTo>
                  <a:lnTo>
                    <a:pt x="154" y="35"/>
                  </a:lnTo>
                  <a:lnTo>
                    <a:pt x="154" y="35"/>
                  </a:lnTo>
                  <a:lnTo>
                    <a:pt x="163" y="31"/>
                  </a:lnTo>
                  <a:lnTo>
                    <a:pt x="167" y="26"/>
                  </a:lnTo>
                  <a:lnTo>
                    <a:pt x="168" y="19"/>
                  </a:lnTo>
                  <a:lnTo>
                    <a:pt x="168" y="14"/>
                  </a:lnTo>
                  <a:lnTo>
                    <a:pt x="166" y="8"/>
                  </a:lnTo>
                  <a:lnTo>
                    <a:pt x="164" y="4"/>
                  </a:lnTo>
                  <a:lnTo>
                    <a:pt x="160" y="0"/>
                  </a:lnTo>
                  <a:lnTo>
                    <a:pt x="160" y="0"/>
                  </a:lnTo>
                  <a:lnTo>
                    <a:pt x="152" y="7"/>
                  </a:lnTo>
                  <a:lnTo>
                    <a:pt x="144" y="12"/>
                  </a:lnTo>
                  <a:lnTo>
                    <a:pt x="135" y="16"/>
                  </a:lnTo>
                  <a:lnTo>
                    <a:pt x="125" y="19"/>
                  </a:lnTo>
                  <a:lnTo>
                    <a:pt x="116" y="20"/>
                  </a:lnTo>
                  <a:lnTo>
                    <a:pt x="105" y="20"/>
                  </a:lnTo>
                  <a:lnTo>
                    <a:pt x="86" y="19"/>
                  </a:lnTo>
                  <a:lnTo>
                    <a:pt x="69" y="15"/>
                  </a:lnTo>
                  <a:lnTo>
                    <a:pt x="55" y="11"/>
                  </a:lnTo>
                  <a:lnTo>
                    <a:pt x="43" y="7"/>
                  </a:lnTo>
                  <a:lnTo>
                    <a:pt x="43" y="7"/>
                  </a:lnTo>
                  <a:lnTo>
                    <a:pt x="33" y="2"/>
                  </a:lnTo>
                  <a:lnTo>
                    <a:pt x="33" y="2"/>
                  </a:lnTo>
                  <a:lnTo>
                    <a:pt x="17" y="22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24" y="95"/>
                  </a:lnTo>
                  <a:lnTo>
                    <a:pt x="24" y="95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7" name="Freeform 693"/>
            <p:cNvSpPr/>
            <p:nvPr/>
          </p:nvSpPr>
          <p:spPr bwMode="auto">
            <a:xfrm>
              <a:off x="2222160" y="1385669"/>
              <a:ext cx="78921" cy="71636"/>
            </a:xfrm>
            <a:custGeom>
              <a:avLst/>
              <a:gdLst>
                <a:gd name="T0" fmla="*/ 6 w 65"/>
                <a:gd name="T1" fmla="*/ 57 h 59"/>
                <a:gd name="T2" fmla="*/ 2 w 65"/>
                <a:gd name="T3" fmla="*/ 50 h 59"/>
                <a:gd name="T4" fmla="*/ 2 w 65"/>
                <a:gd name="T5" fmla="*/ 50 h 59"/>
                <a:gd name="T6" fmla="*/ 0 w 65"/>
                <a:gd name="T7" fmla="*/ 47 h 59"/>
                <a:gd name="T8" fmla="*/ 0 w 65"/>
                <a:gd name="T9" fmla="*/ 43 h 59"/>
                <a:gd name="T10" fmla="*/ 1 w 65"/>
                <a:gd name="T11" fmla="*/ 41 h 59"/>
                <a:gd name="T12" fmla="*/ 2 w 65"/>
                <a:gd name="T13" fmla="*/ 38 h 59"/>
                <a:gd name="T14" fmla="*/ 46 w 65"/>
                <a:gd name="T15" fmla="*/ 1 h 59"/>
                <a:gd name="T16" fmla="*/ 46 w 65"/>
                <a:gd name="T17" fmla="*/ 1 h 59"/>
                <a:gd name="T18" fmla="*/ 48 w 65"/>
                <a:gd name="T19" fmla="*/ 0 h 59"/>
                <a:gd name="T20" fmla="*/ 52 w 65"/>
                <a:gd name="T21" fmla="*/ 0 h 59"/>
                <a:gd name="T22" fmla="*/ 55 w 65"/>
                <a:gd name="T23" fmla="*/ 0 h 59"/>
                <a:gd name="T24" fmla="*/ 58 w 65"/>
                <a:gd name="T25" fmla="*/ 3 h 59"/>
                <a:gd name="T26" fmla="*/ 63 w 65"/>
                <a:gd name="T27" fmla="*/ 8 h 59"/>
                <a:gd name="T28" fmla="*/ 63 w 65"/>
                <a:gd name="T29" fmla="*/ 8 h 59"/>
                <a:gd name="T30" fmla="*/ 65 w 65"/>
                <a:gd name="T31" fmla="*/ 12 h 59"/>
                <a:gd name="T32" fmla="*/ 65 w 65"/>
                <a:gd name="T33" fmla="*/ 15 h 59"/>
                <a:gd name="T34" fmla="*/ 65 w 65"/>
                <a:gd name="T35" fmla="*/ 19 h 59"/>
                <a:gd name="T36" fmla="*/ 62 w 65"/>
                <a:gd name="T37" fmla="*/ 22 h 59"/>
                <a:gd name="T38" fmla="*/ 20 w 65"/>
                <a:gd name="T39" fmla="*/ 57 h 59"/>
                <a:gd name="T40" fmla="*/ 20 w 65"/>
                <a:gd name="T41" fmla="*/ 57 h 59"/>
                <a:gd name="T42" fmla="*/ 16 w 65"/>
                <a:gd name="T43" fmla="*/ 59 h 59"/>
                <a:gd name="T44" fmla="*/ 13 w 65"/>
                <a:gd name="T45" fmla="*/ 59 h 59"/>
                <a:gd name="T46" fmla="*/ 9 w 65"/>
                <a:gd name="T47" fmla="*/ 58 h 59"/>
                <a:gd name="T48" fmla="*/ 6 w 65"/>
                <a:gd name="T49" fmla="*/ 57 h 59"/>
                <a:gd name="T50" fmla="*/ 6 w 65"/>
                <a:gd name="T51" fmla="*/ 5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5" h="59">
                  <a:moveTo>
                    <a:pt x="6" y="57"/>
                  </a:moveTo>
                  <a:lnTo>
                    <a:pt x="2" y="50"/>
                  </a:lnTo>
                  <a:lnTo>
                    <a:pt x="2" y="50"/>
                  </a:lnTo>
                  <a:lnTo>
                    <a:pt x="0" y="47"/>
                  </a:lnTo>
                  <a:lnTo>
                    <a:pt x="0" y="43"/>
                  </a:lnTo>
                  <a:lnTo>
                    <a:pt x="1" y="41"/>
                  </a:lnTo>
                  <a:lnTo>
                    <a:pt x="2" y="38"/>
                  </a:lnTo>
                  <a:lnTo>
                    <a:pt x="46" y="1"/>
                  </a:lnTo>
                  <a:lnTo>
                    <a:pt x="46" y="1"/>
                  </a:lnTo>
                  <a:lnTo>
                    <a:pt x="48" y="0"/>
                  </a:lnTo>
                  <a:lnTo>
                    <a:pt x="52" y="0"/>
                  </a:lnTo>
                  <a:lnTo>
                    <a:pt x="55" y="0"/>
                  </a:lnTo>
                  <a:lnTo>
                    <a:pt x="58" y="3"/>
                  </a:lnTo>
                  <a:lnTo>
                    <a:pt x="63" y="8"/>
                  </a:lnTo>
                  <a:lnTo>
                    <a:pt x="63" y="8"/>
                  </a:lnTo>
                  <a:lnTo>
                    <a:pt x="65" y="12"/>
                  </a:lnTo>
                  <a:lnTo>
                    <a:pt x="65" y="15"/>
                  </a:lnTo>
                  <a:lnTo>
                    <a:pt x="65" y="19"/>
                  </a:lnTo>
                  <a:lnTo>
                    <a:pt x="62" y="22"/>
                  </a:lnTo>
                  <a:lnTo>
                    <a:pt x="20" y="57"/>
                  </a:lnTo>
                  <a:lnTo>
                    <a:pt x="20" y="57"/>
                  </a:lnTo>
                  <a:lnTo>
                    <a:pt x="16" y="59"/>
                  </a:lnTo>
                  <a:lnTo>
                    <a:pt x="13" y="59"/>
                  </a:lnTo>
                  <a:lnTo>
                    <a:pt x="9" y="58"/>
                  </a:lnTo>
                  <a:lnTo>
                    <a:pt x="6" y="57"/>
                  </a:lnTo>
                  <a:lnTo>
                    <a:pt x="6" y="5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8" name="Freeform 694"/>
            <p:cNvSpPr/>
            <p:nvPr/>
          </p:nvSpPr>
          <p:spPr bwMode="auto">
            <a:xfrm>
              <a:off x="2228230" y="1391739"/>
              <a:ext cx="65565" cy="59494"/>
            </a:xfrm>
            <a:custGeom>
              <a:avLst/>
              <a:gdLst>
                <a:gd name="T0" fmla="*/ 4 w 54"/>
                <a:gd name="T1" fmla="*/ 48 h 49"/>
                <a:gd name="T2" fmla="*/ 1 w 54"/>
                <a:gd name="T3" fmla="*/ 44 h 49"/>
                <a:gd name="T4" fmla="*/ 1 w 54"/>
                <a:gd name="T5" fmla="*/ 44 h 49"/>
                <a:gd name="T6" fmla="*/ 0 w 54"/>
                <a:gd name="T7" fmla="*/ 41 h 49"/>
                <a:gd name="T8" fmla="*/ 0 w 54"/>
                <a:gd name="T9" fmla="*/ 40 h 49"/>
                <a:gd name="T10" fmla="*/ 0 w 54"/>
                <a:gd name="T11" fmla="*/ 37 h 49"/>
                <a:gd name="T12" fmla="*/ 1 w 54"/>
                <a:gd name="T13" fmla="*/ 36 h 49"/>
                <a:gd name="T14" fmla="*/ 42 w 54"/>
                <a:gd name="T15" fmla="*/ 2 h 49"/>
                <a:gd name="T16" fmla="*/ 42 w 54"/>
                <a:gd name="T17" fmla="*/ 2 h 49"/>
                <a:gd name="T18" fmla="*/ 43 w 54"/>
                <a:gd name="T19" fmla="*/ 0 h 49"/>
                <a:gd name="T20" fmla="*/ 46 w 54"/>
                <a:gd name="T21" fmla="*/ 0 h 49"/>
                <a:gd name="T22" fmla="*/ 47 w 54"/>
                <a:gd name="T23" fmla="*/ 0 h 49"/>
                <a:gd name="T24" fmla="*/ 50 w 54"/>
                <a:gd name="T25" fmla="*/ 2 h 49"/>
                <a:gd name="T26" fmla="*/ 53 w 54"/>
                <a:gd name="T27" fmla="*/ 6 h 49"/>
                <a:gd name="T28" fmla="*/ 53 w 54"/>
                <a:gd name="T29" fmla="*/ 6 h 49"/>
                <a:gd name="T30" fmla="*/ 54 w 54"/>
                <a:gd name="T31" fmla="*/ 9 h 49"/>
                <a:gd name="T32" fmla="*/ 54 w 54"/>
                <a:gd name="T33" fmla="*/ 10 h 49"/>
                <a:gd name="T34" fmla="*/ 54 w 54"/>
                <a:gd name="T35" fmla="*/ 13 h 49"/>
                <a:gd name="T36" fmla="*/ 53 w 54"/>
                <a:gd name="T37" fmla="*/ 14 h 49"/>
                <a:gd name="T38" fmla="*/ 12 w 54"/>
                <a:gd name="T39" fmla="*/ 48 h 49"/>
                <a:gd name="T40" fmla="*/ 12 w 54"/>
                <a:gd name="T41" fmla="*/ 48 h 49"/>
                <a:gd name="T42" fmla="*/ 11 w 54"/>
                <a:gd name="T43" fmla="*/ 49 h 49"/>
                <a:gd name="T44" fmla="*/ 8 w 54"/>
                <a:gd name="T45" fmla="*/ 49 h 49"/>
                <a:gd name="T46" fmla="*/ 6 w 54"/>
                <a:gd name="T47" fmla="*/ 49 h 49"/>
                <a:gd name="T48" fmla="*/ 4 w 54"/>
                <a:gd name="T49" fmla="*/ 48 h 49"/>
                <a:gd name="T50" fmla="*/ 4 w 54"/>
                <a:gd name="T51" fmla="*/ 4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4" h="49">
                  <a:moveTo>
                    <a:pt x="4" y="48"/>
                  </a:moveTo>
                  <a:lnTo>
                    <a:pt x="1" y="44"/>
                  </a:lnTo>
                  <a:lnTo>
                    <a:pt x="1" y="44"/>
                  </a:lnTo>
                  <a:lnTo>
                    <a:pt x="0" y="41"/>
                  </a:lnTo>
                  <a:lnTo>
                    <a:pt x="0" y="40"/>
                  </a:lnTo>
                  <a:lnTo>
                    <a:pt x="0" y="37"/>
                  </a:lnTo>
                  <a:lnTo>
                    <a:pt x="1" y="36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43" y="0"/>
                  </a:lnTo>
                  <a:lnTo>
                    <a:pt x="46" y="0"/>
                  </a:lnTo>
                  <a:lnTo>
                    <a:pt x="47" y="0"/>
                  </a:lnTo>
                  <a:lnTo>
                    <a:pt x="50" y="2"/>
                  </a:lnTo>
                  <a:lnTo>
                    <a:pt x="53" y="6"/>
                  </a:lnTo>
                  <a:lnTo>
                    <a:pt x="53" y="6"/>
                  </a:lnTo>
                  <a:lnTo>
                    <a:pt x="54" y="9"/>
                  </a:lnTo>
                  <a:lnTo>
                    <a:pt x="54" y="10"/>
                  </a:lnTo>
                  <a:lnTo>
                    <a:pt x="54" y="13"/>
                  </a:lnTo>
                  <a:lnTo>
                    <a:pt x="53" y="14"/>
                  </a:lnTo>
                  <a:lnTo>
                    <a:pt x="12" y="48"/>
                  </a:lnTo>
                  <a:lnTo>
                    <a:pt x="12" y="48"/>
                  </a:lnTo>
                  <a:lnTo>
                    <a:pt x="11" y="49"/>
                  </a:lnTo>
                  <a:lnTo>
                    <a:pt x="8" y="49"/>
                  </a:lnTo>
                  <a:lnTo>
                    <a:pt x="6" y="49"/>
                  </a:lnTo>
                  <a:lnTo>
                    <a:pt x="4" y="48"/>
                  </a:lnTo>
                  <a:lnTo>
                    <a:pt x="4" y="48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9" name="Freeform 695"/>
            <p:cNvSpPr/>
            <p:nvPr/>
          </p:nvSpPr>
          <p:spPr bwMode="auto">
            <a:xfrm>
              <a:off x="2241586" y="1232685"/>
              <a:ext cx="217335" cy="217335"/>
            </a:xfrm>
            <a:custGeom>
              <a:avLst/>
              <a:gdLst>
                <a:gd name="T0" fmla="*/ 22 w 179"/>
                <a:gd name="T1" fmla="*/ 146 h 179"/>
                <a:gd name="T2" fmla="*/ 12 w 179"/>
                <a:gd name="T3" fmla="*/ 131 h 179"/>
                <a:gd name="T4" fmla="*/ 4 w 179"/>
                <a:gd name="T5" fmla="*/ 115 h 179"/>
                <a:gd name="T6" fmla="*/ 1 w 179"/>
                <a:gd name="T7" fmla="*/ 99 h 179"/>
                <a:gd name="T8" fmla="*/ 1 w 179"/>
                <a:gd name="T9" fmla="*/ 81 h 179"/>
                <a:gd name="T10" fmla="*/ 4 w 179"/>
                <a:gd name="T11" fmla="*/ 65 h 179"/>
                <a:gd name="T12" fmla="*/ 11 w 179"/>
                <a:gd name="T13" fmla="*/ 49 h 179"/>
                <a:gd name="T14" fmla="*/ 20 w 179"/>
                <a:gd name="T15" fmla="*/ 34 h 179"/>
                <a:gd name="T16" fmla="*/ 32 w 179"/>
                <a:gd name="T17" fmla="*/ 21 h 179"/>
                <a:gd name="T18" fmla="*/ 39 w 179"/>
                <a:gd name="T19" fmla="*/ 15 h 179"/>
                <a:gd name="T20" fmla="*/ 55 w 179"/>
                <a:gd name="T21" fmla="*/ 7 h 179"/>
                <a:gd name="T22" fmla="*/ 71 w 179"/>
                <a:gd name="T23" fmla="*/ 2 h 179"/>
                <a:gd name="T24" fmla="*/ 89 w 179"/>
                <a:gd name="T25" fmla="*/ 0 h 179"/>
                <a:gd name="T26" fmla="*/ 105 w 179"/>
                <a:gd name="T27" fmla="*/ 2 h 179"/>
                <a:gd name="T28" fmla="*/ 123 w 179"/>
                <a:gd name="T29" fmla="*/ 6 h 179"/>
                <a:gd name="T30" fmla="*/ 138 w 179"/>
                <a:gd name="T31" fmla="*/ 14 h 179"/>
                <a:gd name="T32" fmla="*/ 152 w 179"/>
                <a:gd name="T33" fmla="*/ 25 h 179"/>
                <a:gd name="T34" fmla="*/ 158 w 179"/>
                <a:gd name="T35" fmla="*/ 32 h 179"/>
                <a:gd name="T36" fmla="*/ 169 w 179"/>
                <a:gd name="T37" fmla="*/ 46 h 179"/>
                <a:gd name="T38" fmla="*/ 175 w 179"/>
                <a:gd name="T39" fmla="*/ 63 h 179"/>
                <a:gd name="T40" fmla="*/ 178 w 179"/>
                <a:gd name="T41" fmla="*/ 80 h 179"/>
                <a:gd name="T42" fmla="*/ 179 w 179"/>
                <a:gd name="T43" fmla="*/ 96 h 179"/>
                <a:gd name="T44" fmla="*/ 175 w 179"/>
                <a:gd name="T45" fmla="*/ 114 h 179"/>
                <a:gd name="T46" fmla="*/ 170 w 179"/>
                <a:gd name="T47" fmla="*/ 130 h 179"/>
                <a:gd name="T48" fmla="*/ 161 w 179"/>
                <a:gd name="T49" fmla="*/ 145 h 179"/>
                <a:gd name="T50" fmla="*/ 147 w 179"/>
                <a:gd name="T51" fmla="*/ 157 h 179"/>
                <a:gd name="T52" fmla="*/ 140 w 179"/>
                <a:gd name="T53" fmla="*/ 162 h 179"/>
                <a:gd name="T54" fmla="*/ 124 w 179"/>
                <a:gd name="T55" fmla="*/ 172 h 179"/>
                <a:gd name="T56" fmla="*/ 108 w 179"/>
                <a:gd name="T57" fmla="*/ 177 h 179"/>
                <a:gd name="T58" fmla="*/ 90 w 179"/>
                <a:gd name="T59" fmla="*/ 179 h 179"/>
                <a:gd name="T60" fmla="*/ 74 w 179"/>
                <a:gd name="T61" fmla="*/ 177 h 179"/>
                <a:gd name="T62" fmla="*/ 58 w 179"/>
                <a:gd name="T63" fmla="*/ 172 h 179"/>
                <a:gd name="T64" fmla="*/ 42 w 179"/>
                <a:gd name="T65" fmla="*/ 165 h 179"/>
                <a:gd name="T66" fmla="*/ 28 w 179"/>
                <a:gd name="T67" fmla="*/ 153 h 179"/>
                <a:gd name="T68" fmla="*/ 22 w 179"/>
                <a:gd name="T69" fmla="*/ 14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9" h="179">
                  <a:moveTo>
                    <a:pt x="22" y="146"/>
                  </a:moveTo>
                  <a:lnTo>
                    <a:pt x="22" y="146"/>
                  </a:lnTo>
                  <a:lnTo>
                    <a:pt x="16" y="140"/>
                  </a:lnTo>
                  <a:lnTo>
                    <a:pt x="12" y="131"/>
                  </a:lnTo>
                  <a:lnTo>
                    <a:pt x="8" y="123"/>
                  </a:lnTo>
                  <a:lnTo>
                    <a:pt x="4" y="115"/>
                  </a:lnTo>
                  <a:lnTo>
                    <a:pt x="3" y="107"/>
                  </a:lnTo>
                  <a:lnTo>
                    <a:pt x="1" y="99"/>
                  </a:lnTo>
                  <a:lnTo>
                    <a:pt x="0" y="91"/>
                  </a:lnTo>
                  <a:lnTo>
                    <a:pt x="1" y="81"/>
                  </a:lnTo>
                  <a:lnTo>
                    <a:pt x="3" y="73"/>
                  </a:lnTo>
                  <a:lnTo>
                    <a:pt x="4" y="65"/>
                  </a:lnTo>
                  <a:lnTo>
                    <a:pt x="7" y="57"/>
                  </a:lnTo>
                  <a:lnTo>
                    <a:pt x="11" y="49"/>
                  </a:lnTo>
                  <a:lnTo>
                    <a:pt x="15" y="41"/>
                  </a:lnTo>
                  <a:lnTo>
                    <a:pt x="20" y="34"/>
                  </a:lnTo>
                  <a:lnTo>
                    <a:pt x="26" y="27"/>
                  </a:lnTo>
                  <a:lnTo>
                    <a:pt x="32" y="21"/>
                  </a:lnTo>
                  <a:lnTo>
                    <a:pt x="32" y="21"/>
                  </a:lnTo>
                  <a:lnTo>
                    <a:pt x="39" y="15"/>
                  </a:lnTo>
                  <a:lnTo>
                    <a:pt x="47" y="11"/>
                  </a:lnTo>
                  <a:lnTo>
                    <a:pt x="55" y="7"/>
                  </a:lnTo>
                  <a:lnTo>
                    <a:pt x="63" y="3"/>
                  </a:lnTo>
                  <a:lnTo>
                    <a:pt x="71" y="2"/>
                  </a:lnTo>
                  <a:lnTo>
                    <a:pt x="80" y="0"/>
                  </a:lnTo>
                  <a:lnTo>
                    <a:pt x="89" y="0"/>
                  </a:lnTo>
                  <a:lnTo>
                    <a:pt x="97" y="0"/>
                  </a:lnTo>
                  <a:lnTo>
                    <a:pt x="105" y="2"/>
                  </a:lnTo>
                  <a:lnTo>
                    <a:pt x="115" y="3"/>
                  </a:lnTo>
                  <a:lnTo>
                    <a:pt x="123" y="6"/>
                  </a:lnTo>
                  <a:lnTo>
                    <a:pt x="131" y="10"/>
                  </a:lnTo>
                  <a:lnTo>
                    <a:pt x="138" y="14"/>
                  </a:lnTo>
                  <a:lnTo>
                    <a:pt x="146" y="19"/>
                  </a:lnTo>
                  <a:lnTo>
                    <a:pt x="152" y="25"/>
                  </a:lnTo>
                  <a:lnTo>
                    <a:pt x="158" y="32"/>
                  </a:lnTo>
                  <a:lnTo>
                    <a:pt x="158" y="32"/>
                  </a:lnTo>
                  <a:lnTo>
                    <a:pt x="163" y="38"/>
                  </a:lnTo>
                  <a:lnTo>
                    <a:pt x="169" y="46"/>
                  </a:lnTo>
                  <a:lnTo>
                    <a:pt x="173" y="54"/>
                  </a:lnTo>
                  <a:lnTo>
                    <a:pt x="175" y="63"/>
                  </a:lnTo>
                  <a:lnTo>
                    <a:pt x="177" y="71"/>
                  </a:lnTo>
                  <a:lnTo>
                    <a:pt x="178" y="80"/>
                  </a:lnTo>
                  <a:lnTo>
                    <a:pt x="179" y="88"/>
                  </a:lnTo>
                  <a:lnTo>
                    <a:pt x="179" y="96"/>
                  </a:lnTo>
                  <a:lnTo>
                    <a:pt x="178" y="106"/>
                  </a:lnTo>
                  <a:lnTo>
                    <a:pt x="175" y="114"/>
                  </a:lnTo>
                  <a:lnTo>
                    <a:pt x="173" y="122"/>
                  </a:lnTo>
                  <a:lnTo>
                    <a:pt x="170" y="130"/>
                  </a:lnTo>
                  <a:lnTo>
                    <a:pt x="165" y="137"/>
                  </a:lnTo>
                  <a:lnTo>
                    <a:pt x="161" y="145"/>
                  </a:lnTo>
                  <a:lnTo>
                    <a:pt x="154" y="152"/>
                  </a:lnTo>
                  <a:lnTo>
                    <a:pt x="147" y="157"/>
                  </a:lnTo>
                  <a:lnTo>
                    <a:pt x="147" y="157"/>
                  </a:lnTo>
                  <a:lnTo>
                    <a:pt x="140" y="162"/>
                  </a:lnTo>
                  <a:lnTo>
                    <a:pt x="132" y="168"/>
                  </a:lnTo>
                  <a:lnTo>
                    <a:pt x="124" y="172"/>
                  </a:lnTo>
                  <a:lnTo>
                    <a:pt x="116" y="175"/>
                  </a:lnTo>
                  <a:lnTo>
                    <a:pt x="108" y="177"/>
                  </a:lnTo>
                  <a:lnTo>
                    <a:pt x="100" y="179"/>
                  </a:lnTo>
                  <a:lnTo>
                    <a:pt x="90" y="179"/>
                  </a:lnTo>
                  <a:lnTo>
                    <a:pt x="82" y="179"/>
                  </a:lnTo>
                  <a:lnTo>
                    <a:pt x="74" y="177"/>
                  </a:lnTo>
                  <a:lnTo>
                    <a:pt x="66" y="175"/>
                  </a:lnTo>
                  <a:lnTo>
                    <a:pt x="58" y="172"/>
                  </a:lnTo>
                  <a:lnTo>
                    <a:pt x="50" y="169"/>
                  </a:lnTo>
                  <a:lnTo>
                    <a:pt x="42" y="165"/>
                  </a:lnTo>
                  <a:lnTo>
                    <a:pt x="35" y="160"/>
                  </a:lnTo>
                  <a:lnTo>
                    <a:pt x="28" y="153"/>
                  </a:lnTo>
                  <a:lnTo>
                    <a:pt x="22" y="146"/>
                  </a:lnTo>
                  <a:lnTo>
                    <a:pt x="22" y="1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0" name="Freeform 696"/>
            <p:cNvSpPr/>
            <p:nvPr/>
          </p:nvSpPr>
          <p:spPr bwMode="auto">
            <a:xfrm>
              <a:off x="2252513" y="1243612"/>
              <a:ext cx="195480" cy="194265"/>
            </a:xfrm>
            <a:custGeom>
              <a:avLst/>
              <a:gdLst>
                <a:gd name="T0" fmla="*/ 19 w 161"/>
                <a:gd name="T1" fmla="*/ 132 h 160"/>
                <a:gd name="T2" fmla="*/ 19 w 161"/>
                <a:gd name="T3" fmla="*/ 132 h 160"/>
                <a:gd name="T4" fmla="*/ 14 w 161"/>
                <a:gd name="T5" fmla="*/ 125 h 160"/>
                <a:gd name="T6" fmla="*/ 10 w 161"/>
                <a:gd name="T7" fmla="*/ 118 h 160"/>
                <a:gd name="T8" fmla="*/ 4 w 161"/>
                <a:gd name="T9" fmla="*/ 104 h 160"/>
                <a:gd name="T10" fmla="*/ 0 w 161"/>
                <a:gd name="T11" fmla="*/ 89 h 160"/>
                <a:gd name="T12" fmla="*/ 0 w 161"/>
                <a:gd name="T13" fmla="*/ 74 h 160"/>
                <a:gd name="T14" fmla="*/ 3 w 161"/>
                <a:gd name="T15" fmla="*/ 58 h 160"/>
                <a:gd name="T16" fmla="*/ 8 w 161"/>
                <a:gd name="T17" fmla="*/ 44 h 160"/>
                <a:gd name="T18" fmla="*/ 18 w 161"/>
                <a:gd name="T19" fmla="*/ 31 h 160"/>
                <a:gd name="T20" fmla="*/ 23 w 161"/>
                <a:gd name="T21" fmla="*/ 24 h 160"/>
                <a:gd name="T22" fmla="*/ 29 w 161"/>
                <a:gd name="T23" fmla="*/ 18 h 160"/>
                <a:gd name="T24" fmla="*/ 29 w 161"/>
                <a:gd name="T25" fmla="*/ 18 h 160"/>
                <a:gd name="T26" fmla="*/ 35 w 161"/>
                <a:gd name="T27" fmla="*/ 13 h 160"/>
                <a:gd name="T28" fmla="*/ 42 w 161"/>
                <a:gd name="T29" fmla="*/ 9 h 160"/>
                <a:gd name="T30" fmla="*/ 57 w 161"/>
                <a:gd name="T31" fmla="*/ 4 h 160"/>
                <a:gd name="T32" fmla="*/ 72 w 161"/>
                <a:gd name="T33" fmla="*/ 0 h 160"/>
                <a:gd name="T34" fmla="*/ 88 w 161"/>
                <a:gd name="T35" fmla="*/ 0 h 160"/>
                <a:gd name="T36" fmla="*/ 103 w 161"/>
                <a:gd name="T37" fmla="*/ 2 h 160"/>
                <a:gd name="T38" fmla="*/ 118 w 161"/>
                <a:gd name="T39" fmla="*/ 9 h 160"/>
                <a:gd name="T40" fmla="*/ 130 w 161"/>
                <a:gd name="T41" fmla="*/ 17 h 160"/>
                <a:gd name="T42" fmla="*/ 137 w 161"/>
                <a:gd name="T43" fmla="*/ 23 h 160"/>
                <a:gd name="T44" fmla="*/ 142 w 161"/>
                <a:gd name="T45" fmla="*/ 28 h 160"/>
                <a:gd name="T46" fmla="*/ 142 w 161"/>
                <a:gd name="T47" fmla="*/ 28 h 160"/>
                <a:gd name="T48" fmla="*/ 148 w 161"/>
                <a:gd name="T49" fmla="*/ 35 h 160"/>
                <a:gd name="T50" fmla="*/ 152 w 161"/>
                <a:gd name="T51" fmla="*/ 41 h 160"/>
                <a:gd name="T52" fmla="*/ 158 w 161"/>
                <a:gd name="T53" fmla="*/ 56 h 160"/>
                <a:gd name="T54" fmla="*/ 161 w 161"/>
                <a:gd name="T55" fmla="*/ 71 h 160"/>
                <a:gd name="T56" fmla="*/ 161 w 161"/>
                <a:gd name="T57" fmla="*/ 87 h 160"/>
                <a:gd name="T58" fmla="*/ 158 w 161"/>
                <a:gd name="T59" fmla="*/ 102 h 160"/>
                <a:gd name="T60" fmla="*/ 153 w 161"/>
                <a:gd name="T61" fmla="*/ 117 h 160"/>
                <a:gd name="T62" fmla="*/ 145 w 161"/>
                <a:gd name="T63" fmla="*/ 131 h 160"/>
                <a:gd name="T64" fmla="*/ 139 w 161"/>
                <a:gd name="T65" fmla="*/ 136 h 160"/>
                <a:gd name="T66" fmla="*/ 133 w 161"/>
                <a:gd name="T67" fmla="*/ 141 h 160"/>
                <a:gd name="T68" fmla="*/ 133 w 161"/>
                <a:gd name="T69" fmla="*/ 141 h 160"/>
                <a:gd name="T70" fmla="*/ 126 w 161"/>
                <a:gd name="T71" fmla="*/ 147 h 160"/>
                <a:gd name="T72" fmla="*/ 119 w 161"/>
                <a:gd name="T73" fmla="*/ 151 h 160"/>
                <a:gd name="T74" fmla="*/ 104 w 161"/>
                <a:gd name="T75" fmla="*/ 158 h 160"/>
                <a:gd name="T76" fmla="*/ 89 w 161"/>
                <a:gd name="T77" fmla="*/ 160 h 160"/>
                <a:gd name="T78" fmla="*/ 75 w 161"/>
                <a:gd name="T79" fmla="*/ 160 h 160"/>
                <a:gd name="T80" fmla="*/ 58 w 161"/>
                <a:gd name="T81" fmla="*/ 158 h 160"/>
                <a:gd name="T82" fmla="*/ 45 w 161"/>
                <a:gd name="T83" fmla="*/ 152 h 160"/>
                <a:gd name="T84" fmla="*/ 31 w 161"/>
                <a:gd name="T85" fmla="*/ 144 h 160"/>
                <a:gd name="T86" fmla="*/ 25 w 161"/>
                <a:gd name="T87" fmla="*/ 139 h 160"/>
                <a:gd name="T88" fmla="*/ 19 w 161"/>
                <a:gd name="T89" fmla="*/ 132 h 160"/>
                <a:gd name="T90" fmla="*/ 19 w 161"/>
                <a:gd name="T91" fmla="*/ 1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61" h="160">
                  <a:moveTo>
                    <a:pt x="19" y="132"/>
                  </a:moveTo>
                  <a:lnTo>
                    <a:pt x="19" y="132"/>
                  </a:lnTo>
                  <a:lnTo>
                    <a:pt x="14" y="125"/>
                  </a:lnTo>
                  <a:lnTo>
                    <a:pt x="10" y="118"/>
                  </a:lnTo>
                  <a:lnTo>
                    <a:pt x="4" y="104"/>
                  </a:lnTo>
                  <a:lnTo>
                    <a:pt x="0" y="89"/>
                  </a:lnTo>
                  <a:lnTo>
                    <a:pt x="0" y="74"/>
                  </a:lnTo>
                  <a:lnTo>
                    <a:pt x="3" y="58"/>
                  </a:lnTo>
                  <a:lnTo>
                    <a:pt x="8" y="44"/>
                  </a:lnTo>
                  <a:lnTo>
                    <a:pt x="18" y="31"/>
                  </a:lnTo>
                  <a:lnTo>
                    <a:pt x="23" y="24"/>
                  </a:lnTo>
                  <a:lnTo>
                    <a:pt x="29" y="18"/>
                  </a:lnTo>
                  <a:lnTo>
                    <a:pt x="29" y="18"/>
                  </a:lnTo>
                  <a:lnTo>
                    <a:pt x="35" y="13"/>
                  </a:lnTo>
                  <a:lnTo>
                    <a:pt x="42" y="9"/>
                  </a:lnTo>
                  <a:lnTo>
                    <a:pt x="57" y="4"/>
                  </a:lnTo>
                  <a:lnTo>
                    <a:pt x="72" y="0"/>
                  </a:lnTo>
                  <a:lnTo>
                    <a:pt x="88" y="0"/>
                  </a:lnTo>
                  <a:lnTo>
                    <a:pt x="103" y="2"/>
                  </a:lnTo>
                  <a:lnTo>
                    <a:pt x="118" y="9"/>
                  </a:lnTo>
                  <a:lnTo>
                    <a:pt x="130" y="17"/>
                  </a:lnTo>
                  <a:lnTo>
                    <a:pt x="137" y="23"/>
                  </a:lnTo>
                  <a:lnTo>
                    <a:pt x="142" y="28"/>
                  </a:lnTo>
                  <a:lnTo>
                    <a:pt x="142" y="28"/>
                  </a:lnTo>
                  <a:lnTo>
                    <a:pt x="148" y="35"/>
                  </a:lnTo>
                  <a:lnTo>
                    <a:pt x="152" y="41"/>
                  </a:lnTo>
                  <a:lnTo>
                    <a:pt x="158" y="56"/>
                  </a:lnTo>
                  <a:lnTo>
                    <a:pt x="161" y="71"/>
                  </a:lnTo>
                  <a:lnTo>
                    <a:pt x="161" y="87"/>
                  </a:lnTo>
                  <a:lnTo>
                    <a:pt x="158" y="102"/>
                  </a:lnTo>
                  <a:lnTo>
                    <a:pt x="153" y="117"/>
                  </a:lnTo>
                  <a:lnTo>
                    <a:pt x="145" y="131"/>
                  </a:lnTo>
                  <a:lnTo>
                    <a:pt x="139" y="136"/>
                  </a:lnTo>
                  <a:lnTo>
                    <a:pt x="133" y="141"/>
                  </a:lnTo>
                  <a:lnTo>
                    <a:pt x="133" y="141"/>
                  </a:lnTo>
                  <a:lnTo>
                    <a:pt x="126" y="147"/>
                  </a:lnTo>
                  <a:lnTo>
                    <a:pt x="119" y="151"/>
                  </a:lnTo>
                  <a:lnTo>
                    <a:pt x="104" y="158"/>
                  </a:lnTo>
                  <a:lnTo>
                    <a:pt x="89" y="160"/>
                  </a:lnTo>
                  <a:lnTo>
                    <a:pt x="75" y="160"/>
                  </a:lnTo>
                  <a:lnTo>
                    <a:pt x="58" y="158"/>
                  </a:lnTo>
                  <a:lnTo>
                    <a:pt x="45" y="152"/>
                  </a:lnTo>
                  <a:lnTo>
                    <a:pt x="31" y="144"/>
                  </a:lnTo>
                  <a:lnTo>
                    <a:pt x="25" y="139"/>
                  </a:lnTo>
                  <a:lnTo>
                    <a:pt x="19" y="132"/>
                  </a:lnTo>
                  <a:lnTo>
                    <a:pt x="19" y="132"/>
                  </a:ln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pic>
          <p:nvPicPr>
            <p:cNvPr id="121" name="Picture 69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0085" y="1239970"/>
              <a:ext cx="201550" cy="201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2" name="Freeform 698"/>
            <p:cNvSpPr/>
            <p:nvPr/>
          </p:nvSpPr>
          <p:spPr bwMode="auto">
            <a:xfrm>
              <a:off x="1959901" y="495691"/>
              <a:ext cx="1200803" cy="982254"/>
            </a:xfrm>
            <a:custGeom>
              <a:avLst/>
              <a:gdLst>
                <a:gd name="T0" fmla="*/ 848 w 989"/>
                <a:gd name="T1" fmla="*/ 433 h 809"/>
                <a:gd name="T2" fmla="*/ 862 w 989"/>
                <a:gd name="T3" fmla="*/ 479 h 809"/>
                <a:gd name="T4" fmla="*/ 869 w 989"/>
                <a:gd name="T5" fmla="*/ 539 h 809"/>
                <a:gd name="T6" fmla="*/ 861 w 989"/>
                <a:gd name="T7" fmla="*/ 625 h 809"/>
                <a:gd name="T8" fmla="*/ 841 w 989"/>
                <a:gd name="T9" fmla="*/ 698 h 809"/>
                <a:gd name="T10" fmla="*/ 810 w 989"/>
                <a:gd name="T11" fmla="*/ 767 h 809"/>
                <a:gd name="T12" fmla="*/ 889 w 989"/>
                <a:gd name="T13" fmla="*/ 788 h 809"/>
                <a:gd name="T14" fmla="*/ 934 w 989"/>
                <a:gd name="T15" fmla="*/ 698 h 809"/>
                <a:gd name="T16" fmla="*/ 966 w 989"/>
                <a:gd name="T17" fmla="*/ 607 h 809"/>
                <a:gd name="T18" fmla="*/ 983 w 989"/>
                <a:gd name="T19" fmla="*/ 529 h 809"/>
                <a:gd name="T20" fmla="*/ 989 w 989"/>
                <a:gd name="T21" fmla="*/ 444 h 809"/>
                <a:gd name="T22" fmla="*/ 980 w 989"/>
                <a:gd name="T23" fmla="*/ 356 h 809"/>
                <a:gd name="T24" fmla="*/ 951 w 989"/>
                <a:gd name="T25" fmla="*/ 269 h 809"/>
                <a:gd name="T26" fmla="*/ 896 w 989"/>
                <a:gd name="T27" fmla="*/ 184 h 809"/>
                <a:gd name="T28" fmla="*/ 812 w 989"/>
                <a:gd name="T29" fmla="*/ 105 h 809"/>
                <a:gd name="T30" fmla="*/ 749 w 989"/>
                <a:gd name="T31" fmla="*/ 63 h 809"/>
                <a:gd name="T32" fmla="*/ 653 w 989"/>
                <a:gd name="T33" fmla="*/ 23 h 809"/>
                <a:gd name="T34" fmla="*/ 560 w 989"/>
                <a:gd name="T35" fmla="*/ 3 h 809"/>
                <a:gd name="T36" fmla="*/ 472 w 989"/>
                <a:gd name="T37" fmla="*/ 1 h 809"/>
                <a:gd name="T38" fmla="*/ 390 w 989"/>
                <a:gd name="T39" fmla="*/ 13 h 809"/>
                <a:gd name="T40" fmla="*/ 316 w 989"/>
                <a:gd name="T41" fmla="*/ 35 h 809"/>
                <a:gd name="T42" fmla="*/ 216 w 989"/>
                <a:gd name="T43" fmla="*/ 81 h 809"/>
                <a:gd name="T44" fmla="*/ 140 w 989"/>
                <a:gd name="T45" fmla="*/ 130 h 809"/>
                <a:gd name="T46" fmla="*/ 120 w 989"/>
                <a:gd name="T47" fmla="*/ 146 h 809"/>
                <a:gd name="T48" fmla="*/ 85 w 989"/>
                <a:gd name="T49" fmla="*/ 177 h 809"/>
                <a:gd name="T50" fmla="*/ 48 w 989"/>
                <a:gd name="T51" fmla="*/ 224 h 809"/>
                <a:gd name="T52" fmla="*/ 17 w 989"/>
                <a:gd name="T53" fmla="*/ 292 h 809"/>
                <a:gd name="T54" fmla="*/ 0 w 989"/>
                <a:gd name="T55" fmla="*/ 383 h 809"/>
                <a:gd name="T56" fmla="*/ 0 w 989"/>
                <a:gd name="T57" fmla="*/ 441 h 809"/>
                <a:gd name="T58" fmla="*/ 9 w 989"/>
                <a:gd name="T59" fmla="*/ 505 h 809"/>
                <a:gd name="T60" fmla="*/ 27 w 989"/>
                <a:gd name="T61" fmla="*/ 562 h 809"/>
                <a:gd name="T62" fmla="*/ 70 w 989"/>
                <a:gd name="T63" fmla="*/ 647 h 809"/>
                <a:gd name="T64" fmla="*/ 112 w 989"/>
                <a:gd name="T65" fmla="*/ 703 h 809"/>
                <a:gd name="T66" fmla="*/ 158 w 989"/>
                <a:gd name="T67" fmla="*/ 686 h 809"/>
                <a:gd name="T68" fmla="*/ 177 w 989"/>
                <a:gd name="T69" fmla="*/ 674 h 809"/>
                <a:gd name="T70" fmla="*/ 194 w 989"/>
                <a:gd name="T71" fmla="*/ 657 h 809"/>
                <a:gd name="T72" fmla="*/ 173 w 989"/>
                <a:gd name="T73" fmla="*/ 609 h 809"/>
                <a:gd name="T74" fmla="*/ 135 w 989"/>
                <a:gd name="T75" fmla="*/ 525 h 809"/>
                <a:gd name="T76" fmla="*/ 123 w 989"/>
                <a:gd name="T77" fmla="*/ 482 h 809"/>
                <a:gd name="T78" fmla="*/ 121 w 989"/>
                <a:gd name="T79" fmla="*/ 439 h 809"/>
                <a:gd name="T80" fmla="*/ 128 w 989"/>
                <a:gd name="T81" fmla="*/ 408 h 809"/>
                <a:gd name="T82" fmla="*/ 154 w 989"/>
                <a:gd name="T83" fmla="*/ 356 h 809"/>
                <a:gd name="T84" fmla="*/ 187 w 989"/>
                <a:gd name="T85" fmla="*/ 317 h 809"/>
                <a:gd name="T86" fmla="*/ 198 w 989"/>
                <a:gd name="T87" fmla="*/ 328 h 809"/>
                <a:gd name="T88" fmla="*/ 233 w 989"/>
                <a:gd name="T89" fmla="*/ 343 h 809"/>
                <a:gd name="T90" fmla="*/ 330 w 989"/>
                <a:gd name="T91" fmla="*/ 360 h 809"/>
                <a:gd name="T92" fmla="*/ 480 w 989"/>
                <a:gd name="T93" fmla="*/ 366 h 809"/>
                <a:gd name="T94" fmla="*/ 629 w 989"/>
                <a:gd name="T95" fmla="*/ 358 h 809"/>
                <a:gd name="T96" fmla="*/ 719 w 989"/>
                <a:gd name="T97" fmla="*/ 340 h 809"/>
                <a:gd name="T98" fmla="*/ 748 w 989"/>
                <a:gd name="T99" fmla="*/ 324 h 809"/>
                <a:gd name="T100" fmla="*/ 753 w 989"/>
                <a:gd name="T101" fmla="*/ 312 h 809"/>
                <a:gd name="T102" fmla="*/ 783 w 989"/>
                <a:gd name="T103" fmla="*/ 332 h 809"/>
                <a:gd name="T104" fmla="*/ 818 w 989"/>
                <a:gd name="T105" fmla="*/ 379 h 809"/>
                <a:gd name="T106" fmla="*/ 841 w 989"/>
                <a:gd name="T107" fmla="*/ 420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89" h="809">
                  <a:moveTo>
                    <a:pt x="841" y="420"/>
                  </a:moveTo>
                  <a:lnTo>
                    <a:pt x="841" y="420"/>
                  </a:lnTo>
                  <a:lnTo>
                    <a:pt x="848" y="433"/>
                  </a:lnTo>
                  <a:lnTo>
                    <a:pt x="853" y="448"/>
                  </a:lnTo>
                  <a:lnTo>
                    <a:pt x="858" y="463"/>
                  </a:lnTo>
                  <a:lnTo>
                    <a:pt x="862" y="479"/>
                  </a:lnTo>
                  <a:lnTo>
                    <a:pt x="865" y="494"/>
                  </a:lnTo>
                  <a:lnTo>
                    <a:pt x="868" y="509"/>
                  </a:lnTo>
                  <a:lnTo>
                    <a:pt x="869" y="539"/>
                  </a:lnTo>
                  <a:lnTo>
                    <a:pt x="869" y="568"/>
                  </a:lnTo>
                  <a:lnTo>
                    <a:pt x="866" y="597"/>
                  </a:lnTo>
                  <a:lnTo>
                    <a:pt x="861" y="625"/>
                  </a:lnTo>
                  <a:lnTo>
                    <a:pt x="856" y="651"/>
                  </a:lnTo>
                  <a:lnTo>
                    <a:pt x="849" y="675"/>
                  </a:lnTo>
                  <a:lnTo>
                    <a:pt x="841" y="698"/>
                  </a:lnTo>
                  <a:lnTo>
                    <a:pt x="826" y="734"/>
                  </a:lnTo>
                  <a:lnTo>
                    <a:pt x="815" y="759"/>
                  </a:lnTo>
                  <a:lnTo>
                    <a:pt x="810" y="767"/>
                  </a:lnTo>
                  <a:lnTo>
                    <a:pt x="877" y="809"/>
                  </a:lnTo>
                  <a:lnTo>
                    <a:pt x="877" y="809"/>
                  </a:lnTo>
                  <a:lnTo>
                    <a:pt x="889" y="788"/>
                  </a:lnTo>
                  <a:lnTo>
                    <a:pt x="902" y="765"/>
                  </a:lnTo>
                  <a:lnTo>
                    <a:pt x="916" y="736"/>
                  </a:lnTo>
                  <a:lnTo>
                    <a:pt x="934" y="698"/>
                  </a:lnTo>
                  <a:lnTo>
                    <a:pt x="950" y="656"/>
                  </a:lnTo>
                  <a:lnTo>
                    <a:pt x="958" y="632"/>
                  </a:lnTo>
                  <a:lnTo>
                    <a:pt x="966" y="607"/>
                  </a:lnTo>
                  <a:lnTo>
                    <a:pt x="973" y="582"/>
                  </a:lnTo>
                  <a:lnTo>
                    <a:pt x="978" y="556"/>
                  </a:lnTo>
                  <a:lnTo>
                    <a:pt x="983" y="529"/>
                  </a:lnTo>
                  <a:lnTo>
                    <a:pt x="987" y="501"/>
                  </a:lnTo>
                  <a:lnTo>
                    <a:pt x="989" y="472"/>
                  </a:lnTo>
                  <a:lnTo>
                    <a:pt x="989" y="444"/>
                  </a:lnTo>
                  <a:lnTo>
                    <a:pt x="988" y="414"/>
                  </a:lnTo>
                  <a:lnTo>
                    <a:pt x="985" y="386"/>
                  </a:lnTo>
                  <a:lnTo>
                    <a:pt x="980" y="356"/>
                  </a:lnTo>
                  <a:lnTo>
                    <a:pt x="973" y="327"/>
                  </a:lnTo>
                  <a:lnTo>
                    <a:pt x="964" y="297"/>
                  </a:lnTo>
                  <a:lnTo>
                    <a:pt x="951" y="269"/>
                  </a:lnTo>
                  <a:lnTo>
                    <a:pt x="935" y="240"/>
                  </a:lnTo>
                  <a:lnTo>
                    <a:pt x="918" y="212"/>
                  </a:lnTo>
                  <a:lnTo>
                    <a:pt x="896" y="184"/>
                  </a:lnTo>
                  <a:lnTo>
                    <a:pt x="872" y="157"/>
                  </a:lnTo>
                  <a:lnTo>
                    <a:pt x="845" y="131"/>
                  </a:lnTo>
                  <a:lnTo>
                    <a:pt x="812" y="105"/>
                  </a:lnTo>
                  <a:lnTo>
                    <a:pt x="812" y="105"/>
                  </a:lnTo>
                  <a:lnTo>
                    <a:pt x="781" y="84"/>
                  </a:lnTo>
                  <a:lnTo>
                    <a:pt x="749" y="63"/>
                  </a:lnTo>
                  <a:lnTo>
                    <a:pt x="717" y="47"/>
                  </a:lnTo>
                  <a:lnTo>
                    <a:pt x="684" y="34"/>
                  </a:lnTo>
                  <a:lnTo>
                    <a:pt x="653" y="23"/>
                  </a:lnTo>
                  <a:lnTo>
                    <a:pt x="622" y="13"/>
                  </a:lnTo>
                  <a:lnTo>
                    <a:pt x="591" y="8"/>
                  </a:lnTo>
                  <a:lnTo>
                    <a:pt x="560" y="3"/>
                  </a:lnTo>
                  <a:lnTo>
                    <a:pt x="530" y="1"/>
                  </a:lnTo>
                  <a:lnTo>
                    <a:pt x="501" y="0"/>
                  </a:lnTo>
                  <a:lnTo>
                    <a:pt x="472" y="1"/>
                  </a:lnTo>
                  <a:lnTo>
                    <a:pt x="444" y="4"/>
                  </a:lnTo>
                  <a:lnTo>
                    <a:pt x="417" y="8"/>
                  </a:lnTo>
                  <a:lnTo>
                    <a:pt x="390" y="13"/>
                  </a:lnTo>
                  <a:lnTo>
                    <a:pt x="364" y="20"/>
                  </a:lnTo>
                  <a:lnTo>
                    <a:pt x="340" y="27"/>
                  </a:lnTo>
                  <a:lnTo>
                    <a:pt x="316" y="35"/>
                  </a:lnTo>
                  <a:lnTo>
                    <a:pt x="294" y="45"/>
                  </a:lnTo>
                  <a:lnTo>
                    <a:pt x="252" y="62"/>
                  </a:lnTo>
                  <a:lnTo>
                    <a:pt x="216" y="81"/>
                  </a:lnTo>
                  <a:lnTo>
                    <a:pt x="183" y="100"/>
                  </a:lnTo>
                  <a:lnTo>
                    <a:pt x="159" y="116"/>
                  </a:lnTo>
                  <a:lnTo>
                    <a:pt x="140" y="130"/>
                  </a:lnTo>
                  <a:lnTo>
                    <a:pt x="125" y="142"/>
                  </a:lnTo>
                  <a:lnTo>
                    <a:pt x="125" y="142"/>
                  </a:lnTo>
                  <a:lnTo>
                    <a:pt x="120" y="146"/>
                  </a:lnTo>
                  <a:lnTo>
                    <a:pt x="105" y="157"/>
                  </a:lnTo>
                  <a:lnTo>
                    <a:pt x="96" y="166"/>
                  </a:lnTo>
                  <a:lnTo>
                    <a:pt x="85" y="177"/>
                  </a:lnTo>
                  <a:lnTo>
                    <a:pt x="73" y="190"/>
                  </a:lnTo>
                  <a:lnTo>
                    <a:pt x="60" y="205"/>
                  </a:lnTo>
                  <a:lnTo>
                    <a:pt x="48" y="224"/>
                  </a:lnTo>
                  <a:lnTo>
                    <a:pt x="38" y="244"/>
                  </a:lnTo>
                  <a:lnTo>
                    <a:pt x="27" y="266"/>
                  </a:lnTo>
                  <a:lnTo>
                    <a:pt x="17" y="292"/>
                  </a:lnTo>
                  <a:lnTo>
                    <a:pt x="9" y="320"/>
                  </a:lnTo>
                  <a:lnTo>
                    <a:pt x="4" y="351"/>
                  </a:lnTo>
                  <a:lnTo>
                    <a:pt x="0" y="383"/>
                  </a:lnTo>
                  <a:lnTo>
                    <a:pt x="0" y="420"/>
                  </a:lnTo>
                  <a:lnTo>
                    <a:pt x="0" y="420"/>
                  </a:lnTo>
                  <a:lnTo>
                    <a:pt x="0" y="441"/>
                  </a:lnTo>
                  <a:lnTo>
                    <a:pt x="2" y="463"/>
                  </a:lnTo>
                  <a:lnTo>
                    <a:pt x="5" y="485"/>
                  </a:lnTo>
                  <a:lnTo>
                    <a:pt x="9" y="505"/>
                  </a:lnTo>
                  <a:lnTo>
                    <a:pt x="15" y="524"/>
                  </a:lnTo>
                  <a:lnTo>
                    <a:pt x="20" y="543"/>
                  </a:lnTo>
                  <a:lnTo>
                    <a:pt x="27" y="562"/>
                  </a:lnTo>
                  <a:lnTo>
                    <a:pt x="35" y="580"/>
                  </a:lnTo>
                  <a:lnTo>
                    <a:pt x="51" y="614"/>
                  </a:lnTo>
                  <a:lnTo>
                    <a:pt x="70" y="647"/>
                  </a:lnTo>
                  <a:lnTo>
                    <a:pt x="90" y="676"/>
                  </a:lnTo>
                  <a:lnTo>
                    <a:pt x="112" y="703"/>
                  </a:lnTo>
                  <a:lnTo>
                    <a:pt x="112" y="703"/>
                  </a:lnTo>
                  <a:lnTo>
                    <a:pt x="136" y="695"/>
                  </a:lnTo>
                  <a:lnTo>
                    <a:pt x="136" y="695"/>
                  </a:lnTo>
                  <a:lnTo>
                    <a:pt x="158" y="686"/>
                  </a:lnTo>
                  <a:lnTo>
                    <a:pt x="167" y="679"/>
                  </a:lnTo>
                  <a:lnTo>
                    <a:pt x="177" y="674"/>
                  </a:lnTo>
                  <a:lnTo>
                    <a:pt x="177" y="674"/>
                  </a:lnTo>
                  <a:lnTo>
                    <a:pt x="185" y="666"/>
                  </a:lnTo>
                  <a:lnTo>
                    <a:pt x="194" y="657"/>
                  </a:lnTo>
                  <a:lnTo>
                    <a:pt x="194" y="657"/>
                  </a:lnTo>
                  <a:lnTo>
                    <a:pt x="197" y="652"/>
                  </a:lnTo>
                  <a:lnTo>
                    <a:pt x="197" y="652"/>
                  </a:lnTo>
                  <a:lnTo>
                    <a:pt x="173" y="609"/>
                  </a:lnTo>
                  <a:lnTo>
                    <a:pt x="159" y="583"/>
                  </a:lnTo>
                  <a:lnTo>
                    <a:pt x="146" y="555"/>
                  </a:lnTo>
                  <a:lnTo>
                    <a:pt x="135" y="525"/>
                  </a:lnTo>
                  <a:lnTo>
                    <a:pt x="129" y="510"/>
                  </a:lnTo>
                  <a:lnTo>
                    <a:pt x="125" y="495"/>
                  </a:lnTo>
                  <a:lnTo>
                    <a:pt x="123" y="482"/>
                  </a:lnTo>
                  <a:lnTo>
                    <a:pt x="121" y="467"/>
                  </a:lnTo>
                  <a:lnTo>
                    <a:pt x="120" y="452"/>
                  </a:lnTo>
                  <a:lnTo>
                    <a:pt x="121" y="439"/>
                  </a:lnTo>
                  <a:lnTo>
                    <a:pt x="121" y="439"/>
                  </a:lnTo>
                  <a:lnTo>
                    <a:pt x="124" y="424"/>
                  </a:lnTo>
                  <a:lnTo>
                    <a:pt x="128" y="408"/>
                  </a:lnTo>
                  <a:lnTo>
                    <a:pt x="136" y="390"/>
                  </a:lnTo>
                  <a:lnTo>
                    <a:pt x="144" y="373"/>
                  </a:lnTo>
                  <a:lnTo>
                    <a:pt x="154" y="356"/>
                  </a:lnTo>
                  <a:lnTo>
                    <a:pt x="164" y="340"/>
                  </a:lnTo>
                  <a:lnTo>
                    <a:pt x="177" y="327"/>
                  </a:lnTo>
                  <a:lnTo>
                    <a:pt x="187" y="317"/>
                  </a:lnTo>
                  <a:lnTo>
                    <a:pt x="187" y="317"/>
                  </a:lnTo>
                  <a:lnTo>
                    <a:pt x="191" y="323"/>
                  </a:lnTo>
                  <a:lnTo>
                    <a:pt x="198" y="328"/>
                  </a:lnTo>
                  <a:lnTo>
                    <a:pt x="208" y="333"/>
                  </a:lnTo>
                  <a:lnTo>
                    <a:pt x="218" y="339"/>
                  </a:lnTo>
                  <a:lnTo>
                    <a:pt x="233" y="343"/>
                  </a:lnTo>
                  <a:lnTo>
                    <a:pt x="249" y="347"/>
                  </a:lnTo>
                  <a:lnTo>
                    <a:pt x="286" y="355"/>
                  </a:lnTo>
                  <a:lnTo>
                    <a:pt x="330" y="360"/>
                  </a:lnTo>
                  <a:lnTo>
                    <a:pt x="378" y="363"/>
                  </a:lnTo>
                  <a:lnTo>
                    <a:pt x="429" y="366"/>
                  </a:lnTo>
                  <a:lnTo>
                    <a:pt x="480" y="366"/>
                  </a:lnTo>
                  <a:lnTo>
                    <a:pt x="532" y="364"/>
                  </a:lnTo>
                  <a:lnTo>
                    <a:pt x="582" y="362"/>
                  </a:lnTo>
                  <a:lnTo>
                    <a:pt x="629" y="358"/>
                  </a:lnTo>
                  <a:lnTo>
                    <a:pt x="669" y="352"/>
                  </a:lnTo>
                  <a:lnTo>
                    <a:pt x="704" y="344"/>
                  </a:lnTo>
                  <a:lnTo>
                    <a:pt x="719" y="340"/>
                  </a:lnTo>
                  <a:lnTo>
                    <a:pt x="731" y="335"/>
                  </a:lnTo>
                  <a:lnTo>
                    <a:pt x="741" y="331"/>
                  </a:lnTo>
                  <a:lnTo>
                    <a:pt x="748" y="324"/>
                  </a:lnTo>
                  <a:lnTo>
                    <a:pt x="752" y="319"/>
                  </a:lnTo>
                  <a:lnTo>
                    <a:pt x="753" y="312"/>
                  </a:lnTo>
                  <a:lnTo>
                    <a:pt x="753" y="312"/>
                  </a:lnTo>
                  <a:lnTo>
                    <a:pt x="761" y="316"/>
                  </a:lnTo>
                  <a:lnTo>
                    <a:pt x="768" y="320"/>
                  </a:lnTo>
                  <a:lnTo>
                    <a:pt x="783" y="332"/>
                  </a:lnTo>
                  <a:lnTo>
                    <a:pt x="795" y="347"/>
                  </a:lnTo>
                  <a:lnTo>
                    <a:pt x="807" y="363"/>
                  </a:lnTo>
                  <a:lnTo>
                    <a:pt x="818" y="379"/>
                  </a:lnTo>
                  <a:lnTo>
                    <a:pt x="827" y="394"/>
                  </a:lnTo>
                  <a:lnTo>
                    <a:pt x="841" y="420"/>
                  </a:lnTo>
                  <a:lnTo>
                    <a:pt x="841" y="420"/>
                  </a:lnTo>
                  <a:close/>
                </a:path>
              </a:pathLst>
            </a:custGeom>
            <a:solidFill>
              <a:srgbClr val="E9E7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pic>
          <p:nvPicPr>
            <p:cNvPr id="123" name="Picture 69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4690" y="1501014"/>
              <a:ext cx="325394" cy="3096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4" name="Freeform 700"/>
            <p:cNvSpPr/>
            <p:nvPr/>
          </p:nvSpPr>
          <p:spPr bwMode="auto">
            <a:xfrm>
              <a:off x="1993898" y="1485230"/>
              <a:ext cx="275614" cy="275614"/>
            </a:xfrm>
            <a:custGeom>
              <a:avLst/>
              <a:gdLst>
                <a:gd name="T0" fmla="*/ 153 w 227"/>
                <a:gd name="T1" fmla="*/ 7 h 227"/>
                <a:gd name="T2" fmla="*/ 173 w 227"/>
                <a:gd name="T3" fmla="*/ 17 h 227"/>
                <a:gd name="T4" fmla="*/ 190 w 227"/>
                <a:gd name="T5" fmla="*/ 30 h 227"/>
                <a:gd name="T6" fmla="*/ 205 w 227"/>
                <a:gd name="T7" fmla="*/ 46 h 227"/>
                <a:gd name="T8" fmla="*/ 216 w 227"/>
                <a:gd name="T9" fmla="*/ 65 h 227"/>
                <a:gd name="T10" fmla="*/ 224 w 227"/>
                <a:gd name="T11" fmla="*/ 85 h 227"/>
                <a:gd name="T12" fmla="*/ 227 w 227"/>
                <a:gd name="T13" fmla="*/ 107 h 227"/>
                <a:gd name="T14" fmla="*/ 226 w 227"/>
                <a:gd name="T15" fmla="*/ 130 h 227"/>
                <a:gd name="T16" fmla="*/ 220 w 227"/>
                <a:gd name="T17" fmla="*/ 152 h 227"/>
                <a:gd name="T18" fmla="*/ 216 w 227"/>
                <a:gd name="T19" fmla="*/ 162 h 227"/>
                <a:gd name="T20" fmla="*/ 204 w 227"/>
                <a:gd name="T21" fmla="*/ 183 h 227"/>
                <a:gd name="T22" fmla="*/ 189 w 227"/>
                <a:gd name="T23" fmla="*/ 199 h 227"/>
                <a:gd name="T24" fmla="*/ 172 w 227"/>
                <a:gd name="T25" fmla="*/ 211 h 227"/>
                <a:gd name="T26" fmla="*/ 151 w 227"/>
                <a:gd name="T27" fmla="*/ 220 h 227"/>
                <a:gd name="T28" fmla="*/ 131 w 227"/>
                <a:gd name="T29" fmla="*/ 226 h 227"/>
                <a:gd name="T30" fmla="*/ 108 w 227"/>
                <a:gd name="T31" fmla="*/ 227 h 227"/>
                <a:gd name="T32" fmla="*/ 86 w 227"/>
                <a:gd name="T33" fmla="*/ 223 h 227"/>
                <a:gd name="T34" fmla="*/ 74 w 227"/>
                <a:gd name="T35" fmla="*/ 220 h 227"/>
                <a:gd name="T36" fmla="*/ 54 w 227"/>
                <a:gd name="T37" fmla="*/ 210 h 227"/>
                <a:gd name="T38" fmla="*/ 37 w 227"/>
                <a:gd name="T39" fmla="*/ 196 h 227"/>
                <a:gd name="T40" fmla="*/ 22 w 227"/>
                <a:gd name="T41" fmla="*/ 180 h 227"/>
                <a:gd name="T42" fmla="*/ 11 w 227"/>
                <a:gd name="T43" fmla="*/ 161 h 227"/>
                <a:gd name="T44" fmla="*/ 4 w 227"/>
                <a:gd name="T45" fmla="*/ 141 h 227"/>
                <a:gd name="T46" fmla="*/ 0 w 227"/>
                <a:gd name="T47" fmla="*/ 119 h 227"/>
                <a:gd name="T48" fmla="*/ 1 w 227"/>
                <a:gd name="T49" fmla="*/ 96 h 227"/>
                <a:gd name="T50" fmla="*/ 7 w 227"/>
                <a:gd name="T51" fmla="*/ 75 h 227"/>
                <a:gd name="T52" fmla="*/ 12 w 227"/>
                <a:gd name="T53" fmla="*/ 64 h 227"/>
                <a:gd name="T54" fmla="*/ 23 w 227"/>
                <a:gd name="T55" fmla="*/ 45 h 227"/>
                <a:gd name="T56" fmla="*/ 39 w 227"/>
                <a:gd name="T57" fmla="*/ 29 h 227"/>
                <a:gd name="T58" fmla="*/ 57 w 227"/>
                <a:gd name="T59" fmla="*/ 15 h 227"/>
                <a:gd name="T60" fmla="*/ 76 w 227"/>
                <a:gd name="T61" fmla="*/ 6 h 227"/>
                <a:gd name="T62" fmla="*/ 97 w 227"/>
                <a:gd name="T63" fmla="*/ 0 h 227"/>
                <a:gd name="T64" fmla="*/ 119 w 227"/>
                <a:gd name="T65" fmla="*/ 0 h 227"/>
                <a:gd name="T66" fmla="*/ 142 w 227"/>
                <a:gd name="T67" fmla="*/ 3 h 227"/>
                <a:gd name="T68" fmla="*/ 153 w 227"/>
                <a:gd name="T69" fmla="*/ 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27" h="227">
                  <a:moveTo>
                    <a:pt x="153" y="7"/>
                  </a:moveTo>
                  <a:lnTo>
                    <a:pt x="153" y="7"/>
                  </a:lnTo>
                  <a:lnTo>
                    <a:pt x="163" y="11"/>
                  </a:lnTo>
                  <a:lnTo>
                    <a:pt x="173" y="17"/>
                  </a:lnTo>
                  <a:lnTo>
                    <a:pt x="182" y="23"/>
                  </a:lnTo>
                  <a:lnTo>
                    <a:pt x="190" y="30"/>
                  </a:lnTo>
                  <a:lnTo>
                    <a:pt x="199" y="38"/>
                  </a:lnTo>
                  <a:lnTo>
                    <a:pt x="205" y="46"/>
                  </a:lnTo>
                  <a:lnTo>
                    <a:pt x="212" y="56"/>
                  </a:lnTo>
                  <a:lnTo>
                    <a:pt x="216" y="65"/>
                  </a:lnTo>
                  <a:lnTo>
                    <a:pt x="220" y="76"/>
                  </a:lnTo>
                  <a:lnTo>
                    <a:pt x="224" y="85"/>
                  </a:lnTo>
                  <a:lnTo>
                    <a:pt x="226" y="96"/>
                  </a:lnTo>
                  <a:lnTo>
                    <a:pt x="227" y="107"/>
                  </a:lnTo>
                  <a:lnTo>
                    <a:pt x="227" y="119"/>
                  </a:lnTo>
                  <a:lnTo>
                    <a:pt x="226" y="130"/>
                  </a:lnTo>
                  <a:lnTo>
                    <a:pt x="224" y="141"/>
                  </a:lnTo>
                  <a:lnTo>
                    <a:pt x="220" y="152"/>
                  </a:lnTo>
                  <a:lnTo>
                    <a:pt x="220" y="152"/>
                  </a:lnTo>
                  <a:lnTo>
                    <a:pt x="216" y="162"/>
                  </a:lnTo>
                  <a:lnTo>
                    <a:pt x="211" y="173"/>
                  </a:lnTo>
                  <a:lnTo>
                    <a:pt x="204" y="183"/>
                  </a:lnTo>
                  <a:lnTo>
                    <a:pt x="197" y="191"/>
                  </a:lnTo>
                  <a:lnTo>
                    <a:pt x="189" y="199"/>
                  </a:lnTo>
                  <a:lnTo>
                    <a:pt x="181" y="206"/>
                  </a:lnTo>
                  <a:lnTo>
                    <a:pt x="172" y="211"/>
                  </a:lnTo>
                  <a:lnTo>
                    <a:pt x="162" y="216"/>
                  </a:lnTo>
                  <a:lnTo>
                    <a:pt x="151" y="220"/>
                  </a:lnTo>
                  <a:lnTo>
                    <a:pt x="142" y="223"/>
                  </a:lnTo>
                  <a:lnTo>
                    <a:pt x="131" y="226"/>
                  </a:lnTo>
                  <a:lnTo>
                    <a:pt x="119" y="227"/>
                  </a:lnTo>
                  <a:lnTo>
                    <a:pt x="108" y="227"/>
                  </a:lnTo>
                  <a:lnTo>
                    <a:pt x="97" y="226"/>
                  </a:lnTo>
                  <a:lnTo>
                    <a:pt x="86" y="223"/>
                  </a:lnTo>
                  <a:lnTo>
                    <a:pt x="74" y="220"/>
                  </a:lnTo>
                  <a:lnTo>
                    <a:pt x="74" y="220"/>
                  </a:lnTo>
                  <a:lnTo>
                    <a:pt x="65" y="215"/>
                  </a:lnTo>
                  <a:lnTo>
                    <a:pt x="54" y="210"/>
                  </a:lnTo>
                  <a:lnTo>
                    <a:pt x="45" y="203"/>
                  </a:lnTo>
                  <a:lnTo>
                    <a:pt x="37" y="196"/>
                  </a:lnTo>
                  <a:lnTo>
                    <a:pt x="28" y="188"/>
                  </a:lnTo>
                  <a:lnTo>
                    <a:pt x="22" y="180"/>
                  </a:lnTo>
                  <a:lnTo>
                    <a:pt x="16" y="170"/>
                  </a:lnTo>
                  <a:lnTo>
                    <a:pt x="11" y="161"/>
                  </a:lnTo>
                  <a:lnTo>
                    <a:pt x="7" y="152"/>
                  </a:lnTo>
                  <a:lnTo>
                    <a:pt x="4" y="141"/>
                  </a:lnTo>
                  <a:lnTo>
                    <a:pt x="1" y="130"/>
                  </a:lnTo>
                  <a:lnTo>
                    <a:pt x="0" y="119"/>
                  </a:lnTo>
                  <a:lnTo>
                    <a:pt x="0" y="108"/>
                  </a:lnTo>
                  <a:lnTo>
                    <a:pt x="1" y="96"/>
                  </a:lnTo>
                  <a:lnTo>
                    <a:pt x="4" y="85"/>
                  </a:lnTo>
                  <a:lnTo>
                    <a:pt x="7" y="75"/>
                  </a:lnTo>
                  <a:lnTo>
                    <a:pt x="7" y="75"/>
                  </a:lnTo>
                  <a:lnTo>
                    <a:pt x="12" y="64"/>
                  </a:lnTo>
                  <a:lnTo>
                    <a:pt x="18" y="53"/>
                  </a:lnTo>
                  <a:lnTo>
                    <a:pt x="23" y="45"/>
                  </a:lnTo>
                  <a:lnTo>
                    <a:pt x="31" y="35"/>
                  </a:lnTo>
                  <a:lnTo>
                    <a:pt x="39" y="29"/>
                  </a:lnTo>
                  <a:lnTo>
                    <a:pt x="47" y="22"/>
                  </a:lnTo>
                  <a:lnTo>
                    <a:pt x="57" y="15"/>
                  </a:lnTo>
                  <a:lnTo>
                    <a:pt x="66" y="10"/>
                  </a:lnTo>
                  <a:lnTo>
                    <a:pt x="76" y="6"/>
                  </a:lnTo>
                  <a:lnTo>
                    <a:pt x="86" y="3"/>
                  </a:lnTo>
                  <a:lnTo>
                    <a:pt x="97" y="0"/>
                  </a:lnTo>
                  <a:lnTo>
                    <a:pt x="108" y="0"/>
                  </a:lnTo>
                  <a:lnTo>
                    <a:pt x="119" y="0"/>
                  </a:lnTo>
                  <a:lnTo>
                    <a:pt x="130" y="0"/>
                  </a:lnTo>
                  <a:lnTo>
                    <a:pt x="142" y="3"/>
                  </a:lnTo>
                  <a:lnTo>
                    <a:pt x="153" y="7"/>
                  </a:lnTo>
                  <a:lnTo>
                    <a:pt x="153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5" name="Freeform 701"/>
            <p:cNvSpPr/>
            <p:nvPr/>
          </p:nvSpPr>
          <p:spPr bwMode="auto">
            <a:xfrm>
              <a:off x="2002397" y="1493729"/>
              <a:ext cx="258616" cy="257402"/>
            </a:xfrm>
            <a:custGeom>
              <a:avLst/>
              <a:gdLst>
                <a:gd name="T0" fmla="*/ 143 w 213"/>
                <a:gd name="T1" fmla="*/ 6 h 212"/>
                <a:gd name="T2" fmla="*/ 163 w 213"/>
                <a:gd name="T3" fmla="*/ 15 h 212"/>
                <a:gd name="T4" fmla="*/ 179 w 213"/>
                <a:gd name="T5" fmla="*/ 28 h 212"/>
                <a:gd name="T6" fmla="*/ 193 w 213"/>
                <a:gd name="T7" fmla="*/ 43 h 212"/>
                <a:gd name="T8" fmla="*/ 204 w 213"/>
                <a:gd name="T9" fmla="*/ 61 h 212"/>
                <a:gd name="T10" fmla="*/ 210 w 213"/>
                <a:gd name="T11" fmla="*/ 81 h 212"/>
                <a:gd name="T12" fmla="*/ 213 w 213"/>
                <a:gd name="T13" fmla="*/ 101 h 212"/>
                <a:gd name="T14" fmla="*/ 212 w 213"/>
                <a:gd name="T15" fmla="*/ 122 h 212"/>
                <a:gd name="T16" fmla="*/ 206 w 213"/>
                <a:gd name="T17" fmla="*/ 143 h 212"/>
                <a:gd name="T18" fmla="*/ 202 w 213"/>
                <a:gd name="T19" fmla="*/ 153 h 212"/>
                <a:gd name="T20" fmla="*/ 192 w 213"/>
                <a:gd name="T21" fmla="*/ 170 h 212"/>
                <a:gd name="T22" fmla="*/ 178 w 213"/>
                <a:gd name="T23" fmla="*/ 186 h 212"/>
                <a:gd name="T24" fmla="*/ 160 w 213"/>
                <a:gd name="T25" fmla="*/ 199 h 212"/>
                <a:gd name="T26" fmla="*/ 143 w 213"/>
                <a:gd name="T27" fmla="*/ 207 h 212"/>
                <a:gd name="T28" fmla="*/ 123 w 213"/>
                <a:gd name="T29" fmla="*/ 212 h 212"/>
                <a:gd name="T30" fmla="*/ 101 w 213"/>
                <a:gd name="T31" fmla="*/ 212 h 212"/>
                <a:gd name="T32" fmla="*/ 81 w 213"/>
                <a:gd name="T33" fmla="*/ 209 h 212"/>
                <a:gd name="T34" fmla="*/ 70 w 213"/>
                <a:gd name="T35" fmla="*/ 207 h 212"/>
                <a:gd name="T36" fmla="*/ 51 w 213"/>
                <a:gd name="T37" fmla="*/ 197 h 212"/>
                <a:gd name="T38" fmla="*/ 34 w 213"/>
                <a:gd name="T39" fmla="*/ 184 h 212"/>
                <a:gd name="T40" fmla="*/ 20 w 213"/>
                <a:gd name="T41" fmla="*/ 169 h 212"/>
                <a:gd name="T42" fmla="*/ 11 w 213"/>
                <a:gd name="T43" fmla="*/ 151 h 212"/>
                <a:gd name="T44" fmla="*/ 4 w 213"/>
                <a:gd name="T45" fmla="*/ 132 h 212"/>
                <a:gd name="T46" fmla="*/ 0 w 213"/>
                <a:gd name="T47" fmla="*/ 112 h 212"/>
                <a:gd name="T48" fmla="*/ 1 w 213"/>
                <a:gd name="T49" fmla="*/ 91 h 212"/>
                <a:gd name="T50" fmla="*/ 7 w 213"/>
                <a:gd name="T51" fmla="*/ 70 h 212"/>
                <a:gd name="T52" fmla="*/ 11 w 213"/>
                <a:gd name="T53" fmla="*/ 60 h 212"/>
                <a:gd name="T54" fmla="*/ 21 w 213"/>
                <a:gd name="T55" fmla="*/ 42 h 212"/>
                <a:gd name="T56" fmla="*/ 36 w 213"/>
                <a:gd name="T57" fmla="*/ 27 h 212"/>
                <a:gd name="T58" fmla="*/ 52 w 213"/>
                <a:gd name="T59" fmla="*/ 15 h 212"/>
                <a:gd name="T60" fmla="*/ 71 w 213"/>
                <a:gd name="T61" fmla="*/ 6 h 212"/>
                <a:gd name="T62" fmla="*/ 92 w 213"/>
                <a:gd name="T63" fmla="*/ 1 h 212"/>
                <a:gd name="T64" fmla="*/ 112 w 213"/>
                <a:gd name="T65" fmla="*/ 0 h 212"/>
                <a:gd name="T66" fmla="*/ 133 w 213"/>
                <a:gd name="T67" fmla="*/ 3 h 212"/>
                <a:gd name="T68" fmla="*/ 143 w 213"/>
                <a:gd name="T69" fmla="*/ 6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3" h="212">
                  <a:moveTo>
                    <a:pt x="143" y="6"/>
                  </a:moveTo>
                  <a:lnTo>
                    <a:pt x="143" y="6"/>
                  </a:lnTo>
                  <a:lnTo>
                    <a:pt x="154" y="11"/>
                  </a:lnTo>
                  <a:lnTo>
                    <a:pt x="163" y="15"/>
                  </a:lnTo>
                  <a:lnTo>
                    <a:pt x="171" y="22"/>
                  </a:lnTo>
                  <a:lnTo>
                    <a:pt x="179" y="28"/>
                  </a:lnTo>
                  <a:lnTo>
                    <a:pt x="186" y="35"/>
                  </a:lnTo>
                  <a:lnTo>
                    <a:pt x="193" y="43"/>
                  </a:lnTo>
                  <a:lnTo>
                    <a:pt x="198" y="53"/>
                  </a:lnTo>
                  <a:lnTo>
                    <a:pt x="204" y="61"/>
                  </a:lnTo>
                  <a:lnTo>
                    <a:pt x="208" y="70"/>
                  </a:lnTo>
                  <a:lnTo>
                    <a:pt x="210" y="81"/>
                  </a:lnTo>
                  <a:lnTo>
                    <a:pt x="212" y="91"/>
                  </a:lnTo>
                  <a:lnTo>
                    <a:pt x="213" y="101"/>
                  </a:lnTo>
                  <a:lnTo>
                    <a:pt x="213" y="111"/>
                  </a:lnTo>
                  <a:lnTo>
                    <a:pt x="212" y="122"/>
                  </a:lnTo>
                  <a:lnTo>
                    <a:pt x="210" y="132"/>
                  </a:lnTo>
                  <a:lnTo>
                    <a:pt x="206" y="143"/>
                  </a:lnTo>
                  <a:lnTo>
                    <a:pt x="206" y="143"/>
                  </a:lnTo>
                  <a:lnTo>
                    <a:pt x="202" y="153"/>
                  </a:lnTo>
                  <a:lnTo>
                    <a:pt x="197" y="162"/>
                  </a:lnTo>
                  <a:lnTo>
                    <a:pt x="192" y="170"/>
                  </a:lnTo>
                  <a:lnTo>
                    <a:pt x="185" y="178"/>
                  </a:lnTo>
                  <a:lnTo>
                    <a:pt x="178" y="186"/>
                  </a:lnTo>
                  <a:lnTo>
                    <a:pt x="170" y="192"/>
                  </a:lnTo>
                  <a:lnTo>
                    <a:pt x="160" y="199"/>
                  </a:lnTo>
                  <a:lnTo>
                    <a:pt x="152" y="203"/>
                  </a:lnTo>
                  <a:lnTo>
                    <a:pt x="143" y="207"/>
                  </a:lnTo>
                  <a:lnTo>
                    <a:pt x="132" y="209"/>
                  </a:lnTo>
                  <a:lnTo>
                    <a:pt x="123" y="212"/>
                  </a:lnTo>
                  <a:lnTo>
                    <a:pt x="112" y="212"/>
                  </a:lnTo>
                  <a:lnTo>
                    <a:pt x="101" y="212"/>
                  </a:lnTo>
                  <a:lnTo>
                    <a:pt x="92" y="212"/>
                  </a:lnTo>
                  <a:lnTo>
                    <a:pt x="81" y="209"/>
                  </a:lnTo>
                  <a:lnTo>
                    <a:pt x="70" y="207"/>
                  </a:lnTo>
                  <a:lnTo>
                    <a:pt x="70" y="207"/>
                  </a:lnTo>
                  <a:lnTo>
                    <a:pt x="61" y="203"/>
                  </a:lnTo>
                  <a:lnTo>
                    <a:pt x="51" y="197"/>
                  </a:lnTo>
                  <a:lnTo>
                    <a:pt x="42" y="190"/>
                  </a:lnTo>
                  <a:lnTo>
                    <a:pt x="34" y="184"/>
                  </a:lnTo>
                  <a:lnTo>
                    <a:pt x="27" y="177"/>
                  </a:lnTo>
                  <a:lnTo>
                    <a:pt x="20" y="169"/>
                  </a:lnTo>
                  <a:lnTo>
                    <a:pt x="15" y="161"/>
                  </a:lnTo>
                  <a:lnTo>
                    <a:pt x="11" y="151"/>
                  </a:lnTo>
                  <a:lnTo>
                    <a:pt x="7" y="142"/>
                  </a:lnTo>
                  <a:lnTo>
                    <a:pt x="4" y="132"/>
                  </a:lnTo>
                  <a:lnTo>
                    <a:pt x="1" y="122"/>
                  </a:lnTo>
                  <a:lnTo>
                    <a:pt x="0" y="112"/>
                  </a:lnTo>
                  <a:lnTo>
                    <a:pt x="0" y="101"/>
                  </a:lnTo>
                  <a:lnTo>
                    <a:pt x="1" y="91"/>
                  </a:lnTo>
                  <a:lnTo>
                    <a:pt x="4" y="80"/>
                  </a:lnTo>
                  <a:lnTo>
                    <a:pt x="7" y="70"/>
                  </a:lnTo>
                  <a:lnTo>
                    <a:pt x="7" y="70"/>
                  </a:lnTo>
                  <a:lnTo>
                    <a:pt x="11" y="60"/>
                  </a:lnTo>
                  <a:lnTo>
                    <a:pt x="16" y="50"/>
                  </a:lnTo>
                  <a:lnTo>
                    <a:pt x="21" y="42"/>
                  </a:lnTo>
                  <a:lnTo>
                    <a:pt x="28" y="34"/>
                  </a:lnTo>
                  <a:lnTo>
                    <a:pt x="36" y="27"/>
                  </a:lnTo>
                  <a:lnTo>
                    <a:pt x="44" y="20"/>
                  </a:lnTo>
                  <a:lnTo>
                    <a:pt x="52" y="15"/>
                  </a:lnTo>
                  <a:lnTo>
                    <a:pt x="62" y="10"/>
                  </a:lnTo>
                  <a:lnTo>
                    <a:pt x="71" y="6"/>
                  </a:lnTo>
                  <a:lnTo>
                    <a:pt x="81" y="3"/>
                  </a:lnTo>
                  <a:lnTo>
                    <a:pt x="92" y="1"/>
                  </a:lnTo>
                  <a:lnTo>
                    <a:pt x="101" y="0"/>
                  </a:lnTo>
                  <a:lnTo>
                    <a:pt x="112" y="0"/>
                  </a:lnTo>
                  <a:lnTo>
                    <a:pt x="123" y="1"/>
                  </a:lnTo>
                  <a:lnTo>
                    <a:pt x="133" y="3"/>
                  </a:lnTo>
                  <a:lnTo>
                    <a:pt x="143" y="6"/>
                  </a:lnTo>
                  <a:lnTo>
                    <a:pt x="143" y="6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6" name="Freeform 702"/>
            <p:cNvSpPr/>
            <p:nvPr/>
          </p:nvSpPr>
          <p:spPr bwMode="auto">
            <a:xfrm>
              <a:off x="2041250" y="1531368"/>
              <a:ext cx="182124" cy="182124"/>
            </a:xfrm>
            <a:custGeom>
              <a:avLst/>
              <a:gdLst>
                <a:gd name="T0" fmla="*/ 100 w 150"/>
                <a:gd name="T1" fmla="*/ 4 h 150"/>
                <a:gd name="T2" fmla="*/ 100 w 150"/>
                <a:gd name="T3" fmla="*/ 4 h 150"/>
                <a:gd name="T4" fmla="*/ 114 w 150"/>
                <a:gd name="T5" fmla="*/ 11 h 150"/>
                <a:gd name="T6" fmla="*/ 126 w 150"/>
                <a:gd name="T7" fmla="*/ 20 h 150"/>
                <a:gd name="T8" fmla="*/ 135 w 150"/>
                <a:gd name="T9" fmla="*/ 31 h 150"/>
                <a:gd name="T10" fmla="*/ 143 w 150"/>
                <a:gd name="T11" fmla="*/ 43 h 150"/>
                <a:gd name="T12" fmla="*/ 147 w 150"/>
                <a:gd name="T13" fmla="*/ 57 h 150"/>
                <a:gd name="T14" fmla="*/ 150 w 150"/>
                <a:gd name="T15" fmla="*/ 72 h 150"/>
                <a:gd name="T16" fmla="*/ 149 w 150"/>
                <a:gd name="T17" fmla="*/ 87 h 150"/>
                <a:gd name="T18" fmla="*/ 146 w 150"/>
                <a:gd name="T19" fmla="*/ 101 h 150"/>
                <a:gd name="T20" fmla="*/ 146 w 150"/>
                <a:gd name="T21" fmla="*/ 101 h 150"/>
                <a:gd name="T22" fmla="*/ 139 w 150"/>
                <a:gd name="T23" fmla="*/ 115 h 150"/>
                <a:gd name="T24" fmla="*/ 130 w 150"/>
                <a:gd name="T25" fmla="*/ 127 h 150"/>
                <a:gd name="T26" fmla="*/ 119 w 150"/>
                <a:gd name="T27" fmla="*/ 137 h 150"/>
                <a:gd name="T28" fmla="*/ 107 w 150"/>
                <a:gd name="T29" fmla="*/ 143 h 150"/>
                <a:gd name="T30" fmla="*/ 93 w 150"/>
                <a:gd name="T31" fmla="*/ 149 h 150"/>
                <a:gd name="T32" fmla="*/ 79 w 150"/>
                <a:gd name="T33" fmla="*/ 150 h 150"/>
                <a:gd name="T34" fmla="*/ 64 w 150"/>
                <a:gd name="T35" fmla="*/ 150 h 150"/>
                <a:gd name="T36" fmla="*/ 49 w 150"/>
                <a:gd name="T37" fmla="*/ 146 h 150"/>
                <a:gd name="T38" fmla="*/ 49 w 150"/>
                <a:gd name="T39" fmla="*/ 146 h 150"/>
                <a:gd name="T40" fmla="*/ 35 w 150"/>
                <a:gd name="T41" fmla="*/ 139 h 150"/>
                <a:gd name="T42" fmla="*/ 23 w 150"/>
                <a:gd name="T43" fmla="*/ 130 h 150"/>
                <a:gd name="T44" fmla="*/ 14 w 150"/>
                <a:gd name="T45" fmla="*/ 119 h 150"/>
                <a:gd name="T46" fmla="*/ 7 w 150"/>
                <a:gd name="T47" fmla="*/ 107 h 150"/>
                <a:gd name="T48" fmla="*/ 2 w 150"/>
                <a:gd name="T49" fmla="*/ 93 h 150"/>
                <a:gd name="T50" fmla="*/ 0 w 150"/>
                <a:gd name="T51" fmla="*/ 78 h 150"/>
                <a:gd name="T52" fmla="*/ 0 w 150"/>
                <a:gd name="T53" fmla="*/ 64 h 150"/>
                <a:gd name="T54" fmla="*/ 4 w 150"/>
                <a:gd name="T55" fmla="*/ 49 h 150"/>
                <a:gd name="T56" fmla="*/ 4 w 150"/>
                <a:gd name="T57" fmla="*/ 49 h 150"/>
                <a:gd name="T58" fmla="*/ 11 w 150"/>
                <a:gd name="T59" fmla="*/ 35 h 150"/>
                <a:gd name="T60" fmla="*/ 19 w 150"/>
                <a:gd name="T61" fmla="*/ 24 h 150"/>
                <a:gd name="T62" fmla="*/ 30 w 150"/>
                <a:gd name="T63" fmla="*/ 14 h 150"/>
                <a:gd name="T64" fmla="*/ 43 w 150"/>
                <a:gd name="T65" fmla="*/ 7 h 150"/>
                <a:gd name="T66" fmla="*/ 57 w 150"/>
                <a:gd name="T67" fmla="*/ 2 h 150"/>
                <a:gd name="T68" fmla="*/ 70 w 150"/>
                <a:gd name="T69" fmla="*/ 0 h 150"/>
                <a:gd name="T70" fmla="*/ 85 w 150"/>
                <a:gd name="T71" fmla="*/ 0 h 150"/>
                <a:gd name="T72" fmla="*/ 100 w 150"/>
                <a:gd name="T73" fmla="*/ 4 h 150"/>
                <a:gd name="T74" fmla="*/ 100 w 150"/>
                <a:gd name="T75" fmla="*/ 4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0" h="150">
                  <a:moveTo>
                    <a:pt x="100" y="4"/>
                  </a:moveTo>
                  <a:lnTo>
                    <a:pt x="100" y="4"/>
                  </a:lnTo>
                  <a:lnTo>
                    <a:pt x="114" y="11"/>
                  </a:lnTo>
                  <a:lnTo>
                    <a:pt x="126" y="20"/>
                  </a:lnTo>
                  <a:lnTo>
                    <a:pt x="135" y="31"/>
                  </a:lnTo>
                  <a:lnTo>
                    <a:pt x="143" y="43"/>
                  </a:lnTo>
                  <a:lnTo>
                    <a:pt x="147" y="57"/>
                  </a:lnTo>
                  <a:lnTo>
                    <a:pt x="150" y="72"/>
                  </a:lnTo>
                  <a:lnTo>
                    <a:pt x="149" y="87"/>
                  </a:lnTo>
                  <a:lnTo>
                    <a:pt x="146" y="101"/>
                  </a:lnTo>
                  <a:lnTo>
                    <a:pt x="146" y="101"/>
                  </a:lnTo>
                  <a:lnTo>
                    <a:pt x="139" y="115"/>
                  </a:lnTo>
                  <a:lnTo>
                    <a:pt x="130" y="127"/>
                  </a:lnTo>
                  <a:lnTo>
                    <a:pt x="119" y="137"/>
                  </a:lnTo>
                  <a:lnTo>
                    <a:pt x="107" y="143"/>
                  </a:lnTo>
                  <a:lnTo>
                    <a:pt x="93" y="149"/>
                  </a:lnTo>
                  <a:lnTo>
                    <a:pt x="79" y="150"/>
                  </a:lnTo>
                  <a:lnTo>
                    <a:pt x="64" y="150"/>
                  </a:lnTo>
                  <a:lnTo>
                    <a:pt x="49" y="146"/>
                  </a:lnTo>
                  <a:lnTo>
                    <a:pt x="49" y="146"/>
                  </a:lnTo>
                  <a:lnTo>
                    <a:pt x="35" y="139"/>
                  </a:lnTo>
                  <a:lnTo>
                    <a:pt x="23" y="130"/>
                  </a:lnTo>
                  <a:lnTo>
                    <a:pt x="14" y="119"/>
                  </a:lnTo>
                  <a:lnTo>
                    <a:pt x="7" y="107"/>
                  </a:lnTo>
                  <a:lnTo>
                    <a:pt x="2" y="93"/>
                  </a:lnTo>
                  <a:lnTo>
                    <a:pt x="0" y="78"/>
                  </a:lnTo>
                  <a:lnTo>
                    <a:pt x="0" y="64"/>
                  </a:lnTo>
                  <a:lnTo>
                    <a:pt x="4" y="49"/>
                  </a:lnTo>
                  <a:lnTo>
                    <a:pt x="4" y="49"/>
                  </a:lnTo>
                  <a:lnTo>
                    <a:pt x="11" y="35"/>
                  </a:lnTo>
                  <a:lnTo>
                    <a:pt x="19" y="24"/>
                  </a:lnTo>
                  <a:lnTo>
                    <a:pt x="30" y="14"/>
                  </a:lnTo>
                  <a:lnTo>
                    <a:pt x="43" y="7"/>
                  </a:lnTo>
                  <a:lnTo>
                    <a:pt x="57" y="2"/>
                  </a:lnTo>
                  <a:lnTo>
                    <a:pt x="70" y="0"/>
                  </a:lnTo>
                  <a:lnTo>
                    <a:pt x="85" y="0"/>
                  </a:lnTo>
                  <a:lnTo>
                    <a:pt x="100" y="4"/>
                  </a:lnTo>
                  <a:lnTo>
                    <a:pt x="100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7" name="Freeform 703"/>
            <p:cNvSpPr/>
            <p:nvPr/>
          </p:nvSpPr>
          <p:spPr bwMode="auto">
            <a:xfrm>
              <a:off x="2184520" y="790732"/>
              <a:ext cx="686000" cy="360605"/>
            </a:xfrm>
            <a:custGeom>
              <a:avLst/>
              <a:gdLst>
                <a:gd name="T0" fmla="*/ 565 w 565"/>
                <a:gd name="T1" fmla="*/ 69 h 297"/>
                <a:gd name="T2" fmla="*/ 457 w 565"/>
                <a:gd name="T3" fmla="*/ 297 h 297"/>
                <a:gd name="T4" fmla="*/ 118 w 565"/>
                <a:gd name="T5" fmla="*/ 297 h 297"/>
                <a:gd name="T6" fmla="*/ 0 w 565"/>
                <a:gd name="T7" fmla="*/ 84 h 297"/>
                <a:gd name="T8" fmla="*/ 0 w 565"/>
                <a:gd name="T9" fmla="*/ 84 h 297"/>
                <a:gd name="T10" fmla="*/ 9 w 565"/>
                <a:gd name="T11" fmla="*/ 76 h 297"/>
                <a:gd name="T12" fmla="*/ 21 w 565"/>
                <a:gd name="T13" fmla="*/ 67 h 297"/>
                <a:gd name="T14" fmla="*/ 39 w 565"/>
                <a:gd name="T15" fmla="*/ 58 h 297"/>
                <a:gd name="T16" fmla="*/ 60 w 565"/>
                <a:gd name="T17" fmla="*/ 47 h 297"/>
                <a:gd name="T18" fmla="*/ 87 w 565"/>
                <a:gd name="T19" fmla="*/ 35 h 297"/>
                <a:gd name="T20" fmla="*/ 118 w 565"/>
                <a:gd name="T21" fmla="*/ 24 h 297"/>
                <a:gd name="T22" fmla="*/ 154 w 565"/>
                <a:gd name="T23" fmla="*/ 15 h 297"/>
                <a:gd name="T24" fmla="*/ 193 w 565"/>
                <a:gd name="T25" fmla="*/ 7 h 297"/>
                <a:gd name="T26" fmla="*/ 213 w 565"/>
                <a:gd name="T27" fmla="*/ 4 h 297"/>
                <a:gd name="T28" fmla="*/ 235 w 565"/>
                <a:gd name="T29" fmla="*/ 1 h 297"/>
                <a:gd name="T30" fmla="*/ 258 w 565"/>
                <a:gd name="T31" fmla="*/ 0 h 297"/>
                <a:gd name="T32" fmla="*/ 282 w 565"/>
                <a:gd name="T33" fmla="*/ 0 h 297"/>
                <a:gd name="T34" fmla="*/ 306 w 565"/>
                <a:gd name="T35" fmla="*/ 0 h 297"/>
                <a:gd name="T36" fmla="*/ 332 w 565"/>
                <a:gd name="T37" fmla="*/ 3 h 297"/>
                <a:gd name="T38" fmla="*/ 357 w 565"/>
                <a:gd name="T39" fmla="*/ 5 h 297"/>
                <a:gd name="T40" fmla="*/ 386 w 565"/>
                <a:gd name="T41" fmla="*/ 9 h 297"/>
                <a:gd name="T42" fmla="*/ 413 w 565"/>
                <a:gd name="T43" fmla="*/ 15 h 297"/>
                <a:gd name="T44" fmla="*/ 442 w 565"/>
                <a:gd name="T45" fmla="*/ 23 h 297"/>
                <a:gd name="T46" fmla="*/ 472 w 565"/>
                <a:gd name="T47" fmla="*/ 31 h 297"/>
                <a:gd name="T48" fmla="*/ 502 w 565"/>
                <a:gd name="T49" fmla="*/ 42 h 297"/>
                <a:gd name="T50" fmla="*/ 533 w 565"/>
                <a:gd name="T51" fmla="*/ 55 h 297"/>
                <a:gd name="T52" fmla="*/ 565 w 565"/>
                <a:gd name="T53" fmla="*/ 69 h 297"/>
                <a:gd name="T54" fmla="*/ 565 w 565"/>
                <a:gd name="T55" fmla="*/ 69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65" h="297">
                  <a:moveTo>
                    <a:pt x="565" y="69"/>
                  </a:moveTo>
                  <a:lnTo>
                    <a:pt x="457" y="297"/>
                  </a:lnTo>
                  <a:lnTo>
                    <a:pt x="118" y="297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9" y="76"/>
                  </a:lnTo>
                  <a:lnTo>
                    <a:pt x="21" y="67"/>
                  </a:lnTo>
                  <a:lnTo>
                    <a:pt x="39" y="58"/>
                  </a:lnTo>
                  <a:lnTo>
                    <a:pt x="60" y="47"/>
                  </a:lnTo>
                  <a:lnTo>
                    <a:pt x="87" y="35"/>
                  </a:lnTo>
                  <a:lnTo>
                    <a:pt x="118" y="24"/>
                  </a:lnTo>
                  <a:lnTo>
                    <a:pt x="154" y="15"/>
                  </a:lnTo>
                  <a:lnTo>
                    <a:pt x="193" y="7"/>
                  </a:lnTo>
                  <a:lnTo>
                    <a:pt x="213" y="4"/>
                  </a:lnTo>
                  <a:lnTo>
                    <a:pt x="235" y="1"/>
                  </a:lnTo>
                  <a:lnTo>
                    <a:pt x="258" y="0"/>
                  </a:lnTo>
                  <a:lnTo>
                    <a:pt x="282" y="0"/>
                  </a:lnTo>
                  <a:lnTo>
                    <a:pt x="306" y="0"/>
                  </a:lnTo>
                  <a:lnTo>
                    <a:pt x="332" y="3"/>
                  </a:lnTo>
                  <a:lnTo>
                    <a:pt x="357" y="5"/>
                  </a:lnTo>
                  <a:lnTo>
                    <a:pt x="386" y="9"/>
                  </a:lnTo>
                  <a:lnTo>
                    <a:pt x="413" y="15"/>
                  </a:lnTo>
                  <a:lnTo>
                    <a:pt x="442" y="23"/>
                  </a:lnTo>
                  <a:lnTo>
                    <a:pt x="472" y="31"/>
                  </a:lnTo>
                  <a:lnTo>
                    <a:pt x="502" y="42"/>
                  </a:lnTo>
                  <a:lnTo>
                    <a:pt x="533" y="55"/>
                  </a:lnTo>
                  <a:lnTo>
                    <a:pt x="565" y="69"/>
                  </a:lnTo>
                  <a:lnTo>
                    <a:pt x="565" y="69"/>
                  </a:lnTo>
                  <a:close/>
                </a:path>
              </a:pathLst>
            </a:custGeom>
            <a:solidFill>
              <a:srgbClr val="DAD6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8" name="Freeform 704"/>
            <p:cNvSpPr/>
            <p:nvPr/>
          </p:nvSpPr>
          <p:spPr bwMode="auto">
            <a:xfrm>
              <a:off x="2451635" y="790732"/>
              <a:ext cx="150556" cy="360605"/>
            </a:xfrm>
            <a:custGeom>
              <a:avLst/>
              <a:gdLst>
                <a:gd name="T0" fmla="*/ 27 w 124"/>
                <a:gd name="T1" fmla="*/ 0 h 297"/>
                <a:gd name="T2" fmla="*/ 0 w 124"/>
                <a:gd name="T3" fmla="*/ 235 h 297"/>
                <a:gd name="T4" fmla="*/ 62 w 124"/>
                <a:gd name="T5" fmla="*/ 297 h 297"/>
                <a:gd name="T6" fmla="*/ 124 w 124"/>
                <a:gd name="T7" fmla="*/ 235 h 297"/>
                <a:gd name="T8" fmla="*/ 92 w 124"/>
                <a:gd name="T9" fmla="*/ 0 h 297"/>
                <a:gd name="T10" fmla="*/ 27 w 124"/>
                <a:gd name="T11" fmla="*/ 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4" h="297">
                  <a:moveTo>
                    <a:pt x="27" y="0"/>
                  </a:moveTo>
                  <a:lnTo>
                    <a:pt x="0" y="235"/>
                  </a:lnTo>
                  <a:lnTo>
                    <a:pt x="62" y="297"/>
                  </a:lnTo>
                  <a:lnTo>
                    <a:pt x="124" y="235"/>
                  </a:lnTo>
                  <a:lnTo>
                    <a:pt x="92" y="0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6858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9" name="Freeform 705"/>
            <p:cNvSpPr/>
            <p:nvPr/>
          </p:nvSpPr>
          <p:spPr bwMode="auto">
            <a:xfrm>
              <a:off x="2303508" y="420413"/>
              <a:ext cx="483235" cy="567012"/>
            </a:xfrm>
            <a:custGeom>
              <a:avLst/>
              <a:gdLst>
                <a:gd name="T0" fmla="*/ 126 w 398"/>
                <a:gd name="T1" fmla="*/ 447 h 467"/>
                <a:gd name="T2" fmla="*/ 124 w 398"/>
                <a:gd name="T3" fmla="*/ 443 h 467"/>
                <a:gd name="T4" fmla="*/ 151 w 398"/>
                <a:gd name="T5" fmla="*/ 449 h 467"/>
                <a:gd name="T6" fmla="*/ 187 w 398"/>
                <a:gd name="T7" fmla="*/ 460 h 467"/>
                <a:gd name="T8" fmla="*/ 230 w 398"/>
                <a:gd name="T9" fmla="*/ 467 h 467"/>
                <a:gd name="T10" fmla="*/ 265 w 398"/>
                <a:gd name="T11" fmla="*/ 466 h 467"/>
                <a:gd name="T12" fmla="*/ 289 w 398"/>
                <a:gd name="T13" fmla="*/ 460 h 467"/>
                <a:gd name="T14" fmla="*/ 312 w 398"/>
                <a:gd name="T15" fmla="*/ 449 h 467"/>
                <a:gd name="T16" fmla="*/ 334 w 398"/>
                <a:gd name="T17" fmla="*/ 433 h 467"/>
                <a:gd name="T18" fmla="*/ 354 w 398"/>
                <a:gd name="T19" fmla="*/ 410 h 467"/>
                <a:gd name="T20" fmla="*/ 371 w 398"/>
                <a:gd name="T21" fmla="*/ 381 h 467"/>
                <a:gd name="T22" fmla="*/ 386 w 398"/>
                <a:gd name="T23" fmla="*/ 343 h 467"/>
                <a:gd name="T24" fmla="*/ 392 w 398"/>
                <a:gd name="T25" fmla="*/ 321 h 467"/>
                <a:gd name="T26" fmla="*/ 397 w 398"/>
                <a:gd name="T27" fmla="*/ 286 h 467"/>
                <a:gd name="T28" fmla="*/ 398 w 398"/>
                <a:gd name="T29" fmla="*/ 244 h 467"/>
                <a:gd name="T30" fmla="*/ 396 w 398"/>
                <a:gd name="T31" fmla="*/ 200 h 467"/>
                <a:gd name="T32" fmla="*/ 386 w 398"/>
                <a:gd name="T33" fmla="*/ 154 h 467"/>
                <a:gd name="T34" fmla="*/ 384 w 398"/>
                <a:gd name="T35" fmla="*/ 140 h 467"/>
                <a:gd name="T36" fmla="*/ 380 w 398"/>
                <a:gd name="T37" fmla="*/ 127 h 467"/>
                <a:gd name="T38" fmla="*/ 361 w 398"/>
                <a:gd name="T39" fmla="*/ 85 h 467"/>
                <a:gd name="T40" fmla="*/ 344 w 398"/>
                <a:gd name="T41" fmla="*/ 61 h 467"/>
                <a:gd name="T42" fmla="*/ 338 w 398"/>
                <a:gd name="T43" fmla="*/ 55 h 467"/>
                <a:gd name="T44" fmla="*/ 324 w 398"/>
                <a:gd name="T45" fmla="*/ 48 h 467"/>
                <a:gd name="T46" fmla="*/ 305 w 398"/>
                <a:gd name="T47" fmla="*/ 34 h 467"/>
                <a:gd name="T48" fmla="*/ 284 w 398"/>
                <a:gd name="T49" fmla="*/ 21 h 467"/>
                <a:gd name="T50" fmla="*/ 246 w 398"/>
                <a:gd name="T51" fmla="*/ 7 h 467"/>
                <a:gd name="T52" fmla="*/ 208 w 398"/>
                <a:gd name="T53" fmla="*/ 1 h 467"/>
                <a:gd name="T54" fmla="*/ 170 w 398"/>
                <a:gd name="T55" fmla="*/ 3 h 467"/>
                <a:gd name="T56" fmla="*/ 134 w 398"/>
                <a:gd name="T57" fmla="*/ 11 h 467"/>
                <a:gd name="T58" fmla="*/ 100 w 398"/>
                <a:gd name="T59" fmla="*/ 26 h 467"/>
                <a:gd name="T60" fmla="*/ 69 w 398"/>
                <a:gd name="T61" fmla="*/ 47 h 467"/>
                <a:gd name="T62" fmla="*/ 42 w 398"/>
                <a:gd name="T63" fmla="*/ 75 h 467"/>
                <a:gd name="T64" fmla="*/ 20 w 398"/>
                <a:gd name="T65" fmla="*/ 109 h 467"/>
                <a:gd name="T66" fmla="*/ 14 w 398"/>
                <a:gd name="T67" fmla="*/ 124 h 467"/>
                <a:gd name="T68" fmla="*/ 4 w 398"/>
                <a:gd name="T69" fmla="*/ 155 h 467"/>
                <a:gd name="T70" fmla="*/ 0 w 398"/>
                <a:gd name="T71" fmla="*/ 188 h 467"/>
                <a:gd name="T72" fmla="*/ 2 w 398"/>
                <a:gd name="T73" fmla="*/ 219 h 467"/>
                <a:gd name="T74" fmla="*/ 4 w 398"/>
                <a:gd name="T75" fmla="*/ 233 h 467"/>
                <a:gd name="T76" fmla="*/ 10 w 398"/>
                <a:gd name="T77" fmla="*/ 294 h 467"/>
                <a:gd name="T78" fmla="*/ 23 w 398"/>
                <a:gd name="T79" fmla="*/ 343 h 467"/>
                <a:gd name="T80" fmla="*/ 43 w 398"/>
                <a:gd name="T81" fmla="*/ 379 h 467"/>
                <a:gd name="T82" fmla="*/ 65 w 398"/>
                <a:gd name="T83" fmla="*/ 408 h 467"/>
                <a:gd name="T84" fmla="*/ 88 w 398"/>
                <a:gd name="T85" fmla="*/ 426 h 467"/>
                <a:gd name="T86" fmla="*/ 107 w 398"/>
                <a:gd name="T87" fmla="*/ 439 h 467"/>
                <a:gd name="T88" fmla="*/ 126 w 398"/>
                <a:gd name="T89" fmla="*/ 447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98" h="467">
                  <a:moveTo>
                    <a:pt x="126" y="447"/>
                  </a:moveTo>
                  <a:lnTo>
                    <a:pt x="126" y="447"/>
                  </a:lnTo>
                  <a:lnTo>
                    <a:pt x="124" y="444"/>
                  </a:lnTo>
                  <a:lnTo>
                    <a:pt x="124" y="443"/>
                  </a:lnTo>
                  <a:lnTo>
                    <a:pt x="130" y="443"/>
                  </a:lnTo>
                  <a:lnTo>
                    <a:pt x="151" y="449"/>
                  </a:lnTo>
                  <a:lnTo>
                    <a:pt x="168" y="455"/>
                  </a:lnTo>
                  <a:lnTo>
                    <a:pt x="187" y="460"/>
                  </a:lnTo>
                  <a:lnTo>
                    <a:pt x="207" y="464"/>
                  </a:lnTo>
                  <a:lnTo>
                    <a:pt x="230" y="467"/>
                  </a:lnTo>
                  <a:lnTo>
                    <a:pt x="253" y="467"/>
                  </a:lnTo>
                  <a:lnTo>
                    <a:pt x="265" y="466"/>
                  </a:lnTo>
                  <a:lnTo>
                    <a:pt x="277" y="463"/>
                  </a:lnTo>
                  <a:lnTo>
                    <a:pt x="289" y="460"/>
                  </a:lnTo>
                  <a:lnTo>
                    <a:pt x="300" y="455"/>
                  </a:lnTo>
                  <a:lnTo>
                    <a:pt x="312" y="449"/>
                  </a:lnTo>
                  <a:lnTo>
                    <a:pt x="323" y="441"/>
                  </a:lnTo>
                  <a:lnTo>
                    <a:pt x="334" y="433"/>
                  </a:lnTo>
                  <a:lnTo>
                    <a:pt x="344" y="422"/>
                  </a:lnTo>
                  <a:lnTo>
                    <a:pt x="354" y="410"/>
                  </a:lnTo>
                  <a:lnTo>
                    <a:pt x="363" y="397"/>
                  </a:lnTo>
                  <a:lnTo>
                    <a:pt x="371" y="381"/>
                  </a:lnTo>
                  <a:lnTo>
                    <a:pt x="380" y="363"/>
                  </a:lnTo>
                  <a:lnTo>
                    <a:pt x="386" y="343"/>
                  </a:lnTo>
                  <a:lnTo>
                    <a:pt x="392" y="321"/>
                  </a:lnTo>
                  <a:lnTo>
                    <a:pt x="392" y="321"/>
                  </a:lnTo>
                  <a:lnTo>
                    <a:pt x="394" y="305"/>
                  </a:lnTo>
                  <a:lnTo>
                    <a:pt x="397" y="286"/>
                  </a:lnTo>
                  <a:lnTo>
                    <a:pt x="398" y="266"/>
                  </a:lnTo>
                  <a:lnTo>
                    <a:pt x="398" y="244"/>
                  </a:lnTo>
                  <a:lnTo>
                    <a:pt x="397" y="223"/>
                  </a:lnTo>
                  <a:lnTo>
                    <a:pt x="396" y="200"/>
                  </a:lnTo>
                  <a:lnTo>
                    <a:pt x="392" y="177"/>
                  </a:lnTo>
                  <a:lnTo>
                    <a:pt x="386" y="154"/>
                  </a:lnTo>
                  <a:lnTo>
                    <a:pt x="386" y="154"/>
                  </a:lnTo>
                  <a:lnTo>
                    <a:pt x="384" y="140"/>
                  </a:lnTo>
                  <a:lnTo>
                    <a:pt x="380" y="127"/>
                  </a:lnTo>
                  <a:lnTo>
                    <a:pt x="380" y="127"/>
                  </a:lnTo>
                  <a:lnTo>
                    <a:pt x="370" y="104"/>
                  </a:lnTo>
                  <a:lnTo>
                    <a:pt x="361" y="85"/>
                  </a:lnTo>
                  <a:lnTo>
                    <a:pt x="350" y="67"/>
                  </a:lnTo>
                  <a:lnTo>
                    <a:pt x="344" y="61"/>
                  </a:lnTo>
                  <a:lnTo>
                    <a:pt x="338" y="55"/>
                  </a:lnTo>
                  <a:lnTo>
                    <a:pt x="338" y="55"/>
                  </a:lnTo>
                  <a:lnTo>
                    <a:pt x="331" y="51"/>
                  </a:lnTo>
                  <a:lnTo>
                    <a:pt x="324" y="48"/>
                  </a:lnTo>
                  <a:lnTo>
                    <a:pt x="324" y="48"/>
                  </a:lnTo>
                  <a:lnTo>
                    <a:pt x="305" y="34"/>
                  </a:lnTo>
                  <a:lnTo>
                    <a:pt x="284" y="21"/>
                  </a:lnTo>
                  <a:lnTo>
                    <a:pt x="284" y="21"/>
                  </a:lnTo>
                  <a:lnTo>
                    <a:pt x="265" y="13"/>
                  </a:lnTo>
                  <a:lnTo>
                    <a:pt x="246" y="7"/>
                  </a:lnTo>
                  <a:lnTo>
                    <a:pt x="227" y="3"/>
                  </a:lnTo>
                  <a:lnTo>
                    <a:pt x="208" y="1"/>
                  </a:lnTo>
                  <a:lnTo>
                    <a:pt x="189" y="0"/>
                  </a:lnTo>
                  <a:lnTo>
                    <a:pt x="170" y="3"/>
                  </a:lnTo>
                  <a:lnTo>
                    <a:pt x="151" y="5"/>
                  </a:lnTo>
                  <a:lnTo>
                    <a:pt x="134" y="11"/>
                  </a:lnTo>
                  <a:lnTo>
                    <a:pt x="116" y="17"/>
                  </a:lnTo>
                  <a:lnTo>
                    <a:pt x="100" y="26"/>
                  </a:lnTo>
                  <a:lnTo>
                    <a:pt x="84" y="36"/>
                  </a:lnTo>
                  <a:lnTo>
                    <a:pt x="69" y="47"/>
                  </a:lnTo>
                  <a:lnTo>
                    <a:pt x="54" y="61"/>
                  </a:lnTo>
                  <a:lnTo>
                    <a:pt x="42" y="75"/>
                  </a:lnTo>
                  <a:lnTo>
                    <a:pt x="31" y="92"/>
                  </a:lnTo>
                  <a:lnTo>
                    <a:pt x="20" y="109"/>
                  </a:lnTo>
                  <a:lnTo>
                    <a:pt x="20" y="109"/>
                  </a:lnTo>
                  <a:lnTo>
                    <a:pt x="14" y="124"/>
                  </a:lnTo>
                  <a:lnTo>
                    <a:pt x="8" y="139"/>
                  </a:lnTo>
                  <a:lnTo>
                    <a:pt x="4" y="155"/>
                  </a:lnTo>
                  <a:lnTo>
                    <a:pt x="2" y="171"/>
                  </a:lnTo>
                  <a:lnTo>
                    <a:pt x="0" y="188"/>
                  </a:lnTo>
                  <a:lnTo>
                    <a:pt x="0" y="202"/>
                  </a:lnTo>
                  <a:lnTo>
                    <a:pt x="2" y="219"/>
                  </a:lnTo>
                  <a:lnTo>
                    <a:pt x="4" y="233"/>
                  </a:lnTo>
                  <a:lnTo>
                    <a:pt x="4" y="233"/>
                  </a:lnTo>
                  <a:lnTo>
                    <a:pt x="6" y="266"/>
                  </a:lnTo>
                  <a:lnTo>
                    <a:pt x="10" y="294"/>
                  </a:lnTo>
                  <a:lnTo>
                    <a:pt x="15" y="320"/>
                  </a:lnTo>
                  <a:lnTo>
                    <a:pt x="23" y="343"/>
                  </a:lnTo>
                  <a:lnTo>
                    <a:pt x="33" y="363"/>
                  </a:lnTo>
                  <a:lnTo>
                    <a:pt x="43" y="379"/>
                  </a:lnTo>
                  <a:lnTo>
                    <a:pt x="54" y="394"/>
                  </a:lnTo>
                  <a:lnTo>
                    <a:pt x="65" y="408"/>
                  </a:lnTo>
                  <a:lnTo>
                    <a:pt x="76" y="418"/>
                  </a:lnTo>
                  <a:lnTo>
                    <a:pt x="88" y="426"/>
                  </a:lnTo>
                  <a:lnTo>
                    <a:pt x="97" y="433"/>
                  </a:lnTo>
                  <a:lnTo>
                    <a:pt x="107" y="439"/>
                  </a:lnTo>
                  <a:lnTo>
                    <a:pt x="120" y="444"/>
                  </a:lnTo>
                  <a:lnTo>
                    <a:pt x="126" y="447"/>
                  </a:lnTo>
                  <a:lnTo>
                    <a:pt x="126" y="447"/>
                  </a:lnTo>
                  <a:close/>
                </a:path>
              </a:pathLst>
            </a:custGeom>
            <a:solidFill>
              <a:srgbClr val="F59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0" name="Freeform 706"/>
            <p:cNvSpPr/>
            <p:nvPr/>
          </p:nvSpPr>
          <p:spPr bwMode="auto">
            <a:xfrm>
              <a:off x="2399427" y="529687"/>
              <a:ext cx="241618" cy="383674"/>
            </a:xfrm>
            <a:custGeom>
              <a:avLst/>
              <a:gdLst>
                <a:gd name="T0" fmla="*/ 182 w 199"/>
                <a:gd name="T1" fmla="*/ 308 h 316"/>
                <a:gd name="T2" fmla="*/ 130 w 199"/>
                <a:gd name="T3" fmla="*/ 278 h 316"/>
                <a:gd name="T4" fmla="*/ 83 w 199"/>
                <a:gd name="T5" fmla="*/ 238 h 316"/>
                <a:gd name="T6" fmla="*/ 63 w 199"/>
                <a:gd name="T7" fmla="*/ 197 h 316"/>
                <a:gd name="T8" fmla="*/ 108 w 199"/>
                <a:gd name="T9" fmla="*/ 223 h 316"/>
                <a:gd name="T10" fmla="*/ 143 w 199"/>
                <a:gd name="T11" fmla="*/ 235 h 316"/>
                <a:gd name="T12" fmla="*/ 156 w 199"/>
                <a:gd name="T13" fmla="*/ 235 h 316"/>
                <a:gd name="T14" fmla="*/ 156 w 199"/>
                <a:gd name="T15" fmla="*/ 234 h 316"/>
                <a:gd name="T16" fmla="*/ 120 w 199"/>
                <a:gd name="T17" fmla="*/ 223 h 316"/>
                <a:gd name="T18" fmla="*/ 62 w 199"/>
                <a:gd name="T19" fmla="*/ 193 h 316"/>
                <a:gd name="T20" fmla="*/ 52 w 199"/>
                <a:gd name="T21" fmla="*/ 154 h 316"/>
                <a:gd name="T22" fmla="*/ 102 w 199"/>
                <a:gd name="T23" fmla="*/ 169 h 316"/>
                <a:gd name="T24" fmla="*/ 153 w 199"/>
                <a:gd name="T25" fmla="*/ 176 h 316"/>
                <a:gd name="T26" fmla="*/ 155 w 199"/>
                <a:gd name="T27" fmla="*/ 174 h 316"/>
                <a:gd name="T28" fmla="*/ 76 w 199"/>
                <a:gd name="T29" fmla="*/ 161 h 316"/>
                <a:gd name="T30" fmla="*/ 52 w 199"/>
                <a:gd name="T31" fmla="*/ 152 h 316"/>
                <a:gd name="T32" fmla="*/ 66 w 199"/>
                <a:gd name="T33" fmla="*/ 130 h 316"/>
                <a:gd name="T34" fmla="*/ 82 w 199"/>
                <a:gd name="T35" fmla="*/ 123 h 316"/>
                <a:gd name="T36" fmla="*/ 82 w 199"/>
                <a:gd name="T37" fmla="*/ 122 h 316"/>
                <a:gd name="T38" fmla="*/ 48 w 199"/>
                <a:gd name="T39" fmla="*/ 131 h 316"/>
                <a:gd name="T40" fmla="*/ 45 w 199"/>
                <a:gd name="T41" fmla="*/ 116 h 316"/>
                <a:gd name="T42" fmla="*/ 87 w 199"/>
                <a:gd name="T43" fmla="*/ 73 h 316"/>
                <a:gd name="T44" fmla="*/ 86 w 199"/>
                <a:gd name="T45" fmla="*/ 72 h 316"/>
                <a:gd name="T46" fmla="*/ 56 w 199"/>
                <a:gd name="T47" fmla="*/ 106 h 316"/>
                <a:gd name="T48" fmla="*/ 39 w 199"/>
                <a:gd name="T49" fmla="*/ 71 h 316"/>
                <a:gd name="T50" fmla="*/ 33 w 199"/>
                <a:gd name="T51" fmla="*/ 0 h 316"/>
                <a:gd name="T52" fmla="*/ 37 w 199"/>
                <a:gd name="T53" fmla="*/ 62 h 316"/>
                <a:gd name="T54" fmla="*/ 35 w 199"/>
                <a:gd name="T55" fmla="*/ 80 h 316"/>
                <a:gd name="T56" fmla="*/ 14 w 199"/>
                <a:gd name="T57" fmla="*/ 64 h 316"/>
                <a:gd name="T58" fmla="*/ 27 w 199"/>
                <a:gd name="T59" fmla="*/ 76 h 316"/>
                <a:gd name="T60" fmla="*/ 39 w 199"/>
                <a:gd name="T61" fmla="*/ 83 h 316"/>
                <a:gd name="T62" fmla="*/ 44 w 199"/>
                <a:gd name="T63" fmla="*/ 134 h 316"/>
                <a:gd name="T64" fmla="*/ 47 w 199"/>
                <a:gd name="T65" fmla="*/ 183 h 316"/>
                <a:gd name="T66" fmla="*/ 14 w 199"/>
                <a:gd name="T67" fmla="*/ 199 h 316"/>
                <a:gd name="T68" fmla="*/ 0 w 199"/>
                <a:gd name="T69" fmla="*/ 206 h 316"/>
                <a:gd name="T70" fmla="*/ 1 w 199"/>
                <a:gd name="T71" fmla="*/ 206 h 316"/>
                <a:gd name="T72" fmla="*/ 36 w 199"/>
                <a:gd name="T73" fmla="*/ 195 h 316"/>
                <a:gd name="T74" fmla="*/ 54 w 199"/>
                <a:gd name="T75" fmla="*/ 180 h 316"/>
                <a:gd name="T76" fmla="*/ 60 w 199"/>
                <a:gd name="T77" fmla="*/ 211 h 316"/>
                <a:gd name="T78" fmla="*/ 35 w 199"/>
                <a:gd name="T79" fmla="*/ 239 h 316"/>
                <a:gd name="T80" fmla="*/ 25 w 199"/>
                <a:gd name="T81" fmla="*/ 247 h 316"/>
                <a:gd name="T82" fmla="*/ 36 w 199"/>
                <a:gd name="T83" fmla="*/ 241 h 316"/>
                <a:gd name="T84" fmla="*/ 62 w 199"/>
                <a:gd name="T85" fmla="*/ 214 h 316"/>
                <a:gd name="T86" fmla="*/ 68 w 199"/>
                <a:gd name="T87" fmla="*/ 238 h 316"/>
                <a:gd name="T88" fmla="*/ 58 w 199"/>
                <a:gd name="T89" fmla="*/ 269 h 316"/>
                <a:gd name="T90" fmla="*/ 43 w 199"/>
                <a:gd name="T91" fmla="*/ 293 h 316"/>
                <a:gd name="T92" fmla="*/ 44 w 199"/>
                <a:gd name="T93" fmla="*/ 295 h 316"/>
                <a:gd name="T94" fmla="*/ 66 w 199"/>
                <a:gd name="T95" fmla="*/ 257 h 316"/>
                <a:gd name="T96" fmla="*/ 82 w 199"/>
                <a:gd name="T97" fmla="*/ 270 h 316"/>
                <a:gd name="T98" fmla="*/ 99 w 199"/>
                <a:gd name="T99" fmla="*/ 293 h 316"/>
                <a:gd name="T100" fmla="*/ 85 w 199"/>
                <a:gd name="T101" fmla="*/ 264 h 316"/>
                <a:gd name="T102" fmla="*/ 83 w 199"/>
                <a:gd name="T103" fmla="*/ 242 h 316"/>
                <a:gd name="T104" fmla="*/ 120 w 199"/>
                <a:gd name="T105" fmla="*/ 272 h 316"/>
                <a:gd name="T106" fmla="*/ 176 w 199"/>
                <a:gd name="T107" fmla="*/ 309 h 316"/>
                <a:gd name="T108" fmla="*/ 197 w 199"/>
                <a:gd name="T109" fmla="*/ 316 h 316"/>
                <a:gd name="T110" fmla="*/ 198 w 199"/>
                <a:gd name="T111" fmla="*/ 315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99" h="316">
                  <a:moveTo>
                    <a:pt x="198" y="315"/>
                  </a:moveTo>
                  <a:lnTo>
                    <a:pt x="198" y="315"/>
                  </a:lnTo>
                  <a:lnTo>
                    <a:pt x="182" y="308"/>
                  </a:lnTo>
                  <a:lnTo>
                    <a:pt x="164" y="299"/>
                  </a:lnTo>
                  <a:lnTo>
                    <a:pt x="147" y="289"/>
                  </a:lnTo>
                  <a:lnTo>
                    <a:pt x="130" y="278"/>
                  </a:lnTo>
                  <a:lnTo>
                    <a:pt x="114" y="265"/>
                  </a:lnTo>
                  <a:lnTo>
                    <a:pt x="98" y="253"/>
                  </a:lnTo>
                  <a:lnTo>
                    <a:pt x="83" y="238"/>
                  </a:lnTo>
                  <a:lnTo>
                    <a:pt x="70" y="223"/>
                  </a:lnTo>
                  <a:lnTo>
                    <a:pt x="70" y="223"/>
                  </a:lnTo>
                  <a:lnTo>
                    <a:pt x="63" y="197"/>
                  </a:lnTo>
                  <a:lnTo>
                    <a:pt x="63" y="197"/>
                  </a:lnTo>
                  <a:lnTo>
                    <a:pt x="85" y="211"/>
                  </a:lnTo>
                  <a:lnTo>
                    <a:pt x="108" y="223"/>
                  </a:lnTo>
                  <a:lnTo>
                    <a:pt x="118" y="227"/>
                  </a:lnTo>
                  <a:lnTo>
                    <a:pt x="130" y="233"/>
                  </a:lnTo>
                  <a:lnTo>
                    <a:pt x="143" y="235"/>
                  </a:lnTo>
                  <a:lnTo>
                    <a:pt x="155" y="237"/>
                  </a:lnTo>
                  <a:lnTo>
                    <a:pt x="155" y="237"/>
                  </a:lnTo>
                  <a:lnTo>
                    <a:pt x="156" y="235"/>
                  </a:lnTo>
                  <a:lnTo>
                    <a:pt x="156" y="234"/>
                  </a:lnTo>
                  <a:lnTo>
                    <a:pt x="156" y="234"/>
                  </a:lnTo>
                  <a:lnTo>
                    <a:pt x="156" y="234"/>
                  </a:lnTo>
                  <a:lnTo>
                    <a:pt x="143" y="231"/>
                  </a:lnTo>
                  <a:lnTo>
                    <a:pt x="130" y="228"/>
                  </a:lnTo>
                  <a:lnTo>
                    <a:pt x="120" y="223"/>
                  </a:lnTo>
                  <a:lnTo>
                    <a:pt x="108" y="218"/>
                  </a:lnTo>
                  <a:lnTo>
                    <a:pt x="85" y="206"/>
                  </a:lnTo>
                  <a:lnTo>
                    <a:pt x="62" y="193"/>
                  </a:lnTo>
                  <a:lnTo>
                    <a:pt x="62" y="193"/>
                  </a:lnTo>
                  <a:lnTo>
                    <a:pt x="52" y="154"/>
                  </a:lnTo>
                  <a:lnTo>
                    <a:pt x="52" y="154"/>
                  </a:lnTo>
                  <a:lnTo>
                    <a:pt x="64" y="160"/>
                  </a:lnTo>
                  <a:lnTo>
                    <a:pt x="76" y="164"/>
                  </a:lnTo>
                  <a:lnTo>
                    <a:pt x="102" y="169"/>
                  </a:lnTo>
                  <a:lnTo>
                    <a:pt x="128" y="173"/>
                  </a:lnTo>
                  <a:lnTo>
                    <a:pt x="153" y="176"/>
                  </a:lnTo>
                  <a:lnTo>
                    <a:pt x="153" y="176"/>
                  </a:lnTo>
                  <a:lnTo>
                    <a:pt x="155" y="174"/>
                  </a:lnTo>
                  <a:lnTo>
                    <a:pt x="155" y="174"/>
                  </a:lnTo>
                  <a:lnTo>
                    <a:pt x="155" y="174"/>
                  </a:lnTo>
                  <a:lnTo>
                    <a:pt x="129" y="170"/>
                  </a:lnTo>
                  <a:lnTo>
                    <a:pt x="102" y="166"/>
                  </a:lnTo>
                  <a:lnTo>
                    <a:pt x="76" y="161"/>
                  </a:lnTo>
                  <a:lnTo>
                    <a:pt x="64" y="157"/>
                  </a:lnTo>
                  <a:lnTo>
                    <a:pt x="52" y="152"/>
                  </a:lnTo>
                  <a:lnTo>
                    <a:pt x="52" y="152"/>
                  </a:lnTo>
                  <a:lnTo>
                    <a:pt x="48" y="133"/>
                  </a:lnTo>
                  <a:lnTo>
                    <a:pt x="48" y="133"/>
                  </a:lnTo>
                  <a:lnTo>
                    <a:pt x="66" y="130"/>
                  </a:lnTo>
                  <a:lnTo>
                    <a:pt x="74" y="127"/>
                  </a:lnTo>
                  <a:lnTo>
                    <a:pt x="82" y="123"/>
                  </a:lnTo>
                  <a:lnTo>
                    <a:pt x="82" y="123"/>
                  </a:lnTo>
                  <a:lnTo>
                    <a:pt x="83" y="122"/>
                  </a:lnTo>
                  <a:lnTo>
                    <a:pt x="82" y="122"/>
                  </a:lnTo>
                  <a:lnTo>
                    <a:pt x="82" y="122"/>
                  </a:lnTo>
                  <a:lnTo>
                    <a:pt x="74" y="126"/>
                  </a:lnTo>
                  <a:lnTo>
                    <a:pt x="66" y="129"/>
                  </a:lnTo>
                  <a:lnTo>
                    <a:pt x="48" y="131"/>
                  </a:lnTo>
                  <a:lnTo>
                    <a:pt x="48" y="131"/>
                  </a:lnTo>
                  <a:lnTo>
                    <a:pt x="45" y="116"/>
                  </a:lnTo>
                  <a:lnTo>
                    <a:pt x="45" y="116"/>
                  </a:lnTo>
                  <a:lnTo>
                    <a:pt x="56" y="107"/>
                  </a:lnTo>
                  <a:lnTo>
                    <a:pt x="67" y="96"/>
                  </a:lnTo>
                  <a:lnTo>
                    <a:pt x="87" y="73"/>
                  </a:lnTo>
                  <a:lnTo>
                    <a:pt x="87" y="73"/>
                  </a:lnTo>
                  <a:lnTo>
                    <a:pt x="87" y="72"/>
                  </a:lnTo>
                  <a:lnTo>
                    <a:pt x="86" y="72"/>
                  </a:lnTo>
                  <a:lnTo>
                    <a:pt x="86" y="72"/>
                  </a:lnTo>
                  <a:lnTo>
                    <a:pt x="66" y="95"/>
                  </a:lnTo>
                  <a:lnTo>
                    <a:pt x="56" y="106"/>
                  </a:lnTo>
                  <a:lnTo>
                    <a:pt x="45" y="115"/>
                  </a:lnTo>
                  <a:lnTo>
                    <a:pt x="45" y="115"/>
                  </a:lnTo>
                  <a:lnTo>
                    <a:pt x="39" y="71"/>
                  </a:lnTo>
                  <a:lnTo>
                    <a:pt x="35" y="33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3" y="22"/>
                  </a:lnTo>
                  <a:lnTo>
                    <a:pt x="35" y="42"/>
                  </a:lnTo>
                  <a:lnTo>
                    <a:pt x="37" y="62"/>
                  </a:lnTo>
                  <a:lnTo>
                    <a:pt x="39" y="81"/>
                  </a:lnTo>
                  <a:lnTo>
                    <a:pt x="39" y="81"/>
                  </a:lnTo>
                  <a:lnTo>
                    <a:pt x="35" y="80"/>
                  </a:lnTo>
                  <a:lnTo>
                    <a:pt x="31" y="77"/>
                  </a:lnTo>
                  <a:lnTo>
                    <a:pt x="22" y="72"/>
                  </a:lnTo>
                  <a:lnTo>
                    <a:pt x="14" y="64"/>
                  </a:lnTo>
                  <a:lnTo>
                    <a:pt x="14" y="64"/>
                  </a:lnTo>
                  <a:lnTo>
                    <a:pt x="21" y="69"/>
                  </a:lnTo>
                  <a:lnTo>
                    <a:pt x="27" y="76"/>
                  </a:lnTo>
                  <a:lnTo>
                    <a:pt x="32" y="81"/>
                  </a:lnTo>
                  <a:lnTo>
                    <a:pt x="35" y="83"/>
                  </a:lnTo>
                  <a:lnTo>
                    <a:pt x="39" y="83"/>
                  </a:lnTo>
                  <a:lnTo>
                    <a:pt x="39" y="83"/>
                  </a:lnTo>
                  <a:lnTo>
                    <a:pt x="41" y="110"/>
                  </a:lnTo>
                  <a:lnTo>
                    <a:pt x="44" y="134"/>
                  </a:lnTo>
                  <a:lnTo>
                    <a:pt x="54" y="177"/>
                  </a:lnTo>
                  <a:lnTo>
                    <a:pt x="54" y="177"/>
                  </a:lnTo>
                  <a:lnTo>
                    <a:pt x="47" y="183"/>
                  </a:lnTo>
                  <a:lnTo>
                    <a:pt x="41" y="187"/>
                  </a:lnTo>
                  <a:lnTo>
                    <a:pt x="29" y="193"/>
                  </a:lnTo>
                  <a:lnTo>
                    <a:pt x="14" y="199"/>
                  </a:lnTo>
                  <a:lnTo>
                    <a:pt x="1" y="204"/>
                  </a:lnTo>
                  <a:lnTo>
                    <a:pt x="1" y="204"/>
                  </a:lnTo>
                  <a:lnTo>
                    <a:pt x="0" y="206"/>
                  </a:lnTo>
                  <a:lnTo>
                    <a:pt x="0" y="206"/>
                  </a:lnTo>
                  <a:lnTo>
                    <a:pt x="1" y="206"/>
                  </a:lnTo>
                  <a:lnTo>
                    <a:pt x="1" y="206"/>
                  </a:lnTo>
                  <a:lnTo>
                    <a:pt x="14" y="203"/>
                  </a:lnTo>
                  <a:lnTo>
                    <a:pt x="29" y="197"/>
                  </a:lnTo>
                  <a:lnTo>
                    <a:pt x="36" y="195"/>
                  </a:lnTo>
                  <a:lnTo>
                    <a:pt x="43" y="191"/>
                  </a:lnTo>
                  <a:lnTo>
                    <a:pt x="48" y="187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60" y="211"/>
                  </a:lnTo>
                  <a:lnTo>
                    <a:pt x="60" y="211"/>
                  </a:lnTo>
                  <a:lnTo>
                    <a:pt x="52" y="222"/>
                  </a:lnTo>
                  <a:lnTo>
                    <a:pt x="44" y="231"/>
                  </a:lnTo>
                  <a:lnTo>
                    <a:pt x="35" y="239"/>
                  </a:lnTo>
                  <a:lnTo>
                    <a:pt x="25" y="246"/>
                  </a:lnTo>
                  <a:lnTo>
                    <a:pt x="25" y="246"/>
                  </a:lnTo>
                  <a:lnTo>
                    <a:pt x="25" y="247"/>
                  </a:lnTo>
                  <a:lnTo>
                    <a:pt x="27" y="247"/>
                  </a:lnTo>
                  <a:lnTo>
                    <a:pt x="27" y="247"/>
                  </a:lnTo>
                  <a:lnTo>
                    <a:pt x="36" y="241"/>
                  </a:lnTo>
                  <a:lnTo>
                    <a:pt x="45" y="233"/>
                  </a:lnTo>
                  <a:lnTo>
                    <a:pt x="54" y="224"/>
                  </a:lnTo>
                  <a:lnTo>
                    <a:pt x="62" y="214"/>
                  </a:lnTo>
                  <a:lnTo>
                    <a:pt x="62" y="214"/>
                  </a:lnTo>
                  <a:lnTo>
                    <a:pt x="68" y="238"/>
                  </a:lnTo>
                  <a:lnTo>
                    <a:pt x="68" y="238"/>
                  </a:lnTo>
                  <a:lnTo>
                    <a:pt x="62" y="260"/>
                  </a:lnTo>
                  <a:lnTo>
                    <a:pt x="62" y="260"/>
                  </a:lnTo>
                  <a:lnTo>
                    <a:pt x="58" y="269"/>
                  </a:lnTo>
                  <a:lnTo>
                    <a:pt x="52" y="277"/>
                  </a:lnTo>
                  <a:lnTo>
                    <a:pt x="43" y="293"/>
                  </a:lnTo>
                  <a:lnTo>
                    <a:pt x="43" y="293"/>
                  </a:lnTo>
                  <a:lnTo>
                    <a:pt x="43" y="295"/>
                  </a:lnTo>
                  <a:lnTo>
                    <a:pt x="44" y="295"/>
                  </a:lnTo>
                  <a:lnTo>
                    <a:pt x="44" y="295"/>
                  </a:lnTo>
                  <a:lnTo>
                    <a:pt x="52" y="284"/>
                  </a:lnTo>
                  <a:lnTo>
                    <a:pt x="60" y="272"/>
                  </a:lnTo>
                  <a:lnTo>
                    <a:pt x="66" y="257"/>
                  </a:lnTo>
                  <a:lnTo>
                    <a:pt x="70" y="242"/>
                  </a:lnTo>
                  <a:lnTo>
                    <a:pt x="70" y="242"/>
                  </a:lnTo>
                  <a:lnTo>
                    <a:pt x="82" y="270"/>
                  </a:lnTo>
                  <a:lnTo>
                    <a:pt x="91" y="285"/>
                  </a:lnTo>
                  <a:lnTo>
                    <a:pt x="97" y="292"/>
                  </a:lnTo>
                  <a:lnTo>
                    <a:pt x="99" y="293"/>
                  </a:lnTo>
                  <a:lnTo>
                    <a:pt x="99" y="293"/>
                  </a:lnTo>
                  <a:lnTo>
                    <a:pt x="91" y="278"/>
                  </a:lnTo>
                  <a:lnTo>
                    <a:pt x="85" y="264"/>
                  </a:lnTo>
                  <a:lnTo>
                    <a:pt x="72" y="230"/>
                  </a:lnTo>
                  <a:lnTo>
                    <a:pt x="72" y="230"/>
                  </a:lnTo>
                  <a:lnTo>
                    <a:pt x="83" y="242"/>
                  </a:lnTo>
                  <a:lnTo>
                    <a:pt x="95" y="253"/>
                  </a:lnTo>
                  <a:lnTo>
                    <a:pt x="120" y="272"/>
                  </a:lnTo>
                  <a:lnTo>
                    <a:pt x="120" y="272"/>
                  </a:lnTo>
                  <a:lnTo>
                    <a:pt x="137" y="287"/>
                  </a:lnTo>
                  <a:lnTo>
                    <a:pt x="156" y="299"/>
                  </a:lnTo>
                  <a:lnTo>
                    <a:pt x="176" y="309"/>
                  </a:lnTo>
                  <a:lnTo>
                    <a:pt x="187" y="314"/>
                  </a:lnTo>
                  <a:lnTo>
                    <a:pt x="197" y="316"/>
                  </a:lnTo>
                  <a:lnTo>
                    <a:pt x="197" y="316"/>
                  </a:lnTo>
                  <a:lnTo>
                    <a:pt x="198" y="316"/>
                  </a:lnTo>
                  <a:lnTo>
                    <a:pt x="199" y="315"/>
                  </a:lnTo>
                  <a:lnTo>
                    <a:pt x="198" y="315"/>
                  </a:lnTo>
                  <a:lnTo>
                    <a:pt x="198" y="315"/>
                  </a:lnTo>
                  <a:close/>
                </a:path>
              </a:pathLst>
            </a:custGeom>
            <a:solidFill>
              <a:srgbClr val="B076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</p:grpSp>
      <p:grpSp>
        <p:nvGrpSpPr>
          <p:cNvPr id="131" name="组 130"/>
          <p:cNvGrpSpPr/>
          <p:nvPr/>
        </p:nvGrpSpPr>
        <p:grpSpPr>
          <a:xfrm>
            <a:off x="4347610" y="412431"/>
            <a:ext cx="7082325" cy="3167165"/>
            <a:chOff x="4100407" y="427199"/>
            <a:chExt cx="4763488" cy="2130198"/>
          </a:xfrm>
        </p:grpSpPr>
        <p:sp>
          <p:nvSpPr>
            <p:cNvPr id="132" name="椭圆 131"/>
            <p:cNvSpPr/>
            <p:nvPr/>
          </p:nvSpPr>
          <p:spPr>
            <a:xfrm>
              <a:off x="7277045" y="698872"/>
              <a:ext cx="1586850" cy="158685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ffectLst>
              <a:outerShdw blurRad="508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765"/>
              <a:endParaRPr lang="zh-CN" altLang="en-US" sz="1865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3" name="空心弧 132"/>
            <p:cNvSpPr/>
            <p:nvPr/>
          </p:nvSpPr>
          <p:spPr>
            <a:xfrm rot="16200000">
              <a:off x="7470463" y="901812"/>
              <a:ext cx="1200016" cy="1180971"/>
            </a:xfrm>
            <a:prstGeom prst="blockArc">
              <a:avLst>
                <a:gd name="adj1" fmla="val 6743375"/>
                <a:gd name="adj2" fmla="val 1486418"/>
                <a:gd name="adj3" fmla="val 42841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765"/>
              <a:endParaRPr lang="zh-CN" altLang="en-US" sz="1865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4" name="椭圆 133"/>
            <p:cNvSpPr/>
            <p:nvPr/>
          </p:nvSpPr>
          <p:spPr>
            <a:xfrm>
              <a:off x="7626447" y="1048274"/>
              <a:ext cx="888046" cy="8880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765"/>
              <a:endParaRPr lang="zh-CN" altLang="en-US" sz="1865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5" name="文本框 134"/>
            <p:cNvSpPr txBox="1"/>
            <p:nvPr/>
          </p:nvSpPr>
          <p:spPr>
            <a:xfrm>
              <a:off x="7530482" y="1157812"/>
              <a:ext cx="1119533" cy="448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3765"/>
              <a:r>
                <a:rPr lang="en-US" altLang="zh-CN" sz="3735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Calibri" panose="020F0502020204030204"/>
                  <a:ea typeface="宋体" panose="02010600030101010101" pitchFamily="2" charset="-122"/>
                </a:rPr>
                <a:t>48%</a:t>
              </a:r>
              <a:endParaRPr lang="zh-CN" altLang="en-US" sz="3735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6" name="文本框 135"/>
            <p:cNvSpPr txBox="1"/>
            <p:nvPr/>
          </p:nvSpPr>
          <p:spPr>
            <a:xfrm>
              <a:off x="7767087" y="1573297"/>
              <a:ext cx="660697" cy="2000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913765"/>
              <a:r>
                <a:rPr lang="en-US" altLang="zh-CN" sz="1335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Calibri" panose="020F0502020204030204"/>
                  <a:ea typeface="宋体" panose="02010600030101010101" pitchFamily="2" charset="-122"/>
                </a:rPr>
                <a:t>YOUR TITLE</a:t>
              </a:r>
              <a:endParaRPr lang="zh-CN" altLang="en-US" sz="1335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7" name="椭圆 136"/>
            <p:cNvSpPr/>
            <p:nvPr/>
          </p:nvSpPr>
          <p:spPr>
            <a:xfrm>
              <a:off x="4100407" y="698872"/>
              <a:ext cx="1586850" cy="158685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ffectLst>
              <a:outerShdw blurRad="508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765"/>
              <a:endParaRPr lang="zh-CN" altLang="en-US" sz="1865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8" name="空心弧 137"/>
            <p:cNvSpPr/>
            <p:nvPr/>
          </p:nvSpPr>
          <p:spPr>
            <a:xfrm rot="5400000">
              <a:off x="4293825" y="901812"/>
              <a:ext cx="1200016" cy="1180971"/>
            </a:xfrm>
            <a:prstGeom prst="blockArc">
              <a:avLst>
                <a:gd name="adj1" fmla="val 4797575"/>
                <a:gd name="adj2" fmla="val 1486418"/>
                <a:gd name="adj3" fmla="val 42841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765"/>
              <a:endParaRPr lang="zh-CN" altLang="en-US" sz="1865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9" name="椭圆 138"/>
            <p:cNvSpPr/>
            <p:nvPr/>
          </p:nvSpPr>
          <p:spPr>
            <a:xfrm>
              <a:off x="4449809" y="1048274"/>
              <a:ext cx="888046" cy="8880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765"/>
              <a:endParaRPr lang="zh-CN" altLang="en-US" sz="1865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0" name="文本框 139"/>
            <p:cNvSpPr txBox="1"/>
            <p:nvPr/>
          </p:nvSpPr>
          <p:spPr>
            <a:xfrm>
              <a:off x="4370591" y="1142439"/>
              <a:ext cx="1119533" cy="448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3765"/>
              <a:r>
                <a:rPr lang="en-US" altLang="zh-CN" sz="3735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Calibri" panose="020F0502020204030204"/>
                  <a:ea typeface="宋体" panose="02010600030101010101" pitchFamily="2" charset="-122"/>
                </a:rPr>
                <a:t>92%</a:t>
              </a:r>
              <a:endParaRPr lang="zh-CN" altLang="en-US" sz="3735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1" name="文本框 140"/>
            <p:cNvSpPr txBox="1"/>
            <p:nvPr/>
          </p:nvSpPr>
          <p:spPr>
            <a:xfrm>
              <a:off x="4586614" y="1553367"/>
              <a:ext cx="660697" cy="2000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913765"/>
              <a:r>
                <a:rPr lang="en-US" altLang="zh-CN" sz="1335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Calibri" panose="020F0502020204030204"/>
                  <a:ea typeface="宋体" panose="02010600030101010101" pitchFamily="2" charset="-122"/>
                </a:rPr>
                <a:t>YOUR TITLE</a:t>
              </a:r>
              <a:endParaRPr lang="zh-CN" altLang="en-US" sz="1335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142" name="组合 14"/>
            <p:cNvGrpSpPr/>
            <p:nvPr/>
          </p:nvGrpSpPr>
          <p:grpSpPr>
            <a:xfrm>
              <a:off x="5425553" y="427199"/>
              <a:ext cx="2130198" cy="2130198"/>
              <a:chOff x="6005041" y="1814378"/>
              <a:chExt cx="4457700" cy="4457700"/>
            </a:xfrm>
            <a:effectLst>
              <a:outerShdw blurRad="50800" dist="762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45" name="椭圆 144"/>
              <p:cNvSpPr/>
              <p:nvPr/>
            </p:nvSpPr>
            <p:spPr>
              <a:xfrm>
                <a:off x="6005041" y="1814378"/>
                <a:ext cx="4457700" cy="4457700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865">
                  <a:solidFill>
                    <a:prstClr val="white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46" name="空心弧 145"/>
              <p:cNvSpPr/>
              <p:nvPr/>
            </p:nvSpPr>
            <p:spPr>
              <a:xfrm>
                <a:off x="6373248" y="2212114"/>
                <a:ext cx="3721286" cy="3662228"/>
              </a:xfrm>
              <a:prstGeom prst="blockArc">
                <a:avLst>
                  <a:gd name="adj1" fmla="val 7863273"/>
                  <a:gd name="adj2" fmla="val 1486418"/>
                  <a:gd name="adj3" fmla="val 42841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865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47" name="椭圆 146"/>
              <p:cNvSpPr/>
              <p:nvPr/>
            </p:nvSpPr>
            <p:spPr>
              <a:xfrm>
                <a:off x="6840853" y="2650190"/>
                <a:ext cx="2786076" cy="27860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865">
                  <a:solidFill>
                    <a:prstClr val="white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43" name="文本框 142"/>
            <p:cNvSpPr txBox="1"/>
            <p:nvPr/>
          </p:nvSpPr>
          <p:spPr>
            <a:xfrm>
              <a:off x="5890113" y="977606"/>
              <a:ext cx="1195626" cy="558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3765"/>
              <a:r>
                <a:rPr lang="en-US" altLang="zh-CN" sz="48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Calibri" panose="020F0502020204030204"/>
                  <a:ea typeface="宋体" panose="02010600030101010101" pitchFamily="2" charset="-122"/>
                </a:rPr>
                <a:t>88%</a:t>
              </a:r>
              <a:endParaRPr lang="zh-CN" altLang="en-US" sz="48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4" name="文本框 143"/>
            <p:cNvSpPr txBox="1"/>
            <p:nvPr/>
          </p:nvSpPr>
          <p:spPr>
            <a:xfrm>
              <a:off x="6043045" y="1583185"/>
              <a:ext cx="877019" cy="255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913765"/>
              <a:r>
                <a:rPr lang="en-US" altLang="zh-CN" sz="1865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Calibri" panose="020F0502020204030204"/>
                  <a:ea typeface="宋体" panose="02010600030101010101" pitchFamily="2" charset="-122"/>
                </a:rPr>
                <a:t>YOUR TITLE</a:t>
              </a:r>
              <a:endParaRPr lang="zh-CN" altLang="en-US" sz="1865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148" name="矩形 147"/>
          <p:cNvSpPr/>
          <p:nvPr/>
        </p:nvSpPr>
        <p:spPr>
          <a:xfrm flipH="1" flipV="1">
            <a:off x="6043989" y="3979459"/>
            <a:ext cx="5385944" cy="8150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  <p:sp>
        <p:nvSpPr>
          <p:cNvPr id="149" name="文本框 8"/>
          <p:cNvSpPr txBox="1"/>
          <p:nvPr/>
        </p:nvSpPr>
        <p:spPr>
          <a:xfrm>
            <a:off x="6405201" y="4591244"/>
            <a:ext cx="2229320" cy="1159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顶部“开始”面板中可以对字体、字号、颜色、行距等进行修改。建议正文</a:t>
            </a:r>
            <a:r>
              <a:rPr lang="en-US" altLang="zh-CN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8-10</a:t>
            </a: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号字，</a:t>
            </a:r>
            <a:r>
              <a:rPr lang="en-US" altLang="zh-CN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1.3</a:t>
            </a: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倍字间距。</a:t>
            </a:r>
          </a:p>
        </p:txBody>
      </p:sp>
      <p:sp>
        <p:nvSpPr>
          <p:cNvPr id="150" name="文本框 8"/>
          <p:cNvSpPr txBox="1"/>
          <p:nvPr/>
        </p:nvSpPr>
        <p:spPr>
          <a:xfrm>
            <a:off x="9014300" y="4591244"/>
            <a:ext cx="2229320" cy="1159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顶部“开始”面板中可以对字体、字号、颜色、行距等进行修改。建议正文</a:t>
            </a:r>
            <a:r>
              <a:rPr lang="en-US" altLang="zh-CN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8-10</a:t>
            </a: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号字，</a:t>
            </a:r>
            <a:r>
              <a:rPr lang="en-US" altLang="zh-CN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1.3</a:t>
            </a:r>
            <a:r>
              <a:rPr lang="zh-CN" altLang="en-US" sz="1335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倍字间距。</a:t>
            </a:r>
          </a:p>
        </p:txBody>
      </p:sp>
      <p:cxnSp>
        <p:nvCxnSpPr>
          <p:cNvPr id="151" name="直线连接符 150"/>
          <p:cNvCxnSpPr/>
          <p:nvPr/>
        </p:nvCxnSpPr>
        <p:spPr>
          <a:xfrm>
            <a:off x="8786719" y="4591245"/>
            <a:ext cx="0" cy="12629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2" name="文本框 8"/>
          <p:cNvSpPr txBox="1"/>
          <p:nvPr/>
        </p:nvSpPr>
        <p:spPr>
          <a:xfrm>
            <a:off x="352538" y="1734083"/>
            <a:ext cx="2649308" cy="2011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8-10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号字，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1.3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倍字间距。</a:t>
            </a:r>
          </a:p>
        </p:txBody>
      </p:sp>
      <p:sp>
        <p:nvSpPr>
          <p:cNvPr id="153" name="矩形 152"/>
          <p:cNvSpPr/>
          <p:nvPr/>
        </p:nvSpPr>
        <p:spPr>
          <a:xfrm>
            <a:off x="381178" y="1073902"/>
            <a:ext cx="2377574" cy="5190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zh-CN" altLang="en-US" sz="2135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点击此处添加标题</a:t>
            </a:r>
            <a:endParaRPr lang="en-US" altLang="zh-CN" sz="2135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What</a:t>
            </a:r>
            <a:r>
              <a:rPr kumimoji="1" lang="zh-CN" altLang="en-US" dirty="0"/>
              <a:t> </a:t>
            </a:r>
            <a:r>
              <a:rPr kumimoji="1" lang="en-US" altLang="zh-CN" dirty="0"/>
              <a:t>we</a:t>
            </a:r>
            <a:r>
              <a:rPr kumimoji="1" lang="zh-CN" altLang="en-US" dirty="0"/>
              <a:t> </a:t>
            </a:r>
            <a:r>
              <a:rPr kumimoji="1" lang="en-US" altLang="zh-CN" dirty="0"/>
              <a:t>have</a:t>
            </a:r>
            <a:r>
              <a:rPr kumimoji="1" lang="zh-CN" altLang="en-US" dirty="0"/>
              <a:t> </a:t>
            </a:r>
            <a:r>
              <a:rPr kumimoji="1" lang="en-US" altLang="zh-CN" dirty="0"/>
              <a:t>achieved</a:t>
            </a:r>
            <a:endParaRPr kumimoji="1" lang="zh-CN" altLang="en-US" dirty="0"/>
          </a:p>
        </p:txBody>
      </p:sp>
      <p:sp>
        <p:nvSpPr>
          <p:cNvPr id="3" name="同侧圆角矩形 2"/>
          <p:cNvSpPr/>
          <p:nvPr/>
        </p:nvSpPr>
        <p:spPr>
          <a:xfrm>
            <a:off x="933391" y="2116344"/>
            <a:ext cx="3191501" cy="2510648"/>
          </a:xfrm>
          <a:prstGeom prst="round2SameRect">
            <a:avLst>
              <a:gd name="adj1" fmla="val 4881"/>
              <a:gd name="adj2" fmla="val 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zh-CN" altLang="en-US" sz="2400"/>
          </a:p>
        </p:txBody>
      </p:sp>
      <p:sp>
        <p:nvSpPr>
          <p:cNvPr id="4" name="同侧圆角矩形 3"/>
          <p:cNvSpPr/>
          <p:nvPr/>
        </p:nvSpPr>
        <p:spPr>
          <a:xfrm>
            <a:off x="933391" y="4637696"/>
            <a:ext cx="3191501" cy="1255323"/>
          </a:xfrm>
          <a:prstGeom prst="round2SameRect">
            <a:avLst>
              <a:gd name="adj1" fmla="val 0"/>
              <a:gd name="adj2" fmla="val 6149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zh-CN" altLang="en-US" sz="2400"/>
          </a:p>
        </p:txBody>
      </p:sp>
      <p:sp>
        <p:nvSpPr>
          <p:cNvPr id="5" name="TextBox 79"/>
          <p:cNvSpPr txBox="1"/>
          <p:nvPr/>
        </p:nvSpPr>
        <p:spPr>
          <a:xfrm>
            <a:off x="1092365" y="3003109"/>
            <a:ext cx="2862315" cy="410411"/>
          </a:xfrm>
          <a:prstGeom prst="rect">
            <a:avLst/>
          </a:prstGeom>
          <a:noFill/>
          <a:effectLst/>
        </p:spPr>
        <p:txBody>
          <a:bodyPr wrap="square" lIns="121899" tIns="60949" rIns="121899" bIns="60949" rtlCol="0">
            <a:spAutoFit/>
          </a:bodyPr>
          <a:lstStyle/>
          <a:p>
            <a:r>
              <a:rPr lang="en-US" altLang="zh-CN" sz="1865" b="1" dirty="0">
                <a:solidFill>
                  <a:schemeClr val="bg1"/>
                </a:solidFill>
              </a:rPr>
              <a:t>TEXT</a:t>
            </a:r>
            <a:r>
              <a:rPr lang="zh-CN" altLang="en-US" sz="1865" b="1" dirty="0">
                <a:solidFill>
                  <a:schemeClr val="bg1"/>
                </a:solidFill>
              </a:rPr>
              <a:t> </a:t>
            </a:r>
            <a:r>
              <a:rPr lang="en-US" altLang="zh-CN" sz="1865" b="1" dirty="0">
                <a:solidFill>
                  <a:schemeClr val="bg1"/>
                </a:solidFill>
              </a:rPr>
              <a:t>HERE</a:t>
            </a:r>
            <a:endParaRPr lang="zh-CN" altLang="en-US" sz="1865" b="1" dirty="0">
              <a:solidFill>
                <a:schemeClr val="bg1"/>
              </a:solidFill>
            </a:endParaRPr>
          </a:p>
        </p:txBody>
      </p:sp>
      <p:cxnSp>
        <p:nvCxnSpPr>
          <p:cNvPr id="6" name="直接连接符 83"/>
          <p:cNvCxnSpPr/>
          <p:nvPr/>
        </p:nvCxnSpPr>
        <p:spPr>
          <a:xfrm>
            <a:off x="1234407" y="4158905"/>
            <a:ext cx="2592621" cy="0"/>
          </a:xfrm>
          <a:prstGeom prst="line">
            <a:avLst/>
          </a:prstGeom>
          <a:ln w="34925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84"/>
          <p:cNvCxnSpPr/>
          <p:nvPr/>
        </p:nvCxnSpPr>
        <p:spPr>
          <a:xfrm>
            <a:off x="1234408" y="4156783"/>
            <a:ext cx="1699001" cy="0"/>
          </a:xfrm>
          <a:prstGeom prst="line">
            <a:avLst/>
          </a:prstGeom>
          <a:ln w="57150" cap="rnd">
            <a:solidFill>
              <a:schemeClr val="bg1"/>
            </a:solidFill>
            <a:tailEnd type="oval" w="sm" len="sm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1146161" y="2246071"/>
            <a:ext cx="1164700" cy="861752"/>
          </a:xfrm>
          <a:prstGeom prst="rect">
            <a:avLst/>
          </a:prstGeom>
        </p:spPr>
        <p:txBody>
          <a:bodyPr wrap="none" lIns="121899" tIns="60949" rIns="121899" bIns="60949">
            <a:spAutoFit/>
          </a:bodyPr>
          <a:lstStyle/>
          <a:p>
            <a:r>
              <a:rPr lang="en-US" altLang="zh-CN" sz="4800">
                <a:solidFill>
                  <a:schemeClr val="bg1"/>
                </a:solidFill>
                <a:latin typeface="+mj-lt"/>
                <a:ea typeface="方正粗宋简体" pitchFamily="65" charset="-122"/>
              </a:rPr>
              <a:t>70</a:t>
            </a:r>
            <a:r>
              <a:rPr lang="en-US" altLang="zh-CN" sz="3200">
                <a:solidFill>
                  <a:schemeClr val="bg1"/>
                </a:solidFill>
                <a:latin typeface="+mj-lt"/>
                <a:ea typeface="方正粗宋简体" pitchFamily="65" charset="-122"/>
              </a:rPr>
              <a:t>%</a:t>
            </a:r>
            <a:endParaRPr lang="zh-CN" altLang="en-US" sz="320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9" name="组合 88"/>
          <p:cNvGrpSpPr/>
          <p:nvPr/>
        </p:nvGrpSpPr>
        <p:grpSpPr>
          <a:xfrm>
            <a:off x="1206990" y="4978121"/>
            <a:ext cx="534916" cy="534916"/>
            <a:chOff x="2654675" y="1308599"/>
            <a:chExt cx="452588" cy="452588"/>
          </a:xfrm>
        </p:grpSpPr>
        <p:sp>
          <p:nvSpPr>
            <p:cNvPr id="10" name="椭圆 9"/>
            <p:cNvSpPr/>
            <p:nvPr/>
          </p:nvSpPr>
          <p:spPr>
            <a:xfrm>
              <a:off x="2654675" y="1308599"/>
              <a:ext cx="452588" cy="452588"/>
            </a:xfrm>
            <a:prstGeom prst="ellips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11" name="组合 91"/>
            <p:cNvGrpSpPr/>
            <p:nvPr/>
          </p:nvGrpSpPr>
          <p:grpSpPr>
            <a:xfrm>
              <a:off x="2766793" y="1394572"/>
              <a:ext cx="228351" cy="261219"/>
              <a:chOff x="10856093" y="315913"/>
              <a:chExt cx="419100" cy="479425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12" name="Freeform 7"/>
              <p:cNvSpPr>
                <a:spLocks noEditPoints="1"/>
              </p:cNvSpPr>
              <p:nvPr/>
            </p:nvSpPr>
            <p:spPr bwMode="auto">
              <a:xfrm>
                <a:off x="10856093" y="315913"/>
                <a:ext cx="330200" cy="419100"/>
              </a:xfrm>
              <a:custGeom>
                <a:avLst/>
                <a:gdLst>
                  <a:gd name="T0" fmla="*/ 208 w 208"/>
                  <a:gd name="T1" fmla="*/ 264 h 264"/>
                  <a:gd name="T2" fmla="*/ 0 w 208"/>
                  <a:gd name="T3" fmla="*/ 264 h 264"/>
                  <a:gd name="T4" fmla="*/ 0 w 208"/>
                  <a:gd name="T5" fmla="*/ 0 h 264"/>
                  <a:gd name="T6" fmla="*/ 208 w 208"/>
                  <a:gd name="T7" fmla="*/ 0 h 264"/>
                  <a:gd name="T8" fmla="*/ 208 w 208"/>
                  <a:gd name="T9" fmla="*/ 264 h 264"/>
                  <a:gd name="T10" fmla="*/ 19 w 208"/>
                  <a:gd name="T11" fmla="*/ 245 h 264"/>
                  <a:gd name="T12" fmla="*/ 189 w 208"/>
                  <a:gd name="T13" fmla="*/ 245 h 264"/>
                  <a:gd name="T14" fmla="*/ 189 w 208"/>
                  <a:gd name="T15" fmla="*/ 18 h 264"/>
                  <a:gd name="T16" fmla="*/ 19 w 208"/>
                  <a:gd name="T17" fmla="*/ 18 h 264"/>
                  <a:gd name="T18" fmla="*/ 19 w 208"/>
                  <a:gd name="T19" fmla="*/ 245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8" h="264">
                    <a:moveTo>
                      <a:pt x="208" y="264"/>
                    </a:moveTo>
                    <a:lnTo>
                      <a:pt x="0" y="264"/>
                    </a:lnTo>
                    <a:lnTo>
                      <a:pt x="0" y="0"/>
                    </a:lnTo>
                    <a:lnTo>
                      <a:pt x="208" y="0"/>
                    </a:lnTo>
                    <a:lnTo>
                      <a:pt x="208" y="264"/>
                    </a:lnTo>
                    <a:close/>
                    <a:moveTo>
                      <a:pt x="19" y="245"/>
                    </a:moveTo>
                    <a:lnTo>
                      <a:pt x="189" y="245"/>
                    </a:lnTo>
                    <a:lnTo>
                      <a:pt x="189" y="18"/>
                    </a:lnTo>
                    <a:lnTo>
                      <a:pt x="19" y="18"/>
                    </a:lnTo>
                    <a:lnTo>
                      <a:pt x="19" y="24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3" name="Rectangle 8"/>
              <p:cNvSpPr>
                <a:spLocks noChangeArrowheads="1"/>
              </p:cNvSpPr>
              <p:nvPr/>
            </p:nvSpPr>
            <p:spPr bwMode="auto">
              <a:xfrm>
                <a:off x="10930706" y="495301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4" name="Rectangle 9"/>
              <p:cNvSpPr>
                <a:spLocks noChangeArrowheads="1"/>
              </p:cNvSpPr>
              <p:nvPr/>
            </p:nvSpPr>
            <p:spPr bwMode="auto">
              <a:xfrm>
                <a:off x="10930706" y="555626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5" name="Rectangle 10"/>
              <p:cNvSpPr>
                <a:spLocks noChangeArrowheads="1"/>
              </p:cNvSpPr>
              <p:nvPr/>
            </p:nvSpPr>
            <p:spPr bwMode="auto">
              <a:xfrm>
                <a:off x="10930706" y="615951"/>
                <a:ext cx="179388" cy="285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" name="Rectangle 11"/>
              <p:cNvSpPr>
                <a:spLocks noChangeArrowheads="1"/>
              </p:cNvSpPr>
              <p:nvPr/>
            </p:nvSpPr>
            <p:spPr bwMode="auto">
              <a:xfrm>
                <a:off x="10930706" y="434975"/>
                <a:ext cx="90488" cy="3016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7" name="Freeform 12"/>
              <p:cNvSpPr/>
              <p:nvPr/>
            </p:nvSpPr>
            <p:spPr bwMode="auto">
              <a:xfrm>
                <a:off x="10960868" y="374650"/>
                <a:ext cx="314325" cy="420688"/>
              </a:xfrm>
              <a:custGeom>
                <a:avLst/>
                <a:gdLst>
                  <a:gd name="T0" fmla="*/ 198 w 198"/>
                  <a:gd name="T1" fmla="*/ 265 h 265"/>
                  <a:gd name="T2" fmla="*/ 0 w 198"/>
                  <a:gd name="T3" fmla="*/ 265 h 265"/>
                  <a:gd name="T4" fmla="*/ 0 w 198"/>
                  <a:gd name="T5" fmla="*/ 246 h 265"/>
                  <a:gd name="T6" fmla="*/ 179 w 198"/>
                  <a:gd name="T7" fmla="*/ 246 h 265"/>
                  <a:gd name="T8" fmla="*/ 179 w 198"/>
                  <a:gd name="T9" fmla="*/ 19 h 265"/>
                  <a:gd name="T10" fmla="*/ 160 w 198"/>
                  <a:gd name="T11" fmla="*/ 19 h 265"/>
                  <a:gd name="T12" fmla="*/ 160 w 198"/>
                  <a:gd name="T13" fmla="*/ 0 h 265"/>
                  <a:gd name="T14" fmla="*/ 198 w 198"/>
                  <a:gd name="T15" fmla="*/ 0 h 265"/>
                  <a:gd name="T16" fmla="*/ 198 w 198"/>
                  <a:gd name="T17" fmla="*/ 265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8" h="265">
                    <a:moveTo>
                      <a:pt x="198" y="265"/>
                    </a:moveTo>
                    <a:lnTo>
                      <a:pt x="0" y="265"/>
                    </a:lnTo>
                    <a:lnTo>
                      <a:pt x="0" y="246"/>
                    </a:lnTo>
                    <a:lnTo>
                      <a:pt x="179" y="246"/>
                    </a:lnTo>
                    <a:lnTo>
                      <a:pt x="179" y="19"/>
                    </a:lnTo>
                    <a:lnTo>
                      <a:pt x="160" y="19"/>
                    </a:lnTo>
                    <a:lnTo>
                      <a:pt x="160" y="0"/>
                    </a:lnTo>
                    <a:lnTo>
                      <a:pt x="198" y="0"/>
                    </a:lnTo>
                    <a:lnTo>
                      <a:pt x="198" y="26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</p:grpSp>
      <p:sp>
        <p:nvSpPr>
          <p:cNvPr id="18" name="矩形 17"/>
          <p:cNvSpPr/>
          <p:nvPr/>
        </p:nvSpPr>
        <p:spPr>
          <a:xfrm>
            <a:off x="2011211" y="4716357"/>
            <a:ext cx="1957455" cy="923116"/>
          </a:xfrm>
          <a:prstGeom prst="rect">
            <a:avLst/>
          </a:prstGeom>
        </p:spPr>
        <p:txBody>
          <a:bodyPr wrap="square" lIns="121899" tIns="60949" rIns="121899" bIns="60949">
            <a:spAutoFit/>
          </a:bodyPr>
          <a:lstStyle/>
          <a:p>
            <a:pPr>
              <a:lnSpc>
                <a:spcPct val="130000"/>
              </a:lnSpc>
              <a:spcBef>
                <a:spcPts val="800"/>
              </a:spcBef>
            </a:pPr>
            <a:r>
              <a: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顶部“开始”面板中可以对字体、字号、颜色、行距等进行修改。</a:t>
            </a:r>
          </a:p>
        </p:txBody>
      </p:sp>
      <p:sp>
        <p:nvSpPr>
          <p:cNvPr id="19" name="同侧圆角矩形 18"/>
          <p:cNvSpPr/>
          <p:nvPr/>
        </p:nvSpPr>
        <p:spPr>
          <a:xfrm>
            <a:off x="4476558" y="2116345"/>
            <a:ext cx="3191501" cy="2510648"/>
          </a:xfrm>
          <a:prstGeom prst="round2SameRect">
            <a:avLst>
              <a:gd name="adj1" fmla="val 4881"/>
              <a:gd name="adj2" fmla="val 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zh-CN" altLang="en-US" sz="2400"/>
          </a:p>
        </p:txBody>
      </p:sp>
      <p:sp>
        <p:nvSpPr>
          <p:cNvPr id="20" name="同侧圆角矩形 19"/>
          <p:cNvSpPr/>
          <p:nvPr/>
        </p:nvSpPr>
        <p:spPr>
          <a:xfrm>
            <a:off x="4476558" y="4637697"/>
            <a:ext cx="3191501" cy="1255324"/>
          </a:xfrm>
          <a:prstGeom prst="round2SameRect">
            <a:avLst>
              <a:gd name="adj1" fmla="val 0"/>
              <a:gd name="adj2" fmla="val 6149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zh-CN" altLang="en-US" sz="2400"/>
          </a:p>
        </p:txBody>
      </p:sp>
      <p:sp>
        <p:nvSpPr>
          <p:cNvPr id="21" name="TextBox 102"/>
          <p:cNvSpPr txBox="1"/>
          <p:nvPr/>
        </p:nvSpPr>
        <p:spPr>
          <a:xfrm>
            <a:off x="4635533" y="3003109"/>
            <a:ext cx="2862316" cy="410411"/>
          </a:xfrm>
          <a:prstGeom prst="rect">
            <a:avLst/>
          </a:prstGeom>
          <a:noFill/>
          <a:effectLst/>
        </p:spPr>
        <p:txBody>
          <a:bodyPr wrap="square" lIns="121899" tIns="60949" rIns="121899" bIns="60949" rtlCol="0">
            <a:spAutoFit/>
          </a:bodyPr>
          <a:lstStyle/>
          <a:p>
            <a:r>
              <a:rPr lang="en-US" altLang="zh-CN" sz="1865" b="1" dirty="0">
                <a:solidFill>
                  <a:schemeClr val="bg1"/>
                </a:solidFill>
              </a:rPr>
              <a:t>TEXT</a:t>
            </a:r>
            <a:r>
              <a:rPr lang="zh-CN" altLang="en-US" sz="1865" b="1" dirty="0">
                <a:solidFill>
                  <a:schemeClr val="bg1"/>
                </a:solidFill>
              </a:rPr>
              <a:t> </a:t>
            </a:r>
            <a:r>
              <a:rPr lang="en-US" altLang="zh-CN" sz="1865" b="1" dirty="0">
                <a:solidFill>
                  <a:schemeClr val="bg1"/>
                </a:solidFill>
              </a:rPr>
              <a:t>HERE</a:t>
            </a:r>
            <a:endParaRPr lang="zh-CN" altLang="en-US" sz="1865" b="1" dirty="0">
              <a:solidFill>
                <a:schemeClr val="bg1"/>
              </a:solidFill>
            </a:endParaRPr>
          </a:p>
        </p:txBody>
      </p:sp>
      <p:cxnSp>
        <p:nvCxnSpPr>
          <p:cNvPr id="22" name="直接连接符 103"/>
          <p:cNvCxnSpPr/>
          <p:nvPr/>
        </p:nvCxnSpPr>
        <p:spPr>
          <a:xfrm>
            <a:off x="4777575" y="4158907"/>
            <a:ext cx="2592621" cy="0"/>
          </a:xfrm>
          <a:prstGeom prst="line">
            <a:avLst/>
          </a:prstGeom>
          <a:ln w="34925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104"/>
          <p:cNvCxnSpPr/>
          <p:nvPr/>
        </p:nvCxnSpPr>
        <p:spPr>
          <a:xfrm>
            <a:off x="4777567" y="4156784"/>
            <a:ext cx="1296311" cy="0"/>
          </a:xfrm>
          <a:prstGeom prst="line">
            <a:avLst/>
          </a:prstGeom>
          <a:ln w="57150" cap="rnd">
            <a:solidFill>
              <a:schemeClr val="bg1"/>
            </a:solidFill>
            <a:tailEnd type="oval" w="sm" len="sm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/>
        </p:nvSpPr>
        <p:spPr>
          <a:xfrm>
            <a:off x="4689334" y="2246067"/>
            <a:ext cx="1164700" cy="861752"/>
          </a:xfrm>
          <a:prstGeom prst="rect">
            <a:avLst/>
          </a:prstGeom>
        </p:spPr>
        <p:txBody>
          <a:bodyPr wrap="none" lIns="121899" tIns="60949" rIns="121899" bIns="60949">
            <a:spAutoFit/>
          </a:bodyPr>
          <a:lstStyle/>
          <a:p>
            <a:r>
              <a:rPr lang="en-US" altLang="zh-CN" sz="4800">
                <a:solidFill>
                  <a:schemeClr val="bg1"/>
                </a:solidFill>
                <a:latin typeface="+mj-lt"/>
                <a:ea typeface="方正粗宋简体" pitchFamily="65" charset="-122"/>
              </a:rPr>
              <a:t>50</a:t>
            </a:r>
            <a:r>
              <a:rPr lang="en-US" altLang="zh-CN" sz="3200">
                <a:solidFill>
                  <a:schemeClr val="bg1"/>
                </a:solidFill>
                <a:latin typeface="+mj-lt"/>
                <a:ea typeface="方正粗宋简体" pitchFamily="65" charset="-122"/>
              </a:rPr>
              <a:t>%</a:t>
            </a:r>
            <a:endParaRPr lang="zh-CN" altLang="en-US" sz="320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25" name="组合 133"/>
          <p:cNvGrpSpPr/>
          <p:nvPr/>
        </p:nvGrpSpPr>
        <p:grpSpPr>
          <a:xfrm>
            <a:off x="4750157" y="4978122"/>
            <a:ext cx="534916" cy="534916"/>
            <a:chOff x="2654675" y="1308599"/>
            <a:chExt cx="452588" cy="452588"/>
          </a:xfrm>
        </p:grpSpPr>
        <p:sp>
          <p:nvSpPr>
            <p:cNvPr id="26" name="椭圆 25"/>
            <p:cNvSpPr/>
            <p:nvPr/>
          </p:nvSpPr>
          <p:spPr>
            <a:xfrm>
              <a:off x="2654675" y="1308599"/>
              <a:ext cx="452588" cy="452588"/>
            </a:xfrm>
            <a:prstGeom prst="ellips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27" name="组合 136"/>
            <p:cNvGrpSpPr/>
            <p:nvPr/>
          </p:nvGrpSpPr>
          <p:grpSpPr>
            <a:xfrm>
              <a:off x="2766793" y="1394572"/>
              <a:ext cx="228351" cy="261219"/>
              <a:chOff x="10856093" y="315913"/>
              <a:chExt cx="419100" cy="479425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28" name="Freeform 7"/>
              <p:cNvSpPr>
                <a:spLocks noEditPoints="1"/>
              </p:cNvSpPr>
              <p:nvPr/>
            </p:nvSpPr>
            <p:spPr bwMode="auto">
              <a:xfrm>
                <a:off x="10856093" y="315913"/>
                <a:ext cx="330200" cy="419100"/>
              </a:xfrm>
              <a:custGeom>
                <a:avLst/>
                <a:gdLst>
                  <a:gd name="T0" fmla="*/ 208 w 208"/>
                  <a:gd name="T1" fmla="*/ 264 h 264"/>
                  <a:gd name="T2" fmla="*/ 0 w 208"/>
                  <a:gd name="T3" fmla="*/ 264 h 264"/>
                  <a:gd name="T4" fmla="*/ 0 w 208"/>
                  <a:gd name="T5" fmla="*/ 0 h 264"/>
                  <a:gd name="T6" fmla="*/ 208 w 208"/>
                  <a:gd name="T7" fmla="*/ 0 h 264"/>
                  <a:gd name="T8" fmla="*/ 208 w 208"/>
                  <a:gd name="T9" fmla="*/ 264 h 264"/>
                  <a:gd name="T10" fmla="*/ 19 w 208"/>
                  <a:gd name="T11" fmla="*/ 245 h 264"/>
                  <a:gd name="T12" fmla="*/ 189 w 208"/>
                  <a:gd name="T13" fmla="*/ 245 h 264"/>
                  <a:gd name="T14" fmla="*/ 189 w 208"/>
                  <a:gd name="T15" fmla="*/ 18 h 264"/>
                  <a:gd name="T16" fmla="*/ 19 w 208"/>
                  <a:gd name="T17" fmla="*/ 18 h 264"/>
                  <a:gd name="T18" fmla="*/ 19 w 208"/>
                  <a:gd name="T19" fmla="*/ 245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8" h="264">
                    <a:moveTo>
                      <a:pt x="208" y="264"/>
                    </a:moveTo>
                    <a:lnTo>
                      <a:pt x="0" y="264"/>
                    </a:lnTo>
                    <a:lnTo>
                      <a:pt x="0" y="0"/>
                    </a:lnTo>
                    <a:lnTo>
                      <a:pt x="208" y="0"/>
                    </a:lnTo>
                    <a:lnTo>
                      <a:pt x="208" y="264"/>
                    </a:lnTo>
                    <a:close/>
                    <a:moveTo>
                      <a:pt x="19" y="245"/>
                    </a:moveTo>
                    <a:lnTo>
                      <a:pt x="189" y="245"/>
                    </a:lnTo>
                    <a:lnTo>
                      <a:pt x="189" y="18"/>
                    </a:lnTo>
                    <a:lnTo>
                      <a:pt x="19" y="18"/>
                    </a:lnTo>
                    <a:lnTo>
                      <a:pt x="19" y="24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9" name="Rectangle 8"/>
              <p:cNvSpPr>
                <a:spLocks noChangeArrowheads="1"/>
              </p:cNvSpPr>
              <p:nvPr/>
            </p:nvSpPr>
            <p:spPr bwMode="auto">
              <a:xfrm>
                <a:off x="10930706" y="495301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0" name="Rectangle 9"/>
              <p:cNvSpPr>
                <a:spLocks noChangeArrowheads="1"/>
              </p:cNvSpPr>
              <p:nvPr/>
            </p:nvSpPr>
            <p:spPr bwMode="auto">
              <a:xfrm>
                <a:off x="10930706" y="555626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1" name="Rectangle 10"/>
              <p:cNvSpPr>
                <a:spLocks noChangeArrowheads="1"/>
              </p:cNvSpPr>
              <p:nvPr/>
            </p:nvSpPr>
            <p:spPr bwMode="auto">
              <a:xfrm>
                <a:off x="10930706" y="615951"/>
                <a:ext cx="179388" cy="285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2" name="Rectangle 11"/>
              <p:cNvSpPr>
                <a:spLocks noChangeArrowheads="1"/>
              </p:cNvSpPr>
              <p:nvPr/>
            </p:nvSpPr>
            <p:spPr bwMode="auto">
              <a:xfrm>
                <a:off x="10930706" y="434975"/>
                <a:ext cx="90488" cy="3016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3" name="Freeform 12"/>
              <p:cNvSpPr/>
              <p:nvPr/>
            </p:nvSpPr>
            <p:spPr bwMode="auto">
              <a:xfrm>
                <a:off x="10960868" y="374650"/>
                <a:ext cx="314325" cy="420688"/>
              </a:xfrm>
              <a:custGeom>
                <a:avLst/>
                <a:gdLst>
                  <a:gd name="T0" fmla="*/ 198 w 198"/>
                  <a:gd name="T1" fmla="*/ 265 h 265"/>
                  <a:gd name="T2" fmla="*/ 0 w 198"/>
                  <a:gd name="T3" fmla="*/ 265 h 265"/>
                  <a:gd name="T4" fmla="*/ 0 w 198"/>
                  <a:gd name="T5" fmla="*/ 246 h 265"/>
                  <a:gd name="T6" fmla="*/ 179 w 198"/>
                  <a:gd name="T7" fmla="*/ 246 h 265"/>
                  <a:gd name="T8" fmla="*/ 179 w 198"/>
                  <a:gd name="T9" fmla="*/ 19 h 265"/>
                  <a:gd name="T10" fmla="*/ 160 w 198"/>
                  <a:gd name="T11" fmla="*/ 19 h 265"/>
                  <a:gd name="T12" fmla="*/ 160 w 198"/>
                  <a:gd name="T13" fmla="*/ 0 h 265"/>
                  <a:gd name="T14" fmla="*/ 198 w 198"/>
                  <a:gd name="T15" fmla="*/ 0 h 265"/>
                  <a:gd name="T16" fmla="*/ 198 w 198"/>
                  <a:gd name="T17" fmla="*/ 265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8" h="265">
                    <a:moveTo>
                      <a:pt x="198" y="265"/>
                    </a:moveTo>
                    <a:lnTo>
                      <a:pt x="0" y="265"/>
                    </a:lnTo>
                    <a:lnTo>
                      <a:pt x="0" y="246"/>
                    </a:lnTo>
                    <a:lnTo>
                      <a:pt x="179" y="246"/>
                    </a:lnTo>
                    <a:lnTo>
                      <a:pt x="179" y="19"/>
                    </a:lnTo>
                    <a:lnTo>
                      <a:pt x="160" y="19"/>
                    </a:lnTo>
                    <a:lnTo>
                      <a:pt x="160" y="0"/>
                    </a:lnTo>
                    <a:lnTo>
                      <a:pt x="198" y="0"/>
                    </a:lnTo>
                    <a:lnTo>
                      <a:pt x="198" y="26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</p:grpSp>
      <p:sp>
        <p:nvSpPr>
          <p:cNvPr id="34" name="矩形 33"/>
          <p:cNvSpPr/>
          <p:nvPr/>
        </p:nvSpPr>
        <p:spPr>
          <a:xfrm>
            <a:off x="5554377" y="4716358"/>
            <a:ext cx="1957456" cy="923116"/>
          </a:xfrm>
          <a:prstGeom prst="rect">
            <a:avLst/>
          </a:prstGeom>
        </p:spPr>
        <p:txBody>
          <a:bodyPr wrap="square" lIns="121899" tIns="60949" rIns="121899" bIns="60949">
            <a:spAutoFit/>
          </a:bodyPr>
          <a:lstStyle/>
          <a:p>
            <a:pPr>
              <a:lnSpc>
                <a:spcPct val="130000"/>
              </a:lnSpc>
              <a:spcBef>
                <a:spcPts val="800"/>
              </a:spcBef>
            </a:pPr>
            <a:r>
              <a: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顶部“开始”面板中可以对字体、字号、颜色、行距等进行修改。</a:t>
            </a:r>
            <a:endParaRPr lang="en-US" altLang="zh-CN" sz="133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5" name="同侧圆角矩形 34"/>
          <p:cNvSpPr/>
          <p:nvPr/>
        </p:nvSpPr>
        <p:spPr>
          <a:xfrm>
            <a:off x="8019726" y="2116344"/>
            <a:ext cx="3191501" cy="2510648"/>
          </a:xfrm>
          <a:prstGeom prst="round2SameRect">
            <a:avLst>
              <a:gd name="adj1" fmla="val 4881"/>
              <a:gd name="adj2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zh-CN" altLang="en-US" sz="2400"/>
          </a:p>
        </p:txBody>
      </p:sp>
      <p:sp>
        <p:nvSpPr>
          <p:cNvPr id="36" name="同侧圆角矩形 35"/>
          <p:cNvSpPr/>
          <p:nvPr/>
        </p:nvSpPr>
        <p:spPr>
          <a:xfrm>
            <a:off x="8019724" y="4637696"/>
            <a:ext cx="3191501" cy="1255323"/>
          </a:xfrm>
          <a:prstGeom prst="round2SameRect">
            <a:avLst>
              <a:gd name="adj1" fmla="val 0"/>
              <a:gd name="adj2" fmla="val 6149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zh-CN" altLang="en-US" sz="2400"/>
          </a:p>
        </p:txBody>
      </p:sp>
      <p:sp>
        <p:nvSpPr>
          <p:cNvPr id="37" name="TextBox 148"/>
          <p:cNvSpPr txBox="1"/>
          <p:nvPr/>
        </p:nvSpPr>
        <p:spPr>
          <a:xfrm>
            <a:off x="8178700" y="3003109"/>
            <a:ext cx="2862315" cy="410411"/>
          </a:xfrm>
          <a:prstGeom prst="rect">
            <a:avLst/>
          </a:prstGeom>
          <a:noFill/>
          <a:effectLst/>
        </p:spPr>
        <p:txBody>
          <a:bodyPr wrap="square" lIns="121899" tIns="60949" rIns="121899" bIns="60949" rtlCol="0">
            <a:spAutoFit/>
          </a:bodyPr>
          <a:lstStyle/>
          <a:p>
            <a:r>
              <a:rPr lang="en-US" altLang="zh-CN" sz="1865" b="1" dirty="0">
                <a:solidFill>
                  <a:schemeClr val="bg1"/>
                </a:solidFill>
              </a:rPr>
              <a:t>TEXT</a:t>
            </a:r>
            <a:r>
              <a:rPr lang="zh-CN" altLang="en-US" sz="1865" b="1" dirty="0">
                <a:solidFill>
                  <a:schemeClr val="bg1"/>
                </a:solidFill>
              </a:rPr>
              <a:t> </a:t>
            </a:r>
            <a:r>
              <a:rPr lang="en-US" altLang="zh-CN" sz="1865" b="1" dirty="0">
                <a:solidFill>
                  <a:schemeClr val="bg1"/>
                </a:solidFill>
              </a:rPr>
              <a:t>HERE</a:t>
            </a:r>
            <a:endParaRPr lang="zh-CN" altLang="en-US" sz="1865" b="1" dirty="0">
              <a:solidFill>
                <a:schemeClr val="bg1"/>
              </a:solidFill>
            </a:endParaRPr>
          </a:p>
        </p:txBody>
      </p:sp>
      <p:cxnSp>
        <p:nvCxnSpPr>
          <p:cNvPr id="38" name="直接连接符 150"/>
          <p:cNvCxnSpPr/>
          <p:nvPr/>
        </p:nvCxnSpPr>
        <p:spPr>
          <a:xfrm>
            <a:off x="8320740" y="4158905"/>
            <a:ext cx="2592621" cy="0"/>
          </a:xfrm>
          <a:prstGeom prst="line">
            <a:avLst/>
          </a:prstGeom>
          <a:ln w="34925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151"/>
          <p:cNvCxnSpPr/>
          <p:nvPr/>
        </p:nvCxnSpPr>
        <p:spPr>
          <a:xfrm>
            <a:off x="8320734" y="4156783"/>
            <a:ext cx="2379855" cy="0"/>
          </a:xfrm>
          <a:prstGeom prst="line">
            <a:avLst/>
          </a:prstGeom>
          <a:ln w="57150" cap="rnd">
            <a:solidFill>
              <a:schemeClr val="bg1"/>
            </a:solidFill>
            <a:tailEnd type="oval" w="sm" len="sm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/>
          <p:cNvSpPr/>
          <p:nvPr/>
        </p:nvSpPr>
        <p:spPr>
          <a:xfrm>
            <a:off x="8232502" y="2246071"/>
            <a:ext cx="1164700" cy="861752"/>
          </a:xfrm>
          <a:prstGeom prst="rect">
            <a:avLst/>
          </a:prstGeom>
        </p:spPr>
        <p:txBody>
          <a:bodyPr wrap="none" lIns="121899" tIns="60949" rIns="121899" bIns="60949">
            <a:spAutoFit/>
          </a:bodyPr>
          <a:lstStyle/>
          <a:p>
            <a:r>
              <a:rPr lang="en-US" altLang="zh-CN" sz="4800">
                <a:solidFill>
                  <a:schemeClr val="bg1"/>
                </a:solidFill>
                <a:latin typeface="+mj-lt"/>
                <a:ea typeface="方正粗宋简体" pitchFamily="65" charset="-122"/>
              </a:rPr>
              <a:t>90</a:t>
            </a:r>
            <a:r>
              <a:rPr lang="en-US" altLang="zh-CN" sz="3200">
                <a:solidFill>
                  <a:schemeClr val="bg1"/>
                </a:solidFill>
                <a:latin typeface="+mj-lt"/>
                <a:ea typeface="方正粗宋简体" pitchFamily="65" charset="-122"/>
              </a:rPr>
              <a:t>%</a:t>
            </a:r>
            <a:endParaRPr lang="zh-CN" altLang="en-US" sz="320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41" name="组合 154"/>
          <p:cNvGrpSpPr/>
          <p:nvPr/>
        </p:nvGrpSpPr>
        <p:grpSpPr>
          <a:xfrm>
            <a:off x="8293327" y="4978121"/>
            <a:ext cx="534916" cy="534916"/>
            <a:chOff x="2654675" y="1308599"/>
            <a:chExt cx="452588" cy="452588"/>
          </a:xfrm>
        </p:grpSpPr>
        <p:sp>
          <p:nvSpPr>
            <p:cNvPr id="42" name="椭圆 41"/>
            <p:cNvSpPr/>
            <p:nvPr/>
          </p:nvSpPr>
          <p:spPr>
            <a:xfrm>
              <a:off x="2654675" y="1308599"/>
              <a:ext cx="452588" cy="452588"/>
            </a:xfrm>
            <a:prstGeom prst="ellips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43" name="组合 156"/>
            <p:cNvGrpSpPr/>
            <p:nvPr/>
          </p:nvGrpSpPr>
          <p:grpSpPr>
            <a:xfrm>
              <a:off x="2766793" y="1394572"/>
              <a:ext cx="228351" cy="261219"/>
              <a:chOff x="10856093" y="315913"/>
              <a:chExt cx="419100" cy="479425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44" name="Freeform 7"/>
              <p:cNvSpPr>
                <a:spLocks noEditPoints="1"/>
              </p:cNvSpPr>
              <p:nvPr/>
            </p:nvSpPr>
            <p:spPr bwMode="auto">
              <a:xfrm>
                <a:off x="10856093" y="315913"/>
                <a:ext cx="330200" cy="419100"/>
              </a:xfrm>
              <a:custGeom>
                <a:avLst/>
                <a:gdLst>
                  <a:gd name="T0" fmla="*/ 208 w 208"/>
                  <a:gd name="T1" fmla="*/ 264 h 264"/>
                  <a:gd name="T2" fmla="*/ 0 w 208"/>
                  <a:gd name="T3" fmla="*/ 264 h 264"/>
                  <a:gd name="T4" fmla="*/ 0 w 208"/>
                  <a:gd name="T5" fmla="*/ 0 h 264"/>
                  <a:gd name="T6" fmla="*/ 208 w 208"/>
                  <a:gd name="T7" fmla="*/ 0 h 264"/>
                  <a:gd name="T8" fmla="*/ 208 w 208"/>
                  <a:gd name="T9" fmla="*/ 264 h 264"/>
                  <a:gd name="T10" fmla="*/ 19 w 208"/>
                  <a:gd name="T11" fmla="*/ 245 h 264"/>
                  <a:gd name="T12" fmla="*/ 189 w 208"/>
                  <a:gd name="T13" fmla="*/ 245 h 264"/>
                  <a:gd name="T14" fmla="*/ 189 w 208"/>
                  <a:gd name="T15" fmla="*/ 18 h 264"/>
                  <a:gd name="T16" fmla="*/ 19 w 208"/>
                  <a:gd name="T17" fmla="*/ 18 h 264"/>
                  <a:gd name="T18" fmla="*/ 19 w 208"/>
                  <a:gd name="T19" fmla="*/ 245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8" h="264">
                    <a:moveTo>
                      <a:pt x="208" y="264"/>
                    </a:moveTo>
                    <a:lnTo>
                      <a:pt x="0" y="264"/>
                    </a:lnTo>
                    <a:lnTo>
                      <a:pt x="0" y="0"/>
                    </a:lnTo>
                    <a:lnTo>
                      <a:pt x="208" y="0"/>
                    </a:lnTo>
                    <a:lnTo>
                      <a:pt x="208" y="264"/>
                    </a:lnTo>
                    <a:close/>
                    <a:moveTo>
                      <a:pt x="19" y="245"/>
                    </a:moveTo>
                    <a:lnTo>
                      <a:pt x="189" y="245"/>
                    </a:lnTo>
                    <a:lnTo>
                      <a:pt x="189" y="18"/>
                    </a:lnTo>
                    <a:lnTo>
                      <a:pt x="19" y="18"/>
                    </a:lnTo>
                    <a:lnTo>
                      <a:pt x="19" y="24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5" name="Rectangle 8"/>
              <p:cNvSpPr>
                <a:spLocks noChangeArrowheads="1"/>
              </p:cNvSpPr>
              <p:nvPr/>
            </p:nvSpPr>
            <p:spPr bwMode="auto">
              <a:xfrm>
                <a:off x="10930706" y="495301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6" name="Rectangle 9"/>
              <p:cNvSpPr>
                <a:spLocks noChangeArrowheads="1"/>
              </p:cNvSpPr>
              <p:nvPr/>
            </p:nvSpPr>
            <p:spPr bwMode="auto">
              <a:xfrm>
                <a:off x="10930706" y="555626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7" name="Rectangle 10"/>
              <p:cNvSpPr>
                <a:spLocks noChangeArrowheads="1"/>
              </p:cNvSpPr>
              <p:nvPr/>
            </p:nvSpPr>
            <p:spPr bwMode="auto">
              <a:xfrm>
                <a:off x="10930706" y="615951"/>
                <a:ext cx="179388" cy="285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8" name="Rectangle 11"/>
              <p:cNvSpPr>
                <a:spLocks noChangeArrowheads="1"/>
              </p:cNvSpPr>
              <p:nvPr/>
            </p:nvSpPr>
            <p:spPr bwMode="auto">
              <a:xfrm>
                <a:off x="10930706" y="434975"/>
                <a:ext cx="90488" cy="3016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9" name="Freeform 12"/>
              <p:cNvSpPr/>
              <p:nvPr/>
            </p:nvSpPr>
            <p:spPr bwMode="auto">
              <a:xfrm>
                <a:off x="10960868" y="374650"/>
                <a:ext cx="314325" cy="420688"/>
              </a:xfrm>
              <a:custGeom>
                <a:avLst/>
                <a:gdLst>
                  <a:gd name="T0" fmla="*/ 198 w 198"/>
                  <a:gd name="T1" fmla="*/ 265 h 265"/>
                  <a:gd name="T2" fmla="*/ 0 w 198"/>
                  <a:gd name="T3" fmla="*/ 265 h 265"/>
                  <a:gd name="T4" fmla="*/ 0 w 198"/>
                  <a:gd name="T5" fmla="*/ 246 h 265"/>
                  <a:gd name="T6" fmla="*/ 179 w 198"/>
                  <a:gd name="T7" fmla="*/ 246 h 265"/>
                  <a:gd name="T8" fmla="*/ 179 w 198"/>
                  <a:gd name="T9" fmla="*/ 19 h 265"/>
                  <a:gd name="T10" fmla="*/ 160 w 198"/>
                  <a:gd name="T11" fmla="*/ 19 h 265"/>
                  <a:gd name="T12" fmla="*/ 160 w 198"/>
                  <a:gd name="T13" fmla="*/ 0 h 265"/>
                  <a:gd name="T14" fmla="*/ 198 w 198"/>
                  <a:gd name="T15" fmla="*/ 0 h 265"/>
                  <a:gd name="T16" fmla="*/ 198 w 198"/>
                  <a:gd name="T17" fmla="*/ 265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8" h="265">
                    <a:moveTo>
                      <a:pt x="198" y="265"/>
                    </a:moveTo>
                    <a:lnTo>
                      <a:pt x="0" y="265"/>
                    </a:lnTo>
                    <a:lnTo>
                      <a:pt x="0" y="246"/>
                    </a:lnTo>
                    <a:lnTo>
                      <a:pt x="179" y="246"/>
                    </a:lnTo>
                    <a:lnTo>
                      <a:pt x="179" y="19"/>
                    </a:lnTo>
                    <a:lnTo>
                      <a:pt x="160" y="19"/>
                    </a:lnTo>
                    <a:lnTo>
                      <a:pt x="160" y="0"/>
                    </a:lnTo>
                    <a:lnTo>
                      <a:pt x="198" y="0"/>
                    </a:lnTo>
                    <a:lnTo>
                      <a:pt x="198" y="26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</p:grpSp>
      <p:sp>
        <p:nvSpPr>
          <p:cNvPr id="50" name="矩形 49"/>
          <p:cNvSpPr/>
          <p:nvPr/>
        </p:nvSpPr>
        <p:spPr>
          <a:xfrm>
            <a:off x="9097548" y="4716357"/>
            <a:ext cx="1957456" cy="923116"/>
          </a:xfrm>
          <a:prstGeom prst="rect">
            <a:avLst/>
          </a:prstGeom>
        </p:spPr>
        <p:txBody>
          <a:bodyPr wrap="square" lIns="121899" tIns="60949" rIns="121899" bIns="60949">
            <a:spAutoFit/>
          </a:bodyPr>
          <a:lstStyle/>
          <a:p>
            <a:pPr>
              <a:lnSpc>
                <a:spcPct val="130000"/>
              </a:lnSpc>
              <a:spcBef>
                <a:spcPts val="800"/>
              </a:spcBef>
            </a:pPr>
            <a:r>
              <a: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顶部“开始”面板中可以对字体、字号、颜色、行距等进行修改。</a:t>
            </a:r>
            <a:endParaRPr lang="en-US" altLang="zh-CN" sz="133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51" name="组 50"/>
          <p:cNvGrpSpPr/>
          <p:nvPr/>
        </p:nvGrpSpPr>
        <p:grpSpPr>
          <a:xfrm flipV="1">
            <a:off x="2263388" y="992538"/>
            <a:ext cx="2020477" cy="2771196"/>
            <a:chOff x="788264" y="2904109"/>
            <a:chExt cx="1515358" cy="2078397"/>
          </a:xfr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2" name="Freeform 56"/>
            <p:cNvSpPr/>
            <p:nvPr/>
          </p:nvSpPr>
          <p:spPr bwMode="auto">
            <a:xfrm>
              <a:off x="803082" y="4018065"/>
              <a:ext cx="1500540" cy="383891"/>
            </a:xfrm>
            <a:custGeom>
              <a:avLst/>
              <a:gdLst>
                <a:gd name="T0" fmla="*/ 0 w 1114"/>
                <a:gd name="T1" fmla="*/ 0 h 285"/>
                <a:gd name="T2" fmla="*/ 0 w 1114"/>
                <a:gd name="T3" fmla="*/ 34 h 285"/>
                <a:gd name="T4" fmla="*/ 0 w 1114"/>
                <a:gd name="T5" fmla="*/ 34 h 285"/>
                <a:gd name="T6" fmla="*/ 3 w 1114"/>
                <a:gd name="T7" fmla="*/ 53 h 285"/>
                <a:gd name="T8" fmla="*/ 7 w 1114"/>
                <a:gd name="T9" fmla="*/ 72 h 285"/>
                <a:gd name="T10" fmla="*/ 7 w 1114"/>
                <a:gd name="T11" fmla="*/ 72 h 285"/>
                <a:gd name="T12" fmla="*/ 15 w 1114"/>
                <a:gd name="T13" fmla="*/ 98 h 285"/>
                <a:gd name="T14" fmla="*/ 15 w 1114"/>
                <a:gd name="T15" fmla="*/ 98 h 285"/>
                <a:gd name="T16" fmla="*/ 24 w 1114"/>
                <a:gd name="T17" fmla="*/ 121 h 285"/>
                <a:gd name="T18" fmla="*/ 24 w 1114"/>
                <a:gd name="T19" fmla="*/ 121 h 285"/>
                <a:gd name="T20" fmla="*/ 36 w 1114"/>
                <a:gd name="T21" fmla="*/ 142 h 285"/>
                <a:gd name="T22" fmla="*/ 36 w 1114"/>
                <a:gd name="T23" fmla="*/ 142 h 285"/>
                <a:gd name="T24" fmla="*/ 47 w 1114"/>
                <a:gd name="T25" fmla="*/ 158 h 285"/>
                <a:gd name="T26" fmla="*/ 58 w 1114"/>
                <a:gd name="T27" fmla="*/ 173 h 285"/>
                <a:gd name="T28" fmla="*/ 71 w 1114"/>
                <a:gd name="T29" fmla="*/ 188 h 285"/>
                <a:gd name="T30" fmla="*/ 85 w 1114"/>
                <a:gd name="T31" fmla="*/ 202 h 285"/>
                <a:gd name="T32" fmla="*/ 98 w 1114"/>
                <a:gd name="T33" fmla="*/ 215 h 285"/>
                <a:gd name="T34" fmla="*/ 113 w 1114"/>
                <a:gd name="T35" fmla="*/ 226 h 285"/>
                <a:gd name="T36" fmla="*/ 130 w 1114"/>
                <a:gd name="T37" fmla="*/ 237 h 285"/>
                <a:gd name="T38" fmla="*/ 147 w 1114"/>
                <a:gd name="T39" fmla="*/ 247 h 285"/>
                <a:gd name="T40" fmla="*/ 163 w 1114"/>
                <a:gd name="T41" fmla="*/ 256 h 285"/>
                <a:gd name="T42" fmla="*/ 182 w 1114"/>
                <a:gd name="T43" fmla="*/ 264 h 285"/>
                <a:gd name="T44" fmla="*/ 200 w 1114"/>
                <a:gd name="T45" fmla="*/ 270 h 285"/>
                <a:gd name="T46" fmla="*/ 219 w 1114"/>
                <a:gd name="T47" fmla="*/ 276 h 285"/>
                <a:gd name="T48" fmla="*/ 238 w 1114"/>
                <a:gd name="T49" fmla="*/ 280 h 285"/>
                <a:gd name="T50" fmla="*/ 258 w 1114"/>
                <a:gd name="T51" fmla="*/ 283 h 285"/>
                <a:gd name="T52" fmla="*/ 278 w 1114"/>
                <a:gd name="T53" fmla="*/ 285 h 285"/>
                <a:gd name="T54" fmla="*/ 298 w 1114"/>
                <a:gd name="T55" fmla="*/ 285 h 285"/>
                <a:gd name="T56" fmla="*/ 298 w 1114"/>
                <a:gd name="T57" fmla="*/ 285 h 285"/>
                <a:gd name="T58" fmla="*/ 316 w 1114"/>
                <a:gd name="T59" fmla="*/ 285 h 285"/>
                <a:gd name="T60" fmla="*/ 1114 w 1114"/>
                <a:gd name="T61" fmla="*/ 285 h 285"/>
                <a:gd name="T62" fmla="*/ 1114 w 1114"/>
                <a:gd name="T63" fmla="*/ 285 h 285"/>
                <a:gd name="T64" fmla="*/ 1102 w 1114"/>
                <a:gd name="T65" fmla="*/ 260 h 285"/>
                <a:gd name="T66" fmla="*/ 1092 w 1114"/>
                <a:gd name="T67" fmla="*/ 234 h 285"/>
                <a:gd name="T68" fmla="*/ 1085 w 1114"/>
                <a:gd name="T69" fmla="*/ 208 h 285"/>
                <a:gd name="T70" fmla="*/ 1080 w 1114"/>
                <a:gd name="T71" fmla="*/ 184 h 285"/>
                <a:gd name="T72" fmla="*/ 1079 w 1114"/>
                <a:gd name="T73" fmla="*/ 158 h 285"/>
                <a:gd name="T74" fmla="*/ 1079 w 1114"/>
                <a:gd name="T75" fmla="*/ 134 h 285"/>
                <a:gd name="T76" fmla="*/ 1081 w 1114"/>
                <a:gd name="T77" fmla="*/ 110 h 285"/>
                <a:gd name="T78" fmla="*/ 1085 w 1114"/>
                <a:gd name="T79" fmla="*/ 87 h 285"/>
                <a:gd name="T80" fmla="*/ 233 w 1114"/>
                <a:gd name="T81" fmla="*/ 87 h 285"/>
                <a:gd name="T82" fmla="*/ 233 w 1114"/>
                <a:gd name="T83" fmla="*/ 87 h 285"/>
                <a:gd name="T84" fmla="*/ 216 w 1114"/>
                <a:gd name="T85" fmla="*/ 87 h 285"/>
                <a:gd name="T86" fmla="*/ 216 w 1114"/>
                <a:gd name="T87" fmla="*/ 87 h 285"/>
                <a:gd name="T88" fmla="*/ 186 w 1114"/>
                <a:gd name="T89" fmla="*/ 85 h 285"/>
                <a:gd name="T90" fmla="*/ 155 w 1114"/>
                <a:gd name="T91" fmla="*/ 81 h 285"/>
                <a:gd name="T92" fmla="*/ 127 w 1114"/>
                <a:gd name="T93" fmla="*/ 73 h 285"/>
                <a:gd name="T94" fmla="*/ 98 w 1114"/>
                <a:gd name="T95" fmla="*/ 64 h 285"/>
                <a:gd name="T96" fmla="*/ 71 w 1114"/>
                <a:gd name="T97" fmla="*/ 52 h 285"/>
                <a:gd name="T98" fmla="*/ 46 w 1114"/>
                <a:gd name="T99" fmla="*/ 37 h 285"/>
                <a:gd name="T100" fmla="*/ 22 w 1114"/>
                <a:gd name="T101" fmla="*/ 19 h 285"/>
                <a:gd name="T102" fmla="*/ 0 w 1114"/>
                <a:gd name="T103" fmla="*/ 0 h 285"/>
                <a:gd name="T104" fmla="*/ 0 w 1114"/>
                <a:gd name="T105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114" h="285">
                  <a:moveTo>
                    <a:pt x="0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3" y="53"/>
                  </a:lnTo>
                  <a:lnTo>
                    <a:pt x="7" y="72"/>
                  </a:lnTo>
                  <a:lnTo>
                    <a:pt x="7" y="72"/>
                  </a:lnTo>
                  <a:lnTo>
                    <a:pt x="15" y="98"/>
                  </a:lnTo>
                  <a:lnTo>
                    <a:pt x="15" y="98"/>
                  </a:lnTo>
                  <a:lnTo>
                    <a:pt x="24" y="121"/>
                  </a:lnTo>
                  <a:lnTo>
                    <a:pt x="24" y="121"/>
                  </a:lnTo>
                  <a:lnTo>
                    <a:pt x="36" y="142"/>
                  </a:lnTo>
                  <a:lnTo>
                    <a:pt x="36" y="142"/>
                  </a:lnTo>
                  <a:lnTo>
                    <a:pt x="47" y="158"/>
                  </a:lnTo>
                  <a:lnTo>
                    <a:pt x="58" y="173"/>
                  </a:lnTo>
                  <a:lnTo>
                    <a:pt x="71" y="188"/>
                  </a:lnTo>
                  <a:lnTo>
                    <a:pt x="85" y="202"/>
                  </a:lnTo>
                  <a:lnTo>
                    <a:pt x="98" y="215"/>
                  </a:lnTo>
                  <a:lnTo>
                    <a:pt x="113" y="226"/>
                  </a:lnTo>
                  <a:lnTo>
                    <a:pt x="130" y="237"/>
                  </a:lnTo>
                  <a:lnTo>
                    <a:pt x="147" y="247"/>
                  </a:lnTo>
                  <a:lnTo>
                    <a:pt x="163" y="256"/>
                  </a:lnTo>
                  <a:lnTo>
                    <a:pt x="182" y="264"/>
                  </a:lnTo>
                  <a:lnTo>
                    <a:pt x="200" y="270"/>
                  </a:lnTo>
                  <a:lnTo>
                    <a:pt x="219" y="276"/>
                  </a:lnTo>
                  <a:lnTo>
                    <a:pt x="238" y="280"/>
                  </a:lnTo>
                  <a:lnTo>
                    <a:pt x="258" y="283"/>
                  </a:lnTo>
                  <a:lnTo>
                    <a:pt x="278" y="285"/>
                  </a:lnTo>
                  <a:lnTo>
                    <a:pt x="298" y="285"/>
                  </a:lnTo>
                  <a:lnTo>
                    <a:pt x="298" y="285"/>
                  </a:lnTo>
                  <a:lnTo>
                    <a:pt x="316" y="285"/>
                  </a:lnTo>
                  <a:lnTo>
                    <a:pt x="1114" y="285"/>
                  </a:lnTo>
                  <a:lnTo>
                    <a:pt x="1114" y="285"/>
                  </a:lnTo>
                  <a:lnTo>
                    <a:pt x="1102" y="260"/>
                  </a:lnTo>
                  <a:lnTo>
                    <a:pt x="1092" y="234"/>
                  </a:lnTo>
                  <a:lnTo>
                    <a:pt x="1085" y="208"/>
                  </a:lnTo>
                  <a:lnTo>
                    <a:pt x="1080" y="184"/>
                  </a:lnTo>
                  <a:lnTo>
                    <a:pt x="1079" y="158"/>
                  </a:lnTo>
                  <a:lnTo>
                    <a:pt x="1079" y="134"/>
                  </a:lnTo>
                  <a:lnTo>
                    <a:pt x="1081" y="110"/>
                  </a:lnTo>
                  <a:lnTo>
                    <a:pt x="1085" y="87"/>
                  </a:lnTo>
                  <a:lnTo>
                    <a:pt x="233" y="87"/>
                  </a:lnTo>
                  <a:lnTo>
                    <a:pt x="233" y="87"/>
                  </a:lnTo>
                  <a:lnTo>
                    <a:pt x="216" y="87"/>
                  </a:lnTo>
                  <a:lnTo>
                    <a:pt x="216" y="87"/>
                  </a:lnTo>
                  <a:lnTo>
                    <a:pt x="186" y="85"/>
                  </a:lnTo>
                  <a:lnTo>
                    <a:pt x="155" y="81"/>
                  </a:lnTo>
                  <a:lnTo>
                    <a:pt x="127" y="73"/>
                  </a:lnTo>
                  <a:lnTo>
                    <a:pt x="98" y="64"/>
                  </a:lnTo>
                  <a:lnTo>
                    <a:pt x="71" y="52"/>
                  </a:lnTo>
                  <a:lnTo>
                    <a:pt x="46" y="37"/>
                  </a:lnTo>
                  <a:lnTo>
                    <a:pt x="22" y="19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3" name="Freeform 68"/>
            <p:cNvSpPr/>
            <p:nvPr/>
          </p:nvSpPr>
          <p:spPr bwMode="auto">
            <a:xfrm>
              <a:off x="835409" y="3671890"/>
              <a:ext cx="518589" cy="60615"/>
            </a:xfrm>
            <a:custGeom>
              <a:avLst/>
              <a:gdLst>
                <a:gd name="T0" fmla="*/ 304 w 385"/>
                <a:gd name="T1" fmla="*/ 0 h 45"/>
                <a:gd name="T2" fmla="*/ 47 w 385"/>
                <a:gd name="T3" fmla="*/ 5 h 45"/>
                <a:gd name="T4" fmla="*/ 42 w 385"/>
                <a:gd name="T5" fmla="*/ 6 h 45"/>
                <a:gd name="T6" fmla="*/ 29 w 385"/>
                <a:gd name="T7" fmla="*/ 9 h 45"/>
                <a:gd name="T8" fmla="*/ 22 w 385"/>
                <a:gd name="T9" fmla="*/ 10 h 45"/>
                <a:gd name="T10" fmla="*/ 12 w 385"/>
                <a:gd name="T11" fmla="*/ 16 h 45"/>
                <a:gd name="T12" fmla="*/ 3 w 385"/>
                <a:gd name="T13" fmla="*/ 20 h 45"/>
                <a:gd name="T14" fmla="*/ 2 w 385"/>
                <a:gd name="T15" fmla="*/ 21 h 45"/>
                <a:gd name="T16" fmla="*/ 0 w 385"/>
                <a:gd name="T17" fmla="*/ 24 h 45"/>
                <a:gd name="T18" fmla="*/ 3 w 385"/>
                <a:gd name="T19" fmla="*/ 27 h 45"/>
                <a:gd name="T20" fmla="*/ 3 w 385"/>
                <a:gd name="T21" fmla="*/ 27 h 45"/>
                <a:gd name="T22" fmla="*/ 11 w 385"/>
                <a:gd name="T23" fmla="*/ 27 h 45"/>
                <a:gd name="T24" fmla="*/ 16 w 385"/>
                <a:gd name="T25" fmla="*/ 33 h 45"/>
                <a:gd name="T26" fmla="*/ 29 w 385"/>
                <a:gd name="T27" fmla="*/ 36 h 45"/>
                <a:gd name="T28" fmla="*/ 29 w 385"/>
                <a:gd name="T29" fmla="*/ 36 h 45"/>
                <a:gd name="T30" fmla="*/ 38 w 385"/>
                <a:gd name="T31" fmla="*/ 36 h 45"/>
                <a:gd name="T32" fmla="*/ 47 w 385"/>
                <a:gd name="T33" fmla="*/ 39 h 45"/>
                <a:gd name="T34" fmla="*/ 49 w 385"/>
                <a:gd name="T35" fmla="*/ 39 h 45"/>
                <a:gd name="T36" fmla="*/ 304 w 385"/>
                <a:gd name="T37" fmla="*/ 35 h 45"/>
                <a:gd name="T38" fmla="*/ 227 w 385"/>
                <a:gd name="T39" fmla="*/ 40 h 45"/>
                <a:gd name="T40" fmla="*/ 232 w 385"/>
                <a:gd name="T41" fmla="*/ 44 h 45"/>
                <a:gd name="T42" fmla="*/ 327 w 385"/>
                <a:gd name="T43" fmla="*/ 44 h 45"/>
                <a:gd name="T44" fmla="*/ 351 w 385"/>
                <a:gd name="T45" fmla="*/ 35 h 45"/>
                <a:gd name="T46" fmla="*/ 357 w 385"/>
                <a:gd name="T47" fmla="*/ 33 h 45"/>
                <a:gd name="T48" fmla="*/ 366 w 385"/>
                <a:gd name="T49" fmla="*/ 31 h 45"/>
                <a:gd name="T50" fmla="*/ 373 w 385"/>
                <a:gd name="T51" fmla="*/ 29 h 45"/>
                <a:gd name="T52" fmla="*/ 384 w 385"/>
                <a:gd name="T53" fmla="*/ 23 h 45"/>
                <a:gd name="T54" fmla="*/ 385 w 385"/>
                <a:gd name="T55" fmla="*/ 17 h 45"/>
                <a:gd name="T56" fmla="*/ 380 w 385"/>
                <a:gd name="T57" fmla="*/ 8 h 45"/>
                <a:gd name="T58" fmla="*/ 366 w 385"/>
                <a:gd name="T59" fmla="*/ 4 h 45"/>
                <a:gd name="T60" fmla="*/ 366 w 385"/>
                <a:gd name="T61" fmla="*/ 4 h 45"/>
                <a:gd name="T62" fmla="*/ 361 w 385"/>
                <a:gd name="T63" fmla="*/ 4 h 45"/>
                <a:gd name="T64" fmla="*/ 351 w 385"/>
                <a:gd name="T65" fmla="*/ 1 h 45"/>
                <a:gd name="T66" fmla="*/ 350 w 385"/>
                <a:gd name="T67" fmla="*/ 1 h 45"/>
                <a:gd name="T68" fmla="*/ 347 w 385"/>
                <a:gd name="T69" fmla="*/ 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85" h="45">
                  <a:moveTo>
                    <a:pt x="347" y="0"/>
                  </a:moveTo>
                  <a:lnTo>
                    <a:pt x="304" y="0"/>
                  </a:lnTo>
                  <a:lnTo>
                    <a:pt x="305" y="1"/>
                  </a:lnTo>
                  <a:lnTo>
                    <a:pt x="47" y="5"/>
                  </a:lnTo>
                  <a:lnTo>
                    <a:pt x="47" y="5"/>
                  </a:lnTo>
                  <a:lnTo>
                    <a:pt x="42" y="6"/>
                  </a:lnTo>
                  <a:lnTo>
                    <a:pt x="38" y="9"/>
                  </a:lnTo>
                  <a:lnTo>
                    <a:pt x="29" y="9"/>
                  </a:lnTo>
                  <a:lnTo>
                    <a:pt x="29" y="9"/>
                  </a:lnTo>
                  <a:lnTo>
                    <a:pt x="22" y="10"/>
                  </a:lnTo>
                  <a:lnTo>
                    <a:pt x="16" y="13"/>
                  </a:lnTo>
                  <a:lnTo>
                    <a:pt x="12" y="16"/>
                  </a:lnTo>
                  <a:lnTo>
                    <a:pt x="10" y="20"/>
                  </a:lnTo>
                  <a:lnTo>
                    <a:pt x="3" y="20"/>
                  </a:lnTo>
                  <a:lnTo>
                    <a:pt x="3" y="20"/>
                  </a:lnTo>
                  <a:lnTo>
                    <a:pt x="2" y="21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25"/>
                  </a:lnTo>
                  <a:lnTo>
                    <a:pt x="3" y="27"/>
                  </a:lnTo>
                  <a:lnTo>
                    <a:pt x="3" y="27"/>
                  </a:lnTo>
                  <a:lnTo>
                    <a:pt x="3" y="27"/>
                  </a:lnTo>
                  <a:lnTo>
                    <a:pt x="11" y="27"/>
                  </a:lnTo>
                  <a:lnTo>
                    <a:pt x="11" y="27"/>
                  </a:lnTo>
                  <a:lnTo>
                    <a:pt x="12" y="31"/>
                  </a:lnTo>
                  <a:lnTo>
                    <a:pt x="16" y="33"/>
                  </a:lnTo>
                  <a:lnTo>
                    <a:pt x="22" y="36"/>
                  </a:lnTo>
                  <a:lnTo>
                    <a:pt x="29" y="36"/>
                  </a:lnTo>
                  <a:lnTo>
                    <a:pt x="29" y="36"/>
                  </a:lnTo>
                  <a:lnTo>
                    <a:pt x="29" y="36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43" y="39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9" y="39"/>
                  </a:lnTo>
                  <a:lnTo>
                    <a:pt x="304" y="35"/>
                  </a:lnTo>
                  <a:lnTo>
                    <a:pt x="304" y="35"/>
                  </a:lnTo>
                  <a:lnTo>
                    <a:pt x="303" y="39"/>
                  </a:lnTo>
                  <a:lnTo>
                    <a:pt x="227" y="40"/>
                  </a:lnTo>
                  <a:lnTo>
                    <a:pt x="227" y="40"/>
                  </a:lnTo>
                  <a:lnTo>
                    <a:pt x="232" y="44"/>
                  </a:lnTo>
                  <a:lnTo>
                    <a:pt x="235" y="45"/>
                  </a:lnTo>
                  <a:lnTo>
                    <a:pt x="327" y="44"/>
                  </a:lnTo>
                  <a:lnTo>
                    <a:pt x="347" y="35"/>
                  </a:lnTo>
                  <a:lnTo>
                    <a:pt x="351" y="35"/>
                  </a:lnTo>
                  <a:lnTo>
                    <a:pt x="351" y="35"/>
                  </a:lnTo>
                  <a:lnTo>
                    <a:pt x="357" y="33"/>
                  </a:lnTo>
                  <a:lnTo>
                    <a:pt x="361" y="31"/>
                  </a:lnTo>
                  <a:lnTo>
                    <a:pt x="366" y="31"/>
                  </a:lnTo>
                  <a:lnTo>
                    <a:pt x="366" y="31"/>
                  </a:lnTo>
                  <a:lnTo>
                    <a:pt x="373" y="29"/>
                  </a:lnTo>
                  <a:lnTo>
                    <a:pt x="380" y="27"/>
                  </a:lnTo>
                  <a:lnTo>
                    <a:pt x="384" y="23"/>
                  </a:lnTo>
                  <a:lnTo>
                    <a:pt x="385" y="17"/>
                  </a:lnTo>
                  <a:lnTo>
                    <a:pt x="385" y="17"/>
                  </a:lnTo>
                  <a:lnTo>
                    <a:pt x="384" y="12"/>
                  </a:lnTo>
                  <a:lnTo>
                    <a:pt x="380" y="8"/>
                  </a:lnTo>
                  <a:lnTo>
                    <a:pt x="373" y="5"/>
                  </a:lnTo>
                  <a:lnTo>
                    <a:pt x="366" y="4"/>
                  </a:lnTo>
                  <a:lnTo>
                    <a:pt x="366" y="4"/>
                  </a:lnTo>
                  <a:lnTo>
                    <a:pt x="366" y="4"/>
                  </a:lnTo>
                  <a:lnTo>
                    <a:pt x="361" y="4"/>
                  </a:lnTo>
                  <a:lnTo>
                    <a:pt x="361" y="4"/>
                  </a:lnTo>
                  <a:lnTo>
                    <a:pt x="357" y="1"/>
                  </a:lnTo>
                  <a:lnTo>
                    <a:pt x="351" y="1"/>
                  </a:lnTo>
                  <a:lnTo>
                    <a:pt x="351" y="1"/>
                  </a:lnTo>
                  <a:lnTo>
                    <a:pt x="350" y="1"/>
                  </a:lnTo>
                  <a:lnTo>
                    <a:pt x="347" y="1"/>
                  </a:lnTo>
                  <a:lnTo>
                    <a:pt x="347" y="1"/>
                  </a:lnTo>
                  <a:lnTo>
                    <a:pt x="347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4" name="Freeform 69"/>
            <p:cNvSpPr/>
            <p:nvPr/>
          </p:nvSpPr>
          <p:spPr bwMode="auto">
            <a:xfrm>
              <a:off x="835409" y="3671890"/>
              <a:ext cx="518589" cy="60615"/>
            </a:xfrm>
            <a:custGeom>
              <a:avLst/>
              <a:gdLst>
                <a:gd name="T0" fmla="*/ 304 w 385"/>
                <a:gd name="T1" fmla="*/ 0 h 45"/>
                <a:gd name="T2" fmla="*/ 47 w 385"/>
                <a:gd name="T3" fmla="*/ 5 h 45"/>
                <a:gd name="T4" fmla="*/ 42 w 385"/>
                <a:gd name="T5" fmla="*/ 6 h 45"/>
                <a:gd name="T6" fmla="*/ 29 w 385"/>
                <a:gd name="T7" fmla="*/ 9 h 45"/>
                <a:gd name="T8" fmla="*/ 22 w 385"/>
                <a:gd name="T9" fmla="*/ 10 h 45"/>
                <a:gd name="T10" fmla="*/ 12 w 385"/>
                <a:gd name="T11" fmla="*/ 16 h 45"/>
                <a:gd name="T12" fmla="*/ 3 w 385"/>
                <a:gd name="T13" fmla="*/ 20 h 45"/>
                <a:gd name="T14" fmla="*/ 2 w 385"/>
                <a:gd name="T15" fmla="*/ 21 h 45"/>
                <a:gd name="T16" fmla="*/ 0 w 385"/>
                <a:gd name="T17" fmla="*/ 24 h 45"/>
                <a:gd name="T18" fmla="*/ 3 w 385"/>
                <a:gd name="T19" fmla="*/ 27 h 45"/>
                <a:gd name="T20" fmla="*/ 3 w 385"/>
                <a:gd name="T21" fmla="*/ 27 h 45"/>
                <a:gd name="T22" fmla="*/ 11 w 385"/>
                <a:gd name="T23" fmla="*/ 27 h 45"/>
                <a:gd name="T24" fmla="*/ 16 w 385"/>
                <a:gd name="T25" fmla="*/ 33 h 45"/>
                <a:gd name="T26" fmla="*/ 29 w 385"/>
                <a:gd name="T27" fmla="*/ 36 h 45"/>
                <a:gd name="T28" fmla="*/ 29 w 385"/>
                <a:gd name="T29" fmla="*/ 36 h 45"/>
                <a:gd name="T30" fmla="*/ 38 w 385"/>
                <a:gd name="T31" fmla="*/ 36 h 45"/>
                <a:gd name="T32" fmla="*/ 47 w 385"/>
                <a:gd name="T33" fmla="*/ 39 h 45"/>
                <a:gd name="T34" fmla="*/ 49 w 385"/>
                <a:gd name="T35" fmla="*/ 39 h 45"/>
                <a:gd name="T36" fmla="*/ 304 w 385"/>
                <a:gd name="T37" fmla="*/ 35 h 45"/>
                <a:gd name="T38" fmla="*/ 227 w 385"/>
                <a:gd name="T39" fmla="*/ 40 h 45"/>
                <a:gd name="T40" fmla="*/ 232 w 385"/>
                <a:gd name="T41" fmla="*/ 44 h 45"/>
                <a:gd name="T42" fmla="*/ 327 w 385"/>
                <a:gd name="T43" fmla="*/ 44 h 45"/>
                <a:gd name="T44" fmla="*/ 351 w 385"/>
                <a:gd name="T45" fmla="*/ 35 h 45"/>
                <a:gd name="T46" fmla="*/ 357 w 385"/>
                <a:gd name="T47" fmla="*/ 33 h 45"/>
                <a:gd name="T48" fmla="*/ 366 w 385"/>
                <a:gd name="T49" fmla="*/ 31 h 45"/>
                <a:gd name="T50" fmla="*/ 373 w 385"/>
                <a:gd name="T51" fmla="*/ 29 h 45"/>
                <a:gd name="T52" fmla="*/ 384 w 385"/>
                <a:gd name="T53" fmla="*/ 23 h 45"/>
                <a:gd name="T54" fmla="*/ 385 w 385"/>
                <a:gd name="T55" fmla="*/ 17 h 45"/>
                <a:gd name="T56" fmla="*/ 380 w 385"/>
                <a:gd name="T57" fmla="*/ 8 h 45"/>
                <a:gd name="T58" fmla="*/ 366 w 385"/>
                <a:gd name="T59" fmla="*/ 4 h 45"/>
                <a:gd name="T60" fmla="*/ 366 w 385"/>
                <a:gd name="T61" fmla="*/ 4 h 45"/>
                <a:gd name="T62" fmla="*/ 361 w 385"/>
                <a:gd name="T63" fmla="*/ 4 h 45"/>
                <a:gd name="T64" fmla="*/ 351 w 385"/>
                <a:gd name="T65" fmla="*/ 1 h 45"/>
                <a:gd name="T66" fmla="*/ 350 w 385"/>
                <a:gd name="T67" fmla="*/ 1 h 45"/>
                <a:gd name="T68" fmla="*/ 347 w 385"/>
                <a:gd name="T69" fmla="*/ 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85" h="45">
                  <a:moveTo>
                    <a:pt x="347" y="0"/>
                  </a:moveTo>
                  <a:lnTo>
                    <a:pt x="304" y="0"/>
                  </a:lnTo>
                  <a:lnTo>
                    <a:pt x="305" y="1"/>
                  </a:lnTo>
                  <a:lnTo>
                    <a:pt x="47" y="5"/>
                  </a:lnTo>
                  <a:lnTo>
                    <a:pt x="47" y="5"/>
                  </a:lnTo>
                  <a:lnTo>
                    <a:pt x="42" y="6"/>
                  </a:lnTo>
                  <a:lnTo>
                    <a:pt x="38" y="9"/>
                  </a:lnTo>
                  <a:lnTo>
                    <a:pt x="29" y="9"/>
                  </a:lnTo>
                  <a:lnTo>
                    <a:pt x="29" y="9"/>
                  </a:lnTo>
                  <a:lnTo>
                    <a:pt x="22" y="10"/>
                  </a:lnTo>
                  <a:lnTo>
                    <a:pt x="16" y="13"/>
                  </a:lnTo>
                  <a:lnTo>
                    <a:pt x="12" y="16"/>
                  </a:lnTo>
                  <a:lnTo>
                    <a:pt x="10" y="20"/>
                  </a:lnTo>
                  <a:lnTo>
                    <a:pt x="3" y="20"/>
                  </a:lnTo>
                  <a:lnTo>
                    <a:pt x="3" y="20"/>
                  </a:lnTo>
                  <a:lnTo>
                    <a:pt x="2" y="21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25"/>
                  </a:lnTo>
                  <a:lnTo>
                    <a:pt x="3" y="27"/>
                  </a:lnTo>
                  <a:lnTo>
                    <a:pt x="3" y="27"/>
                  </a:lnTo>
                  <a:lnTo>
                    <a:pt x="3" y="27"/>
                  </a:lnTo>
                  <a:lnTo>
                    <a:pt x="11" y="27"/>
                  </a:lnTo>
                  <a:lnTo>
                    <a:pt x="11" y="27"/>
                  </a:lnTo>
                  <a:lnTo>
                    <a:pt x="12" y="31"/>
                  </a:lnTo>
                  <a:lnTo>
                    <a:pt x="16" y="33"/>
                  </a:lnTo>
                  <a:lnTo>
                    <a:pt x="22" y="36"/>
                  </a:lnTo>
                  <a:lnTo>
                    <a:pt x="29" y="36"/>
                  </a:lnTo>
                  <a:lnTo>
                    <a:pt x="29" y="36"/>
                  </a:lnTo>
                  <a:lnTo>
                    <a:pt x="29" y="36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43" y="39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9" y="39"/>
                  </a:lnTo>
                  <a:lnTo>
                    <a:pt x="304" y="35"/>
                  </a:lnTo>
                  <a:lnTo>
                    <a:pt x="304" y="35"/>
                  </a:lnTo>
                  <a:lnTo>
                    <a:pt x="303" y="39"/>
                  </a:lnTo>
                  <a:lnTo>
                    <a:pt x="227" y="40"/>
                  </a:lnTo>
                  <a:lnTo>
                    <a:pt x="227" y="40"/>
                  </a:lnTo>
                  <a:lnTo>
                    <a:pt x="232" y="44"/>
                  </a:lnTo>
                  <a:lnTo>
                    <a:pt x="235" y="45"/>
                  </a:lnTo>
                  <a:lnTo>
                    <a:pt x="327" y="44"/>
                  </a:lnTo>
                  <a:lnTo>
                    <a:pt x="347" y="35"/>
                  </a:lnTo>
                  <a:lnTo>
                    <a:pt x="351" y="35"/>
                  </a:lnTo>
                  <a:lnTo>
                    <a:pt x="351" y="35"/>
                  </a:lnTo>
                  <a:lnTo>
                    <a:pt x="357" y="33"/>
                  </a:lnTo>
                  <a:lnTo>
                    <a:pt x="361" y="31"/>
                  </a:lnTo>
                  <a:lnTo>
                    <a:pt x="366" y="31"/>
                  </a:lnTo>
                  <a:lnTo>
                    <a:pt x="366" y="31"/>
                  </a:lnTo>
                  <a:lnTo>
                    <a:pt x="373" y="29"/>
                  </a:lnTo>
                  <a:lnTo>
                    <a:pt x="380" y="27"/>
                  </a:lnTo>
                  <a:lnTo>
                    <a:pt x="384" y="23"/>
                  </a:lnTo>
                  <a:lnTo>
                    <a:pt x="385" y="17"/>
                  </a:lnTo>
                  <a:lnTo>
                    <a:pt x="385" y="17"/>
                  </a:lnTo>
                  <a:lnTo>
                    <a:pt x="384" y="12"/>
                  </a:lnTo>
                  <a:lnTo>
                    <a:pt x="380" y="8"/>
                  </a:lnTo>
                  <a:lnTo>
                    <a:pt x="373" y="5"/>
                  </a:lnTo>
                  <a:lnTo>
                    <a:pt x="366" y="4"/>
                  </a:lnTo>
                  <a:lnTo>
                    <a:pt x="366" y="4"/>
                  </a:lnTo>
                  <a:lnTo>
                    <a:pt x="366" y="4"/>
                  </a:lnTo>
                  <a:lnTo>
                    <a:pt x="361" y="4"/>
                  </a:lnTo>
                  <a:lnTo>
                    <a:pt x="361" y="4"/>
                  </a:lnTo>
                  <a:lnTo>
                    <a:pt x="357" y="1"/>
                  </a:lnTo>
                  <a:lnTo>
                    <a:pt x="351" y="1"/>
                  </a:lnTo>
                  <a:lnTo>
                    <a:pt x="351" y="1"/>
                  </a:lnTo>
                  <a:lnTo>
                    <a:pt x="350" y="1"/>
                  </a:lnTo>
                  <a:lnTo>
                    <a:pt x="347" y="1"/>
                  </a:lnTo>
                  <a:lnTo>
                    <a:pt x="347" y="1"/>
                  </a:lnTo>
                  <a:lnTo>
                    <a:pt x="34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5" name="Freeform 70"/>
            <p:cNvSpPr/>
            <p:nvPr/>
          </p:nvSpPr>
          <p:spPr bwMode="auto">
            <a:xfrm>
              <a:off x="796346" y="3651686"/>
              <a:ext cx="22899" cy="6735"/>
            </a:xfrm>
            <a:custGeom>
              <a:avLst/>
              <a:gdLst>
                <a:gd name="T0" fmla="*/ 2 w 17"/>
                <a:gd name="T1" fmla="*/ 5 h 5"/>
                <a:gd name="T2" fmla="*/ 2 w 17"/>
                <a:gd name="T3" fmla="*/ 5 h 5"/>
                <a:gd name="T4" fmla="*/ 0 w 17"/>
                <a:gd name="T5" fmla="*/ 4 h 5"/>
                <a:gd name="T6" fmla="*/ 0 w 17"/>
                <a:gd name="T7" fmla="*/ 2 h 5"/>
                <a:gd name="T8" fmla="*/ 0 w 17"/>
                <a:gd name="T9" fmla="*/ 2 h 5"/>
                <a:gd name="T10" fmla="*/ 0 w 17"/>
                <a:gd name="T11" fmla="*/ 0 h 5"/>
                <a:gd name="T12" fmla="*/ 2 w 17"/>
                <a:gd name="T13" fmla="*/ 0 h 5"/>
                <a:gd name="T14" fmla="*/ 13 w 17"/>
                <a:gd name="T15" fmla="*/ 0 h 5"/>
                <a:gd name="T16" fmla="*/ 13 w 17"/>
                <a:gd name="T17" fmla="*/ 0 h 5"/>
                <a:gd name="T18" fmla="*/ 16 w 17"/>
                <a:gd name="T19" fmla="*/ 0 h 5"/>
                <a:gd name="T20" fmla="*/ 17 w 17"/>
                <a:gd name="T21" fmla="*/ 2 h 5"/>
                <a:gd name="T22" fmla="*/ 17 w 17"/>
                <a:gd name="T23" fmla="*/ 2 h 5"/>
                <a:gd name="T24" fmla="*/ 16 w 17"/>
                <a:gd name="T25" fmla="*/ 4 h 5"/>
                <a:gd name="T26" fmla="*/ 13 w 17"/>
                <a:gd name="T27" fmla="*/ 5 h 5"/>
                <a:gd name="T28" fmla="*/ 2 w 17"/>
                <a:gd name="T2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" h="5">
                  <a:moveTo>
                    <a:pt x="2" y="5"/>
                  </a:moveTo>
                  <a:lnTo>
                    <a:pt x="2" y="5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6" y="0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6" y="4"/>
                  </a:lnTo>
                  <a:lnTo>
                    <a:pt x="13" y="5"/>
                  </a:lnTo>
                  <a:lnTo>
                    <a:pt x="2" y="5"/>
                  </a:lnTo>
                  <a:close/>
                </a:path>
              </a:pathLst>
            </a:custGeom>
            <a:solidFill>
              <a:srgbClr val="648C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6" name="Freeform 71"/>
            <p:cNvSpPr/>
            <p:nvPr/>
          </p:nvSpPr>
          <p:spPr bwMode="auto">
            <a:xfrm>
              <a:off x="808470" y="3630134"/>
              <a:ext cx="505119" cy="41757"/>
            </a:xfrm>
            <a:custGeom>
              <a:avLst/>
              <a:gdLst>
                <a:gd name="T0" fmla="*/ 19 w 375"/>
                <a:gd name="T1" fmla="*/ 31 h 31"/>
                <a:gd name="T2" fmla="*/ 19 w 375"/>
                <a:gd name="T3" fmla="*/ 31 h 31"/>
                <a:gd name="T4" fmla="*/ 11 w 375"/>
                <a:gd name="T5" fmla="*/ 31 h 31"/>
                <a:gd name="T6" fmla="*/ 5 w 375"/>
                <a:gd name="T7" fmla="*/ 28 h 31"/>
                <a:gd name="T8" fmla="*/ 1 w 375"/>
                <a:gd name="T9" fmla="*/ 24 h 31"/>
                <a:gd name="T10" fmla="*/ 0 w 375"/>
                <a:gd name="T11" fmla="*/ 18 h 31"/>
                <a:gd name="T12" fmla="*/ 0 w 375"/>
                <a:gd name="T13" fmla="*/ 18 h 31"/>
                <a:gd name="T14" fmla="*/ 1 w 375"/>
                <a:gd name="T15" fmla="*/ 13 h 31"/>
                <a:gd name="T16" fmla="*/ 5 w 375"/>
                <a:gd name="T17" fmla="*/ 9 h 31"/>
                <a:gd name="T18" fmla="*/ 11 w 375"/>
                <a:gd name="T19" fmla="*/ 6 h 31"/>
                <a:gd name="T20" fmla="*/ 19 w 375"/>
                <a:gd name="T21" fmla="*/ 5 h 31"/>
                <a:gd name="T22" fmla="*/ 355 w 375"/>
                <a:gd name="T23" fmla="*/ 0 h 31"/>
                <a:gd name="T24" fmla="*/ 355 w 375"/>
                <a:gd name="T25" fmla="*/ 0 h 31"/>
                <a:gd name="T26" fmla="*/ 363 w 375"/>
                <a:gd name="T27" fmla="*/ 0 h 31"/>
                <a:gd name="T28" fmla="*/ 369 w 375"/>
                <a:gd name="T29" fmla="*/ 2 h 31"/>
                <a:gd name="T30" fmla="*/ 373 w 375"/>
                <a:gd name="T31" fmla="*/ 6 h 31"/>
                <a:gd name="T32" fmla="*/ 375 w 375"/>
                <a:gd name="T33" fmla="*/ 12 h 31"/>
                <a:gd name="T34" fmla="*/ 375 w 375"/>
                <a:gd name="T35" fmla="*/ 12 h 31"/>
                <a:gd name="T36" fmla="*/ 373 w 375"/>
                <a:gd name="T37" fmla="*/ 17 h 31"/>
                <a:gd name="T38" fmla="*/ 370 w 375"/>
                <a:gd name="T39" fmla="*/ 21 h 31"/>
                <a:gd name="T40" fmla="*/ 363 w 375"/>
                <a:gd name="T41" fmla="*/ 24 h 31"/>
                <a:gd name="T42" fmla="*/ 356 w 375"/>
                <a:gd name="T43" fmla="*/ 25 h 31"/>
                <a:gd name="T44" fmla="*/ 19 w 375"/>
                <a:gd name="T4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5" h="31">
                  <a:moveTo>
                    <a:pt x="19" y="31"/>
                  </a:moveTo>
                  <a:lnTo>
                    <a:pt x="19" y="31"/>
                  </a:lnTo>
                  <a:lnTo>
                    <a:pt x="11" y="31"/>
                  </a:lnTo>
                  <a:lnTo>
                    <a:pt x="5" y="28"/>
                  </a:lnTo>
                  <a:lnTo>
                    <a:pt x="1" y="2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" y="13"/>
                  </a:lnTo>
                  <a:lnTo>
                    <a:pt x="5" y="9"/>
                  </a:lnTo>
                  <a:lnTo>
                    <a:pt x="11" y="6"/>
                  </a:lnTo>
                  <a:lnTo>
                    <a:pt x="19" y="5"/>
                  </a:lnTo>
                  <a:lnTo>
                    <a:pt x="355" y="0"/>
                  </a:lnTo>
                  <a:lnTo>
                    <a:pt x="355" y="0"/>
                  </a:lnTo>
                  <a:lnTo>
                    <a:pt x="363" y="0"/>
                  </a:lnTo>
                  <a:lnTo>
                    <a:pt x="369" y="2"/>
                  </a:lnTo>
                  <a:lnTo>
                    <a:pt x="373" y="6"/>
                  </a:lnTo>
                  <a:lnTo>
                    <a:pt x="375" y="12"/>
                  </a:lnTo>
                  <a:lnTo>
                    <a:pt x="375" y="12"/>
                  </a:lnTo>
                  <a:lnTo>
                    <a:pt x="373" y="17"/>
                  </a:lnTo>
                  <a:lnTo>
                    <a:pt x="370" y="21"/>
                  </a:lnTo>
                  <a:lnTo>
                    <a:pt x="363" y="24"/>
                  </a:lnTo>
                  <a:lnTo>
                    <a:pt x="356" y="25"/>
                  </a:lnTo>
                  <a:lnTo>
                    <a:pt x="19" y="31"/>
                  </a:lnTo>
                  <a:close/>
                </a:path>
              </a:pathLst>
            </a:custGeom>
            <a:solidFill>
              <a:srgbClr val="243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7" name="Freeform 72"/>
            <p:cNvSpPr/>
            <p:nvPr/>
          </p:nvSpPr>
          <p:spPr bwMode="auto">
            <a:xfrm>
              <a:off x="838103" y="3623399"/>
              <a:ext cx="452587" cy="53879"/>
            </a:xfrm>
            <a:custGeom>
              <a:avLst/>
              <a:gdLst>
                <a:gd name="T0" fmla="*/ 16 w 336"/>
                <a:gd name="T1" fmla="*/ 40 h 40"/>
                <a:gd name="T2" fmla="*/ 16 w 336"/>
                <a:gd name="T3" fmla="*/ 40 h 40"/>
                <a:gd name="T4" fmla="*/ 9 w 336"/>
                <a:gd name="T5" fmla="*/ 38 h 40"/>
                <a:gd name="T6" fmla="*/ 4 w 336"/>
                <a:gd name="T7" fmla="*/ 34 h 40"/>
                <a:gd name="T8" fmla="*/ 1 w 336"/>
                <a:gd name="T9" fmla="*/ 29 h 40"/>
                <a:gd name="T10" fmla="*/ 0 w 336"/>
                <a:gd name="T11" fmla="*/ 23 h 40"/>
                <a:gd name="T12" fmla="*/ 0 w 336"/>
                <a:gd name="T13" fmla="*/ 23 h 40"/>
                <a:gd name="T14" fmla="*/ 1 w 336"/>
                <a:gd name="T15" fmla="*/ 17 h 40"/>
                <a:gd name="T16" fmla="*/ 4 w 336"/>
                <a:gd name="T17" fmla="*/ 11 h 40"/>
                <a:gd name="T18" fmla="*/ 9 w 336"/>
                <a:gd name="T19" fmla="*/ 7 h 40"/>
                <a:gd name="T20" fmla="*/ 16 w 336"/>
                <a:gd name="T21" fmla="*/ 6 h 40"/>
                <a:gd name="T22" fmla="*/ 318 w 336"/>
                <a:gd name="T23" fmla="*/ 0 h 40"/>
                <a:gd name="T24" fmla="*/ 318 w 336"/>
                <a:gd name="T25" fmla="*/ 0 h 40"/>
                <a:gd name="T26" fmla="*/ 325 w 336"/>
                <a:gd name="T27" fmla="*/ 2 h 40"/>
                <a:gd name="T28" fmla="*/ 330 w 336"/>
                <a:gd name="T29" fmla="*/ 6 h 40"/>
                <a:gd name="T30" fmla="*/ 334 w 336"/>
                <a:gd name="T31" fmla="*/ 11 h 40"/>
                <a:gd name="T32" fmla="*/ 336 w 336"/>
                <a:gd name="T33" fmla="*/ 17 h 40"/>
                <a:gd name="T34" fmla="*/ 336 w 336"/>
                <a:gd name="T35" fmla="*/ 17 h 40"/>
                <a:gd name="T36" fmla="*/ 334 w 336"/>
                <a:gd name="T37" fmla="*/ 23 h 40"/>
                <a:gd name="T38" fmla="*/ 330 w 336"/>
                <a:gd name="T39" fmla="*/ 29 h 40"/>
                <a:gd name="T40" fmla="*/ 325 w 336"/>
                <a:gd name="T41" fmla="*/ 33 h 40"/>
                <a:gd name="T42" fmla="*/ 318 w 336"/>
                <a:gd name="T43" fmla="*/ 34 h 40"/>
                <a:gd name="T44" fmla="*/ 16 w 336"/>
                <a:gd name="T4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36" h="40">
                  <a:moveTo>
                    <a:pt x="16" y="40"/>
                  </a:moveTo>
                  <a:lnTo>
                    <a:pt x="16" y="40"/>
                  </a:lnTo>
                  <a:lnTo>
                    <a:pt x="9" y="38"/>
                  </a:lnTo>
                  <a:lnTo>
                    <a:pt x="4" y="34"/>
                  </a:lnTo>
                  <a:lnTo>
                    <a:pt x="1" y="29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1" y="17"/>
                  </a:lnTo>
                  <a:lnTo>
                    <a:pt x="4" y="11"/>
                  </a:lnTo>
                  <a:lnTo>
                    <a:pt x="9" y="7"/>
                  </a:lnTo>
                  <a:lnTo>
                    <a:pt x="16" y="6"/>
                  </a:lnTo>
                  <a:lnTo>
                    <a:pt x="318" y="0"/>
                  </a:lnTo>
                  <a:lnTo>
                    <a:pt x="318" y="0"/>
                  </a:lnTo>
                  <a:lnTo>
                    <a:pt x="325" y="2"/>
                  </a:lnTo>
                  <a:lnTo>
                    <a:pt x="330" y="6"/>
                  </a:lnTo>
                  <a:lnTo>
                    <a:pt x="334" y="11"/>
                  </a:lnTo>
                  <a:lnTo>
                    <a:pt x="336" y="17"/>
                  </a:lnTo>
                  <a:lnTo>
                    <a:pt x="336" y="17"/>
                  </a:lnTo>
                  <a:lnTo>
                    <a:pt x="334" y="23"/>
                  </a:lnTo>
                  <a:lnTo>
                    <a:pt x="330" y="29"/>
                  </a:lnTo>
                  <a:lnTo>
                    <a:pt x="325" y="33"/>
                  </a:lnTo>
                  <a:lnTo>
                    <a:pt x="318" y="34"/>
                  </a:lnTo>
                  <a:lnTo>
                    <a:pt x="16" y="40"/>
                  </a:lnTo>
                  <a:close/>
                </a:path>
              </a:pathLst>
            </a:custGeom>
            <a:solidFill>
              <a:srgbClr val="E4A5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8" name="Freeform 73"/>
            <p:cNvSpPr/>
            <p:nvPr/>
          </p:nvSpPr>
          <p:spPr bwMode="auto">
            <a:xfrm>
              <a:off x="1100765" y="3622052"/>
              <a:ext cx="168373" cy="63309"/>
            </a:xfrm>
            <a:custGeom>
              <a:avLst/>
              <a:gdLst>
                <a:gd name="T0" fmla="*/ 120 w 125"/>
                <a:gd name="T1" fmla="*/ 35 h 47"/>
                <a:gd name="T2" fmla="*/ 99 w 125"/>
                <a:gd name="T3" fmla="*/ 46 h 47"/>
                <a:gd name="T4" fmla="*/ 8 w 125"/>
                <a:gd name="T5" fmla="*/ 47 h 47"/>
                <a:gd name="T6" fmla="*/ 8 w 125"/>
                <a:gd name="T7" fmla="*/ 47 h 47"/>
                <a:gd name="T8" fmla="*/ 6 w 125"/>
                <a:gd name="T9" fmla="*/ 45 h 47"/>
                <a:gd name="T10" fmla="*/ 0 w 125"/>
                <a:gd name="T11" fmla="*/ 41 h 47"/>
                <a:gd name="T12" fmla="*/ 76 w 125"/>
                <a:gd name="T13" fmla="*/ 39 h 47"/>
                <a:gd name="T14" fmla="*/ 76 w 125"/>
                <a:gd name="T15" fmla="*/ 39 h 47"/>
                <a:gd name="T16" fmla="*/ 77 w 125"/>
                <a:gd name="T17" fmla="*/ 37 h 47"/>
                <a:gd name="T18" fmla="*/ 80 w 125"/>
                <a:gd name="T19" fmla="*/ 28 h 47"/>
                <a:gd name="T20" fmla="*/ 81 w 125"/>
                <a:gd name="T21" fmla="*/ 23 h 47"/>
                <a:gd name="T22" fmla="*/ 81 w 125"/>
                <a:gd name="T23" fmla="*/ 16 h 47"/>
                <a:gd name="T24" fmla="*/ 80 w 125"/>
                <a:gd name="T25" fmla="*/ 8 h 47"/>
                <a:gd name="T26" fmla="*/ 77 w 125"/>
                <a:gd name="T27" fmla="*/ 1 h 47"/>
                <a:gd name="T28" fmla="*/ 120 w 125"/>
                <a:gd name="T29" fmla="*/ 0 h 47"/>
                <a:gd name="T30" fmla="*/ 120 w 125"/>
                <a:gd name="T31" fmla="*/ 0 h 47"/>
                <a:gd name="T32" fmla="*/ 122 w 125"/>
                <a:gd name="T33" fmla="*/ 4 h 47"/>
                <a:gd name="T34" fmla="*/ 125 w 125"/>
                <a:gd name="T35" fmla="*/ 11 h 47"/>
                <a:gd name="T36" fmla="*/ 125 w 125"/>
                <a:gd name="T37" fmla="*/ 16 h 47"/>
                <a:gd name="T38" fmla="*/ 125 w 125"/>
                <a:gd name="T39" fmla="*/ 23 h 47"/>
                <a:gd name="T40" fmla="*/ 123 w 125"/>
                <a:gd name="T41" fmla="*/ 28 h 47"/>
                <a:gd name="T42" fmla="*/ 120 w 125"/>
                <a:gd name="T43" fmla="*/ 35 h 47"/>
                <a:gd name="T44" fmla="*/ 120 w 125"/>
                <a:gd name="T45" fmla="*/ 3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5" h="47">
                  <a:moveTo>
                    <a:pt x="120" y="35"/>
                  </a:moveTo>
                  <a:lnTo>
                    <a:pt x="99" y="46"/>
                  </a:lnTo>
                  <a:lnTo>
                    <a:pt x="8" y="47"/>
                  </a:lnTo>
                  <a:lnTo>
                    <a:pt x="8" y="47"/>
                  </a:lnTo>
                  <a:lnTo>
                    <a:pt x="6" y="45"/>
                  </a:lnTo>
                  <a:lnTo>
                    <a:pt x="0" y="41"/>
                  </a:lnTo>
                  <a:lnTo>
                    <a:pt x="76" y="39"/>
                  </a:lnTo>
                  <a:lnTo>
                    <a:pt x="76" y="39"/>
                  </a:lnTo>
                  <a:lnTo>
                    <a:pt x="77" y="37"/>
                  </a:lnTo>
                  <a:lnTo>
                    <a:pt x="80" y="28"/>
                  </a:lnTo>
                  <a:lnTo>
                    <a:pt x="81" y="23"/>
                  </a:lnTo>
                  <a:lnTo>
                    <a:pt x="81" y="16"/>
                  </a:lnTo>
                  <a:lnTo>
                    <a:pt x="80" y="8"/>
                  </a:lnTo>
                  <a:lnTo>
                    <a:pt x="77" y="1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22" y="4"/>
                  </a:lnTo>
                  <a:lnTo>
                    <a:pt x="125" y="11"/>
                  </a:lnTo>
                  <a:lnTo>
                    <a:pt x="125" y="16"/>
                  </a:lnTo>
                  <a:lnTo>
                    <a:pt x="125" y="23"/>
                  </a:lnTo>
                  <a:lnTo>
                    <a:pt x="123" y="28"/>
                  </a:lnTo>
                  <a:lnTo>
                    <a:pt x="120" y="35"/>
                  </a:lnTo>
                  <a:lnTo>
                    <a:pt x="120" y="35"/>
                  </a:lnTo>
                  <a:close/>
                </a:path>
              </a:pathLst>
            </a:custGeom>
            <a:solidFill>
              <a:srgbClr val="243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9" name="Freeform 74"/>
            <p:cNvSpPr>
              <a:spLocks noEditPoints="1"/>
            </p:cNvSpPr>
            <p:nvPr/>
          </p:nvSpPr>
          <p:spPr bwMode="auto">
            <a:xfrm>
              <a:off x="1394407" y="3554703"/>
              <a:ext cx="145474" cy="105065"/>
            </a:xfrm>
            <a:custGeom>
              <a:avLst/>
              <a:gdLst>
                <a:gd name="T0" fmla="*/ 17 w 108"/>
                <a:gd name="T1" fmla="*/ 27 h 78"/>
                <a:gd name="T2" fmla="*/ 21 w 108"/>
                <a:gd name="T3" fmla="*/ 37 h 78"/>
                <a:gd name="T4" fmla="*/ 79 w 108"/>
                <a:gd name="T5" fmla="*/ 65 h 78"/>
                <a:gd name="T6" fmla="*/ 83 w 108"/>
                <a:gd name="T7" fmla="*/ 65 h 78"/>
                <a:gd name="T8" fmla="*/ 82 w 108"/>
                <a:gd name="T9" fmla="*/ 61 h 78"/>
                <a:gd name="T10" fmla="*/ 25 w 108"/>
                <a:gd name="T11" fmla="*/ 34 h 78"/>
                <a:gd name="T12" fmla="*/ 23 w 108"/>
                <a:gd name="T13" fmla="*/ 27 h 78"/>
                <a:gd name="T14" fmla="*/ 71 w 108"/>
                <a:gd name="T15" fmla="*/ 20 h 78"/>
                <a:gd name="T16" fmla="*/ 73 w 108"/>
                <a:gd name="T17" fmla="*/ 26 h 78"/>
                <a:gd name="T18" fmla="*/ 73 w 108"/>
                <a:gd name="T19" fmla="*/ 26 h 78"/>
                <a:gd name="T20" fmla="*/ 75 w 108"/>
                <a:gd name="T21" fmla="*/ 23 h 78"/>
                <a:gd name="T22" fmla="*/ 25 w 108"/>
                <a:gd name="T23" fmla="*/ 15 h 78"/>
                <a:gd name="T24" fmla="*/ 27 w 108"/>
                <a:gd name="T25" fmla="*/ 20 h 78"/>
                <a:gd name="T26" fmla="*/ 29 w 108"/>
                <a:gd name="T27" fmla="*/ 19 h 78"/>
                <a:gd name="T28" fmla="*/ 33 w 108"/>
                <a:gd name="T29" fmla="*/ 18 h 78"/>
                <a:gd name="T30" fmla="*/ 2 w 108"/>
                <a:gd name="T31" fmla="*/ 14 h 78"/>
                <a:gd name="T32" fmla="*/ 1 w 108"/>
                <a:gd name="T33" fmla="*/ 27 h 78"/>
                <a:gd name="T34" fmla="*/ 4 w 108"/>
                <a:gd name="T35" fmla="*/ 37 h 78"/>
                <a:gd name="T36" fmla="*/ 15 w 108"/>
                <a:gd name="T37" fmla="*/ 46 h 78"/>
                <a:gd name="T38" fmla="*/ 83 w 108"/>
                <a:gd name="T39" fmla="*/ 77 h 78"/>
                <a:gd name="T40" fmla="*/ 87 w 108"/>
                <a:gd name="T41" fmla="*/ 78 h 78"/>
                <a:gd name="T42" fmla="*/ 102 w 108"/>
                <a:gd name="T43" fmla="*/ 72 h 78"/>
                <a:gd name="T44" fmla="*/ 106 w 108"/>
                <a:gd name="T45" fmla="*/ 64 h 78"/>
                <a:gd name="T46" fmla="*/ 102 w 108"/>
                <a:gd name="T47" fmla="*/ 46 h 78"/>
                <a:gd name="T48" fmla="*/ 69 w 108"/>
                <a:gd name="T49" fmla="*/ 29 h 78"/>
                <a:gd name="T50" fmla="*/ 94 w 108"/>
                <a:gd name="T51" fmla="*/ 46 h 78"/>
                <a:gd name="T52" fmla="*/ 102 w 108"/>
                <a:gd name="T53" fmla="*/ 60 h 78"/>
                <a:gd name="T54" fmla="*/ 98 w 108"/>
                <a:gd name="T55" fmla="*/ 69 h 78"/>
                <a:gd name="T56" fmla="*/ 87 w 108"/>
                <a:gd name="T57" fmla="*/ 73 h 78"/>
                <a:gd name="T58" fmla="*/ 17 w 108"/>
                <a:gd name="T59" fmla="*/ 41 h 78"/>
                <a:gd name="T60" fmla="*/ 6 w 108"/>
                <a:gd name="T61" fmla="*/ 30 h 78"/>
                <a:gd name="T62" fmla="*/ 6 w 108"/>
                <a:gd name="T63" fmla="*/ 16 h 78"/>
                <a:gd name="T64" fmla="*/ 47 w 108"/>
                <a:gd name="T65" fmla="*/ 19 h 78"/>
                <a:gd name="T66" fmla="*/ 48 w 108"/>
                <a:gd name="T67" fmla="*/ 22 h 78"/>
                <a:gd name="T68" fmla="*/ 59 w 108"/>
                <a:gd name="T69" fmla="*/ 30 h 78"/>
                <a:gd name="T70" fmla="*/ 39 w 108"/>
                <a:gd name="T71" fmla="*/ 15 h 78"/>
                <a:gd name="T72" fmla="*/ 8 w 108"/>
                <a:gd name="T73" fmla="*/ 7 h 78"/>
                <a:gd name="T74" fmla="*/ 9 w 108"/>
                <a:gd name="T75" fmla="*/ 12 h 78"/>
                <a:gd name="T76" fmla="*/ 8 w 108"/>
                <a:gd name="T77" fmla="*/ 7 h 78"/>
                <a:gd name="T78" fmla="*/ 17 w 108"/>
                <a:gd name="T79" fmla="*/ 2 h 78"/>
                <a:gd name="T80" fmla="*/ 19 w 108"/>
                <a:gd name="T81" fmla="*/ 6 h 78"/>
                <a:gd name="T82" fmla="*/ 25 w 108"/>
                <a:gd name="T83" fmla="*/ 6 h 78"/>
                <a:gd name="T84" fmla="*/ 66 w 108"/>
                <a:gd name="T85" fmla="*/ 22 h 78"/>
                <a:gd name="T86" fmla="*/ 36 w 108"/>
                <a:gd name="T87" fmla="*/ 3 h 78"/>
                <a:gd name="T88" fmla="*/ 24 w 108"/>
                <a:gd name="T8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8" h="78">
                  <a:moveTo>
                    <a:pt x="19" y="22"/>
                  </a:moveTo>
                  <a:lnTo>
                    <a:pt x="19" y="22"/>
                  </a:lnTo>
                  <a:lnTo>
                    <a:pt x="17" y="27"/>
                  </a:lnTo>
                  <a:lnTo>
                    <a:pt x="19" y="33"/>
                  </a:lnTo>
                  <a:lnTo>
                    <a:pt x="19" y="33"/>
                  </a:lnTo>
                  <a:lnTo>
                    <a:pt x="21" y="37"/>
                  </a:lnTo>
                  <a:lnTo>
                    <a:pt x="27" y="41"/>
                  </a:lnTo>
                  <a:lnTo>
                    <a:pt x="79" y="65"/>
                  </a:lnTo>
                  <a:lnTo>
                    <a:pt x="79" y="65"/>
                  </a:lnTo>
                  <a:lnTo>
                    <a:pt x="81" y="66"/>
                  </a:lnTo>
                  <a:lnTo>
                    <a:pt x="81" y="66"/>
                  </a:lnTo>
                  <a:lnTo>
                    <a:pt x="83" y="65"/>
                  </a:lnTo>
                  <a:lnTo>
                    <a:pt x="83" y="65"/>
                  </a:lnTo>
                  <a:lnTo>
                    <a:pt x="83" y="62"/>
                  </a:lnTo>
                  <a:lnTo>
                    <a:pt x="82" y="61"/>
                  </a:lnTo>
                  <a:lnTo>
                    <a:pt x="28" y="37"/>
                  </a:lnTo>
                  <a:lnTo>
                    <a:pt x="28" y="37"/>
                  </a:lnTo>
                  <a:lnTo>
                    <a:pt x="25" y="34"/>
                  </a:lnTo>
                  <a:lnTo>
                    <a:pt x="24" y="30"/>
                  </a:lnTo>
                  <a:lnTo>
                    <a:pt x="24" y="30"/>
                  </a:lnTo>
                  <a:lnTo>
                    <a:pt x="23" y="27"/>
                  </a:lnTo>
                  <a:lnTo>
                    <a:pt x="24" y="24"/>
                  </a:lnTo>
                  <a:lnTo>
                    <a:pt x="19" y="22"/>
                  </a:lnTo>
                  <a:close/>
                  <a:moveTo>
                    <a:pt x="71" y="20"/>
                  </a:moveTo>
                  <a:lnTo>
                    <a:pt x="71" y="20"/>
                  </a:lnTo>
                  <a:lnTo>
                    <a:pt x="70" y="24"/>
                  </a:lnTo>
                  <a:lnTo>
                    <a:pt x="73" y="26"/>
                  </a:lnTo>
                  <a:lnTo>
                    <a:pt x="73" y="26"/>
                  </a:lnTo>
                  <a:lnTo>
                    <a:pt x="73" y="26"/>
                  </a:lnTo>
                  <a:lnTo>
                    <a:pt x="73" y="26"/>
                  </a:lnTo>
                  <a:lnTo>
                    <a:pt x="75" y="24"/>
                  </a:lnTo>
                  <a:lnTo>
                    <a:pt x="75" y="24"/>
                  </a:lnTo>
                  <a:lnTo>
                    <a:pt x="75" y="23"/>
                  </a:lnTo>
                  <a:lnTo>
                    <a:pt x="74" y="20"/>
                  </a:lnTo>
                  <a:lnTo>
                    <a:pt x="71" y="20"/>
                  </a:lnTo>
                  <a:close/>
                  <a:moveTo>
                    <a:pt x="25" y="15"/>
                  </a:moveTo>
                  <a:lnTo>
                    <a:pt x="25" y="15"/>
                  </a:lnTo>
                  <a:lnTo>
                    <a:pt x="21" y="18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9" y="19"/>
                  </a:lnTo>
                  <a:lnTo>
                    <a:pt x="29" y="19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3" y="18"/>
                  </a:lnTo>
                  <a:lnTo>
                    <a:pt x="25" y="15"/>
                  </a:lnTo>
                  <a:close/>
                  <a:moveTo>
                    <a:pt x="2" y="14"/>
                  </a:moveTo>
                  <a:lnTo>
                    <a:pt x="2" y="14"/>
                  </a:lnTo>
                  <a:lnTo>
                    <a:pt x="1" y="19"/>
                  </a:lnTo>
                  <a:lnTo>
                    <a:pt x="0" y="23"/>
                  </a:lnTo>
                  <a:lnTo>
                    <a:pt x="1" y="27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4" y="37"/>
                  </a:lnTo>
                  <a:lnTo>
                    <a:pt x="6" y="39"/>
                  </a:lnTo>
                  <a:lnTo>
                    <a:pt x="10" y="43"/>
                  </a:lnTo>
                  <a:lnTo>
                    <a:pt x="15" y="46"/>
                  </a:lnTo>
                  <a:lnTo>
                    <a:pt x="79" y="76"/>
                  </a:lnTo>
                  <a:lnTo>
                    <a:pt x="79" y="76"/>
                  </a:lnTo>
                  <a:lnTo>
                    <a:pt x="83" y="77"/>
                  </a:lnTo>
                  <a:lnTo>
                    <a:pt x="83" y="77"/>
                  </a:lnTo>
                  <a:lnTo>
                    <a:pt x="87" y="78"/>
                  </a:lnTo>
                  <a:lnTo>
                    <a:pt x="87" y="78"/>
                  </a:lnTo>
                  <a:lnTo>
                    <a:pt x="93" y="77"/>
                  </a:lnTo>
                  <a:lnTo>
                    <a:pt x="98" y="76"/>
                  </a:lnTo>
                  <a:lnTo>
                    <a:pt x="102" y="72"/>
                  </a:lnTo>
                  <a:lnTo>
                    <a:pt x="105" y="68"/>
                  </a:lnTo>
                  <a:lnTo>
                    <a:pt x="105" y="68"/>
                  </a:lnTo>
                  <a:lnTo>
                    <a:pt x="106" y="64"/>
                  </a:lnTo>
                  <a:lnTo>
                    <a:pt x="108" y="60"/>
                  </a:lnTo>
                  <a:lnTo>
                    <a:pt x="106" y="53"/>
                  </a:lnTo>
                  <a:lnTo>
                    <a:pt x="102" y="46"/>
                  </a:lnTo>
                  <a:lnTo>
                    <a:pt x="96" y="42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4" y="33"/>
                  </a:lnTo>
                  <a:lnTo>
                    <a:pt x="94" y="46"/>
                  </a:lnTo>
                  <a:lnTo>
                    <a:pt x="94" y="46"/>
                  </a:lnTo>
                  <a:lnTo>
                    <a:pt x="98" y="50"/>
                  </a:lnTo>
                  <a:lnTo>
                    <a:pt x="101" y="54"/>
                  </a:lnTo>
                  <a:lnTo>
                    <a:pt x="102" y="60"/>
                  </a:lnTo>
                  <a:lnTo>
                    <a:pt x="101" y="65"/>
                  </a:lnTo>
                  <a:lnTo>
                    <a:pt x="101" y="65"/>
                  </a:lnTo>
                  <a:lnTo>
                    <a:pt x="98" y="69"/>
                  </a:lnTo>
                  <a:lnTo>
                    <a:pt x="96" y="70"/>
                  </a:lnTo>
                  <a:lnTo>
                    <a:pt x="91" y="73"/>
                  </a:lnTo>
                  <a:lnTo>
                    <a:pt x="87" y="73"/>
                  </a:lnTo>
                  <a:lnTo>
                    <a:pt x="87" y="73"/>
                  </a:lnTo>
                  <a:lnTo>
                    <a:pt x="81" y="72"/>
                  </a:lnTo>
                  <a:lnTo>
                    <a:pt x="17" y="41"/>
                  </a:lnTo>
                  <a:lnTo>
                    <a:pt x="17" y="41"/>
                  </a:lnTo>
                  <a:lnTo>
                    <a:pt x="10" y="37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5" y="23"/>
                  </a:lnTo>
                  <a:lnTo>
                    <a:pt x="6" y="16"/>
                  </a:lnTo>
                  <a:lnTo>
                    <a:pt x="2" y="14"/>
                  </a:lnTo>
                  <a:close/>
                  <a:moveTo>
                    <a:pt x="35" y="14"/>
                  </a:moveTo>
                  <a:lnTo>
                    <a:pt x="47" y="19"/>
                  </a:lnTo>
                  <a:lnTo>
                    <a:pt x="47" y="19"/>
                  </a:lnTo>
                  <a:lnTo>
                    <a:pt x="48" y="20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7" y="23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63" y="26"/>
                  </a:lnTo>
                  <a:lnTo>
                    <a:pt x="39" y="15"/>
                  </a:lnTo>
                  <a:lnTo>
                    <a:pt x="39" y="15"/>
                  </a:lnTo>
                  <a:lnTo>
                    <a:pt x="35" y="14"/>
                  </a:lnTo>
                  <a:close/>
                  <a:moveTo>
                    <a:pt x="8" y="7"/>
                  </a:moveTo>
                  <a:lnTo>
                    <a:pt x="8" y="7"/>
                  </a:lnTo>
                  <a:lnTo>
                    <a:pt x="5" y="10"/>
                  </a:lnTo>
                  <a:lnTo>
                    <a:pt x="9" y="12"/>
                  </a:lnTo>
                  <a:lnTo>
                    <a:pt x="9" y="12"/>
                  </a:lnTo>
                  <a:lnTo>
                    <a:pt x="13" y="8"/>
                  </a:lnTo>
                  <a:lnTo>
                    <a:pt x="8" y="7"/>
                  </a:lnTo>
                  <a:close/>
                  <a:moveTo>
                    <a:pt x="24" y="0"/>
                  </a:moveTo>
                  <a:lnTo>
                    <a:pt x="24" y="0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3" y="3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9" y="6"/>
                  </a:lnTo>
                  <a:lnTo>
                    <a:pt x="33" y="7"/>
                  </a:lnTo>
                  <a:lnTo>
                    <a:pt x="66" y="22"/>
                  </a:lnTo>
                  <a:lnTo>
                    <a:pt x="66" y="22"/>
                  </a:lnTo>
                  <a:lnTo>
                    <a:pt x="67" y="18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1" y="2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0" name="Freeform 75"/>
            <p:cNvSpPr/>
            <p:nvPr/>
          </p:nvSpPr>
          <p:spPr bwMode="auto">
            <a:xfrm>
              <a:off x="1417306" y="3584337"/>
              <a:ext cx="88901" cy="59267"/>
            </a:xfrm>
            <a:custGeom>
              <a:avLst/>
              <a:gdLst>
                <a:gd name="T0" fmla="*/ 2 w 66"/>
                <a:gd name="T1" fmla="*/ 0 h 44"/>
                <a:gd name="T2" fmla="*/ 2 w 66"/>
                <a:gd name="T3" fmla="*/ 0 h 44"/>
                <a:gd name="T4" fmla="*/ 0 w 66"/>
                <a:gd name="T5" fmla="*/ 5 h 44"/>
                <a:gd name="T6" fmla="*/ 2 w 66"/>
                <a:gd name="T7" fmla="*/ 11 h 44"/>
                <a:gd name="T8" fmla="*/ 2 w 66"/>
                <a:gd name="T9" fmla="*/ 11 h 44"/>
                <a:gd name="T10" fmla="*/ 4 w 66"/>
                <a:gd name="T11" fmla="*/ 15 h 44"/>
                <a:gd name="T12" fmla="*/ 10 w 66"/>
                <a:gd name="T13" fmla="*/ 19 h 44"/>
                <a:gd name="T14" fmla="*/ 62 w 66"/>
                <a:gd name="T15" fmla="*/ 43 h 44"/>
                <a:gd name="T16" fmla="*/ 62 w 66"/>
                <a:gd name="T17" fmla="*/ 43 h 44"/>
                <a:gd name="T18" fmla="*/ 64 w 66"/>
                <a:gd name="T19" fmla="*/ 44 h 44"/>
                <a:gd name="T20" fmla="*/ 64 w 66"/>
                <a:gd name="T21" fmla="*/ 44 h 44"/>
                <a:gd name="T22" fmla="*/ 66 w 66"/>
                <a:gd name="T23" fmla="*/ 43 h 44"/>
                <a:gd name="T24" fmla="*/ 66 w 66"/>
                <a:gd name="T25" fmla="*/ 43 h 44"/>
                <a:gd name="T26" fmla="*/ 66 w 66"/>
                <a:gd name="T27" fmla="*/ 40 h 44"/>
                <a:gd name="T28" fmla="*/ 65 w 66"/>
                <a:gd name="T29" fmla="*/ 39 h 44"/>
                <a:gd name="T30" fmla="*/ 11 w 66"/>
                <a:gd name="T31" fmla="*/ 15 h 44"/>
                <a:gd name="T32" fmla="*/ 11 w 66"/>
                <a:gd name="T33" fmla="*/ 15 h 44"/>
                <a:gd name="T34" fmla="*/ 8 w 66"/>
                <a:gd name="T35" fmla="*/ 12 h 44"/>
                <a:gd name="T36" fmla="*/ 7 w 66"/>
                <a:gd name="T37" fmla="*/ 8 h 44"/>
                <a:gd name="T38" fmla="*/ 7 w 66"/>
                <a:gd name="T39" fmla="*/ 8 h 44"/>
                <a:gd name="T40" fmla="*/ 6 w 66"/>
                <a:gd name="T41" fmla="*/ 5 h 44"/>
                <a:gd name="T42" fmla="*/ 7 w 66"/>
                <a:gd name="T43" fmla="*/ 2 h 44"/>
                <a:gd name="T44" fmla="*/ 2 w 66"/>
                <a:gd name="T45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6" h="44">
                  <a:moveTo>
                    <a:pt x="2" y="0"/>
                  </a:moveTo>
                  <a:lnTo>
                    <a:pt x="2" y="0"/>
                  </a:lnTo>
                  <a:lnTo>
                    <a:pt x="0" y="5"/>
                  </a:lnTo>
                  <a:lnTo>
                    <a:pt x="2" y="11"/>
                  </a:lnTo>
                  <a:lnTo>
                    <a:pt x="2" y="11"/>
                  </a:lnTo>
                  <a:lnTo>
                    <a:pt x="4" y="15"/>
                  </a:lnTo>
                  <a:lnTo>
                    <a:pt x="10" y="19"/>
                  </a:lnTo>
                  <a:lnTo>
                    <a:pt x="62" y="43"/>
                  </a:lnTo>
                  <a:lnTo>
                    <a:pt x="62" y="43"/>
                  </a:lnTo>
                  <a:lnTo>
                    <a:pt x="64" y="44"/>
                  </a:lnTo>
                  <a:lnTo>
                    <a:pt x="64" y="44"/>
                  </a:lnTo>
                  <a:lnTo>
                    <a:pt x="66" y="43"/>
                  </a:lnTo>
                  <a:lnTo>
                    <a:pt x="66" y="43"/>
                  </a:lnTo>
                  <a:lnTo>
                    <a:pt x="66" y="40"/>
                  </a:lnTo>
                  <a:lnTo>
                    <a:pt x="65" y="39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8" y="12"/>
                  </a:lnTo>
                  <a:lnTo>
                    <a:pt x="7" y="8"/>
                  </a:lnTo>
                  <a:lnTo>
                    <a:pt x="7" y="8"/>
                  </a:lnTo>
                  <a:lnTo>
                    <a:pt x="6" y="5"/>
                  </a:lnTo>
                  <a:lnTo>
                    <a:pt x="7" y="2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1" name="Freeform 76"/>
            <p:cNvSpPr/>
            <p:nvPr/>
          </p:nvSpPr>
          <p:spPr bwMode="auto">
            <a:xfrm>
              <a:off x="1488696" y="3581643"/>
              <a:ext cx="6735" cy="8082"/>
            </a:xfrm>
            <a:custGeom>
              <a:avLst/>
              <a:gdLst>
                <a:gd name="T0" fmla="*/ 1 w 5"/>
                <a:gd name="T1" fmla="*/ 0 h 6"/>
                <a:gd name="T2" fmla="*/ 1 w 5"/>
                <a:gd name="T3" fmla="*/ 0 h 6"/>
                <a:gd name="T4" fmla="*/ 0 w 5"/>
                <a:gd name="T5" fmla="*/ 4 h 6"/>
                <a:gd name="T6" fmla="*/ 3 w 5"/>
                <a:gd name="T7" fmla="*/ 6 h 6"/>
                <a:gd name="T8" fmla="*/ 3 w 5"/>
                <a:gd name="T9" fmla="*/ 6 h 6"/>
                <a:gd name="T10" fmla="*/ 3 w 5"/>
                <a:gd name="T11" fmla="*/ 6 h 6"/>
                <a:gd name="T12" fmla="*/ 3 w 5"/>
                <a:gd name="T13" fmla="*/ 6 h 6"/>
                <a:gd name="T14" fmla="*/ 5 w 5"/>
                <a:gd name="T15" fmla="*/ 4 h 6"/>
                <a:gd name="T16" fmla="*/ 5 w 5"/>
                <a:gd name="T17" fmla="*/ 4 h 6"/>
                <a:gd name="T18" fmla="*/ 5 w 5"/>
                <a:gd name="T19" fmla="*/ 3 h 6"/>
                <a:gd name="T20" fmla="*/ 4 w 5"/>
                <a:gd name="T21" fmla="*/ 0 h 6"/>
                <a:gd name="T22" fmla="*/ 1 w 5"/>
                <a:gd name="T2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6">
                  <a:moveTo>
                    <a:pt x="1" y="0"/>
                  </a:moveTo>
                  <a:lnTo>
                    <a:pt x="1" y="0"/>
                  </a:lnTo>
                  <a:lnTo>
                    <a:pt x="0" y="4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5" y="4"/>
                  </a:lnTo>
                  <a:lnTo>
                    <a:pt x="5" y="4"/>
                  </a:lnTo>
                  <a:lnTo>
                    <a:pt x="5" y="3"/>
                  </a:lnTo>
                  <a:lnTo>
                    <a:pt x="4" y="0"/>
                  </a:lnTo>
                  <a:lnTo>
                    <a:pt x="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2" name="Freeform 77"/>
            <p:cNvSpPr/>
            <p:nvPr/>
          </p:nvSpPr>
          <p:spPr bwMode="auto">
            <a:xfrm>
              <a:off x="1422694" y="3574907"/>
              <a:ext cx="16164" cy="6735"/>
            </a:xfrm>
            <a:custGeom>
              <a:avLst/>
              <a:gdLst>
                <a:gd name="T0" fmla="*/ 4 w 12"/>
                <a:gd name="T1" fmla="*/ 0 h 5"/>
                <a:gd name="T2" fmla="*/ 4 w 12"/>
                <a:gd name="T3" fmla="*/ 0 h 5"/>
                <a:gd name="T4" fmla="*/ 0 w 12"/>
                <a:gd name="T5" fmla="*/ 3 h 5"/>
                <a:gd name="T6" fmla="*/ 6 w 12"/>
                <a:gd name="T7" fmla="*/ 5 h 5"/>
                <a:gd name="T8" fmla="*/ 6 w 12"/>
                <a:gd name="T9" fmla="*/ 5 h 5"/>
                <a:gd name="T10" fmla="*/ 8 w 12"/>
                <a:gd name="T11" fmla="*/ 4 h 5"/>
                <a:gd name="T12" fmla="*/ 8 w 12"/>
                <a:gd name="T13" fmla="*/ 4 h 5"/>
                <a:gd name="T14" fmla="*/ 11 w 12"/>
                <a:gd name="T15" fmla="*/ 3 h 5"/>
                <a:gd name="T16" fmla="*/ 11 w 12"/>
                <a:gd name="T17" fmla="*/ 3 h 5"/>
                <a:gd name="T18" fmla="*/ 12 w 12"/>
                <a:gd name="T19" fmla="*/ 3 h 5"/>
                <a:gd name="T20" fmla="*/ 4 w 12"/>
                <a:gd name="T2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" h="5">
                  <a:moveTo>
                    <a:pt x="4" y="0"/>
                  </a:moveTo>
                  <a:lnTo>
                    <a:pt x="4" y="0"/>
                  </a:lnTo>
                  <a:lnTo>
                    <a:pt x="0" y="3"/>
                  </a:lnTo>
                  <a:lnTo>
                    <a:pt x="6" y="5"/>
                  </a:lnTo>
                  <a:lnTo>
                    <a:pt x="6" y="5"/>
                  </a:lnTo>
                  <a:lnTo>
                    <a:pt x="8" y="4"/>
                  </a:lnTo>
                  <a:lnTo>
                    <a:pt x="8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3" name="Freeform 78"/>
            <p:cNvSpPr/>
            <p:nvPr/>
          </p:nvSpPr>
          <p:spPr bwMode="auto">
            <a:xfrm>
              <a:off x="1394407" y="3573561"/>
              <a:ext cx="145474" cy="86207"/>
            </a:xfrm>
            <a:custGeom>
              <a:avLst/>
              <a:gdLst>
                <a:gd name="T0" fmla="*/ 2 w 108"/>
                <a:gd name="T1" fmla="*/ 0 h 64"/>
                <a:gd name="T2" fmla="*/ 2 w 108"/>
                <a:gd name="T3" fmla="*/ 0 h 64"/>
                <a:gd name="T4" fmla="*/ 1 w 108"/>
                <a:gd name="T5" fmla="*/ 5 h 64"/>
                <a:gd name="T6" fmla="*/ 0 w 108"/>
                <a:gd name="T7" fmla="*/ 9 h 64"/>
                <a:gd name="T8" fmla="*/ 1 w 108"/>
                <a:gd name="T9" fmla="*/ 13 h 64"/>
                <a:gd name="T10" fmla="*/ 1 w 108"/>
                <a:gd name="T11" fmla="*/ 17 h 64"/>
                <a:gd name="T12" fmla="*/ 1 w 108"/>
                <a:gd name="T13" fmla="*/ 17 h 64"/>
                <a:gd name="T14" fmla="*/ 4 w 108"/>
                <a:gd name="T15" fmla="*/ 23 h 64"/>
                <a:gd name="T16" fmla="*/ 6 w 108"/>
                <a:gd name="T17" fmla="*/ 25 h 64"/>
                <a:gd name="T18" fmla="*/ 10 w 108"/>
                <a:gd name="T19" fmla="*/ 29 h 64"/>
                <a:gd name="T20" fmla="*/ 15 w 108"/>
                <a:gd name="T21" fmla="*/ 32 h 64"/>
                <a:gd name="T22" fmla="*/ 79 w 108"/>
                <a:gd name="T23" fmla="*/ 62 h 64"/>
                <a:gd name="T24" fmla="*/ 79 w 108"/>
                <a:gd name="T25" fmla="*/ 62 h 64"/>
                <a:gd name="T26" fmla="*/ 83 w 108"/>
                <a:gd name="T27" fmla="*/ 63 h 64"/>
                <a:gd name="T28" fmla="*/ 83 w 108"/>
                <a:gd name="T29" fmla="*/ 63 h 64"/>
                <a:gd name="T30" fmla="*/ 87 w 108"/>
                <a:gd name="T31" fmla="*/ 64 h 64"/>
                <a:gd name="T32" fmla="*/ 87 w 108"/>
                <a:gd name="T33" fmla="*/ 64 h 64"/>
                <a:gd name="T34" fmla="*/ 93 w 108"/>
                <a:gd name="T35" fmla="*/ 63 h 64"/>
                <a:gd name="T36" fmla="*/ 98 w 108"/>
                <a:gd name="T37" fmla="*/ 62 h 64"/>
                <a:gd name="T38" fmla="*/ 102 w 108"/>
                <a:gd name="T39" fmla="*/ 58 h 64"/>
                <a:gd name="T40" fmla="*/ 105 w 108"/>
                <a:gd name="T41" fmla="*/ 54 h 64"/>
                <a:gd name="T42" fmla="*/ 105 w 108"/>
                <a:gd name="T43" fmla="*/ 54 h 64"/>
                <a:gd name="T44" fmla="*/ 106 w 108"/>
                <a:gd name="T45" fmla="*/ 50 h 64"/>
                <a:gd name="T46" fmla="*/ 108 w 108"/>
                <a:gd name="T47" fmla="*/ 46 h 64"/>
                <a:gd name="T48" fmla="*/ 106 w 108"/>
                <a:gd name="T49" fmla="*/ 39 h 64"/>
                <a:gd name="T50" fmla="*/ 102 w 108"/>
                <a:gd name="T51" fmla="*/ 32 h 64"/>
                <a:gd name="T52" fmla="*/ 96 w 108"/>
                <a:gd name="T53" fmla="*/ 28 h 64"/>
                <a:gd name="T54" fmla="*/ 69 w 108"/>
                <a:gd name="T55" fmla="*/ 15 h 64"/>
                <a:gd name="T56" fmla="*/ 69 w 108"/>
                <a:gd name="T57" fmla="*/ 15 h 64"/>
                <a:gd name="T58" fmla="*/ 64 w 108"/>
                <a:gd name="T59" fmla="*/ 19 h 64"/>
                <a:gd name="T60" fmla="*/ 94 w 108"/>
                <a:gd name="T61" fmla="*/ 32 h 64"/>
                <a:gd name="T62" fmla="*/ 94 w 108"/>
                <a:gd name="T63" fmla="*/ 32 h 64"/>
                <a:gd name="T64" fmla="*/ 98 w 108"/>
                <a:gd name="T65" fmla="*/ 36 h 64"/>
                <a:gd name="T66" fmla="*/ 101 w 108"/>
                <a:gd name="T67" fmla="*/ 40 h 64"/>
                <a:gd name="T68" fmla="*/ 102 w 108"/>
                <a:gd name="T69" fmla="*/ 46 h 64"/>
                <a:gd name="T70" fmla="*/ 101 w 108"/>
                <a:gd name="T71" fmla="*/ 51 h 64"/>
                <a:gd name="T72" fmla="*/ 101 w 108"/>
                <a:gd name="T73" fmla="*/ 51 h 64"/>
                <a:gd name="T74" fmla="*/ 98 w 108"/>
                <a:gd name="T75" fmla="*/ 55 h 64"/>
                <a:gd name="T76" fmla="*/ 96 w 108"/>
                <a:gd name="T77" fmla="*/ 56 h 64"/>
                <a:gd name="T78" fmla="*/ 91 w 108"/>
                <a:gd name="T79" fmla="*/ 59 h 64"/>
                <a:gd name="T80" fmla="*/ 87 w 108"/>
                <a:gd name="T81" fmla="*/ 59 h 64"/>
                <a:gd name="T82" fmla="*/ 87 w 108"/>
                <a:gd name="T83" fmla="*/ 59 h 64"/>
                <a:gd name="T84" fmla="*/ 81 w 108"/>
                <a:gd name="T85" fmla="*/ 58 h 64"/>
                <a:gd name="T86" fmla="*/ 17 w 108"/>
                <a:gd name="T87" fmla="*/ 27 h 64"/>
                <a:gd name="T88" fmla="*/ 17 w 108"/>
                <a:gd name="T89" fmla="*/ 27 h 64"/>
                <a:gd name="T90" fmla="*/ 10 w 108"/>
                <a:gd name="T91" fmla="*/ 23 h 64"/>
                <a:gd name="T92" fmla="*/ 6 w 108"/>
                <a:gd name="T93" fmla="*/ 16 h 64"/>
                <a:gd name="T94" fmla="*/ 6 w 108"/>
                <a:gd name="T95" fmla="*/ 16 h 64"/>
                <a:gd name="T96" fmla="*/ 5 w 108"/>
                <a:gd name="T97" fmla="*/ 9 h 64"/>
                <a:gd name="T98" fmla="*/ 6 w 108"/>
                <a:gd name="T99" fmla="*/ 2 h 64"/>
                <a:gd name="T100" fmla="*/ 2 w 108"/>
                <a:gd name="T10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" h="64">
                  <a:moveTo>
                    <a:pt x="2" y="0"/>
                  </a:moveTo>
                  <a:lnTo>
                    <a:pt x="2" y="0"/>
                  </a:lnTo>
                  <a:lnTo>
                    <a:pt x="1" y="5"/>
                  </a:lnTo>
                  <a:lnTo>
                    <a:pt x="0" y="9"/>
                  </a:lnTo>
                  <a:lnTo>
                    <a:pt x="1" y="13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4" y="23"/>
                  </a:lnTo>
                  <a:lnTo>
                    <a:pt x="6" y="25"/>
                  </a:lnTo>
                  <a:lnTo>
                    <a:pt x="10" y="29"/>
                  </a:lnTo>
                  <a:lnTo>
                    <a:pt x="15" y="32"/>
                  </a:lnTo>
                  <a:lnTo>
                    <a:pt x="79" y="62"/>
                  </a:lnTo>
                  <a:lnTo>
                    <a:pt x="79" y="62"/>
                  </a:lnTo>
                  <a:lnTo>
                    <a:pt x="83" y="63"/>
                  </a:lnTo>
                  <a:lnTo>
                    <a:pt x="83" y="63"/>
                  </a:lnTo>
                  <a:lnTo>
                    <a:pt x="87" y="64"/>
                  </a:lnTo>
                  <a:lnTo>
                    <a:pt x="87" y="64"/>
                  </a:lnTo>
                  <a:lnTo>
                    <a:pt x="93" y="63"/>
                  </a:lnTo>
                  <a:lnTo>
                    <a:pt x="98" y="62"/>
                  </a:lnTo>
                  <a:lnTo>
                    <a:pt x="102" y="58"/>
                  </a:lnTo>
                  <a:lnTo>
                    <a:pt x="105" y="54"/>
                  </a:lnTo>
                  <a:lnTo>
                    <a:pt x="105" y="54"/>
                  </a:lnTo>
                  <a:lnTo>
                    <a:pt x="106" y="50"/>
                  </a:lnTo>
                  <a:lnTo>
                    <a:pt x="108" y="46"/>
                  </a:lnTo>
                  <a:lnTo>
                    <a:pt x="106" y="39"/>
                  </a:lnTo>
                  <a:lnTo>
                    <a:pt x="102" y="32"/>
                  </a:lnTo>
                  <a:lnTo>
                    <a:pt x="96" y="28"/>
                  </a:lnTo>
                  <a:lnTo>
                    <a:pt x="69" y="15"/>
                  </a:lnTo>
                  <a:lnTo>
                    <a:pt x="69" y="15"/>
                  </a:lnTo>
                  <a:lnTo>
                    <a:pt x="64" y="19"/>
                  </a:lnTo>
                  <a:lnTo>
                    <a:pt x="94" y="32"/>
                  </a:lnTo>
                  <a:lnTo>
                    <a:pt x="94" y="32"/>
                  </a:lnTo>
                  <a:lnTo>
                    <a:pt x="98" y="36"/>
                  </a:lnTo>
                  <a:lnTo>
                    <a:pt x="101" y="40"/>
                  </a:lnTo>
                  <a:lnTo>
                    <a:pt x="102" y="46"/>
                  </a:lnTo>
                  <a:lnTo>
                    <a:pt x="101" y="51"/>
                  </a:lnTo>
                  <a:lnTo>
                    <a:pt x="101" y="51"/>
                  </a:lnTo>
                  <a:lnTo>
                    <a:pt x="98" y="55"/>
                  </a:lnTo>
                  <a:lnTo>
                    <a:pt x="96" y="56"/>
                  </a:lnTo>
                  <a:lnTo>
                    <a:pt x="91" y="59"/>
                  </a:lnTo>
                  <a:lnTo>
                    <a:pt x="87" y="59"/>
                  </a:lnTo>
                  <a:lnTo>
                    <a:pt x="87" y="59"/>
                  </a:lnTo>
                  <a:lnTo>
                    <a:pt x="81" y="58"/>
                  </a:lnTo>
                  <a:lnTo>
                    <a:pt x="17" y="27"/>
                  </a:lnTo>
                  <a:lnTo>
                    <a:pt x="17" y="27"/>
                  </a:lnTo>
                  <a:lnTo>
                    <a:pt x="10" y="23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5" y="9"/>
                  </a:lnTo>
                  <a:lnTo>
                    <a:pt x="6" y="2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4" name="Freeform 79"/>
            <p:cNvSpPr/>
            <p:nvPr/>
          </p:nvSpPr>
          <p:spPr bwMode="auto">
            <a:xfrm>
              <a:off x="1441552" y="3573561"/>
              <a:ext cx="37716" cy="21552"/>
            </a:xfrm>
            <a:custGeom>
              <a:avLst/>
              <a:gdLst>
                <a:gd name="T0" fmla="*/ 0 w 28"/>
                <a:gd name="T1" fmla="*/ 0 h 16"/>
                <a:gd name="T2" fmla="*/ 12 w 28"/>
                <a:gd name="T3" fmla="*/ 5 h 16"/>
                <a:gd name="T4" fmla="*/ 12 w 28"/>
                <a:gd name="T5" fmla="*/ 5 h 16"/>
                <a:gd name="T6" fmla="*/ 13 w 28"/>
                <a:gd name="T7" fmla="*/ 6 h 16"/>
                <a:gd name="T8" fmla="*/ 13 w 28"/>
                <a:gd name="T9" fmla="*/ 8 h 16"/>
                <a:gd name="T10" fmla="*/ 13 w 28"/>
                <a:gd name="T11" fmla="*/ 8 h 16"/>
                <a:gd name="T12" fmla="*/ 12 w 28"/>
                <a:gd name="T13" fmla="*/ 9 h 16"/>
                <a:gd name="T14" fmla="*/ 24 w 28"/>
                <a:gd name="T15" fmla="*/ 16 h 16"/>
                <a:gd name="T16" fmla="*/ 24 w 28"/>
                <a:gd name="T17" fmla="*/ 16 h 16"/>
                <a:gd name="T18" fmla="*/ 28 w 28"/>
                <a:gd name="T19" fmla="*/ 12 h 16"/>
                <a:gd name="T20" fmla="*/ 4 w 28"/>
                <a:gd name="T21" fmla="*/ 1 h 16"/>
                <a:gd name="T22" fmla="*/ 4 w 28"/>
                <a:gd name="T23" fmla="*/ 1 h 16"/>
                <a:gd name="T24" fmla="*/ 0 w 28"/>
                <a:gd name="T2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16">
                  <a:moveTo>
                    <a:pt x="0" y="0"/>
                  </a:moveTo>
                  <a:lnTo>
                    <a:pt x="12" y="5"/>
                  </a:lnTo>
                  <a:lnTo>
                    <a:pt x="12" y="5"/>
                  </a:lnTo>
                  <a:lnTo>
                    <a:pt x="13" y="6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2" y="9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28" y="12"/>
                  </a:lnTo>
                  <a:lnTo>
                    <a:pt x="4" y="1"/>
                  </a:lnTo>
                  <a:lnTo>
                    <a:pt x="4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5" name="Freeform 80"/>
            <p:cNvSpPr/>
            <p:nvPr/>
          </p:nvSpPr>
          <p:spPr bwMode="auto">
            <a:xfrm>
              <a:off x="1401143" y="3564131"/>
              <a:ext cx="10776" cy="6735"/>
            </a:xfrm>
            <a:custGeom>
              <a:avLst/>
              <a:gdLst>
                <a:gd name="T0" fmla="*/ 3 w 8"/>
                <a:gd name="T1" fmla="*/ 0 h 5"/>
                <a:gd name="T2" fmla="*/ 3 w 8"/>
                <a:gd name="T3" fmla="*/ 0 h 5"/>
                <a:gd name="T4" fmla="*/ 0 w 8"/>
                <a:gd name="T5" fmla="*/ 3 h 5"/>
                <a:gd name="T6" fmla="*/ 4 w 8"/>
                <a:gd name="T7" fmla="*/ 5 h 5"/>
                <a:gd name="T8" fmla="*/ 4 w 8"/>
                <a:gd name="T9" fmla="*/ 5 h 5"/>
                <a:gd name="T10" fmla="*/ 8 w 8"/>
                <a:gd name="T11" fmla="*/ 1 h 5"/>
                <a:gd name="T12" fmla="*/ 3 w 8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5">
                  <a:moveTo>
                    <a:pt x="3" y="0"/>
                  </a:moveTo>
                  <a:lnTo>
                    <a:pt x="3" y="0"/>
                  </a:lnTo>
                  <a:lnTo>
                    <a:pt x="0" y="3"/>
                  </a:lnTo>
                  <a:lnTo>
                    <a:pt x="4" y="5"/>
                  </a:lnTo>
                  <a:lnTo>
                    <a:pt x="4" y="5"/>
                  </a:lnTo>
                  <a:lnTo>
                    <a:pt x="8" y="1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6" name="Freeform 81"/>
            <p:cNvSpPr/>
            <p:nvPr/>
          </p:nvSpPr>
          <p:spPr bwMode="auto">
            <a:xfrm>
              <a:off x="1411918" y="3554703"/>
              <a:ext cx="72737" cy="29634"/>
            </a:xfrm>
            <a:custGeom>
              <a:avLst/>
              <a:gdLst>
                <a:gd name="T0" fmla="*/ 11 w 54"/>
                <a:gd name="T1" fmla="*/ 0 h 22"/>
                <a:gd name="T2" fmla="*/ 11 w 54"/>
                <a:gd name="T3" fmla="*/ 0 h 22"/>
                <a:gd name="T4" fmla="*/ 4 w 54"/>
                <a:gd name="T5" fmla="*/ 2 h 22"/>
                <a:gd name="T6" fmla="*/ 4 w 54"/>
                <a:gd name="T7" fmla="*/ 2 h 22"/>
                <a:gd name="T8" fmla="*/ 0 w 54"/>
                <a:gd name="T9" fmla="*/ 3 h 22"/>
                <a:gd name="T10" fmla="*/ 6 w 54"/>
                <a:gd name="T11" fmla="*/ 6 h 22"/>
                <a:gd name="T12" fmla="*/ 6 w 54"/>
                <a:gd name="T13" fmla="*/ 6 h 22"/>
                <a:gd name="T14" fmla="*/ 12 w 54"/>
                <a:gd name="T15" fmla="*/ 6 h 22"/>
                <a:gd name="T16" fmla="*/ 12 w 54"/>
                <a:gd name="T17" fmla="*/ 6 h 22"/>
                <a:gd name="T18" fmla="*/ 16 w 54"/>
                <a:gd name="T19" fmla="*/ 6 h 22"/>
                <a:gd name="T20" fmla="*/ 20 w 54"/>
                <a:gd name="T21" fmla="*/ 7 h 22"/>
                <a:gd name="T22" fmla="*/ 53 w 54"/>
                <a:gd name="T23" fmla="*/ 22 h 22"/>
                <a:gd name="T24" fmla="*/ 53 w 54"/>
                <a:gd name="T25" fmla="*/ 22 h 22"/>
                <a:gd name="T26" fmla="*/ 54 w 54"/>
                <a:gd name="T27" fmla="*/ 18 h 22"/>
                <a:gd name="T28" fmla="*/ 23 w 54"/>
                <a:gd name="T29" fmla="*/ 3 h 22"/>
                <a:gd name="T30" fmla="*/ 23 w 54"/>
                <a:gd name="T31" fmla="*/ 3 h 22"/>
                <a:gd name="T32" fmla="*/ 18 w 54"/>
                <a:gd name="T33" fmla="*/ 2 h 22"/>
                <a:gd name="T34" fmla="*/ 11 w 54"/>
                <a:gd name="T3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4" h="22">
                  <a:moveTo>
                    <a:pt x="11" y="0"/>
                  </a:moveTo>
                  <a:lnTo>
                    <a:pt x="11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0" y="3"/>
                  </a:lnTo>
                  <a:lnTo>
                    <a:pt x="6" y="6"/>
                  </a:lnTo>
                  <a:lnTo>
                    <a:pt x="6" y="6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6" y="6"/>
                  </a:lnTo>
                  <a:lnTo>
                    <a:pt x="20" y="7"/>
                  </a:lnTo>
                  <a:lnTo>
                    <a:pt x="53" y="22"/>
                  </a:lnTo>
                  <a:lnTo>
                    <a:pt x="53" y="22"/>
                  </a:lnTo>
                  <a:lnTo>
                    <a:pt x="54" y="18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18" y="2"/>
                  </a:lnTo>
                  <a:lnTo>
                    <a:pt x="1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7" name="Freeform 82"/>
            <p:cNvSpPr/>
            <p:nvPr/>
          </p:nvSpPr>
          <p:spPr bwMode="auto">
            <a:xfrm>
              <a:off x="1347263" y="3498130"/>
              <a:ext cx="145474" cy="103718"/>
            </a:xfrm>
            <a:custGeom>
              <a:avLst/>
              <a:gdLst>
                <a:gd name="T0" fmla="*/ 16 w 108"/>
                <a:gd name="T1" fmla="*/ 2 h 77"/>
                <a:gd name="T2" fmla="*/ 25 w 108"/>
                <a:gd name="T3" fmla="*/ 0 h 77"/>
                <a:gd name="T4" fmla="*/ 35 w 108"/>
                <a:gd name="T5" fmla="*/ 3 h 77"/>
                <a:gd name="T6" fmla="*/ 74 w 108"/>
                <a:gd name="T7" fmla="*/ 21 h 77"/>
                <a:gd name="T8" fmla="*/ 75 w 108"/>
                <a:gd name="T9" fmla="*/ 25 h 77"/>
                <a:gd name="T10" fmla="*/ 74 w 108"/>
                <a:gd name="T11" fmla="*/ 26 h 77"/>
                <a:gd name="T12" fmla="*/ 33 w 108"/>
                <a:gd name="T13" fmla="*/ 7 h 77"/>
                <a:gd name="T14" fmla="*/ 25 w 108"/>
                <a:gd name="T15" fmla="*/ 6 h 77"/>
                <a:gd name="T16" fmla="*/ 18 w 108"/>
                <a:gd name="T17" fmla="*/ 6 h 77"/>
                <a:gd name="T18" fmla="*/ 6 w 108"/>
                <a:gd name="T19" fmla="*/ 15 h 77"/>
                <a:gd name="T20" fmla="*/ 5 w 108"/>
                <a:gd name="T21" fmla="*/ 23 h 77"/>
                <a:gd name="T22" fmla="*/ 6 w 108"/>
                <a:gd name="T23" fmla="*/ 30 h 77"/>
                <a:gd name="T24" fmla="*/ 16 w 108"/>
                <a:gd name="T25" fmla="*/ 41 h 77"/>
                <a:gd name="T26" fmla="*/ 81 w 108"/>
                <a:gd name="T27" fmla="*/ 72 h 77"/>
                <a:gd name="T28" fmla="*/ 91 w 108"/>
                <a:gd name="T29" fmla="*/ 72 h 77"/>
                <a:gd name="T30" fmla="*/ 101 w 108"/>
                <a:gd name="T31" fmla="*/ 65 h 77"/>
                <a:gd name="T32" fmla="*/ 102 w 108"/>
                <a:gd name="T33" fmla="*/ 60 h 77"/>
                <a:gd name="T34" fmla="*/ 98 w 108"/>
                <a:gd name="T35" fmla="*/ 49 h 77"/>
                <a:gd name="T36" fmla="*/ 36 w 108"/>
                <a:gd name="T37" fmla="*/ 19 h 77"/>
                <a:gd name="T38" fmla="*/ 33 w 108"/>
                <a:gd name="T39" fmla="*/ 18 h 77"/>
                <a:gd name="T40" fmla="*/ 29 w 108"/>
                <a:gd name="T41" fmla="*/ 18 h 77"/>
                <a:gd name="T42" fmla="*/ 24 w 108"/>
                <a:gd name="T43" fmla="*/ 23 h 77"/>
                <a:gd name="T44" fmla="*/ 23 w 108"/>
                <a:gd name="T45" fmla="*/ 27 h 77"/>
                <a:gd name="T46" fmla="*/ 23 w 108"/>
                <a:gd name="T47" fmla="*/ 30 h 77"/>
                <a:gd name="T48" fmla="*/ 28 w 108"/>
                <a:gd name="T49" fmla="*/ 35 h 77"/>
                <a:gd name="T50" fmla="*/ 82 w 108"/>
                <a:gd name="T51" fmla="*/ 61 h 77"/>
                <a:gd name="T52" fmla="*/ 83 w 108"/>
                <a:gd name="T53" fmla="*/ 64 h 77"/>
                <a:gd name="T54" fmla="*/ 82 w 108"/>
                <a:gd name="T55" fmla="*/ 65 h 77"/>
                <a:gd name="T56" fmla="*/ 25 w 108"/>
                <a:gd name="T57" fmla="*/ 41 h 77"/>
                <a:gd name="T58" fmla="*/ 21 w 108"/>
                <a:gd name="T59" fmla="*/ 37 h 77"/>
                <a:gd name="T60" fmla="*/ 18 w 108"/>
                <a:gd name="T61" fmla="*/ 31 h 77"/>
                <a:gd name="T62" fmla="*/ 18 w 108"/>
                <a:gd name="T63" fmla="*/ 21 h 77"/>
                <a:gd name="T64" fmla="*/ 23 w 108"/>
                <a:gd name="T65" fmla="*/ 17 h 77"/>
                <a:gd name="T66" fmla="*/ 27 w 108"/>
                <a:gd name="T67" fmla="*/ 14 h 77"/>
                <a:gd name="T68" fmla="*/ 39 w 108"/>
                <a:gd name="T69" fmla="*/ 15 h 77"/>
                <a:gd name="T70" fmla="*/ 95 w 108"/>
                <a:gd name="T71" fmla="*/ 42 h 77"/>
                <a:gd name="T72" fmla="*/ 106 w 108"/>
                <a:gd name="T73" fmla="*/ 53 h 77"/>
                <a:gd name="T74" fmla="*/ 106 w 108"/>
                <a:gd name="T75" fmla="*/ 64 h 77"/>
                <a:gd name="T76" fmla="*/ 105 w 108"/>
                <a:gd name="T77" fmla="*/ 68 h 77"/>
                <a:gd name="T78" fmla="*/ 95 w 108"/>
                <a:gd name="T79" fmla="*/ 76 h 77"/>
                <a:gd name="T80" fmla="*/ 82 w 108"/>
                <a:gd name="T81" fmla="*/ 77 h 77"/>
                <a:gd name="T82" fmla="*/ 78 w 108"/>
                <a:gd name="T83" fmla="*/ 76 h 77"/>
                <a:gd name="T84" fmla="*/ 14 w 108"/>
                <a:gd name="T85" fmla="*/ 45 h 77"/>
                <a:gd name="T86" fmla="*/ 6 w 108"/>
                <a:gd name="T87" fmla="*/ 39 h 77"/>
                <a:gd name="T88" fmla="*/ 1 w 108"/>
                <a:gd name="T89" fmla="*/ 31 h 77"/>
                <a:gd name="T90" fmla="*/ 0 w 108"/>
                <a:gd name="T91" fmla="*/ 27 h 77"/>
                <a:gd name="T92" fmla="*/ 1 w 108"/>
                <a:gd name="T93" fmla="*/ 18 h 77"/>
                <a:gd name="T94" fmla="*/ 2 w 108"/>
                <a:gd name="T95" fmla="*/ 14 h 77"/>
                <a:gd name="T96" fmla="*/ 8 w 108"/>
                <a:gd name="T97" fmla="*/ 6 h 77"/>
                <a:gd name="T98" fmla="*/ 16 w 108"/>
                <a:gd name="T99" fmla="*/ 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8" h="77">
                  <a:moveTo>
                    <a:pt x="16" y="2"/>
                  </a:moveTo>
                  <a:lnTo>
                    <a:pt x="16" y="2"/>
                  </a:lnTo>
                  <a:lnTo>
                    <a:pt x="21" y="0"/>
                  </a:lnTo>
                  <a:lnTo>
                    <a:pt x="25" y="0"/>
                  </a:lnTo>
                  <a:lnTo>
                    <a:pt x="31" y="2"/>
                  </a:lnTo>
                  <a:lnTo>
                    <a:pt x="35" y="3"/>
                  </a:lnTo>
                  <a:lnTo>
                    <a:pt x="74" y="21"/>
                  </a:lnTo>
                  <a:lnTo>
                    <a:pt x="74" y="21"/>
                  </a:lnTo>
                  <a:lnTo>
                    <a:pt x="75" y="22"/>
                  </a:lnTo>
                  <a:lnTo>
                    <a:pt x="75" y="25"/>
                  </a:lnTo>
                  <a:lnTo>
                    <a:pt x="75" y="25"/>
                  </a:lnTo>
                  <a:lnTo>
                    <a:pt x="74" y="26"/>
                  </a:lnTo>
                  <a:lnTo>
                    <a:pt x="71" y="25"/>
                  </a:lnTo>
                  <a:lnTo>
                    <a:pt x="33" y="7"/>
                  </a:lnTo>
                  <a:lnTo>
                    <a:pt x="33" y="7"/>
                  </a:lnTo>
                  <a:lnTo>
                    <a:pt x="25" y="6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2" y="10"/>
                  </a:lnTo>
                  <a:lnTo>
                    <a:pt x="6" y="15"/>
                  </a:lnTo>
                  <a:lnTo>
                    <a:pt x="6" y="15"/>
                  </a:lnTo>
                  <a:lnTo>
                    <a:pt x="5" y="23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10" y="37"/>
                  </a:lnTo>
                  <a:lnTo>
                    <a:pt x="16" y="41"/>
                  </a:lnTo>
                  <a:lnTo>
                    <a:pt x="81" y="72"/>
                  </a:lnTo>
                  <a:lnTo>
                    <a:pt x="81" y="72"/>
                  </a:lnTo>
                  <a:lnTo>
                    <a:pt x="86" y="73"/>
                  </a:lnTo>
                  <a:lnTo>
                    <a:pt x="91" y="72"/>
                  </a:lnTo>
                  <a:lnTo>
                    <a:pt x="97" y="69"/>
                  </a:lnTo>
                  <a:lnTo>
                    <a:pt x="101" y="65"/>
                  </a:lnTo>
                  <a:lnTo>
                    <a:pt x="101" y="65"/>
                  </a:lnTo>
                  <a:lnTo>
                    <a:pt x="102" y="60"/>
                  </a:lnTo>
                  <a:lnTo>
                    <a:pt x="101" y="54"/>
                  </a:lnTo>
                  <a:lnTo>
                    <a:pt x="98" y="49"/>
                  </a:lnTo>
                  <a:lnTo>
                    <a:pt x="93" y="46"/>
                  </a:lnTo>
                  <a:lnTo>
                    <a:pt x="36" y="19"/>
                  </a:lnTo>
                  <a:lnTo>
                    <a:pt x="36" y="19"/>
                  </a:lnTo>
                  <a:lnTo>
                    <a:pt x="33" y="18"/>
                  </a:lnTo>
                  <a:lnTo>
                    <a:pt x="29" y="18"/>
                  </a:lnTo>
                  <a:lnTo>
                    <a:pt x="29" y="18"/>
                  </a:lnTo>
                  <a:lnTo>
                    <a:pt x="25" y="21"/>
                  </a:lnTo>
                  <a:lnTo>
                    <a:pt x="24" y="23"/>
                  </a:lnTo>
                  <a:lnTo>
                    <a:pt x="24" y="23"/>
                  </a:lnTo>
                  <a:lnTo>
                    <a:pt x="23" y="27"/>
                  </a:lnTo>
                  <a:lnTo>
                    <a:pt x="23" y="30"/>
                  </a:lnTo>
                  <a:lnTo>
                    <a:pt x="23" y="30"/>
                  </a:lnTo>
                  <a:lnTo>
                    <a:pt x="25" y="34"/>
                  </a:lnTo>
                  <a:lnTo>
                    <a:pt x="28" y="35"/>
                  </a:lnTo>
                  <a:lnTo>
                    <a:pt x="82" y="61"/>
                  </a:lnTo>
                  <a:lnTo>
                    <a:pt x="82" y="61"/>
                  </a:lnTo>
                  <a:lnTo>
                    <a:pt x="83" y="62"/>
                  </a:lnTo>
                  <a:lnTo>
                    <a:pt x="83" y="64"/>
                  </a:lnTo>
                  <a:lnTo>
                    <a:pt x="83" y="64"/>
                  </a:lnTo>
                  <a:lnTo>
                    <a:pt x="82" y="65"/>
                  </a:lnTo>
                  <a:lnTo>
                    <a:pt x="79" y="65"/>
                  </a:lnTo>
                  <a:lnTo>
                    <a:pt x="25" y="41"/>
                  </a:lnTo>
                  <a:lnTo>
                    <a:pt x="25" y="41"/>
                  </a:lnTo>
                  <a:lnTo>
                    <a:pt x="21" y="37"/>
                  </a:lnTo>
                  <a:lnTo>
                    <a:pt x="18" y="31"/>
                  </a:lnTo>
                  <a:lnTo>
                    <a:pt x="18" y="31"/>
                  </a:lnTo>
                  <a:lnTo>
                    <a:pt x="17" y="26"/>
                  </a:lnTo>
                  <a:lnTo>
                    <a:pt x="18" y="21"/>
                  </a:lnTo>
                  <a:lnTo>
                    <a:pt x="18" y="21"/>
                  </a:lnTo>
                  <a:lnTo>
                    <a:pt x="23" y="17"/>
                  </a:lnTo>
                  <a:lnTo>
                    <a:pt x="27" y="14"/>
                  </a:lnTo>
                  <a:lnTo>
                    <a:pt x="27" y="14"/>
                  </a:lnTo>
                  <a:lnTo>
                    <a:pt x="33" y="14"/>
                  </a:lnTo>
                  <a:lnTo>
                    <a:pt x="39" y="15"/>
                  </a:lnTo>
                  <a:lnTo>
                    <a:pt x="95" y="42"/>
                  </a:lnTo>
                  <a:lnTo>
                    <a:pt x="95" y="42"/>
                  </a:lnTo>
                  <a:lnTo>
                    <a:pt x="102" y="46"/>
                  </a:lnTo>
                  <a:lnTo>
                    <a:pt x="106" y="53"/>
                  </a:lnTo>
                  <a:lnTo>
                    <a:pt x="108" y="60"/>
                  </a:lnTo>
                  <a:lnTo>
                    <a:pt x="106" y="64"/>
                  </a:lnTo>
                  <a:lnTo>
                    <a:pt x="105" y="68"/>
                  </a:lnTo>
                  <a:lnTo>
                    <a:pt x="105" y="68"/>
                  </a:lnTo>
                  <a:lnTo>
                    <a:pt x="101" y="72"/>
                  </a:lnTo>
                  <a:lnTo>
                    <a:pt x="95" y="76"/>
                  </a:lnTo>
                  <a:lnTo>
                    <a:pt x="89" y="77"/>
                  </a:lnTo>
                  <a:lnTo>
                    <a:pt x="82" y="77"/>
                  </a:lnTo>
                  <a:lnTo>
                    <a:pt x="82" y="77"/>
                  </a:lnTo>
                  <a:lnTo>
                    <a:pt x="78" y="76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0" y="42"/>
                  </a:lnTo>
                  <a:lnTo>
                    <a:pt x="6" y="39"/>
                  </a:lnTo>
                  <a:lnTo>
                    <a:pt x="4" y="35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0" y="27"/>
                  </a:lnTo>
                  <a:lnTo>
                    <a:pt x="0" y="22"/>
                  </a:lnTo>
                  <a:lnTo>
                    <a:pt x="1" y="18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5" y="10"/>
                  </a:lnTo>
                  <a:lnTo>
                    <a:pt x="8" y="6"/>
                  </a:lnTo>
                  <a:lnTo>
                    <a:pt x="12" y="3"/>
                  </a:lnTo>
                  <a:lnTo>
                    <a:pt x="16" y="2"/>
                  </a:lnTo>
                  <a:close/>
                </a:path>
              </a:pathLst>
            </a:custGeom>
            <a:solidFill>
              <a:srgbClr val="A3F3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8" name="Freeform 83"/>
            <p:cNvSpPr/>
            <p:nvPr/>
          </p:nvSpPr>
          <p:spPr bwMode="auto">
            <a:xfrm>
              <a:off x="1347263" y="3498130"/>
              <a:ext cx="145474" cy="103718"/>
            </a:xfrm>
            <a:custGeom>
              <a:avLst/>
              <a:gdLst>
                <a:gd name="T0" fmla="*/ 16 w 108"/>
                <a:gd name="T1" fmla="*/ 2 h 77"/>
                <a:gd name="T2" fmla="*/ 25 w 108"/>
                <a:gd name="T3" fmla="*/ 0 h 77"/>
                <a:gd name="T4" fmla="*/ 35 w 108"/>
                <a:gd name="T5" fmla="*/ 3 h 77"/>
                <a:gd name="T6" fmla="*/ 74 w 108"/>
                <a:gd name="T7" fmla="*/ 21 h 77"/>
                <a:gd name="T8" fmla="*/ 75 w 108"/>
                <a:gd name="T9" fmla="*/ 25 h 77"/>
                <a:gd name="T10" fmla="*/ 74 w 108"/>
                <a:gd name="T11" fmla="*/ 26 h 77"/>
                <a:gd name="T12" fmla="*/ 33 w 108"/>
                <a:gd name="T13" fmla="*/ 7 h 77"/>
                <a:gd name="T14" fmla="*/ 25 w 108"/>
                <a:gd name="T15" fmla="*/ 6 h 77"/>
                <a:gd name="T16" fmla="*/ 18 w 108"/>
                <a:gd name="T17" fmla="*/ 6 h 77"/>
                <a:gd name="T18" fmla="*/ 6 w 108"/>
                <a:gd name="T19" fmla="*/ 15 h 77"/>
                <a:gd name="T20" fmla="*/ 5 w 108"/>
                <a:gd name="T21" fmla="*/ 23 h 77"/>
                <a:gd name="T22" fmla="*/ 6 w 108"/>
                <a:gd name="T23" fmla="*/ 30 h 77"/>
                <a:gd name="T24" fmla="*/ 16 w 108"/>
                <a:gd name="T25" fmla="*/ 41 h 77"/>
                <a:gd name="T26" fmla="*/ 81 w 108"/>
                <a:gd name="T27" fmla="*/ 72 h 77"/>
                <a:gd name="T28" fmla="*/ 91 w 108"/>
                <a:gd name="T29" fmla="*/ 72 h 77"/>
                <a:gd name="T30" fmla="*/ 101 w 108"/>
                <a:gd name="T31" fmla="*/ 65 h 77"/>
                <a:gd name="T32" fmla="*/ 102 w 108"/>
                <a:gd name="T33" fmla="*/ 60 h 77"/>
                <a:gd name="T34" fmla="*/ 98 w 108"/>
                <a:gd name="T35" fmla="*/ 49 h 77"/>
                <a:gd name="T36" fmla="*/ 36 w 108"/>
                <a:gd name="T37" fmla="*/ 19 h 77"/>
                <a:gd name="T38" fmla="*/ 33 w 108"/>
                <a:gd name="T39" fmla="*/ 18 h 77"/>
                <a:gd name="T40" fmla="*/ 29 w 108"/>
                <a:gd name="T41" fmla="*/ 18 h 77"/>
                <a:gd name="T42" fmla="*/ 24 w 108"/>
                <a:gd name="T43" fmla="*/ 23 h 77"/>
                <a:gd name="T44" fmla="*/ 23 w 108"/>
                <a:gd name="T45" fmla="*/ 27 h 77"/>
                <a:gd name="T46" fmla="*/ 23 w 108"/>
                <a:gd name="T47" fmla="*/ 30 h 77"/>
                <a:gd name="T48" fmla="*/ 28 w 108"/>
                <a:gd name="T49" fmla="*/ 35 h 77"/>
                <a:gd name="T50" fmla="*/ 82 w 108"/>
                <a:gd name="T51" fmla="*/ 61 h 77"/>
                <a:gd name="T52" fmla="*/ 83 w 108"/>
                <a:gd name="T53" fmla="*/ 64 h 77"/>
                <a:gd name="T54" fmla="*/ 82 w 108"/>
                <a:gd name="T55" fmla="*/ 65 h 77"/>
                <a:gd name="T56" fmla="*/ 25 w 108"/>
                <a:gd name="T57" fmla="*/ 41 h 77"/>
                <a:gd name="T58" fmla="*/ 21 w 108"/>
                <a:gd name="T59" fmla="*/ 37 h 77"/>
                <a:gd name="T60" fmla="*/ 18 w 108"/>
                <a:gd name="T61" fmla="*/ 31 h 77"/>
                <a:gd name="T62" fmla="*/ 18 w 108"/>
                <a:gd name="T63" fmla="*/ 21 h 77"/>
                <a:gd name="T64" fmla="*/ 23 w 108"/>
                <a:gd name="T65" fmla="*/ 17 h 77"/>
                <a:gd name="T66" fmla="*/ 27 w 108"/>
                <a:gd name="T67" fmla="*/ 14 h 77"/>
                <a:gd name="T68" fmla="*/ 39 w 108"/>
                <a:gd name="T69" fmla="*/ 15 h 77"/>
                <a:gd name="T70" fmla="*/ 95 w 108"/>
                <a:gd name="T71" fmla="*/ 42 h 77"/>
                <a:gd name="T72" fmla="*/ 106 w 108"/>
                <a:gd name="T73" fmla="*/ 53 h 77"/>
                <a:gd name="T74" fmla="*/ 106 w 108"/>
                <a:gd name="T75" fmla="*/ 64 h 77"/>
                <a:gd name="T76" fmla="*/ 105 w 108"/>
                <a:gd name="T77" fmla="*/ 68 h 77"/>
                <a:gd name="T78" fmla="*/ 95 w 108"/>
                <a:gd name="T79" fmla="*/ 76 h 77"/>
                <a:gd name="T80" fmla="*/ 82 w 108"/>
                <a:gd name="T81" fmla="*/ 77 h 77"/>
                <a:gd name="T82" fmla="*/ 78 w 108"/>
                <a:gd name="T83" fmla="*/ 76 h 77"/>
                <a:gd name="T84" fmla="*/ 14 w 108"/>
                <a:gd name="T85" fmla="*/ 45 h 77"/>
                <a:gd name="T86" fmla="*/ 6 w 108"/>
                <a:gd name="T87" fmla="*/ 39 h 77"/>
                <a:gd name="T88" fmla="*/ 1 w 108"/>
                <a:gd name="T89" fmla="*/ 31 h 77"/>
                <a:gd name="T90" fmla="*/ 0 w 108"/>
                <a:gd name="T91" fmla="*/ 27 h 77"/>
                <a:gd name="T92" fmla="*/ 1 w 108"/>
                <a:gd name="T93" fmla="*/ 18 h 77"/>
                <a:gd name="T94" fmla="*/ 2 w 108"/>
                <a:gd name="T95" fmla="*/ 14 h 77"/>
                <a:gd name="T96" fmla="*/ 8 w 108"/>
                <a:gd name="T97" fmla="*/ 6 h 77"/>
                <a:gd name="T98" fmla="*/ 16 w 108"/>
                <a:gd name="T99" fmla="*/ 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8" h="77">
                  <a:moveTo>
                    <a:pt x="16" y="2"/>
                  </a:moveTo>
                  <a:lnTo>
                    <a:pt x="16" y="2"/>
                  </a:lnTo>
                  <a:lnTo>
                    <a:pt x="21" y="0"/>
                  </a:lnTo>
                  <a:lnTo>
                    <a:pt x="25" y="0"/>
                  </a:lnTo>
                  <a:lnTo>
                    <a:pt x="31" y="2"/>
                  </a:lnTo>
                  <a:lnTo>
                    <a:pt x="35" y="3"/>
                  </a:lnTo>
                  <a:lnTo>
                    <a:pt x="74" y="21"/>
                  </a:lnTo>
                  <a:lnTo>
                    <a:pt x="74" y="21"/>
                  </a:lnTo>
                  <a:lnTo>
                    <a:pt x="75" y="22"/>
                  </a:lnTo>
                  <a:lnTo>
                    <a:pt x="75" y="25"/>
                  </a:lnTo>
                  <a:lnTo>
                    <a:pt x="75" y="25"/>
                  </a:lnTo>
                  <a:lnTo>
                    <a:pt x="74" y="26"/>
                  </a:lnTo>
                  <a:lnTo>
                    <a:pt x="71" y="25"/>
                  </a:lnTo>
                  <a:lnTo>
                    <a:pt x="33" y="7"/>
                  </a:lnTo>
                  <a:lnTo>
                    <a:pt x="33" y="7"/>
                  </a:lnTo>
                  <a:lnTo>
                    <a:pt x="25" y="6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2" y="10"/>
                  </a:lnTo>
                  <a:lnTo>
                    <a:pt x="6" y="15"/>
                  </a:lnTo>
                  <a:lnTo>
                    <a:pt x="6" y="15"/>
                  </a:lnTo>
                  <a:lnTo>
                    <a:pt x="5" y="23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10" y="37"/>
                  </a:lnTo>
                  <a:lnTo>
                    <a:pt x="16" y="41"/>
                  </a:lnTo>
                  <a:lnTo>
                    <a:pt x="81" y="72"/>
                  </a:lnTo>
                  <a:lnTo>
                    <a:pt x="81" y="72"/>
                  </a:lnTo>
                  <a:lnTo>
                    <a:pt x="86" y="73"/>
                  </a:lnTo>
                  <a:lnTo>
                    <a:pt x="91" y="72"/>
                  </a:lnTo>
                  <a:lnTo>
                    <a:pt x="97" y="69"/>
                  </a:lnTo>
                  <a:lnTo>
                    <a:pt x="101" y="65"/>
                  </a:lnTo>
                  <a:lnTo>
                    <a:pt x="101" y="65"/>
                  </a:lnTo>
                  <a:lnTo>
                    <a:pt x="102" y="60"/>
                  </a:lnTo>
                  <a:lnTo>
                    <a:pt x="101" y="54"/>
                  </a:lnTo>
                  <a:lnTo>
                    <a:pt x="98" y="49"/>
                  </a:lnTo>
                  <a:lnTo>
                    <a:pt x="93" y="46"/>
                  </a:lnTo>
                  <a:lnTo>
                    <a:pt x="36" y="19"/>
                  </a:lnTo>
                  <a:lnTo>
                    <a:pt x="36" y="19"/>
                  </a:lnTo>
                  <a:lnTo>
                    <a:pt x="33" y="18"/>
                  </a:lnTo>
                  <a:lnTo>
                    <a:pt x="29" y="18"/>
                  </a:lnTo>
                  <a:lnTo>
                    <a:pt x="29" y="18"/>
                  </a:lnTo>
                  <a:lnTo>
                    <a:pt x="25" y="21"/>
                  </a:lnTo>
                  <a:lnTo>
                    <a:pt x="24" y="23"/>
                  </a:lnTo>
                  <a:lnTo>
                    <a:pt x="24" y="23"/>
                  </a:lnTo>
                  <a:lnTo>
                    <a:pt x="23" y="27"/>
                  </a:lnTo>
                  <a:lnTo>
                    <a:pt x="23" y="30"/>
                  </a:lnTo>
                  <a:lnTo>
                    <a:pt x="23" y="30"/>
                  </a:lnTo>
                  <a:lnTo>
                    <a:pt x="25" y="34"/>
                  </a:lnTo>
                  <a:lnTo>
                    <a:pt x="28" y="35"/>
                  </a:lnTo>
                  <a:lnTo>
                    <a:pt x="82" y="61"/>
                  </a:lnTo>
                  <a:lnTo>
                    <a:pt x="82" y="61"/>
                  </a:lnTo>
                  <a:lnTo>
                    <a:pt x="83" y="62"/>
                  </a:lnTo>
                  <a:lnTo>
                    <a:pt x="83" y="64"/>
                  </a:lnTo>
                  <a:lnTo>
                    <a:pt x="83" y="64"/>
                  </a:lnTo>
                  <a:lnTo>
                    <a:pt x="82" y="65"/>
                  </a:lnTo>
                  <a:lnTo>
                    <a:pt x="79" y="65"/>
                  </a:lnTo>
                  <a:lnTo>
                    <a:pt x="25" y="41"/>
                  </a:lnTo>
                  <a:lnTo>
                    <a:pt x="25" y="41"/>
                  </a:lnTo>
                  <a:lnTo>
                    <a:pt x="21" y="37"/>
                  </a:lnTo>
                  <a:lnTo>
                    <a:pt x="18" y="31"/>
                  </a:lnTo>
                  <a:lnTo>
                    <a:pt x="18" y="31"/>
                  </a:lnTo>
                  <a:lnTo>
                    <a:pt x="17" y="26"/>
                  </a:lnTo>
                  <a:lnTo>
                    <a:pt x="18" y="21"/>
                  </a:lnTo>
                  <a:lnTo>
                    <a:pt x="18" y="21"/>
                  </a:lnTo>
                  <a:lnTo>
                    <a:pt x="23" y="17"/>
                  </a:lnTo>
                  <a:lnTo>
                    <a:pt x="27" y="14"/>
                  </a:lnTo>
                  <a:lnTo>
                    <a:pt x="27" y="14"/>
                  </a:lnTo>
                  <a:lnTo>
                    <a:pt x="33" y="14"/>
                  </a:lnTo>
                  <a:lnTo>
                    <a:pt x="39" y="15"/>
                  </a:lnTo>
                  <a:lnTo>
                    <a:pt x="95" y="42"/>
                  </a:lnTo>
                  <a:lnTo>
                    <a:pt x="95" y="42"/>
                  </a:lnTo>
                  <a:lnTo>
                    <a:pt x="102" y="46"/>
                  </a:lnTo>
                  <a:lnTo>
                    <a:pt x="106" y="53"/>
                  </a:lnTo>
                  <a:lnTo>
                    <a:pt x="108" y="60"/>
                  </a:lnTo>
                  <a:lnTo>
                    <a:pt x="106" y="64"/>
                  </a:lnTo>
                  <a:lnTo>
                    <a:pt x="105" y="68"/>
                  </a:lnTo>
                  <a:lnTo>
                    <a:pt x="105" y="68"/>
                  </a:lnTo>
                  <a:lnTo>
                    <a:pt x="101" y="72"/>
                  </a:lnTo>
                  <a:lnTo>
                    <a:pt x="95" y="76"/>
                  </a:lnTo>
                  <a:lnTo>
                    <a:pt x="89" y="77"/>
                  </a:lnTo>
                  <a:lnTo>
                    <a:pt x="82" y="77"/>
                  </a:lnTo>
                  <a:lnTo>
                    <a:pt x="82" y="77"/>
                  </a:lnTo>
                  <a:lnTo>
                    <a:pt x="78" y="76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0" y="42"/>
                  </a:lnTo>
                  <a:lnTo>
                    <a:pt x="6" y="39"/>
                  </a:lnTo>
                  <a:lnTo>
                    <a:pt x="4" y="35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0" y="27"/>
                  </a:lnTo>
                  <a:lnTo>
                    <a:pt x="0" y="22"/>
                  </a:lnTo>
                  <a:lnTo>
                    <a:pt x="1" y="18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5" y="10"/>
                  </a:lnTo>
                  <a:lnTo>
                    <a:pt x="8" y="6"/>
                  </a:lnTo>
                  <a:lnTo>
                    <a:pt x="12" y="3"/>
                  </a:lnTo>
                  <a:lnTo>
                    <a:pt x="16" y="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9" name="Freeform 84"/>
            <p:cNvSpPr>
              <a:spLocks noEditPoints="1"/>
            </p:cNvSpPr>
            <p:nvPr/>
          </p:nvSpPr>
          <p:spPr bwMode="auto">
            <a:xfrm>
              <a:off x="1150604" y="2955295"/>
              <a:ext cx="439117" cy="614225"/>
            </a:xfrm>
            <a:custGeom>
              <a:avLst/>
              <a:gdLst>
                <a:gd name="T0" fmla="*/ 178 w 326"/>
                <a:gd name="T1" fmla="*/ 421 h 456"/>
                <a:gd name="T2" fmla="*/ 175 w 326"/>
                <a:gd name="T3" fmla="*/ 421 h 456"/>
                <a:gd name="T4" fmla="*/ 170 w 326"/>
                <a:gd name="T5" fmla="*/ 426 h 456"/>
                <a:gd name="T6" fmla="*/ 169 w 326"/>
                <a:gd name="T7" fmla="*/ 430 h 456"/>
                <a:gd name="T8" fmla="*/ 169 w 326"/>
                <a:gd name="T9" fmla="*/ 433 h 456"/>
                <a:gd name="T10" fmla="*/ 205 w 326"/>
                <a:gd name="T11" fmla="*/ 433 h 456"/>
                <a:gd name="T12" fmla="*/ 182 w 326"/>
                <a:gd name="T13" fmla="*/ 422 h 456"/>
                <a:gd name="T14" fmla="*/ 313 w 326"/>
                <a:gd name="T15" fmla="*/ 0 h 456"/>
                <a:gd name="T16" fmla="*/ 289 w 326"/>
                <a:gd name="T17" fmla="*/ 198 h 456"/>
                <a:gd name="T18" fmla="*/ 295 w 326"/>
                <a:gd name="T19" fmla="*/ 360 h 456"/>
                <a:gd name="T20" fmla="*/ 1 w 326"/>
                <a:gd name="T21" fmla="*/ 420 h 456"/>
                <a:gd name="T22" fmla="*/ 1 w 326"/>
                <a:gd name="T23" fmla="*/ 420 h 456"/>
                <a:gd name="T24" fmla="*/ 4 w 326"/>
                <a:gd name="T25" fmla="*/ 428 h 456"/>
                <a:gd name="T26" fmla="*/ 13 w 326"/>
                <a:gd name="T27" fmla="*/ 437 h 456"/>
                <a:gd name="T28" fmla="*/ 21 w 326"/>
                <a:gd name="T29" fmla="*/ 440 h 456"/>
                <a:gd name="T30" fmla="*/ 44 w 326"/>
                <a:gd name="T31" fmla="*/ 438 h 456"/>
                <a:gd name="T32" fmla="*/ 67 w 326"/>
                <a:gd name="T33" fmla="*/ 456 h 456"/>
                <a:gd name="T34" fmla="*/ 147 w 326"/>
                <a:gd name="T35" fmla="*/ 434 h 456"/>
                <a:gd name="T36" fmla="*/ 147 w 326"/>
                <a:gd name="T37" fmla="*/ 434 h 456"/>
                <a:gd name="T38" fmla="*/ 146 w 326"/>
                <a:gd name="T39" fmla="*/ 430 h 456"/>
                <a:gd name="T40" fmla="*/ 147 w 326"/>
                <a:gd name="T41" fmla="*/ 421 h 456"/>
                <a:gd name="T42" fmla="*/ 148 w 326"/>
                <a:gd name="T43" fmla="*/ 417 h 456"/>
                <a:gd name="T44" fmla="*/ 154 w 326"/>
                <a:gd name="T45" fmla="*/ 409 h 456"/>
                <a:gd name="T46" fmla="*/ 162 w 326"/>
                <a:gd name="T47" fmla="*/ 405 h 456"/>
                <a:gd name="T48" fmla="*/ 170 w 326"/>
                <a:gd name="T49" fmla="*/ 403 h 456"/>
                <a:gd name="T50" fmla="*/ 175 w 326"/>
                <a:gd name="T51" fmla="*/ 403 h 456"/>
                <a:gd name="T52" fmla="*/ 220 w 326"/>
                <a:gd name="T53" fmla="*/ 424 h 456"/>
                <a:gd name="T54" fmla="*/ 221 w 326"/>
                <a:gd name="T55" fmla="*/ 425 h 456"/>
                <a:gd name="T56" fmla="*/ 221 w 326"/>
                <a:gd name="T57" fmla="*/ 428 h 456"/>
                <a:gd name="T58" fmla="*/ 218 w 326"/>
                <a:gd name="T59" fmla="*/ 429 h 456"/>
                <a:gd name="T60" fmla="*/ 179 w 326"/>
                <a:gd name="T61" fmla="*/ 410 h 456"/>
                <a:gd name="T62" fmla="*/ 175 w 326"/>
                <a:gd name="T63" fmla="*/ 409 h 456"/>
                <a:gd name="T64" fmla="*/ 170 w 326"/>
                <a:gd name="T65" fmla="*/ 409 h 456"/>
                <a:gd name="T66" fmla="*/ 164 w 326"/>
                <a:gd name="T67" fmla="*/ 409 h 456"/>
                <a:gd name="T68" fmla="*/ 152 w 326"/>
                <a:gd name="T69" fmla="*/ 418 h 456"/>
                <a:gd name="T70" fmla="*/ 151 w 326"/>
                <a:gd name="T71" fmla="*/ 426 h 456"/>
                <a:gd name="T72" fmla="*/ 152 w 326"/>
                <a:gd name="T73" fmla="*/ 433 h 456"/>
                <a:gd name="T74" fmla="*/ 164 w 326"/>
                <a:gd name="T75" fmla="*/ 434 h 456"/>
                <a:gd name="T76" fmla="*/ 163 w 326"/>
                <a:gd name="T77" fmla="*/ 429 h 456"/>
                <a:gd name="T78" fmla="*/ 164 w 326"/>
                <a:gd name="T79" fmla="*/ 424 h 456"/>
                <a:gd name="T80" fmla="*/ 173 w 326"/>
                <a:gd name="T81" fmla="*/ 417 h 456"/>
                <a:gd name="T82" fmla="*/ 178 w 326"/>
                <a:gd name="T83" fmla="*/ 417 h 456"/>
                <a:gd name="T84" fmla="*/ 185 w 326"/>
                <a:gd name="T85" fmla="*/ 418 h 456"/>
                <a:gd name="T86" fmla="*/ 227 w 326"/>
                <a:gd name="T87" fmla="*/ 432 h 456"/>
                <a:gd name="T88" fmla="*/ 245 w 326"/>
                <a:gd name="T89" fmla="*/ 434 h 456"/>
                <a:gd name="T90" fmla="*/ 326 w 326"/>
                <a:gd name="T91" fmla="*/ 429 h 456"/>
                <a:gd name="T92" fmla="*/ 325 w 326"/>
                <a:gd name="T93" fmla="*/ 422 h 456"/>
                <a:gd name="T94" fmla="*/ 326 w 326"/>
                <a:gd name="T95" fmla="*/ 397 h 456"/>
                <a:gd name="T96" fmla="*/ 321 w 326"/>
                <a:gd name="T97" fmla="*/ 237 h 456"/>
                <a:gd name="T98" fmla="*/ 317 w 326"/>
                <a:gd name="T99" fmla="*/ 102 h 456"/>
                <a:gd name="T100" fmla="*/ 313 w 326"/>
                <a:gd name="T101" fmla="*/ 0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26" h="456">
                  <a:moveTo>
                    <a:pt x="178" y="421"/>
                  </a:moveTo>
                  <a:lnTo>
                    <a:pt x="178" y="421"/>
                  </a:lnTo>
                  <a:lnTo>
                    <a:pt x="175" y="421"/>
                  </a:lnTo>
                  <a:lnTo>
                    <a:pt x="175" y="421"/>
                  </a:lnTo>
                  <a:lnTo>
                    <a:pt x="171" y="424"/>
                  </a:lnTo>
                  <a:lnTo>
                    <a:pt x="170" y="426"/>
                  </a:lnTo>
                  <a:lnTo>
                    <a:pt x="170" y="426"/>
                  </a:lnTo>
                  <a:lnTo>
                    <a:pt x="169" y="430"/>
                  </a:lnTo>
                  <a:lnTo>
                    <a:pt x="169" y="433"/>
                  </a:lnTo>
                  <a:lnTo>
                    <a:pt x="169" y="433"/>
                  </a:lnTo>
                  <a:lnTo>
                    <a:pt x="170" y="434"/>
                  </a:lnTo>
                  <a:lnTo>
                    <a:pt x="205" y="433"/>
                  </a:lnTo>
                  <a:lnTo>
                    <a:pt x="182" y="422"/>
                  </a:lnTo>
                  <a:lnTo>
                    <a:pt x="182" y="422"/>
                  </a:lnTo>
                  <a:lnTo>
                    <a:pt x="178" y="421"/>
                  </a:lnTo>
                  <a:close/>
                  <a:moveTo>
                    <a:pt x="313" y="0"/>
                  </a:moveTo>
                  <a:lnTo>
                    <a:pt x="283" y="1"/>
                  </a:lnTo>
                  <a:lnTo>
                    <a:pt x="289" y="198"/>
                  </a:lnTo>
                  <a:lnTo>
                    <a:pt x="290" y="208"/>
                  </a:lnTo>
                  <a:lnTo>
                    <a:pt x="295" y="360"/>
                  </a:lnTo>
                  <a:lnTo>
                    <a:pt x="0" y="380"/>
                  </a:lnTo>
                  <a:lnTo>
                    <a:pt x="1" y="420"/>
                  </a:lnTo>
                  <a:lnTo>
                    <a:pt x="1" y="420"/>
                  </a:lnTo>
                  <a:lnTo>
                    <a:pt x="1" y="420"/>
                  </a:lnTo>
                  <a:lnTo>
                    <a:pt x="1" y="420"/>
                  </a:lnTo>
                  <a:lnTo>
                    <a:pt x="4" y="428"/>
                  </a:lnTo>
                  <a:lnTo>
                    <a:pt x="8" y="433"/>
                  </a:lnTo>
                  <a:lnTo>
                    <a:pt x="13" y="437"/>
                  </a:lnTo>
                  <a:lnTo>
                    <a:pt x="21" y="440"/>
                  </a:lnTo>
                  <a:lnTo>
                    <a:pt x="21" y="440"/>
                  </a:lnTo>
                  <a:lnTo>
                    <a:pt x="23" y="440"/>
                  </a:lnTo>
                  <a:lnTo>
                    <a:pt x="44" y="438"/>
                  </a:lnTo>
                  <a:lnTo>
                    <a:pt x="44" y="456"/>
                  </a:lnTo>
                  <a:lnTo>
                    <a:pt x="67" y="456"/>
                  </a:lnTo>
                  <a:lnTo>
                    <a:pt x="66" y="437"/>
                  </a:lnTo>
                  <a:lnTo>
                    <a:pt x="147" y="434"/>
                  </a:lnTo>
                  <a:lnTo>
                    <a:pt x="147" y="434"/>
                  </a:lnTo>
                  <a:lnTo>
                    <a:pt x="147" y="434"/>
                  </a:lnTo>
                  <a:lnTo>
                    <a:pt x="147" y="434"/>
                  </a:lnTo>
                  <a:lnTo>
                    <a:pt x="146" y="430"/>
                  </a:lnTo>
                  <a:lnTo>
                    <a:pt x="146" y="425"/>
                  </a:lnTo>
                  <a:lnTo>
                    <a:pt x="147" y="421"/>
                  </a:lnTo>
                  <a:lnTo>
                    <a:pt x="148" y="417"/>
                  </a:lnTo>
                  <a:lnTo>
                    <a:pt x="148" y="417"/>
                  </a:lnTo>
                  <a:lnTo>
                    <a:pt x="151" y="413"/>
                  </a:lnTo>
                  <a:lnTo>
                    <a:pt x="154" y="409"/>
                  </a:lnTo>
                  <a:lnTo>
                    <a:pt x="158" y="406"/>
                  </a:lnTo>
                  <a:lnTo>
                    <a:pt x="162" y="405"/>
                  </a:lnTo>
                  <a:lnTo>
                    <a:pt x="162" y="405"/>
                  </a:lnTo>
                  <a:lnTo>
                    <a:pt x="170" y="403"/>
                  </a:lnTo>
                  <a:lnTo>
                    <a:pt x="170" y="403"/>
                  </a:lnTo>
                  <a:lnTo>
                    <a:pt x="175" y="403"/>
                  </a:lnTo>
                  <a:lnTo>
                    <a:pt x="181" y="406"/>
                  </a:lnTo>
                  <a:lnTo>
                    <a:pt x="220" y="424"/>
                  </a:lnTo>
                  <a:lnTo>
                    <a:pt x="220" y="424"/>
                  </a:lnTo>
                  <a:lnTo>
                    <a:pt x="221" y="425"/>
                  </a:lnTo>
                  <a:lnTo>
                    <a:pt x="221" y="428"/>
                  </a:lnTo>
                  <a:lnTo>
                    <a:pt x="221" y="428"/>
                  </a:lnTo>
                  <a:lnTo>
                    <a:pt x="218" y="429"/>
                  </a:lnTo>
                  <a:lnTo>
                    <a:pt x="218" y="429"/>
                  </a:lnTo>
                  <a:lnTo>
                    <a:pt x="217" y="428"/>
                  </a:lnTo>
                  <a:lnTo>
                    <a:pt x="179" y="410"/>
                  </a:lnTo>
                  <a:lnTo>
                    <a:pt x="179" y="410"/>
                  </a:lnTo>
                  <a:lnTo>
                    <a:pt x="175" y="409"/>
                  </a:lnTo>
                  <a:lnTo>
                    <a:pt x="170" y="409"/>
                  </a:lnTo>
                  <a:lnTo>
                    <a:pt x="170" y="409"/>
                  </a:lnTo>
                  <a:lnTo>
                    <a:pt x="164" y="409"/>
                  </a:lnTo>
                  <a:lnTo>
                    <a:pt x="164" y="409"/>
                  </a:lnTo>
                  <a:lnTo>
                    <a:pt x="158" y="413"/>
                  </a:lnTo>
                  <a:lnTo>
                    <a:pt x="152" y="418"/>
                  </a:lnTo>
                  <a:lnTo>
                    <a:pt x="152" y="418"/>
                  </a:lnTo>
                  <a:lnTo>
                    <a:pt x="151" y="426"/>
                  </a:lnTo>
                  <a:lnTo>
                    <a:pt x="152" y="433"/>
                  </a:lnTo>
                  <a:lnTo>
                    <a:pt x="152" y="433"/>
                  </a:lnTo>
                  <a:lnTo>
                    <a:pt x="152" y="434"/>
                  </a:lnTo>
                  <a:lnTo>
                    <a:pt x="164" y="434"/>
                  </a:lnTo>
                  <a:lnTo>
                    <a:pt x="164" y="434"/>
                  </a:lnTo>
                  <a:lnTo>
                    <a:pt x="163" y="429"/>
                  </a:lnTo>
                  <a:lnTo>
                    <a:pt x="164" y="424"/>
                  </a:lnTo>
                  <a:lnTo>
                    <a:pt x="164" y="424"/>
                  </a:lnTo>
                  <a:lnTo>
                    <a:pt x="169" y="420"/>
                  </a:lnTo>
                  <a:lnTo>
                    <a:pt x="173" y="417"/>
                  </a:lnTo>
                  <a:lnTo>
                    <a:pt x="173" y="417"/>
                  </a:lnTo>
                  <a:lnTo>
                    <a:pt x="178" y="417"/>
                  </a:lnTo>
                  <a:lnTo>
                    <a:pt x="178" y="417"/>
                  </a:lnTo>
                  <a:lnTo>
                    <a:pt x="185" y="418"/>
                  </a:lnTo>
                  <a:lnTo>
                    <a:pt x="216" y="433"/>
                  </a:lnTo>
                  <a:lnTo>
                    <a:pt x="227" y="432"/>
                  </a:lnTo>
                  <a:lnTo>
                    <a:pt x="227" y="434"/>
                  </a:lnTo>
                  <a:lnTo>
                    <a:pt x="245" y="434"/>
                  </a:lnTo>
                  <a:lnTo>
                    <a:pt x="245" y="432"/>
                  </a:lnTo>
                  <a:lnTo>
                    <a:pt x="326" y="429"/>
                  </a:lnTo>
                  <a:lnTo>
                    <a:pt x="326" y="421"/>
                  </a:lnTo>
                  <a:lnTo>
                    <a:pt x="325" y="422"/>
                  </a:lnTo>
                  <a:lnTo>
                    <a:pt x="324" y="397"/>
                  </a:lnTo>
                  <a:lnTo>
                    <a:pt x="326" y="397"/>
                  </a:lnTo>
                  <a:lnTo>
                    <a:pt x="321" y="244"/>
                  </a:lnTo>
                  <a:lnTo>
                    <a:pt x="321" y="237"/>
                  </a:lnTo>
                  <a:lnTo>
                    <a:pt x="321" y="237"/>
                  </a:lnTo>
                  <a:lnTo>
                    <a:pt x="317" y="102"/>
                  </a:lnTo>
                  <a:lnTo>
                    <a:pt x="316" y="102"/>
                  </a:lnTo>
                  <a:lnTo>
                    <a:pt x="313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0" name="Freeform 85"/>
            <p:cNvSpPr/>
            <p:nvPr/>
          </p:nvSpPr>
          <p:spPr bwMode="auto">
            <a:xfrm>
              <a:off x="1378243" y="3522375"/>
              <a:ext cx="48491" cy="17511"/>
            </a:xfrm>
            <a:custGeom>
              <a:avLst/>
              <a:gdLst>
                <a:gd name="T0" fmla="*/ 9 w 36"/>
                <a:gd name="T1" fmla="*/ 0 h 13"/>
                <a:gd name="T2" fmla="*/ 9 w 36"/>
                <a:gd name="T3" fmla="*/ 0 h 13"/>
                <a:gd name="T4" fmla="*/ 6 w 36"/>
                <a:gd name="T5" fmla="*/ 0 h 13"/>
                <a:gd name="T6" fmla="*/ 6 w 36"/>
                <a:gd name="T7" fmla="*/ 0 h 13"/>
                <a:gd name="T8" fmla="*/ 2 w 36"/>
                <a:gd name="T9" fmla="*/ 3 h 13"/>
                <a:gd name="T10" fmla="*/ 1 w 36"/>
                <a:gd name="T11" fmla="*/ 5 h 13"/>
                <a:gd name="T12" fmla="*/ 1 w 36"/>
                <a:gd name="T13" fmla="*/ 5 h 13"/>
                <a:gd name="T14" fmla="*/ 0 w 36"/>
                <a:gd name="T15" fmla="*/ 9 h 13"/>
                <a:gd name="T16" fmla="*/ 0 w 36"/>
                <a:gd name="T17" fmla="*/ 12 h 13"/>
                <a:gd name="T18" fmla="*/ 0 w 36"/>
                <a:gd name="T19" fmla="*/ 12 h 13"/>
                <a:gd name="T20" fmla="*/ 1 w 36"/>
                <a:gd name="T21" fmla="*/ 13 h 13"/>
                <a:gd name="T22" fmla="*/ 36 w 36"/>
                <a:gd name="T23" fmla="*/ 12 h 13"/>
                <a:gd name="T24" fmla="*/ 13 w 36"/>
                <a:gd name="T25" fmla="*/ 1 h 13"/>
                <a:gd name="T26" fmla="*/ 13 w 36"/>
                <a:gd name="T27" fmla="*/ 1 h 13"/>
                <a:gd name="T28" fmla="*/ 9 w 36"/>
                <a:gd name="T2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6" h="13">
                  <a:moveTo>
                    <a:pt x="9" y="0"/>
                  </a:moveTo>
                  <a:lnTo>
                    <a:pt x="9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3"/>
                  </a:lnTo>
                  <a:lnTo>
                    <a:pt x="1" y="5"/>
                  </a:lnTo>
                  <a:lnTo>
                    <a:pt x="1" y="5"/>
                  </a:lnTo>
                  <a:lnTo>
                    <a:pt x="0" y="9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1" y="13"/>
                  </a:lnTo>
                  <a:lnTo>
                    <a:pt x="36" y="12"/>
                  </a:lnTo>
                  <a:lnTo>
                    <a:pt x="13" y="1"/>
                  </a:lnTo>
                  <a:lnTo>
                    <a:pt x="13" y="1"/>
                  </a:lnTo>
                  <a:lnTo>
                    <a:pt x="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1" name="Freeform 86"/>
            <p:cNvSpPr/>
            <p:nvPr/>
          </p:nvSpPr>
          <p:spPr bwMode="auto">
            <a:xfrm>
              <a:off x="1150604" y="2955295"/>
              <a:ext cx="439117" cy="614225"/>
            </a:xfrm>
            <a:custGeom>
              <a:avLst/>
              <a:gdLst>
                <a:gd name="T0" fmla="*/ 283 w 326"/>
                <a:gd name="T1" fmla="*/ 1 h 456"/>
                <a:gd name="T2" fmla="*/ 290 w 326"/>
                <a:gd name="T3" fmla="*/ 208 h 456"/>
                <a:gd name="T4" fmla="*/ 0 w 326"/>
                <a:gd name="T5" fmla="*/ 380 h 456"/>
                <a:gd name="T6" fmla="*/ 1 w 326"/>
                <a:gd name="T7" fmla="*/ 420 h 456"/>
                <a:gd name="T8" fmla="*/ 1 w 326"/>
                <a:gd name="T9" fmla="*/ 420 h 456"/>
                <a:gd name="T10" fmla="*/ 8 w 326"/>
                <a:gd name="T11" fmla="*/ 433 h 456"/>
                <a:gd name="T12" fmla="*/ 21 w 326"/>
                <a:gd name="T13" fmla="*/ 440 h 456"/>
                <a:gd name="T14" fmla="*/ 23 w 326"/>
                <a:gd name="T15" fmla="*/ 440 h 456"/>
                <a:gd name="T16" fmla="*/ 44 w 326"/>
                <a:gd name="T17" fmla="*/ 456 h 456"/>
                <a:gd name="T18" fmla="*/ 66 w 326"/>
                <a:gd name="T19" fmla="*/ 437 h 456"/>
                <a:gd name="T20" fmla="*/ 147 w 326"/>
                <a:gd name="T21" fmla="*/ 434 h 456"/>
                <a:gd name="T22" fmla="*/ 147 w 326"/>
                <a:gd name="T23" fmla="*/ 434 h 456"/>
                <a:gd name="T24" fmla="*/ 146 w 326"/>
                <a:gd name="T25" fmla="*/ 425 h 456"/>
                <a:gd name="T26" fmla="*/ 148 w 326"/>
                <a:gd name="T27" fmla="*/ 417 h 456"/>
                <a:gd name="T28" fmla="*/ 151 w 326"/>
                <a:gd name="T29" fmla="*/ 413 h 456"/>
                <a:gd name="T30" fmla="*/ 158 w 326"/>
                <a:gd name="T31" fmla="*/ 406 h 456"/>
                <a:gd name="T32" fmla="*/ 162 w 326"/>
                <a:gd name="T33" fmla="*/ 405 h 456"/>
                <a:gd name="T34" fmla="*/ 170 w 326"/>
                <a:gd name="T35" fmla="*/ 403 h 456"/>
                <a:gd name="T36" fmla="*/ 181 w 326"/>
                <a:gd name="T37" fmla="*/ 406 h 456"/>
                <a:gd name="T38" fmla="*/ 220 w 326"/>
                <a:gd name="T39" fmla="*/ 424 h 456"/>
                <a:gd name="T40" fmla="*/ 221 w 326"/>
                <a:gd name="T41" fmla="*/ 428 h 456"/>
                <a:gd name="T42" fmla="*/ 218 w 326"/>
                <a:gd name="T43" fmla="*/ 429 h 456"/>
                <a:gd name="T44" fmla="*/ 217 w 326"/>
                <a:gd name="T45" fmla="*/ 428 h 456"/>
                <a:gd name="T46" fmla="*/ 179 w 326"/>
                <a:gd name="T47" fmla="*/ 410 h 456"/>
                <a:gd name="T48" fmla="*/ 170 w 326"/>
                <a:gd name="T49" fmla="*/ 409 h 456"/>
                <a:gd name="T50" fmla="*/ 164 w 326"/>
                <a:gd name="T51" fmla="*/ 409 h 456"/>
                <a:gd name="T52" fmla="*/ 158 w 326"/>
                <a:gd name="T53" fmla="*/ 413 h 456"/>
                <a:gd name="T54" fmla="*/ 152 w 326"/>
                <a:gd name="T55" fmla="*/ 418 h 456"/>
                <a:gd name="T56" fmla="*/ 152 w 326"/>
                <a:gd name="T57" fmla="*/ 433 h 456"/>
                <a:gd name="T58" fmla="*/ 152 w 326"/>
                <a:gd name="T59" fmla="*/ 434 h 456"/>
                <a:gd name="T60" fmla="*/ 164 w 326"/>
                <a:gd name="T61" fmla="*/ 434 h 456"/>
                <a:gd name="T62" fmla="*/ 164 w 326"/>
                <a:gd name="T63" fmla="*/ 424 h 456"/>
                <a:gd name="T64" fmla="*/ 169 w 326"/>
                <a:gd name="T65" fmla="*/ 420 h 456"/>
                <a:gd name="T66" fmla="*/ 173 w 326"/>
                <a:gd name="T67" fmla="*/ 417 h 456"/>
                <a:gd name="T68" fmla="*/ 178 w 326"/>
                <a:gd name="T69" fmla="*/ 417 h 456"/>
                <a:gd name="T70" fmla="*/ 216 w 326"/>
                <a:gd name="T71" fmla="*/ 433 h 456"/>
                <a:gd name="T72" fmla="*/ 227 w 326"/>
                <a:gd name="T73" fmla="*/ 434 h 456"/>
                <a:gd name="T74" fmla="*/ 245 w 326"/>
                <a:gd name="T75" fmla="*/ 432 h 456"/>
                <a:gd name="T76" fmla="*/ 326 w 326"/>
                <a:gd name="T77" fmla="*/ 421 h 456"/>
                <a:gd name="T78" fmla="*/ 324 w 326"/>
                <a:gd name="T79" fmla="*/ 397 h 456"/>
                <a:gd name="T80" fmla="*/ 321 w 326"/>
                <a:gd name="T81" fmla="*/ 244 h 456"/>
                <a:gd name="T82" fmla="*/ 321 w 326"/>
                <a:gd name="T83" fmla="*/ 237 h 456"/>
                <a:gd name="T84" fmla="*/ 316 w 326"/>
                <a:gd name="T85" fmla="*/ 102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6" h="456">
                  <a:moveTo>
                    <a:pt x="313" y="0"/>
                  </a:moveTo>
                  <a:lnTo>
                    <a:pt x="283" y="1"/>
                  </a:lnTo>
                  <a:lnTo>
                    <a:pt x="289" y="198"/>
                  </a:lnTo>
                  <a:lnTo>
                    <a:pt x="290" y="208"/>
                  </a:lnTo>
                  <a:lnTo>
                    <a:pt x="295" y="360"/>
                  </a:lnTo>
                  <a:lnTo>
                    <a:pt x="0" y="380"/>
                  </a:lnTo>
                  <a:lnTo>
                    <a:pt x="1" y="420"/>
                  </a:lnTo>
                  <a:lnTo>
                    <a:pt x="1" y="420"/>
                  </a:lnTo>
                  <a:lnTo>
                    <a:pt x="1" y="420"/>
                  </a:lnTo>
                  <a:lnTo>
                    <a:pt x="1" y="420"/>
                  </a:lnTo>
                  <a:lnTo>
                    <a:pt x="4" y="428"/>
                  </a:lnTo>
                  <a:lnTo>
                    <a:pt x="8" y="433"/>
                  </a:lnTo>
                  <a:lnTo>
                    <a:pt x="13" y="437"/>
                  </a:lnTo>
                  <a:lnTo>
                    <a:pt x="21" y="440"/>
                  </a:lnTo>
                  <a:lnTo>
                    <a:pt x="21" y="440"/>
                  </a:lnTo>
                  <a:lnTo>
                    <a:pt x="23" y="440"/>
                  </a:lnTo>
                  <a:lnTo>
                    <a:pt x="44" y="438"/>
                  </a:lnTo>
                  <a:lnTo>
                    <a:pt x="44" y="456"/>
                  </a:lnTo>
                  <a:lnTo>
                    <a:pt x="67" y="456"/>
                  </a:lnTo>
                  <a:lnTo>
                    <a:pt x="66" y="437"/>
                  </a:lnTo>
                  <a:lnTo>
                    <a:pt x="147" y="434"/>
                  </a:lnTo>
                  <a:lnTo>
                    <a:pt x="147" y="434"/>
                  </a:lnTo>
                  <a:lnTo>
                    <a:pt x="147" y="434"/>
                  </a:lnTo>
                  <a:lnTo>
                    <a:pt x="147" y="434"/>
                  </a:lnTo>
                  <a:lnTo>
                    <a:pt x="146" y="430"/>
                  </a:lnTo>
                  <a:lnTo>
                    <a:pt x="146" y="425"/>
                  </a:lnTo>
                  <a:lnTo>
                    <a:pt x="147" y="421"/>
                  </a:lnTo>
                  <a:lnTo>
                    <a:pt x="148" y="417"/>
                  </a:lnTo>
                  <a:lnTo>
                    <a:pt x="148" y="417"/>
                  </a:lnTo>
                  <a:lnTo>
                    <a:pt x="151" y="413"/>
                  </a:lnTo>
                  <a:lnTo>
                    <a:pt x="154" y="409"/>
                  </a:lnTo>
                  <a:lnTo>
                    <a:pt x="158" y="406"/>
                  </a:lnTo>
                  <a:lnTo>
                    <a:pt x="162" y="405"/>
                  </a:lnTo>
                  <a:lnTo>
                    <a:pt x="162" y="405"/>
                  </a:lnTo>
                  <a:lnTo>
                    <a:pt x="170" y="403"/>
                  </a:lnTo>
                  <a:lnTo>
                    <a:pt x="170" y="403"/>
                  </a:lnTo>
                  <a:lnTo>
                    <a:pt x="175" y="403"/>
                  </a:lnTo>
                  <a:lnTo>
                    <a:pt x="181" y="406"/>
                  </a:lnTo>
                  <a:lnTo>
                    <a:pt x="220" y="424"/>
                  </a:lnTo>
                  <a:lnTo>
                    <a:pt x="220" y="424"/>
                  </a:lnTo>
                  <a:lnTo>
                    <a:pt x="221" y="425"/>
                  </a:lnTo>
                  <a:lnTo>
                    <a:pt x="221" y="428"/>
                  </a:lnTo>
                  <a:lnTo>
                    <a:pt x="221" y="428"/>
                  </a:lnTo>
                  <a:lnTo>
                    <a:pt x="218" y="429"/>
                  </a:lnTo>
                  <a:lnTo>
                    <a:pt x="218" y="429"/>
                  </a:lnTo>
                  <a:lnTo>
                    <a:pt x="217" y="428"/>
                  </a:lnTo>
                  <a:lnTo>
                    <a:pt x="179" y="410"/>
                  </a:lnTo>
                  <a:lnTo>
                    <a:pt x="179" y="410"/>
                  </a:lnTo>
                  <a:lnTo>
                    <a:pt x="175" y="409"/>
                  </a:lnTo>
                  <a:lnTo>
                    <a:pt x="170" y="409"/>
                  </a:lnTo>
                  <a:lnTo>
                    <a:pt x="170" y="409"/>
                  </a:lnTo>
                  <a:lnTo>
                    <a:pt x="164" y="409"/>
                  </a:lnTo>
                  <a:lnTo>
                    <a:pt x="164" y="409"/>
                  </a:lnTo>
                  <a:lnTo>
                    <a:pt x="158" y="413"/>
                  </a:lnTo>
                  <a:lnTo>
                    <a:pt x="152" y="418"/>
                  </a:lnTo>
                  <a:lnTo>
                    <a:pt x="152" y="418"/>
                  </a:lnTo>
                  <a:lnTo>
                    <a:pt x="151" y="426"/>
                  </a:lnTo>
                  <a:lnTo>
                    <a:pt x="152" y="433"/>
                  </a:lnTo>
                  <a:lnTo>
                    <a:pt x="152" y="433"/>
                  </a:lnTo>
                  <a:lnTo>
                    <a:pt x="152" y="434"/>
                  </a:lnTo>
                  <a:lnTo>
                    <a:pt x="164" y="434"/>
                  </a:lnTo>
                  <a:lnTo>
                    <a:pt x="164" y="434"/>
                  </a:lnTo>
                  <a:lnTo>
                    <a:pt x="163" y="429"/>
                  </a:lnTo>
                  <a:lnTo>
                    <a:pt x="164" y="424"/>
                  </a:lnTo>
                  <a:lnTo>
                    <a:pt x="164" y="424"/>
                  </a:lnTo>
                  <a:lnTo>
                    <a:pt x="169" y="420"/>
                  </a:lnTo>
                  <a:lnTo>
                    <a:pt x="173" y="417"/>
                  </a:lnTo>
                  <a:lnTo>
                    <a:pt x="173" y="417"/>
                  </a:lnTo>
                  <a:lnTo>
                    <a:pt x="178" y="417"/>
                  </a:lnTo>
                  <a:lnTo>
                    <a:pt x="178" y="417"/>
                  </a:lnTo>
                  <a:lnTo>
                    <a:pt x="185" y="418"/>
                  </a:lnTo>
                  <a:lnTo>
                    <a:pt x="216" y="433"/>
                  </a:lnTo>
                  <a:lnTo>
                    <a:pt x="227" y="432"/>
                  </a:lnTo>
                  <a:lnTo>
                    <a:pt x="227" y="434"/>
                  </a:lnTo>
                  <a:lnTo>
                    <a:pt x="245" y="434"/>
                  </a:lnTo>
                  <a:lnTo>
                    <a:pt x="245" y="432"/>
                  </a:lnTo>
                  <a:lnTo>
                    <a:pt x="326" y="429"/>
                  </a:lnTo>
                  <a:lnTo>
                    <a:pt x="326" y="421"/>
                  </a:lnTo>
                  <a:lnTo>
                    <a:pt x="325" y="422"/>
                  </a:lnTo>
                  <a:lnTo>
                    <a:pt x="324" y="397"/>
                  </a:lnTo>
                  <a:lnTo>
                    <a:pt x="326" y="397"/>
                  </a:lnTo>
                  <a:lnTo>
                    <a:pt x="321" y="244"/>
                  </a:lnTo>
                  <a:lnTo>
                    <a:pt x="321" y="237"/>
                  </a:lnTo>
                  <a:lnTo>
                    <a:pt x="321" y="237"/>
                  </a:lnTo>
                  <a:lnTo>
                    <a:pt x="317" y="102"/>
                  </a:lnTo>
                  <a:lnTo>
                    <a:pt x="316" y="102"/>
                  </a:lnTo>
                  <a:lnTo>
                    <a:pt x="31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2" name="Freeform 87"/>
            <p:cNvSpPr>
              <a:spLocks noEditPoints="1"/>
            </p:cNvSpPr>
            <p:nvPr/>
          </p:nvSpPr>
          <p:spPr bwMode="auto">
            <a:xfrm>
              <a:off x="1347263" y="3498130"/>
              <a:ext cx="101024" cy="41757"/>
            </a:xfrm>
            <a:custGeom>
              <a:avLst/>
              <a:gdLst>
                <a:gd name="T0" fmla="*/ 32 w 75"/>
                <a:gd name="T1" fmla="*/ 14 h 31"/>
                <a:gd name="T2" fmla="*/ 27 w 75"/>
                <a:gd name="T3" fmla="*/ 14 h 31"/>
                <a:gd name="T4" fmla="*/ 18 w 75"/>
                <a:gd name="T5" fmla="*/ 21 h 31"/>
                <a:gd name="T6" fmla="*/ 17 w 75"/>
                <a:gd name="T7" fmla="*/ 26 h 31"/>
                <a:gd name="T8" fmla="*/ 24 w 75"/>
                <a:gd name="T9" fmla="*/ 31 h 31"/>
                <a:gd name="T10" fmla="*/ 23 w 75"/>
                <a:gd name="T11" fmla="*/ 30 h 31"/>
                <a:gd name="T12" fmla="*/ 23 w 75"/>
                <a:gd name="T13" fmla="*/ 27 h 31"/>
                <a:gd name="T14" fmla="*/ 24 w 75"/>
                <a:gd name="T15" fmla="*/ 23 h 31"/>
                <a:gd name="T16" fmla="*/ 29 w 75"/>
                <a:gd name="T17" fmla="*/ 18 h 31"/>
                <a:gd name="T18" fmla="*/ 32 w 75"/>
                <a:gd name="T19" fmla="*/ 18 h 31"/>
                <a:gd name="T20" fmla="*/ 36 w 75"/>
                <a:gd name="T21" fmla="*/ 19 h 31"/>
                <a:gd name="T22" fmla="*/ 70 w 75"/>
                <a:gd name="T23" fmla="*/ 30 h 31"/>
                <a:gd name="T24" fmla="*/ 39 w 75"/>
                <a:gd name="T25" fmla="*/ 15 h 31"/>
                <a:gd name="T26" fmla="*/ 24 w 75"/>
                <a:gd name="T27" fmla="*/ 0 h 31"/>
                <a:gd name="T28" fmla="*/ 16 w 75"/>
                <a:gd name="T29" fmla="*/ 2 h 31"/>
                <a:gd name="T30" fmla="*/ 12 w 75"/>
                <a:gd name="T31" fmla="*/ 3 h 31"/>
                <a:gd name="T32" fmla="*/ 5 w 75"/>
                <a:gd name="T33" fmla="*/ 10 h 31"/>
                <a:gd name="T34" fmla="*/ 2 w 75"/>
                <a:gd name="T35" fmla="*/ 14 h 31"/>
                <a:gd name="T36" fmla="*/ 0 w 75"/>
                <a:gd name="T37" fmla="*/ 22 h 31"/>
                <a:gd name="T38" fmla="*/ 1 w 75"/>
                <a:gd name="T39" fmla="*/ 31 h 31"/>
                <a:gd name="T40" fmla="*/ 1 w 75"/>
                <a:gd name="T41" fmla="*/ 31 h 31"/>
                <a:gd name="T42" fmla="*/ 6 w 75"/>
                <a:gd name="T43" fmla="*/ 31 h 31"/>
                <a:gd name="T44" fmla="*/ 6 w 75"/>
                <a:gd name="T45" fmla="*/ 30 h 31"/>
                <a:gd name="T46" fmla="*/ 6 w 75"/>
                <a:gd name="T47" fmla="*/ 15 h 31"/>
                <a:gd name="T48" fmla="*/ 12 w 75"/>
                <a:gd name="T49" fmla="*/ 10 h 31"/>
                <a:gd name="T50" fmla="*/ 18 w 75"/>
                <a:gd name="T51" fmla="*/ 6 h 31"/>
                <a:gd name="T52" fmla="*/ 24 w 75"/>
                <a:gd name="T53" fmla="*/ 6 h 31"/>
                <a:gd name="T54" fmla="*/ 33 w 75"/>
                <a:gd name="T55" fmla="*/ 7 h 31"/>
                <a:gd name="T56" fmla="*/ 71 w 75"/>
                <a:gd name="T57" fmla="*/ 25 h 31"/>
                <a:gd name="T58" fmla="*/ 72 w 75"/>
                <a:gd name="T59" fmla="*/ 26 h 31"/>
                <a:gd name="T60" fmla="*/ 75 w 75"/>
                <a:gd name="T61" fmla="*/ 25 h 31"/>
                <a:gd name="T62" fmla="*/ 74 w 75"/>
                <a:gd name="T63" fmla="*/ 21 h 31"/>
                <a:gd name="T64" fmla="*/ 35 w 75"/>
                <a:gd name="T65" fmla="*/ 3 h 31"/>
                <a:gd name="T66" fmla="*/ 24 w 75"/>
                <a:gd name="T6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5" h="31">
                  <a:moveTo>
                    <a:pt x="32" y="14"/>
                  </a:moveTo>
                  <a:lnTo>
                    <a:pt x="32" y="14"/>
                  </a:lnTo>
                  <a:lnTo>
                    <a:pt x="27" y="14"/>
                  </a:lnTo>
                  <a:lnTo>
                    <a:pt x="27" y="14"/>
                  </a:lnTo>
                  <a:lnTo>
                    <a:pt x="23" y="17"/>
                  </a:lnTo>
                  <a:lnTo>
                    <a:pt x="18" y="21"/>
                  </a:lnTo>
                  <a:lnTo>
                    <a:pt x="18" y="21"/>
                  </a:lnTo>
                  <a:lnTo>
                    <a:pt x="17" y="26"/>
                  </a:lnTo>
                  <a:lnTo>
                    <a:pt x="18" y="31"/>
                  </a:lnTo>
                  <a:lnTo>
                    <a:pt x="24" y="31"/>
                  </a:lnTo>
                  <a:lnTo>
                    <a:pt x="24" y="31"/>
                  </a:lnTo>
                  <a:lnTo>
                    <a:pt x="23" y="30"/>
                  </a:lnTo>
                  <a:lnTo>
                    <a:pt x="23" y="30"/>
                  </a:lnTo>
                  <a:lnTo>
                    <a:pt x="23" y="27"/>
                  </a:lnTo>
                  <a:lnTo>
                    <a:pt x="24" y="23"/>
                  </a:lnTo>
                  <a:lnTo>
                    <a:pt x="24" y="23"/>
                  </a:lnTo>
                  <a:lnTo>
                    <a:pt x="25" y="21"/>
                  </a:lnTo>
                  <a:lnTo>
                    <a:pt x="29" y="18"/>
                  </a:lnTo>
                  <a:lnTo>
                    <a:pt x="29" y="18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6" y="19"/>
                  </a:lnTo>
                  <a:lnTo>
                    <a:pt x="59" y="30"/>
                  </a:lnTo>
                  <a:lnTo>
                    <a:pt x="70" y="30"/>
                  </a:lnTo>
                  <a:lnTo>
                    <a:pt x="39" y="15"/>
                  </a:lnTo>
                  <a:lnTo>
                    <a:pt x="39" y="15"/>
                  </a:lnTo>
                  <a:lnTo>
                    <a:pt x="32" y="14"/>
                  </a:lnTo>
                  <a:close/>
                  <a:moveTo>
                    <a:pt x="24" y="0"/>
                  </a:moveTo>
                  <a:lnTo>
                    <a:pt x="24" y="0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3"/>
                  </a:lnTo>
                  <a:lnTo>
                    <a:pt x="8" y="6"/>
                  </a:lnTo>
                  <a:lnTo>
                    <a:pt x="5" y="10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1" y="18"/>
                  </a:lnTo>
                  <a:lnTo>
                    <a:pt x="0" y="22"/>
                  </a:lnTo>
                  <a:lnTo>
                    <a:pt x="0" y="27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5" y="23"/>
                  </a:lnTo>
                  <a:lnTo>
                    <a:pt x="6" y="15"/>
                  </a:lnTo>
                  <a:lnTo>
                    <a:pt x="6" y="15"/>
                  </a:lnTo>
                  <a:lnTo>
                    <a:pt x="12" y="10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9" y="6"/>
                  </a:lnTo>
                  <a:lnTo>
                    <a:pt x="33" y="7"/>
                  </a:lnTo>
                  <a:lnTo>
                    <a:pt x="71" y="25"/>
                  </a:lnTo>
                  <a:lnTo>
                    <a:pt x="71" y="25"/>
                  </a:lnTo>
                  <a:lnTo>
                    <a:pt x="72" y="26"/>
                  </a:lnTo>
                  <a:lnTo>
                    <a:pt x="72" y="26"/>
                  </a:lnTo>
                  <a:lnTo>
                    <a:pt x="75" y="25"/>
                  </a:lnTo>
                  <a:lnTo>
                    <a:pt x="75" y="25"/>
                  </a:lnTo>
                  <a:lnTo>
                    <a:pt x="75" y="22"/>
                  </a:lnTo>
                  <a:lnTo>
                    <a:pt x="74" y="21"/>
                  </a:lnTo>
                  <a:lnTo>
                    <a:pt x="35" y="3"/>
                  </a:lnTo>
                  <a:lnTo>
                    <a:pt x="35" y="3"/>
                  </a:lnTo>
                  <a:lnTo>
                    <a:pt x="29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8BCF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3" name="Freeform 88"/>
            <p:cNvSpPr/>
            <p:nvPr/>
          </p:nvSpPr>
          <p:spPr bwMode="auto">
            <a:xfrm>
              <a:off x="1370162" y="3516987"/>
              <a:ext cx="71391" cy="22899"/>
            </a:xfrm>
            <a:custGeom>
              <a:avLst/>
              <a:gdLst>
                <a:gd name="T0" fmla="*/ 15 w 53"/>
                <a:gd name="T1" fmla="*/ 0 h 17"/>
                <a:gd name="T2" fmla="*/ 15 w 53"/>
                <a:gd name="T3" fmla="*/ 0 h 17"/>
                <a:gd name="T4" fmla="*/ 10 w 53"/>
                <a:gd name="T5" fmla="*/ 0 h 17"/>
                <a:gd name="T6" fmla="*/ 10 w 53"/>
                <a:gd name="T7" fmla="*/ 0 h 17"/>
                <a:gd name="T8" fmla="*/ 6 w 53"/>
                <a:gd name="T9" fmla="*/ 3 h 17"/>
                <a:gd name="T10" fmla="*/ 1 w 53"/>
                <a:gd name="T11" fmla="*/ 7 h 17"/>
                <a:gd name="T12" fmla="*/ 1 w 53"/>
                <a:gd name="T13" fmla="*/ 7 h 17"/>
                <a:gd name="T14" fmla="*/ 0 w 53"/>
                <a:gd name="T15" fmla="*/ 12 h 17"/>
                <a:gd name="T16" fmla="*/ 1 w 53"/>
                <a:gd name="T17" fmla="*/ 17 h 17"/>
                <a:gd name="T18" fmla="*/ 7 w 53"/>
                <a:gd name="T19" fmla="*/ 17 h 17"/>
                <a:gd name="T20" fmla="*/ 7 w 53"/>
                <a:gd name="T21" fmla="*/ 17 h 17"/>
                <a:gd name="T22" fmla="*/ 6 w 53"/>
                <a:gd name="T23" fmla="*/ 16 h 17"/>
                <a:gd name="T24" fmla="*/ 6 w 53"/>
                <a:gd name="T25" fmla="*/ 16 h 17"/>
                <a:gd name="T26" fmla="*/ 6 w 53"/>
                <a:gd name="T27" fmla="*/ 13 h 17"/>
                <a:gd name="T28" fmla="*/ 7 w 53"/>
                <a:gd name="T29" fmla="*/ 9 h 17"/>
                <a:gd name="T30" fmla="*/ 7 w 53"/>
                <a:gd name="T31" fmla="*/ 9 h 17"/>
                <a:gd name="T32" fmla="*/ 8 w 53"/>
                <a:gd name="T33" fmla="*/ 7 h 17"/>
                <a:gd name="T34" fmla="*/ 12 w 53"/>
                <a:gd name="T35" fmla="*/ 4 h 17"/>
                <a:gd name="T36" fmla="*/ 12 w 53"/>
                <a:gd name="T37" fmla="*/ 4 h 17"/>
                <a:gd name="T38" fmla="*/ 15 w 53"/>
                <a:gd name="T39" fmla="*/ 4 h 17"/>
                <a:gd name="T40" fmla="*/ 15 w 53"/>
                <a:gd name="T41" fmla="*/ 4 h 17"/>
                <a:gd name="T42" fmla="*/ 19 w 53"/>
                <a:gd name="T43" fmla="*/ 5 h 17"/>
                <a:gd name="T44" fmla="*/ 42 w 53"/>
                <a:gd name="T45" fmla="*/ 16 h 17"/>
                <a:gd name="T46" fmla="*/ 53 w 53"/>
                <a:gd name="T47" fmla="*/ 16 h 17"/>
                <a:gd name="T48" fmla="*/ 22 w 53"/>
                <a:gd name="T49" fmla="*/ 1 h 17"/>
                <a:gd name="T50" fmla="*/ 22 w 53"/>
                <a:gd name="T51" fmla="*/ 1 h 17"/>
                <a:gd name="T52" fmla="*/ 15 w 53"/>
                <a:gd name="T5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3" h="17">
                  <a:moveTo>
                    <a:pt x="15" y="0"/>
                  </a:moveTo>
                  <a:lnTo>
                    <a:pt x="15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3"/>
                  </a:lnTo>
                  <a:lnTo>
                    <a:pt x="1" y="7"/>
                  </a:lnTo>
                  <a:lnTo>
                    <a:pt x="1" y="7"/>
                  </a:lnTo>
                  <a:lnTo>
                    <a:pt x="0" y="12"/>
                  </a:lnTo>
                  <a:lnTo>
                    <a:pt x="1" y="17"/>
                  </a:lnTo>
                  <a:lnTo>
                    <a:pt x="7" y="17"/>
                  </a:lnTo>
                  <a:lnTo>
                    <a:pt x="7" y="17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6" y="13"/>
                  </a:lnTo>
                  <a:lnTo>
                    <a:pt x="7" y="9"/>
                  </a:lnTo>
                  <a:lnTo>
                    <a:pt x="7" y="9"/>
                  </a:lnTo>
                  <a:lnTo>
                    <a:pt x="8" y="7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9" y="5"/>
                  </a:lnTo>
                  <a:lnTo>
                    <a:pt x="42" y="16"/>
                  </a:lnTo>
                  <a:lnTo>
                    <a:pt x="53" y="16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1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4" name="Freeform 89"/>
            <p:cNvSpPr/>
            <p:nvPr/>
          </p:nvSpPr>
          <p:spPr bwMode="auto">
            <a:xfrm>
              <a:off x="1347263" y="3498130"/>
              <a:ext cx="101024" cy="41757"/>
            </a:xfrm>
            <a:custGeom>
              <a:avLst/>
              <a:gdLst>
                <a:gd name="T0" fmla="*/ 24 w 75"/>
                <a:gd name="T1" fmla="*/ 0 h 31"/>
                <a:gd name="T2" fmla="*/ 24 w 75"/>
                <a:gd name="T3" fmla="*/ 0 h 31"/>
                <a:gd name="T4" fmla="*/ 16 w 75"/>
                <a:gd name="T5" fmla="*/ 2 h 31"/>
                <a:gd name="T6" fmla="*/ 16 w 75"/>
                <a:gd name="T7" fmla="*/ 2 h 31"/>
                <a:gd name="T8" fmla="*/ 12 w 75"/>
                <a:gd name="T9" fmla="*/ 3 h 31"/>
                <a:gd name="T10" fmla="*/ 8 w 75"/>
                <a:gd name="T11" fmla="*/ 6 h 31"/>
                <a:gd name="T12" fmla="*/ 5 w 75"/>
                <a:gd name="T13" fmla="*/ 10 h 31"/>
                <a:gd name="T14" fmla="*/ 2 w 75"/>
                <a:gd name="T15" fmla="*/ 14 h 31"/>
                <a:gd name="T16" fmla="*/ 2 w 75"/>
                <a:gd name="T17" fmla="*/ 14 h 31"/>
                <a:gd name="T18" fmla="*/ 1 w 75"/>
                <a:gd name="T19" fmla="*/ 18 h 31"/>
                <a:gd name="T20" fmla="*/ 0 w 75"/>
                <a:gd name="T21" fmla="*/ 22 h 31"/>
                <a:gd name="T22" fmla="*/ 0 w 75"/>
                <a:gd name="T23" fmla="*/ 27 h 31"/>
                <a:gd name="T24" fmla="*/ 1 w 75"/>
                <a:gd name="T25" fmla="*/ 31 h 31"/>
                <a:gd name="T26" fmla="*/ 1 w 75"/>
                <a:gd name="T27" fmla="*/ 31 h 31"/>
                <a:gd name="T28" fmla="*/ 1 w 75"/>
                <a:gd name="T29" fmla="*/ 31 h 31"/>
                <a:gd name="T30" fmla="*/ 6 w 75"/>
                <a:gd name="T31" fmla="*/ 31 h 31"/>
                <a:gd name="T32" fmla="*/ 6 w 75"/>
                <a:gd name="T33" fmla="*/ 31 h 31"/>
                <a:gd name="T34" fmla="*/ 6 w 75"/>
                <a:gd name="T35" fmla="*/ 30 h 31"/>
                <a:gd name="T36" fmla="*/ 6 w 75"/>
                <a:gd name="T37" fmla="*/ 30 h 31"/>
                <a:gd name="T38" fmla="*/ 5 w 75"/>
                <a:gd name="T39" fmla="*/ 23 h 31"/>
                <a:gd name="T40" fmla="*/ 6 w 75"/>
                <a:gd name="T41" fmla="*/ 15 h 31"/>
                <a:gd name="T42" fmla="*/ 6 w 75"/>
                <a:gd name="T43" fmla="*/ 15 h 31"/>
                <a:gd name="T44" fmla="*/ 12 w 75"/>
                <a:gd name="T45" fmla="*/ 10 h 31"/>
                <a:gd name="T46" fmla="*/ 18 w 75"/>
                <a:gd name="T47" fmla="*/ 6 h 31"/>
                <a:gd name="T48" fmla="*/ 18 w 75"/>
                <a:gd name="T49" fmla="*/ 6 h 31"/>
                <a:gd name="T50" fmla="*/ 24 w 75"/>
                <a:gd name="T51" fmla="*/ 6 h 31"/>
                <a:gd name="T52" fmla="*/ 24 w 75"/>
                <a:gd name="T53" fmla="*/ 6 h 31"/>
                <a:gd name="T54" fmla="*/ 29 w 75"/>
                <a:gd name="T55" fmla="*/ 6 h 31"/>
                <a:gd name="T56" fmla="*/ 33 w 75"/>
                <a:gd name="T57" fmla="*/ 7 h 31"/>
                <a:gd name="T58" fmla="*/ 71 w 75"/>
                <a:gd name="T59" fmla="*/ 25 h 31"/>
                <a:gd name="T60" fmla="*/ 71 w 75"/>
                <a:gd name="T61" fmla="*/ 25 h 31"/>
                <a:gd name="T62" fmla="*/ 72 w 75"/>
                <a:gd name="T63" fmla="*/ 26 h 31"/>
                <a:gd name="T64" fmla="*/ 72 w 75"/>
                <a:gd name="T65" fmla="*/ 26 h 31"/>
                <a:gd name="T66" fmla="*/ 75 w 75"/>
                <a:gd name="T67" fmla="*/ 25 h 31"/>
                <a:gd name="T68" fmla="*/ 75 w 75"/>
                <a:gd name="T69" fmla="*/ 25 h 31"/>
                <a:gd name="T70" fmla="*/ 75 w 75"/>
                <a:gd name="T71" fmla="*/ 22 h 31"/>
                <a:gd name="T72" fmla="*/ 74 w 75"/>
                <a:gd name="T73" fmla="*/ 21 h 31"/>
                <a:gd name="T74" fmla="*/ 35 w 75"/>
                <a:gd name="T75" fmla="*/ 3 h 31"/>
                <a:gd name="T76" fmla="*/ 35 w 75"/>
                <a:gd name="T77" fmla="*/ 3 h 31"/>
                <a:gd name="T78" fmla="*/ 29 w 75"/>
                <a:gd name="T79" fmla="*/ 0 h 31"/>
                <a:gd name="T80" fmla="*/ 24 w 75"/>
                <a:gd name="T81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5" h="31">
                  <a:moveTo>
                    <a:pt x="24" y="0"/>
                  </a:moveTo>
                  <a:lnTo>
                    <a:pt x="24" y="0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3"/>
                  </a:lnTo>
                  <a:lnTo>
                    <a:pt x="8" y="6"/>
                  </a:lnTo>
                  <a:lnTo>
                    <a:pt x="5" y="10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1" y="18"/>
                  </a:lnTo>
                  <a:lnTo>
                    <a:pt x="0" y="22"/>
                  </a:lnTo>
                  <a:lnTo>
                    <a:pt x="0" y="27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5" y="23"/>
                  </a:lnTo>
                  <a:lnTo>
                    <a:pt x="6" y="15"/>
                  </a:lnTo>
                  <a:lnTo>
                    <a:pt x="6" y="15"/>
                  </a:lnTo>
                  <a:lnTo>
                    <a:pt x="12" y="10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9" y="6"/>
                  </a:lnTo>
                  <a:lnTo>
                    <a:pt x="33" y="7"/>
                  </a:lnTo>
                  <a:lnTo>
                    <a:pt x="71" y="25"/>
                  </a:lnTo>
                  <a:lnTo>
                    <a:pt x="71" y="25"/>
                  </a:lnTo>
                  <a:lnTo>
                    <a:pt x="72" y="26"/>
                  </a:lnTo>
                  <a:lnTo>
                    <a:pt x="72" y="26"/>
                  </a:lnTo>
                  <a:lnTo>
                    <a:pt x="75" y="25"/>
                  </a:lnTo>
                  <a:lnTo>
                    <a:pt x="75" y="25"/>
                  </a:lnTo>
                  <a:lnTo>
                    <a:pt x="75" y="22"/>
                  </a:lnTo>
                  <a:lnTo>
                    <a:pt x="74" y="21"/>
                  </a:lnTo>
                  <a:lnTo>
                    <a:pt x="35" y="3"/>
                  </a:lnTo>
                  <a:lnTo>
                    <a:pt x="35" y="3"/>
                  </a:lnTo>
                  <a:lnTo>
                    <a:pt x="29" y="0"/>
                  </a:lnTo>
                  <a:lnTo>
                    <a:pt x="2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5" name="Freeform 90"/>
            <p:cNvSpPr/>
            <p:nvPr/>
          </p:nvSpPr>
          <p:spPr bwMode="auto">
            <a:xfrm>
              <a:off x="1092683" y="2904109"/>
              <a:ext cx="455281" cy="565733"/>
            </a:xfrm>
            <a:custGeom>
              <a:avLst/>
              <a:gdLst>
                <a:gd name="T0" fmla="*/ 0 w 338"/>
                <a:gd name="T1" fmla="*/ 31 h 420"/>
                <a:gd name="T2" fmla="*/ 13 w 338"/>
                <a:gd name="T3" fmla="*/ 420 h 420"/>
                <a:gd name="T4" fmla="*/ 338 w 338"/>
                <a:gd name="T5" fmla="*/ 398 h 420"/>
                <a:gd name="T6" fmla="*/ 325 w 338"/>
                <a:gd name="T7" fmla="*/ 0 h 420"/>
                <a:gd name="T8" fmla="*/ 20 w 338"/>
                <a:gd name="T9" fmla="*/ 11 h 420"/>
                <a:gd name="T10" fmla="*/ 20 w 338"/>
                <a:gd name="T11" fmla="*/ 11 h 420"/>
                <a:gd name="T12" fmla="*/ 12 w 338"/>
                <a:gd name="T13" fmla="*/ 13 h 420"/>
                <a:gd name="T14" fmla="*/ 5 w 338"/>
                <a:gd name="T15" fmla="*/ 17 h 420"/>
                <a:gd name="T16" fmla="*/ 1 w 338"/>
                <a:gd name="T17" fmla="*/ 23 h 420"/>
                <a:gd name="T18" fmla="*/ 1 w 338"/>
                <a:gd name="T19" fmla="*/ 27 h 420"/>
                <a:gd name="T20" fmla="*/ 0 w 338"/>
                <a:gd name="T21" fmla="*/ 31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8" h="420">
                  <a:moveTo>
                    <a:pt x="0" y="31"/>
                  </a:moveTo>
                  <a:lnTo>
                    <a:pt x="13" y="420"/>
                  </a:lnTo>
                  <a:lnTo>
                    <a:pt x="338" y="398"/>
                  </a:lnTo>
                  <a:lnTo>
                    <a:pt x="325" y="0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2" y="13"/>
                  </a:lnTo>
                  <a:lnTo>
                    <a:pt x="5" y="17"/>
                  </a:lnTo>
                  <a:lnTo>
                    <a:pt x="1" y="23"/>
                  </a:lnTo>
                  <a:lnTo>
                    <a:pt x="1" y="27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4549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6" name="Freeform 91"/>
            <p:cNvSpPr/>
            <p:nvPr/>
          </p:nvSpPr>
          <p:spPr bwMode="auto">
            <a:xfrm>
              <a:off x="1092683" y="2904109"/>
              <a:ext cx="455281" cy="565733"/>
            </a:xfrm>
            <a:custGeom>
              <a:avLst/>
              <a:gdLst>
                <a:gd name="T0" fmla="*/ 0 w 338"/>
                <a:gd name="T1" fmla="*/ 31 h 420"/>
                <a:gd name="T2" fmla="*/ 13 w 338"/>
                <a:gd name="T3" fmla="*/ 420 h 420"/>
                <a:gd name="T4" fmla="*/ 338 w 338"/>
                <a:gd name="T5" fmla="*/ 398 h 420"/>
                <a:gd name="T6" fmla="*/ 325 w 338"/>
                <a:gd name="T7" fmla="*/ 0 h 420"/>
                <a:gd name="T8" fmla="*/ 20 w 338"/>
                <a:gd name="T9" fmla="*/ 11 h 420"/>
                <a:gd name="T10" fmla="*/ 20 w 338"/>
                <a:gd name="T11" fmla="*/ 11 h 420"/>
                <a:gd name="T12" fmla="*/ 12 w 338"/>
                <a:gd name="T13" fmla="*/ 13 h 420"/>
                <a:gd name="T14" fmla="*/ 5 w 338"/>
                <a:gd name="T15" fmla="*/ 17 h 420"/>
                <a:gd name="T16" fmla="*/ 1 w 338"/>
                <a:gd name="T17" fmla="*/ 23 h 420"/>
                <a:gd name="T18" fmla="*/ 1 w 338"/>
                <a:gd name="T19" fmla="*/ 27 h 420"/>
                <a:gd name="T20" fmla="*/ 0 w 338"/>
                <a:gd name="T21" fmla="*/ 31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8" h="420">
                  <a:moveTo>
                    <a:pt x="0" y="31"/>
                  </a:moveTo>
                  <a:lnTo>
                    <a:pt x="13" y="420"/>
                  </a:lnTo>
                  <a:lnTo>
                    <a:pt x="338" y="398"/>
                  </a:lnTo>
                  <a:lnTo>
                    <a:pt x="325" y="0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2" y="13"/>
                  </a:lnTo>
                  <a:lnTo>
                    <a:pt x="5" y="17"/>
                  </a:lnTo>
                  <a:lnTo>
                    <a:pt x="1" y="23"/>
                  </a:lnTo>
                  <a:lnTo>
                    <a:pt x="1" y="27"/>
                  </a:lnTo>
                  <a:lnTo>
                    <a:pt x="0" y="3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7" name="Freeform 92"/>
            <p:cNvSpPr/>
            <p:nvPr/>
          </p:nvSpPr>
          <p:spPr bwMode="auto">
            <a:xfrm>
              <a:off x="1092683" y="2920273"/>
              <a:ext cx="41757" cy="549569"/>
            </a:xfrm>
            <a:custGeom>
              <a:avLst/>
              <a:gdLst>
                <a:gd name="T0" fmla="*/ 1 w 31"/>
                <a:gd name="T1" fmla="*/ 19 h 408"/>
                <a:gd name="T2" fmla="*/ 0 w 31"/>
                <a:gd name="T3" fmla="*/ 19 h 408"/>
                <a:gd name="T4" fmla="*/ 13 w 31"/>
                <a:gd name="T5" fmla="*/ 408 h 408"/>
                <a:gd name="T6" fmla="*/ 31 w 31"/>
                <a:gd name="T7" fmla="*/ 406 h 408"/>
                <a:gd name="T8" fmla="*/ 17 w 31"/>
                <a:gd name="T9" fmla="*/ 0 h 408"/>
                <a:gd name="T10" fmla="*/ 17 w 31"/>
                <a:gd name="T11" fmla="*/ 0 h 408"/>
                <a:gd name="T12" fmla="*/ 10 w 31"/>
                <a:gd name="T13" fmla="*/ 1 h 408"/>
                <a:gd name="T14" fmla="*/ 5 w 31"/>
                <a:gd name="T15" fmla="*/ 5 h 408"/>
                <a:gd name="T16" fmla="*/ 1 w 31"/>
                <a:gd name="T17" fmla="*/ 12 h 408"/>
                <a:gd name="T18" fmla="*/ 1 w 31"/>
                <a:gd name="T19" fmla="*/ 19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408">
                  <a:moveTo>
                    <a:pt x="1" y="19"/>
                  </a:moveTo>
                  <a:lnTo>
                    <a:pt x="0" y="19"/>
                  </a:lnTo>
                  <a:lnTo>
                    <a:pt x="13" y="408"/>
                  </a:lnTo>
                  <a:lnTo>
                    <a:pt x="31" y="406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0" y="1"/>
                  </a:lnTo>
                  <a:lnTo>
                    <a:pt x="5" y="5"/>
                  </a:lnTo>
                  <a:lnTo>
                    <a:pt x="1" y="12"/>
                  </a:lnTo>
                  <a:lnTo>
                    <a:pt x="1" y="19"/>
                  </a:lnTo>
                  <a:close/>
                </a:path>
              </a:pathLst>
            </a:custGeom>
            <a:solidFill>
              <a:srgbClr val="53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8" name="Freeform 93"/>
            <p:cNvSpPr/>
            <p:nvPr/>
          </p:nvSpPr>
          <p:spPr bwMode="auto">
            <a:xfrm>
              <a:off x="1092683" y="2920273"/>
              <a:ext cx="41757" cy="549569"/>
            </a:xfrm>
            <a:custGeom>
              <a:avLst/>
              <a:gdLst>
                <a:gd name="T0" fmla="*/ 1 w 31"/>
                <a:gd name="T1" fmla="*/ 19 h 408"/>
                <a:gd name="T2" fmla="*/ 0 w 31"/>
                <a:gd name="T3" fmla="*/ 19 h 408"/>
                <a:gd name="T4" fmla="*/ 13 w 31"/>
                <a:gd name="T5" fmla="*/ 408 h 408"/>
                <a:gd name="T6" fmla="*/ 31 w 31"/>
                <a:gd name="T7" fmla="*/ 406 h 408"/>
                <a:gd name="T8" fmla="*/ 17 w 31"/>
                <a:gd name="T9" fmla="*/ 0 h 408"/>
                <a:gd name="T10" fmla="*/ 17 w 31"/>
                <a:gd name="T11" fmla="*/ 0 h 408"/>
                <a:gd name="T12" fmla="*/ 10 w 31"/>
                <a:gd name="T13" fmla="*/ 1 h 408"/>
                <a:gd name="T14" fmla="*/ 5 w 31"/>
                <a:gd name="T15" fmla="*/ 5 h 408"/>
                <a:gd name="T16" fmla="*/ 1 w 31"/>
                <a:gd name="T17" fmla="*/ 12 h 408"/>
                <a:gd name="T18" fmla="*/ 1 w 31"/>
                <a:gd name="T19" fmla="*/ 19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408">
                  <a:moveTo>
                    <a:pt x="1" y="19"/>
                  </a:moveTo>
                  <a:lnTo>
                    <a:pt x="0" y="19"/>
                  </a:lnTo>
                  <a:lnTo>
                    <a:pt x="13" y="408"/>
                  </a:lnTo>
                  <a:lnTo>
                    <a:pt x="31" y="406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0" y="1"/>
                  </a:lnTo>
                  <a:lnTo>
                    <a:pt x="5" y="5"/>
                  </a:lnTo>
                  <a:lnTo>
                    <a:pt x="1" y="12"/>
                  </a:lnTo>
                  <a:lnTo>
                    <a:pt x="1" y="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9" name="Freeform 94"/>
            <p:cNvSpPr/>
            <p:nvPr/>
          </p:nvSpPr>
          <p:spPr bwMode="auto">
            <a:xfrm>
              <a:off x="1116929" y="3434821"/>
              <a:ext cx="428341" cy="56573"/>
            </a:xfrm>
            <a:custGeom>
              <a:avLst/>
              <a:gdLst>
                <a:gd name="T0" fmla="*/ 0 w 318"/>
                <a:gd name="T1" fmla="*/ 27 h 42"/>
                <a:gd name="T2" fmla="*/ 0 w 318"/>
                <a:gd name="T3" fmla="*/ 27 h 42"/>
                <a:gd name="T4" fmla="*/ 2 w 318"/>
                <a:gd name="T5" fmla="*/ 32 h 42"/>
                <a:gd name="T6" fmla="*/ 5 w 318"/>
                <a:gd name="T7" fmla="*/ 38 h 42"/>
                <a:gd name="T8" fmla="*/ 10 w 318"/>
                <a:gd name="T9" fmla="*/ 42 h 42"/>
                <a:gd name="T10" fmla="*/ 17 w 318"/>
                <a:gd name="T11" fmla="*/ 42 h 42"/>
                <a:gd name="T12" fmla="*/ 318 w 318"/>
                <a:gd name="T13" fmla="*/ 32 h 42"/>
                <a:gd name="T14" fmla="*/ 318 w 318"/>
                <a:gd name="T15" fmla="*/ 0 h 42"/>
                <a:gd name="T16" fmla="*/ 15 w 318"/>
                <a:gd name="T17" fmla="*/ 11 h 42"/>
                <a:gd name="T18" fmla="*/ 15 w 318"/>
                <a:gd name="T19" fmla="*/ 11 h 42"/>
                <a:gd name="T20" fmla="*/ 9 w 318"/>
                <a:gd name="T21" fmla="*/ 12 h 42"/>
                <a:gd name="T22" fmla="*/ 5 w 318"/>
                <a:gd name="T23" fmla="*/ 15 h 42"/>
                <a:gd name="T24" fmla="*/ 0 w 318"/>
                <a:gd name="T25" fmla="*/ 20 h 42"/>
                <a:gd name="T26" fmla="*/ 0 w 318"/>
                <a:gd name="T27" fmla="*/ 27 h 42"/>
                <a:gd name="T28" fmla="*/ 0 w 318"/>
                <a:gd name="T29" fmla="*/ 27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8" h="42">
                  <a:moveTo>
                    <a:pt x="0" y="27"/>
                  </a:moveTo>
                  <a:lnTo>
                    <a:pt x="0" y="27"/>
                  </a:lnTo>
                  <a:lnTo>
                    <a:pt x="2" y="32"/>
                  </a:lnTo>
                  <a:lnTo>
                    <a:pt x="5" y="38"/>
                  </a:lnTo>
                  <a:lnTo>
                    <a:pt x="10" y="42"/>
                  </a:lnTo>
                  <a:lnTo>
                    <a:pt x="17" y="42"/>
                  </a:lnTo>
                  <a:lnTo>
                    <a:pt x="318" y="32"/>
                  </a:lnTo>
                  <a:lnTo>
                    <a:pt x="318" y="0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9" y="12"/>
                  </a:lnTo>
                  <a:lnTo>
                    <a:pt x="5" y="15"/>
                  </a:lnTo>
                  <a:lnTo>
                    <a:pt x="0" y="20"/>
                  </a:lnTo>
                  <a:lnTo>
                    <a:pt x="0" y="27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E1CC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0" name="Freeform 95"/>
            <p:cNvSpPr/>
            <p:nvPr/>
          </p:nvSpPr>
          <p:spPr bwMode="auto">
            <a:xfrm>
              <a:off x="1110194" y="3429433"/>
              <a:ext cx="437770" cy="67349"/>
            </a:xfrm>
            <a:custGeom>
              <a:avLst/>
              <a:gdLst>
                <a:gd name="T0" fmla="*/ 0 w 325"/>
                <a:gd name="T1" fmla="*/ 31 h 50"/>
                <a:gd name="T2" fmla="*/ 0 w 325"/>
                <a:gd name="T3" fmla="*/ 31 h 50"/>
                <a:gd name="T4" fmla="*/ 1 w 325"/>
                <a:gd name="T5" fmla="*/ 35 h 50"/>
                <a:gd name="T6" fmla="*/ 3 w 325"/>
                <a:gd name="T7" fmla="*/ 39 h 50"/>
                <a:gd name="T8" fmla="*/ 7 w 325"/>
                <a:gd name="T9" fmla="*/ 45 h 50"/>
                <a:gd name="T10" fmla="*/ 14 w 325"/>
                <a:gd name="T11" fmla="*/ 49 h 50"/>
                <a:gd name="T12" fmla="*/ 20 w 325"/>
                <a:gd name="T13" fmla="*/ 50 h 50"/>
                <a:gd name="T14" fmla="*/ 325 w 325"/>
                <a:gd name="T15" fmla="*/ 39 h 50"/>
                <a:gd name="T16" fmla="*/ 325 w 325"/>
                <a:gd name="T17" fmla="*/ 32 h 50"/>
                <a:gd name="T18" fmla="*/ 20 w 325"/>
                <a:gd name="T19" fmla="*/ 43 h 50"/>
                <a:gd name="T20" fmla="*/ 20 w 325"/>
                <a:gd name="T21" fmla="*/ 43 h 50"/>
                <a:gd name="T22" fmla="*/ 16 w 325"/>
                <a:gd name="T23" fmla="*/ 42 h 50"/>
                <a:gd name="T24" fmla="*/ 12 w 325"/>
                <a:gd name="T25" fmla="*/ 39 h 50"/>
                <a:gd name="T26" fmla="*/ 10 w 325"/>
                <a:gd name="T27" fmla="*/ 35 h 50"/>
                <a:gd name="T28" fmla="*/ 8 w 325"/>
                <a:gd name="T29" fmla="*/ 31 h 50"/>
                <a:gd name="T30" fmla="*/ 8 w 325"/>
                <a:gd name="T31" fmla="*/ 31 h 50"/>
                <a:gd name="T32" fmla="*/ 8 w 325"/>
                <a:gd name="T33" fmla="*/ 26 h 50"/>
                <a:gd name="T34" fmla="*/ 11 w 325"/>
                <a:gd name="T35" fmla="*/ 22 h 50"/>
                <a:gd name="T36" fmla="*/ 15 w 325"/>
                <a:gd name="T37" fmla="*/ 19 h 50"/>
                <a:gd name="T38" fmla="*/ 20 w 325"/>
                <a:gd name="T39" fmla="*/ 18 h 50"/>
                <a:gd name="T40" fmla="*/ 324 w 325"/>
                <a:gd name="T41" fmla="*/ 8 h 50"/>
                <a:gd name="T42" fmla="*/ 324 w 325"/>
                <a:gd name="T43" fmla="*/ 0 h 50"/>
                <a:gd name="T44" fmla="*/ 19 w 325"/>
                <a:gd name="T45" fmla="*/ 11 h 50"/>
                <a:gd name="T46" fmla="*/ 19 w 325"/>
                <a:gd name="T47" fmla="*/ 11 h 50"/>
                <a:gd name="T48" fmla="*/ 12 w 325"/>
                <a:gd name="T49" fmla="*/ 12 h 50"/>
                <a:gd name="T50" fmla="*/ 5 w 325"/>
                <a:gd name="T51" fmla="*/ 18 h 50"/>
                <a:gd name="T52" fmla="*/ 1 w 325"/>
                <a:gd name="T53" fmla="*/ 23 h 50"/>
                <a:gd name="T54" fmla="*/ 0 w 325"/>
                <a:gd name="T55" fmla="*/ 31 h 50"/>
                <a:gd name="T56" fmla="*/ 0 w 325"/>
                <a:gd name="T5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25" h="50">
                  <a:moveTo>
                    <a:pt x="0" y="31"/>
                  </a:moveTo>
                  <a:lnTo>
                    <a:pt x="0" y="31"/>
                  </a:lnTo>
                  <a:lnTo>
                    <a:pt x="1" y="35"/>
                  </a:lnTo>
                  <a:lnTo>
                    <a:pt x="3" y="39"/>
                  </a:lnTo>
                  <a:lnTo>
                    <a:pt x="7" y="45"/>
                  </a:lnTo>
                  <a:lnTo>
                    <a:pt x="14" y="49"/>
                  </a:lnTo>
                  <a:lnTo>
                    <a:pt x="20" y="50"/>
                  </a:lnTo>
                  <a:lnTo>
                    <a:pt x="325" y="39"/>
                  </a:lnTo>
                  <a:lnTo>
                    <a:pt x="325" y="32"/>
                  </a:lnTo>
                  <a:lnTo>
                    <a:pt x="20" y="43"/>
                  </a:lnTo>
                  <a:lnTo>
                    <a:pt x="20" y="43"/>
                  </a:lnTo>
                  <a:lnTo>
                    <a:pt x="16" y="42"/>
                  </a:lnTo>
                  <a:lnTo>
                    <a:pt x="12" y="39"/>
                  </a:lnTo>
                  <a:lnTo>
                    <a:pt x="10" y="35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26"/>
                  </a:lnTo>
                  <a:lnTo>
                    <a:pt x="11" y="22"/>
                  </a:lnTo>
                  <a:lnTo>
                    <a:pt x="15" y="19"/>
                  </a:lnTo>
                  <a:lnTo>
                    <a:pt x="20" y="18"/>
                  </a:lnTo>
                  <a:lnTo>
                    <a:pt x="324" y="8"/>
                  </a:lnTo>
                  <a:lnTo>
                    <a:pt x="324" y="0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12" y="12"/>
                  </a:lnTo>
                  <a:lnTo>
                    <a:pt x="5" y="18"/>
                  </a:lnTo>
                  <a:lnTo>
                    <a:pt x="1" y="23"/>
                  </a:lnTo>
                  <a:lnTo>
                    <a:pt x="0" y="31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3939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1" name="Freeform 96"/>
            <p:cNvSpPr/>
            <p:nvPr/>
          </p:nvSpPr>
          <p:spPr bwMode="auto">
            <a:xfrm>
              <a:off x="1539882" y="3221997"/>
              <a:ext cx="1347" cy="13470"/>
            </a:xfrm>
            <a:custGeom>
              <a:avLst/>
              <a:gdLst>
                <a:gd name="T0" fmla="*/ 0 w 1"/>
                <a:gd name="T1" fmla="*/ 0 h 10"/>
                <a:gd name="T2" fmla="*/ 1 w 1"/>
                <a:gd name="T3" fmla="*/ 10 h 10"/>
                <a:gd name="T4" fmla="*/ 1 w 1"/>
                <a:gd name="T5" fmla="*/ 10 h 10"/>
                <a:gd name="T6" fmla="*/ 0 w 1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0">
                  <a:moveTo>
                    <a:pt x="0" y="0"/>
                  </a:moveTo>
                  <a:lnTo>
                    <a:pt x="1" y="10"/>
                  </a:lnTo>
                  <a:lnTo>
                    <a:pt x="1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51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2" name="Freeform 97"/>
            <p:cNvSpPr/>
            <p:nvPr/>
          </p:nvSpPr>
          <p:spPr bwMode="auto">
            <a:xfrm>
              <a:off x="1539882" y="3221997"/>
              <a:ext cx="1347" cy="13470"/>
            </a:xfrm>
            <a:custGeom>
              <a:avLst/>
              <a:gdLst>
                <a:gd name="T0" fmla="*/ 0 w 1"/>
                <a:gd name="T1" fmla="*/ 0 h 10"/>
                <a:gd name="T2" fmla="*/ 1 w 1"/>
                <a:gd name="T3" fmla="*/ 10 h 10"/>
                <a:gd name="T4" fmla="*/ 1 w 1"/>
                <a:gd name="T5" fmla="*/ 10 h 10"/>
                <a:gd name="T6" fmla="*/ 0 w 1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0">
                  <a:moveTo>
                    <a:pt x="0" y="0"/>
                  </a:moveTo>
                  <a:lnTo>
                    <a:pt x="1" y="10"/>
                  </a:lnTo>
                  <a:lnTo>
                    <a:pt x="1" y="1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3" name="Freeform 98"/>
            <p:cNvSpPr/>
            <p:nvPr/>
          </p:nvSpPr>
          <p:spPr bwMode="auto">
            <a:xfrm>
              <a:off x="1126358" y="3216609"/>
              <a:ext cx="414871" cy="32328"/>
            </a:xfrm>
            <a:custGeom>
              <a:avLst/>
              <a:gdLst>
                <a:gd name="T0" fmla="*/ 307 w 308"/>
                <a:gd name="T1" fmla="*/ 0 h 24"/>
                <a:gd name="T2" fmla="*/ 0 w 308"/>
                <a:gd name="T3" fmla="*/ 10 h 24"/>
                <a:gd name="T4" fmla="*/ 0 w 308"/>
                <a:gd name="T5" fmla="*/ 24 h 24"/>
                <a:gd name="T6" fmla="*/ 308 w 308"/>
                <a:gd name="T7" fmla="*/ 14 h 24"/>
                <a:gd name="T8" fmla="*/ 307 w 308"/>
                <a:gd name="T9" fmla="*/ 4 h 24"/>
                <a:gd name="T10" fmla="*/ 307 w 308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24">
                  <a:moveTo>
                    <a:pt x="307" y="0"/>
                  </a:moveTo>
                  <a:lnTo>
                    <a:pt x="0" y="10"/>
                  </a:lnTo>
                  <a:lnTo>
                    <a:pt x="0" y="24"/>
                  </a:lnTo>
                  <a:lnTo>
                    <a:pt x="308" y="14"/>
                  </a:lnTo>
                  <a:lnTo>
                    <a:pt x="307" y="4"/>
                  </a:lnTo>
                  <a:lnTo>
                    <a:pt x="307" y="0"/>
                  </a:lnTo>
                  <a:close/>
                </a:path>
              </a:pathLst>
            </a:custGeom>
            <a:solidFill>
              <a:srgbClr val="3538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4" name="Freeform 99"/>
            <p:cNvSpPr/>
            <p:nvPr/>
          </p:nvSpPr>
          <p:spPr bwMode="auto">
            <a:xfrm>
              <a:off x="1126358" y="3216609"/>
              <a:ext cx="414871" cy="32328"/>
            </a:xfrm>
            <a:custGeom>
              <a:avLst/>
              <a:gdLst>
                <a:gd name="T0" fmla="*/ 307 w 308"/>
                <a:gd name="T1" fmla="*/ 0 h 24"/>
                <a:gd name="T2" fmla="*/ 0 w 308"/>
                <a:gd name="T3" fmla="*/ 10 h 24"/>
                <a:gd name="T4" fmla="*/ 0 w 308"/>
                <a:gd name="T5" fmla="*/ 24 h 24"/>
                <a:gd name="T6" fmla="*/ 308 w 308"/>
                <a:gd name="T7" fmla="*/ 14 h 24"/>
                <a:gd name="T8" fmla="*/ 307 w 308"/>
                <a:gd name="T9" fmla="*/ 4 h 24"/>
                <a:gd name="T10" fmla="*/ 307 w 308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24">
                  <a:moveTo>
                    <a:pt x="307" y="0"/>
                  </a:moveTo>
                  <a:lnTo>
                    <a:pt x="0" y="10"/>
                  </a:lnTo>
                  <a:lnTo>
                    <a:pt x="0" y="24"/>
                  </a:lnTo>
                  <a:lnTo>
                    <a:pt x="308" y="14"/>
                  </a:lnTo>
                  <a:lnTo>
                    <a:pt x="307" y="4"/>
                  </a:lnTo>
                  <a:lnTo>
                    <a:pt x="3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5" name="Freeform 100"/>
            <p:cNvSpPr/>
            <p:nvPr/>
          </p:nvSpPr>
          <p:spPr bwMode="auto">
            <a:xfrm>
              <a:off x="1103459" y="3230079"/>
              <a:ext cx="22899" cy="18858"/>
            </a:xfrm>
            <a:custGeom>
              <a:avLst/>
              <a:gdLst>
                <a:gd name="T0" fmla="*/ 17 w 17"/>
                <a:gd name="T1" fmla="*/ 0 h 14"/>
                <a:gd name="T2" fmla="*/ 0 w 17"/>
                <a:gd name="T3" fmla="*/ 1 h 14"/>
                <a:gd name="T4" fmla="*/ 0 w 17"/>
                <a:gd name="T5" fmla="*/ 14 h 14"/>
                <a:gd name="T6" fmla="*/ 17 w 17"/>
                <a:gd name="T7" fmla="*/ 14 h 14"/>
                <a:gd name="T8" fmla="*/ 17 w 17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4">
                  <a:moveTo>
                    <a:pt x="17" y="0"/>
                  </a:moveTo>
                  <a:lnTo>
                    <a:pt x="0" y="1"/>
                  </a:lnTo>
                  <a:lnTo>
                    <a:pt x="0" y="14"/>
                  </a:lnTo>
                  <a:lnTo>
                    <a:pt x="17" y="14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3D41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6" name="Freeform 101"/>
            <p:cNvSpPr/>
            <p:nvPr/>
          </p:nvSpPr>
          <p:spPr bwMode="auto">
            <a:xfrm>
              <a:off x="1103459" y="3230079"/>
              <a:ext cx="22899" cy="18858"/>
            </a:xfrm>
            <a:custGeom>
              <a:avLst/>
              <a:gdLst>
                <a:gd name="T0" fmla="*/ 17 w 17"/>
                <a:gd name="T1" fmla="*/ 0 h 14"/>
                <a:gd name="T2" fmla="*/ 0 w 17"/>
                <a:gd name="T3" fmla="*/ 1 h 14"/>
                <a:gd name="T4" fmla="*/ 0 w 17"/>
                <a:gd name="T5" fmla="*/ 14 h 14"/>
                <a:gd name="T6" fmla="*/ 17 w 17"/>
                <a:gd name="T7" fmla="*/ 14 h 14"/>
                <a:gd name="T8" fmla="*/ 17 w 17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4">
                  <a:moveTo>
                    <a:pt x="17" y="0"/>
                  </a:moveTo>
                  <a:lnTo>
                    <a:pt x="0" y="1"/>
                  </a:lnTo>
                  <a:lnTo>
                    <a:pt x="0" y="14"/>
                  </a:lnTo>
                  <a:lnTo>
                    <a:pt x="17" y="14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7" name="Freeform 102"/>
            <p:cNvSpPr/>
            <p:nvPr/>
          </p:nvSpPr>
          <p:spPr bwMode="auto">
            <a:xfrm>
              <a:off x="1094030" y="3044196"/>
              <a:ext cx="447199" cy="196660"/>
            </a:xfrm>
            <a:custGeom>
              <a:avLst/>
              <a:gdLst>
                <a:gd name="T0" fmla="*/ 5 w 332"/>
                <a:gd name="T1" fmla="*/ 146 h 146"/>
                <a:gd name="T2" fmla="*/ 332 w 332"/>
                <a:gd name="T3" fmla="*/ 135 h 146"/>
                <a:gd name="T4" fmla="*/ 328 w 332"/>
                <a:gd name="T5" fmla="*/ 0 h 146"/>
                <a:gd name="T6" fmla="*/ 0 w 332"/>
                <a:gd name="T7" fmla="*/ 11 h 146"/>
                <a:gd name="T8" fmla="*/ 5 w 332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146">
                  <a:moveTo>
                    <a:pt x="5" y="146"/>
                  </a:moveTo>
                  <a:lnTo>
                    <a:pt x="332" y="135"/>
                  </a:lnTo>
                  <a:lnTo>
                    <a:pt x="328" y="0"/>
                  </a:lnTo>
                  <a:lnTo>
                    <a:pt x="0" y="11"/>
                  </a:lnTo>
                  <a:lnTo>
                    <a:pt x="5" y="146"/>
                  </a:lnTo>
                  <a:close/>
                </a:path>
              </a:pathLst>
            </a:custGeom>
            <a:solidFill>
              <a:srgbClr val="84BC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8" name="Freeform 103"/>
            <p:cNvSpPr/>
            <p:nvPr/>
          </p:nvSpPr>
          <p:spPr bwMode="auto">
            <a:xfrm>
              <a:off x="1094030" y="3056319"/>
              <a:ext cx="36369" cy="184537"/>
            </a:xfrm>
            <a:custGeom>
              <a:avLst/>
              <a:gdLst>
                <a:gd name="T0" fmla="*/ 5 w 27"/>
                <a:gd name="T1" fmla="*/ 137 h 137"/>
                <a:gd name="T2" fmla="*/ 27 w 27"/>
                <a:gd name="T3" fmla="*/ 135 h 137"/>
                <a:gd name="T4" fmla="*/ 23 w 27"/>
                <a:gd name="T5" fmla="*/ 0 h 137"/>
                <a:gd name="T6" fmla="*/ 0 w 27"/>
                <a:gd name="T7" fmla="*/ 2 h 137"/>
                <a:gd name="T8" fmla="*/ 5 w 27"/>
                <a:gd name="T9" fmla="*/ 137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37">
                  <a:moveTo>
                    <a:pt x="5" y="137"/>
                  </a:moveTo>
                  <a:lnTo>
                    <a:pt x="27" y="135"/>
                  </a:lnTo>
                  <a:lnTo>
                    <a:pt x="23" y="0"/>
                  </a:lnTo>
                  <a:lnTo>
                    <a:pt x="0" y="2"/>
                  </a:lnTo>
                  <a:lnTo>
                    <a:pt x="5" y="137"/>
                  </a:lnTo>
                  <a:close/>
                </a:path>
              </a:pathLst>
            </a:custGeom>
            <a:solidFill>
              <a:srgbClr val="AF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9" name="Freeform 104"/>
            <p:cNvSpPr/>
            <p:nvPr/>
          </p:nvSpPr>
          <p:spPr bwMode="auto">
            <a:xfrm>
              <a:off x="1394407" y="2908151"/>
              <a:ext cx="44451" cy="583245"/>
            </a:xfrm>
            <a:custGeom>
              <a:avLst/>
              <a:gdLst>
                <a:gd name="T0" fmla="*/ 15 w 33"/>
                <a:gd name="T1" fmla="*/ 433 h 433"/>
                <a:gd name="T2" fmla="*/ 33 w 33"/>
                <a:gd name="T3" fmla="*/ 432 h 433"/>
                <a:gd name="T4" fmla="*/ 19 w 33"/>
                <a:gd name="T5" fmla="*/ 0 h 433"/>
                <a:gd name="T6" fmla="*/ 0 w 33"/>
                <a:gd name="T7" fmla="*/ 0 h 433"/>
                <a:gd name="T8" fmla="*/ 15 w 33"/>
                <a:gd name="T9" fmla="*/ 433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433">
                  <a:moveTo>
                    <a:pt x="15" y="433"/>
                  </a:moveTo>
                  <a:lnTo>
                    <a:pt x="33" y="432"/>
                  </a:lnTo>
                  <a:lnTo>
                    <a:pt x="19" y="0"/>
                  </a:lnTo>
                  <a:lnTo>
                    <a:pt x="0" y="0"/>
                  </a:lnTo>
                  <a:lnTo>
                    <a:pt x="15" y="433"/>
                  </a:lnTo>
                  <a:close/>
                </a:path>
              </a:pathLst>
            </a:custGeom>
            <a:solidFill>
              <a:srgbClr val="BF37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0" name="Freeform 105"/>
            <p:cNvSpPr/>
            <p:nvPr/>
          </p:nvSpPr>
          <p:spPr bwMode="auto">
            <a:xfrm>
              <a:off x="1411918" y="3436168"/>
              <a:ext cx="26940" cy="55227"/>
            </a:xfrm>
            <a:custGeom>
              <a:avLst/>
              <a:gdLst>
                <a:gd name="T0" fmla="*/ 2 w 20"/>
                <a:gd name="T1" fmla="*/ 41 h 41"/>
                <a:gd name="T2" fmla="*/ 20 w 20"/>
                <a:gd name="T3" fmla="*/ 40 h 41"/>
                <a:gd name="T4" fmla="*/ 19 w 20"/>
                <a:gd name="T5" fmla="*/ 0 h 41"/>
                <a:gd name="T6" fmla="*/ 0 w 20"/>
                <a:gd name="T7" fmla="*/ 0 h 41"/>
                <a:gd name="T8" fmla="*/ 2 w 20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41">
                  <a:moveTo>
                    <a:pt x="2" y="41"/>
                  </a:moveTo>
                  <a:lnTo>
                    <a:pt x="20" y="4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2" y="41"/>
                  </a:lnTo>
                  <a:close/>
                </a:path>
              </a:pathLst>
            </a:custGeom>
            <a:solidFill>
              <a:srgbClr val="8F2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1" name="Freeform 106"/>
            <p:cNvSpPr/>
            <p:nvPr/>
          </p:nvSpPr>
          <p:spPr bwMode="auto">
            <a:xfrm>
              <a:off x="1166767" y="3465802"/>
              <a:ext cx="30981" cy="55227"/>
            </a:xfrm>
            <a:custGeom>
              <a:avLst/>
              <a:gdLst>
                <a:gd name="T0" fmla="*/ 1 w 23"/>
                <a:gd name="T1" fmla="*/ 41 h 41"/>
                <a:gd name="T2" fmla="*/ 23 w 23"/>
                <a:gd name="T3" fmla="*/ 39 h 41"/>
                <a:gd name="T4" fmla="*/ 22 w 23"/>
                <a:gd name="T5" fmla="*/ 0 h 41"/>
                <a:gd name="T6" fmla="*/ 0 w 23"/>
                <a:gd name="T7" fmla="*/ 1 h 41"/>
                <a:gd name="T8" fmla="*/ 1 w 23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41">
                  <a:moveTo>
                    <a:pt x="1" y="41"/>
                  </a:moveTo>
                  <a:lnTo>
                    <a:pt x="23" y="39"/>
                  </a:lnTo>
                  <a:lnTo>
                    <a:pt x="22" y="0"/>
                  </a:lnTo>
                  <a:lnTo>
                    <a:pt x="0" y="1"/>
                  </a:lnTo>
                  <a:lnTo>
                    <a:pt x="1" y="41"/>
                  </a:lnTo>
                  <a:close/>
                </a:path>
              </a:pathLst>
            </a:custGeom>
            <a:solidFill>
              <a:srgbClr val="AD3D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2" name="Freeform 632"/>
            <p:cNvSpPr/>
            <p:nvPr/>
          </p:nvSpPr>
          <p:spPr bwMode="auto">
            <a:xfrm>
              <a:off x="939127" y="3531804"/>
              <a:ext cx="216865" cy="292296"/>
            </a:xfrm>
            <a:custGeom>
              <a:avLst/>
              <a:gdLst>
                <a:gd name="T0" fmla="*/ 137 w 161"/>
                <a:gd name="T1" fmla="*/ 27 h 217"/>
                <a:gd name="T2" fmla="*/ 116 w 161"/>
                <a:gd name="T3" fmla="*/ 62 h 217"/>
                <a:gd name="T4" fmla="*/ 104 w 161"/>
                <a:gd name="T5" fmla="*/ 77 h 217"/>
                <a:gd name="T6" fmla="*/ 103 w 161"/>
                <a:gd name="T7" fmla="*/ 75 h 217"/>
                <a:gd name="T8" fmla="*/ 108 w 161"/>
                <a:gd name="T9" fmla="*/ 35 h 217"/>
                <a:gd name="T10" fmla="*/ 110 w 161"/>
                <a:gd name="T11" fmla="*/ 14 h 217"/>
                <a:gd name="T12" fmla="*/ 108 w 161"/>
                <a:gd name="T13" fmla="*/ 6 h 217"/>
                <a:gd name="T14" fmla="*/ 104 w 161"/>
                <a:gd name="T15" fmla="*/ 1 h 217"/>
                <a:gd name="T16" fmla="*/ 99 w 161"/>
                <a:gd name="T17" fmla="*/ 0 h 217"/>
                <a:gd name="T18" fmla="*/ 92 w 161"/>
                <a:gd name="T19" fmla="*/ 1 h 217"/>
                <a:gd name="T20" fmla="*/ 88 w 161"/>
                <a:gd name="T21" fmla="*/ 4 h 217"/>
                <a:gd name="T22" fmla="*/ 81 w 161"/>
                <a:gd name="T23" fmla="*/ 19 h 217"/>
                <a:gd name="T24" fmla="*/ 80 w 161"/>
                <a:gd name="T25" fmla="*/ 28 h 217"/>
                <a:gd name="T26" fmla="*/ 72 w 161"/>
                <a:gd name="T27" fmla="*/ 60 h 217"/>
                <a:gd name="T28" fmla="*/ 66 w 161"/>
                <a:gd name="T29" fmla="*/ 70 h 217"/>
                <a:gd name="T30" fmla="*/ 68 w 161"/>
                <a:gd name="T31" fmla="*/ 59 h 217"/>
                <a:gd name="T32" fmla="*/ 68 w 161"/>
                <a:gd name="T33" fmla="*/ 37 h 217"/>
                <a:gd name="T34" fmla="*/ 65 w 161"/>
                <a:gd name="T35" fmla="*/ 21 h 217"/>
                <a:gd name="T36" fmla="*/ 61 w 161"/>
                <a:gd name="T37" fmla="*/ 16 h 217"/>
                <a:gd name="T38" fmla="*/ 56 w 161"/>
                <a:gd name="T39" fmla="*/ 14 h 217"/>
                <a:gd name="T40" fmla="*/ 50 w 161"/>
                <a:gd name="T41" fmla="*/ 17 h 217"/>
                <a:gd name="T42" fmla="*/ 45 w 161"/>
                <a:gd name="T43" fmla="*/ 31 h 217"/>
                <a:gd name="T44" fmla="*/ 30 w 161"/>
                <a:gd name="T45" fmla="*/ 95 h 217"/>
                <a:gd name="T46" fmla="*/ 22 w 161"/>
                <a:gd name="T47" fmla="*/ 118 h 217"/>
                <a:gd name="T48" fmla="*/ 7 w 161"/>
                <a:gd name="T49" fmla="*/ 159 h 217"/>
                <a:gd name="T50" fmla="*/ 0 w 161"/>
                <a:gd name="T51" fmla="*/ 183 h 217"/>
                <a:gd name="T52" fmla="*/ 27 w 161"/>
                <a:gd name="T53" fmla="*/ 199 h 217"/>
                <a:gd name="T54" fmla="*/ 51 w 161"/>
                <a:gd name="T55" fmla="*/ 217 h 217"/>
                <a:gd name="T56" fmla="*/ 58 w 161"/>
                <a:gd name="T57" fmla="*/ 210 h 217"/>
                <a:gd name="T58" fmla="*/ 95 w 161"/>
                <a:gd name="T59" fmla="*/ 189 h 217"/>
                <a:gd name="T60" fmla="*/ 127 w 161"/>
                <a:gd name="T61" fmla="*/ 172 h 217"/>
                <a:gd name="T62" fmla="*/ 158 w 161"/>
                <a:gd name="T63" fmla="*/ 163 h 217"/>
                <a:gd name="T64" fmla="*/ 159 w 161"/>
                <a:gd name="T65" fmla="*/ 159 h 217"/>
                <a:gd name="T66" fmla="*/ 159 w 161"/>
                <a:gd name="T67" fmla="*/ 149 h 217"/>
                <a:gd name="T68" fmla="*/ 154 w 161"/>
                <a:gd name="T69" fmla="*/ 140 h 217"/>
                <a:gd name="T70" fmla="*/ 137 w 161"/>
                <a:gd name="T71" fmla="*/ 139 h 217"/>
                <a:gd name="T72" fmla="*/ 123 w 161"/>
                <a:gd name="T73" fmla="*/ 141 h 217"/>
                <a:gd name="T74" fmla="*/ 108 w 161"/>
                <a:gd name="T75" fmla="*/ 147 h 217"/>
                <a:gd name="T76" fmla="*/ 105 w 161"/>
                <a:gd name="T77" fmla="*/ 149 h 217"/>
                <a:gd name="T78" fmla="*/ 149 w 161"/>
                <a:gd name="T79" fmla="*/ 68 h 217"/>
                <a:gd name="T80" fmla="*/ 161 w 161"/>
                <a:gd name="T81" fmla="*/ 36 h 217"/>
                <a:gd name="T82" fmla="*/ 161 w 161"/>
                <a:gd name="T83" fmla="*/ 24 h 217"/>
                <a:gd name="T84" fmla="*/ 158 w 161"/>
                <a:gd name="T85" fmla="*/ 17 h 217"/>
                <a:gd name="T86" fmla="*/ 154 w 161"/>
                <a:gd name="T87" fmla="*/ 13 h 217"/>
                <a:gd name="T88" fmla="*/ 147 w 161"/>
                <a:gd name="T89" fmla="*/ 14 h 217"/>
                <a:gd name="T90" fmla="*/ 142 w 161"/>
                <a:gd name="T91" fmla="*/ 19 h 217"/>
                <a:gd name="T92" fmla="*/ 137 w 161"/>
                <a:gd name="T93" fmla="*/ 27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1" h="217">
                  <a:moveTo>
                    <a:pt x="137" y="27"/>
                  </a:moveTo>
                  <a:lnTo>
                    <a:pt x="137" y="27"/>
                  </a:lnTo>
                  <a:lnTo>
                    <a:pt x="127" y="43"/>
                  </a:lnTo>
                  <a:lnTo>
                    <a:pt x="116" y="62"/>
                  </a:lnTo>
                  <a:lnTo>
                    <a:pt x="107" y="74"/>
                  </a:lnTo>
                  <a:lnTo>
                    <a:pt x="104" y="77"/>
                  </a:lnTo>
                  <a:lnTo>
                    <a:pt x="103" y="77"/>
                  </a:lnTo>
                  <a:lnTo>
                    <a:pt x="103" y="75"/>
                  </a:lnTo>
                  <a:lnTo>
                    <a:pt x="103" y="75"/>
                  </a:lnTo>
                  <a:lnTo>
                    <a:pt x="108" y="35"/>
                  </a:lnTo>
                  <a:lnTo>
                    <a:pt x="110" y="14"/>
                  </a:lnTo>
                  <a:lnTo>
                    <a:pt x="110" y="14"/>
                  </a:lnTo>
                  <a:lnTo>
                    <a:pt x="110" y="10"/>
                  </a:lnTo>
                  <a:lnTo>
                    <a:pt x="108" y="6"/>
                  </a:lnTo>
                  <a:lnTo>
                    <a:pt x="107" y="4"/>
                  </a:lnTo>
                  <a:lnTo>
                    <a:pt x="104" y="1"/>
                  </a:lnTo>
                  <a:lnTo>
                    <a:pt x="101" y="0"/>
                  </a:lnTo>
                  <a:lnTo>
                    <a:pt x="99" y="0"/>
                  </a:lnTo>
                  <a:lnTo>
                    <a:pt x="96" y="0"/>
                  </a:lnTo>
                  <a:lnTo>
                    <a:pt x="92" y="1"/>
                  </a:lnTo>
                  <a:lnTo>
                    <a:pt x="92" y="1"/>
                  </a:lnTo>
                  <a:lnTo>
                    <a:pt x="88" y="4"/>
                  </a:lnTo>
                  <a:lnTo>
                    <a:pt x="85" y="10"/>
                  </a:lnTo>
                  <a:lnTo>
                    <a:pt x="81" y="19"/>
                  </a:lnTo>
                  <a:lnTo>
                    <a:pt x="80" y="28"/>
                  </a:lnTo>
                  <a:lnTo>
                    <a:pt x="80" y="28"/>
                  </a:lnTo>
                  <a:lnTo>
                    <a:pt x="76" y="47"/>
                  </a:lnTo>
                  <a:lnTo>
                    <a:pt x="72" y="60"/>
                  </a:lnTo>
                  <a:lnTo>
                    <a:pt x="68" y="68"/>
                  </a:lnTo>
                  <a:lnTo>
                    <a:pt x="66" y="70"/>
                  </a:lnTo>
                  <a:lnTo>
                    <a:pt x="66" y="70"/>
                  </a:lnTo>
                  <a:lnTo>
                    <a:pt x="68" y="59"/>
                  </a:lnTo>
                  <a:lnTo>
                    <a:pt x="68" y="48"/>
                  </a:lnTo>
                  <a:lnTo>
                    <a:pt x="68" y="37"/>
                  </a:lnTo>
                  <a:lnTo>
                    <a:pt x="66" y="27"/>
                  </a:lnTo>
                  <a:lnTo>
                    <a:pt x="65" y="21"/>
                  </a:lnTo>
                  <a:lnTo>
                    <a:pt x="64" y="19"/>
                  </a:lnTo>
                  <a:lnTo>
                    <a:pt x="61" y="16"/>
                  </a:lnTo>
                  <a:lnTo>
                    <a:pt x="58" y="14"/>
                  </a:lnTo>
                  <a:lnTo>
                    <a:pt x="56" y="14"/>
                  </a:lnTo>
                  <a:lnTo>
                    <a:pt x="50" y="17"/>
                  </a:lnTo>
                  <a:lnTo>
                    <a:pt x="50" y="17"/>
                  </a:lnTo>
                  <a:lnTo>
                    <a:pt x="47" y="23"/>
                  </a:lnTo>
                  <a:lnTo>
                    <a:pt x="45" y="31"/>
                  </a:lnTo>
                  <a:lnTo>
                    <a:pt x="38" y="58"/>
                  </a:lnTo>
                  <a:lnTo>
                    <a:pt x="30" y="95"/>
                  </a:lnTo>
                  <a:lnTo>
                    <a:pt x="30" y="95"/>
                  </a:lnTo>
                  <a:lnTo>
                    <a:pt x="22" y="118"/>
                  </a:lnTo>
                  <a:lnTo>
                    <a:pt x="15" y="139"/>
                  </a:lnTo>
                  <a:lnTo>
                    <a:pt x="7" y="159"/>
                  </a:lnTo>
                  <a:lnTo>
                    <a:pt x="0" y="183"/>
                  </a:lnTo>
                  <a:lnTo>
                    <a:pt x="0" y="183"/>
                  </a:lnTo>
                  <a:lnTo>
                    <a:pt x="14" y="191"/>
                  </a:lnTo>
                  <a:lnTo>
                    <a:pt x="27" y="199"/>
                  </a:lnTo>
                  <a:lnTo>
                    <a:pt x="51" y="217"/>
                  </a:lnTo>
                  <a:lnTo>
                    <a:pt x="51" y="217"/>
                  </a:lnTo>
                  <a:lnTo>
                    <a:pt x="58" y="210"/>
                  </a:lnTo>
                  <a:lnTo>
                    <a:pt x="58" y="210"/>
                  </a:lnTo>
                  <a:lnTo>
                    <a:pt x="69" y="203"/>
                  </a:lnTo>
                  <a:lnTo>
                    <a:pt x="95" y="189"/>
                  </a:lnTo>
                  <a:lnTo>
                    <a:pt x="111" y="181"/>
                  </a:lnTo>
                  <a:lnTo>
                    <a:pt x="127" y="172"/>
                  </a:lnTo>
                  <a:lnTo>
                    <a:pt x="143" y="167"/>
                  </a:lnTo>
                  <a:lnTo>
                    <a:pt x="158" y="163"/>
                  </a:lnTo>
                  <a:lnTo>
                    <a:pt x="158" y="163"/>
                  </a:lnTo>
                  <a:lnTo>
                    <a:pt x="159" y="159"/>
                  </a:lnTo>
                  <a:lnTo>
                    <a:pt x="159" y="154"/>
                  </a:lnTo>
                  <a:lnTo>
                    <a:pt x="159" y="149"/>
                  </a:lnTo>
                  <a:lnTo>
                    <a:pt x="158" y="144"/>
                  </a:lnTo>
                  <a:lnTo>
                    <a:pt x="154" y="140"/>
                  </a:lnTo>
                  <a:lnTo>
                    <a:pt x="146" y="139"/>
                  </a:lnTo>
                  <a:lnTo>
                    <a:pt x="137" y="139"/>
                  </a:lnTo>
                  <a:lnTo>
                    <a:pt x="137" y="139"/>
                  </a:lnTo>
                  <a:lnTo>
                    <a:pt x="123" y="141"/>
                  </a:lnTo>
                  <a:lnTo>
                    <a:pt x="115" y="144"/>
                  </a:lnTo>
                  <a:lnTo>
                    <a:pt x="108" y="147"/>
                  </a:lnTo>
                  <a:lnTo>
                    <a:pt x="105" y="149"/>
                  </a:lnTo>
                  <a:lnTo>
                    <a:pt x="105" y="149"/>
                  </a:lnTo>
                  <a:lnTo>
                    <a:pt x="149" y="68"/>
                  </a:lnTo>
                  <a:lnTo>
                    <a:pt x="149" y="68"/>
                  </a:lnTo>
                  <a:lnTo>
                    <a:pt x="157" y="51"/>
                  </a:lnTo>
                  <a:lnTo>
                    <a:pt x="161" y="36"/>
                  </a:lnTo>
                  <a:lnTo>
                    <a:pt x="161" y="29"/>
                  </a:lnTo>
                  <a:lnTo>
                    <a:pt x="161" y="24"/>
                  </a:lnTo>
                  <a:lnTo>
                    <a:pt x="159" y="20"/>
                  </a:lnTo>
                  <a:lnTo>
                    <a:pt x="158" y="17"/>
                  </a:lnTo>
                  <a:lnTo>
                    <a:pt x="155" y="14"/>
                  </a:lnTo>
                  <a:lnTo>
                    <a:pt x="154" y="13"/>
                  </a:lnTo>
                  <a:lnTo>
                    <a:pt x="151" y="13"/>
                  </a:lnTo>
                  <a:lnTo>
                    <a:pt x="147" y="14"/>
                  </a:lnTo>
                  <a:lnTo>
                    <a:pt x="145" y="16"/>
                  </a:lnTo>
                  <a:lnTo>
                    <a:pt x="142" y="19"/>
                  </a:lnTo>
                  <a:lnTo>
                    <a:pt x="137" y="27"/>
                  </a:lnTo>
                  <a:lnTo>
                    <a:pt x="137" y="27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3" name="Freeform 633"/>
            <p:cNvSpPr/>
            <p:nvPr/>
          </p:nvSpPr>
          <p:spPr bwMode="auto">
            <a:xfrm>
              <a:off x="1721725" y="3763485"/>
              <a:ext cx="254580" cy="233029"/>
            </a:xfrm>
            <a:custGeom>
              <a:avLst/>
              <a:gdLst>
                <a:gd name="T0" fmla="*/ 164 w 189"/>
                <a:gd name="T1" fmla="*/ 79 h 173"/>
                <a:gd name="T2" fmla="*/ 144 w 189"/>
                <a:gd name="T3" fmla="*/ 49 h 173"/>
                <a:gd name="T4" fmla="*/ 143 w 189"/>
                <a:gd name="T5" fmla="*/ 46 h 173"/>
                <a:gd name="T6" fmla="*/ 137 w 189"/>
                <a:gd name="T7" fmla="*/ 42 h 173"/>
                <a:gd name="T8" fmla="*/ 124 w 189"/>
                <a:gd name="T9" fmla="*/ 38 h 173"/>
                <a:gd name="T10" fmla="*/ 117 w 189"/>
                <a:gd name="T11" fmla="*/ 37 h 173"/>
                <a:gd name="T12" fmla="*/ 105 w 189"/>
                <a:gd name="T13" fmla="*/ 38 h 173"/>
                <a:gd name="T14" fmla="*/ 93 w 189"/>
                <a:gd name="T15" fmla="*/ 37 h 173"/>
                <a:gd name="T16" fmla="*/ 81 w 189"/>
                <a:gd name="T17" fmla="*/ 40 h 173"/>
                <a:gd name="T18" fmla="*/ 73 w 189"/>
                <a:gd name="T19" fmla="*/ 46 h 173"/>
                <a:gd name="T20" fmla="*/ 66 w 189"/>
                <a:gd name="T21" fmla="*/ 57 h 173"/>
                <a:gd name="T22" fmla="*/ 60 w 189"/>
                <a:gd name="T23" fmla="*/ 52 h 173"/>
                <a:gd name="T24" fmla="*/ 24 w 189"/>
                <a:gd name="T25" fmla="*/ 10 h 173"/>
                <a:gd name="T26" fmla="*/ 16 w 189"/>
                <a:gd name="T27" fmla="*/ 3 h 173"/>
                <a:gd name="T28" fmla="*/ 9 w 189"/>
                <a:gd name="T29" fmla="*/ 0 h 173"/>
                <a:gd name="T30" fmla="*/ 4 w 189"/>
                <a:gd name="T31" fmla="*/ 2 h 173"/>
                <a:gd name="T32" fmla="*/ 0 w 189"/>
                <a:gd name="T33" fmla="*/ 6 h 173"/>
                <a:gd name="T34" fmla="*/ 0 w 189"/>
                <a:gd name="T35" fmla="*/ 14 h 173"/>
                <a:gd name="T36" fmla="*/ 2 w 189"/>
                <a:gd name="T37" fmla="*/ 25 h 173"/>
                <a:gd name="T38" fmla="*/ 23 w 189"/>
                <a:gd name="T39" fmla="*/ 53 h 173"/>
                <a:gd name="T40" fmla="*/ 32 w 189"/>
                <a:gd name="T41" fmla="*/ 64 h 173"/>
                <a:gd name="T42" fmla="*/ 50 w 189"/>
                <a:gd name="T43" fmla="*/ 95 h 173"/>
                <a:gd name="T44" fmla="*/ 62 w 189"/>
                <a:gd name="T45" fmla="*/ 118 h 173"/>
                <a:gd name="T46" fmla="*/ 64 w 189"/>
                <a:gd name="T47" fmla="*/ 122 h 173"/>
                <a:gd name="T48" fmla="*/ 62 w 189"/>
                <a:gd name="T49" fmla="*/ 122 h 173"/>
                <a:gd name="T50" fmla="*/ 47 w 189"/>
                <a:gd name="T51" fmla="*/ 131 h 173"/>
                <a:gd name="T52" fmla="*/ 35 w 189"/>
                <a:gd name="T53" fmla="*/ 138 h 173"/>
                <a:gd name="T54" fmla="*/ 21 w 189"/>
                <a:gd name="T55" fmla="*/ 148 h 173"/>
                <a:gd name="T56" fmla="*/ 20 w 189"/>
                <a:gd name="T57" fmla="*/ 160 h 173"/>
                <a:gd name="T58" fmla="*/ 25 w 189"/>
                <a:gd name="T59" fmla="*/ 169 h 173"/>
                <a:gd name="T60" fmla="*/ 28 w 189"/>
                <a:gd name="T61" fmla="*/ 173 h 173"/>
                <a:gd name="T62" fmla="*/ 44 w 189"/>
                <a:gd name="T63" fmla="*/ 161 h 173"/>
                <a:gd name="T64" fmla="*/ 63 w 189"/>
                <a:gd name="T65" fmla="*/ 154 h 173"/>
                <a:gd name="T66" fmla="*/ 83 w 189"/>
                <a:gd name="T67" fmla="*/ 153 h 173"/>
                <a:gd name="T68" fmla="*/ 120 w 189"/>
                <a:gd name="T69" fmla="*/ 158 h 173"/>
                <a:gd name="T70" fmla="*/ 147 w 189"/>
                <a:gd name="T71" fmla="*/ 166 h 173"/>
                <a:gd name="T72" fmla="*/ 155 w 189"/>
                <a:gd name="T73" fmla="*/ 172 h 173"/>
                <a:gd name="T74" fmla="*/ 171 w 189"/>
                <a:gd name="T75" fmla="*/ 152 h 173"/>
                <a:gd name="T76" fmla="*/ 189 w 189"/>
                <a:gd name="T77" fmla="*/ 131 h 173"/>
                <a:gd name="T78" fmla="*/ 164 w 189"/>
                <a:gd name="T79" fmla="*/ 79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9" h="173">
                  <a:moveTo>
                    <a:pt x="164" y="79"/>
                  </a:moveTo>
                  <a:lnTo>
                    <a:pt x="164" y="79"/>
                  </a:lnTo>
                  <a:lnTo>
                    <a:pt x="155" y="65"/>
                  </a:lnTo>
                  <a:lnTo>
                    <a:pt x="144" y="49"/>
                  </a:lnTo>
                  <a:lnTo>
                    <a:pt x="144" y="49"/>
                  </a:lnTo>
                  <a:lnTo>
                    <a:pt x="143" y="46"/>
                  </a:lnTo>
                  <a:lnTo>
                    <a:pt x="143" y="46"/>
                  </a:lnTo>
                  <a:lnTo>
                    <a:pt x="137" y="42"/>
                  </a:lnTo>
                  <a:lnTo>
                    <a:pt x="131" y="40"/>
                  </a:lnTo>
                  <a:lnTo>
                    <a:pt x="124" y="38"/>
                  </a:lnTo>
                  <a:lnTo>
                    <a:pt x="117" y="37"/>
                  </a:lnTo>
                  <a:lnTo>
                    <a:pt x="117" y="37"/>
                  </a:lnTo>
                  <a:lnTo>
                    <a:pt x="110" y="38"/>
                  </a:lnTo>
                  <a:lnTo>
                    <a:pt x="105" y="38"/>
                  </a:lnTo>
                  <a:lnTo>
                    <a:pt x="93" y="37"/>
                  </a:lnTo>
                  <a:lnTo>
                    <a:pt x="93" y="37"/>
                  </a:lnTo>
                  <a:lnTo>
                    <a:pt x="86" y="37"/>
                  </a:lnTo>
                  <a:lnTo>
                    <a:pt x="81" y="40"/>
                  </a:lnTo>
                  <a:lnTo>
                    <a:pt x="77" y="42"/>
                  </a:lnTo>
                  <a:lnTo>
                    <a:pt x="73" y="46"/>
                  </a:lnTo>
                  <a:lnTo>
                    <a:pt x="69" y="54"/>
                  </a:lnTo>
                  <a:lnTo>
                    <a:pt x="66" y="57"/>
                  </a:lnTo>
                  <a:lnTo>
                    <a:pt x="66" y="57"/>
                  </a:lnTo>
                  <a:lnTo>
                    <a:pt x="60" y="52"/>
                  </a:lnTo>
                  <a:lnTo>
                    <a:pt x="50" y="40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16" y="3"/>
                  </a:lnTo>
                  <a:lnTo>
                    <a:pt x="13" y="0"/>
                  </a:lnTo>
                  <a:lnTo>
                    <a:pt x="9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1" y="3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1" y="18"/>
                  </a:lnTo>
                  <a:lnTo>
                    <a:pt x="2" y="25"/>
                  </a:lnTo>
                  <a:lnTo>
                    <a:pt x="10" y="38"/>
                  </a:lnTo>
                  <a:lnTo>
                    <a:pt x="23" y="53"/>
                  </a:lnTo>
                  <a:lnTo>
                    <a:pt x="23" y="53"/>
                  </a:lnTo>
                  <a:lnTo>
                    <a:pt x="32" y="64"/>
                  </a:lnTo>
                  <a:lnTo>
                    <a:pt x="39" y="75"/>
                  </a:lnTo>
                  <a:lnTo>
                    <a:pt x="50" y="95"/>
                  </a:lnTo>
                  <a:lnTo>
                    <a:pt x="58" y="111"/>
                  </a:lnTo>
                  <a:lnTo>
                    <a:pt x="62" y="118"/>
                  </a:lnTo>
                  <a:lnTo>
                    <a:pt x="64" y="122"/>
                  </a:lnTo>
                  <a:lnTo>
                    <a:pt x="64" y="122"/>
                  </a:lnTo>
                  <a:lnTo>
                    <a:pt x="63" y="122"/>
                  </a:lnTo>
                  <a:lnTo>
                    <a:pt x="62" y="122"/>
                  </a:lnTo>
                  <a:lnTo>
                    <a:pt x="55" y="126"/>
                  </a:lnTo>
                  <a:lnTo>
                    <a:pt x="47" y="131"/>
                  </a:lnTo>
                  <a:lnTo>
                    <a:pt x="35" y="138"/>
                  </a:lnTo>
                  <a:lnTo>
                    <a:pt x="35" y="138"/>
                  </a:lnTo>
                  <a:lnTo>
                    <a:pt x="27" y="142"/>
                  </a:lnTo>
                  <a:lnTo>
                    <a:pt x="21" y="148"/>
                  </a:lnTo>
                  <a:lnTo>
                    <a:pt x="20" y="154"/>
                  </a:lnTo>
                  <a:lnTo>
                    <a:pt x="20" y="160"/>
                  </a:lnTo>
                  <a:lnTo>
                    <a:pt x="23" y="165"/>
                  </a:lnTo>
                  <a:lnTo>
                    <a:pt x="25" y="169"/>
                  </a:lnTo>
                  <a:lnTo>
                    <a:pt x="28" y="173"/>
                  </a:lnTo>
                  <a:lnTo>
                    <a:pt x="28" y="173"/>
                  </a:lnTo>
                  <a:lnTo>
                    <a:pt x="36" y="166"/>
                  </a:lnTo>
                  <a:lnTo>
                    <a:pt x="44" y="161"/>
                  </a:lnTo>
                  <a:lnTo>
                    <a:pt x="54" y="157"/>
                  </a:lnTo>
                  <a:lnTo>
                    <a:pt x="63" y="154"/>
                  </a:lnTo>
                  <a:lnTo>
                    <a:pt x="74" y="153"/>
                  </a:lnTo>
                  <a:lnTo>
                    <a:pt x="83" y="153"/>
                  </a:lnTo>
                  <a:lnTo>
                    <a:pt x="102" y="154"/>
                  </a:lnTo>
                  <a:lnTo>
                    <a:pt x="120" y="158"/>
                  </a:lnTo>
                  <a:lnTo>
                    <a:pt x="133" y="162"/>
                  </a:lnTo>
                  <a:lnTo>
                    <a:pt x="147" y="166"/>
                  </a:lnTo>
                  <a:lnTo>
                    <a:pt x="147" y="166"/>
                  </a:lnTo>
                  <a:lnTo>
                    <a:pt x="155" y="172"/>
                  </a:lnTo>
                  <a:lnTo>
                    <a:pt x="155" y="172"/>
                  </a:lnTo>
                  <a:lnTo>
                    <a:pt x="171" y="152"/>
                  </a:lnTo>
                  <a:lnTo>
                    <a:pt x="189" y="131"/>
                  </a:lnTo>
                  <a:lnTo>
                    <a:pt x="189" y="131"/>
                  </a:lnTo>
                  <a:lnTo>
                    <a:pt x="164" y="79"/>
                  </a:lnTo>
                  <a:lnTo>
                    <a:pt x="164" y="79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4" name="Freeform 634"/>
            <p:cNvSpPr/>
            <p:nvPr/>
          </p:nvSpPr>
          <p:spPr bwMode="auto">
            <a:xfrm>
              <a:off x="1106153" y="4132559"/>
              <a:ext cx="763740" cy="400055"/>
            </a:xfrm>
            <a:custGeom>
              <a:avLst/>
              <a:gdLst>
                <a:gd name="T0" fmla="*/ 0 w 567"/>
                <a:gd name="T1" fmla="*/ 229 h 297"/>
                <a:gd name="T2" fmla="*/ 108 w 567"/>
                <a:gd name="T3" fmla="*/ 0 h 297"/>
                <a:gd name="T4" fmla="*/ 449 w 567"/>
                <a:gd name="T5" fmla="*/ 0 h 297"/>
                <a:gd name="T6" fmla="*/ 567 w 567"/>
                <a:gd name="T7" fmla="*/ 214 h 297"/>
                <a:gd name="T8" fmla="*/ 567 w 567"/>
                <a:gd name="T9" fmla="*/ 214 h 297"/>
                <a:gd name="T10" fmla="*/ 557 w 567"/>
                <a:gd name="T11" fmla="*/ 222 h 297"/>
                <a:gd name="T12" fmla="*/ 544 w 567"/>
                <a:gd name="T13" fmla="*/ 230 h 297"/>
                <a:gd name="T14" fmla="*/ 527 w 567"/>
                <a:gd name="T15" fmla="*/ 239 h 297"/>
                <a:gd name="T16" fmla="*/ 505 w 567"/>
                <a:gd name="T17" fmla="*/ 250 h 297"/>
                <a:gd name="T18" fmla="*/ 478 w 567"/>
                <a:gd name="T19" fmla="*/ 262 h 297"/>
                <a:gd name="T20" fmla="*/ 449 w 567"/>
                <a:gd name="T21" fmla="*/ 273 h 297"/>
                <a:gd name="T22" fmla="*/ 413 w 567"/>
                <a:gd name="T23" fmla="*/ 283 h 297"/>
                <a:gd name="T24" fmla="*/ 374 w 567"/>
                <a:gd name="T25" fmla="*/ 291 h 297"/>
                <a:gd name="T26" fmla="*/ 353 w 567"/>
                <a:gd name="T27" fmla="*/ 293 h 297"/>
                <a:gd name="T28" fmla="*/ 331 w 567"/>
                <a:gd name="T29" fmla="*/ 296 h 297"/>
                <a:gd name="T30" fmla="*/ 308 w 567"/>
                <a:gd name="T31" fmla="*/ 297 h 297"/>
                <a:gd name="T32" fmla="*/ 285 w 567"/>
                <a:gd name="T33" fmla="*/ 297 h 297"/>
                <a:gd name="T34" fmla="*/ 260 w 567"/>
                <a:gd name="T35" fmla="*/ 297 h 297"/>
                <a:gd name="T36" fmla="*/ 234 w 567"/>
                <a:gd name="T37" fmla="*/ 295 h 297"/>
                <a:gd name="T38" fmla="*/ 208 w 567"/>
                <a:gd name="T39" fmla="*/ 292 h 297"/>
                <a:gd name="T40" fmla="*/ 181 w 567"/>
                <a:gd name="T41" fmla="*/ 288 h 297"/>
                <a:gd name="T42" fmla="*/ 153 w 567"/>
                <a:gd name="T43" fmla="*/ 283 h 297"/>
                <a:gd name="T44" fmla="*/ 123 w 567"/>
                <a:gd name="T45" fmla="*/ 275 h 297"/>
                <a:gd name="T46" fmla="*/ 95 w 567"/>
                <a:gd name="T47" fmla="*/ 265 h 297"/>
                <a:gd name="T48" fmla="*/ 64 w 567"/>
                <a:gd name="T49" fmla="*/ 256 h 297"/>
                <a:gd name="T50" fmla="*/ 33 w 567"/>
                <a:gd name="T51" fmla="*/ 242 h 297"/>
                <a:gd name="T52" fmla="*/ 0 w 567"/>
                <a:gd name="T53" fmla="*/ 229 h 297"/>
                <a:gd name="T54" fmla="*/ 0 w 567"/>
                <a:gd name="T55" fmla="*/ 229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67" h="297">
                  <a:moveTo>
                    <a:pt x="0" y="229"/>
                  </a:moveTo>
                  <a:lnTo>
                    <a:pt x="108" y="0"/>
                  </a:lnTo>
                  <a:lnTo>
                    <a:pt x="449" y="0"/>
                  </a:lnTo>
                  <a:lnTo>
                    <a:pt x="567" y="214"/>
                  </a:lnTo>
                  <a:lnTo>
                    <a:pt x="567" y="214"/>
                  </a:lnTo>
                  <a:lnTo>
                    <a:pt x="557" y="222"/>
                  </a:lnTo>
                  <a:lnTo>
                    <a:pt x="544" y="230"/>
                  </a:lnTo>
                  <a:lnTo>
                    <a:pt x="527" y="239"/>
                  </a:lnTo>
                  <a:lnTo>
                    <a:pt x="505" y="250"/>
                  </a:lnTo>
                  <a:lnTo>
                    <a:pt x="478" y="262"/>
                  </a:lnTo>
                  <a:lnTo>
                    <a:pt x="449" y="273"/>
                  </a:lnTo>
                  <a:lnTo>
                    <a:pt x="413" y="283"/>
                  </a:lnTo>
                  <a:lnTo>
                    <a:pt x="374" y="291"/>
                  </a:lnTo>
                  <a:lnTo>
                    <a:pt x="353" y="293"/>
                  </a:lnTo>
                  <a:lnTo>
                    <a:pt x="331" y="296"/>
                  </a:lnTo>
                  <a:lnTo>
                    <a:pt x="308" y="297"/>
                  </a:lnTo>
                  <a:lnTo>
                    <a:pt x="285" y="297"/>
                  </a:lnTo>
                  <a:lnTo>
                    <a:pt x="260" y="297"/>
                  </a:lnTo>
                  <a:lnTo>
                    <a:pt x="234" y="295"/>
                  </a:lnTo>
                  <a:lnTo>
                    <a:pt x="208" y="292"/>
                  </a:lnTo>
                  <a:lnTo>
                    <a:pt x="181" y="288"/>
                  </a:lnTo>
                  <a:lnTo>
                    <a:pt x="153" y="283"/>
                  </a:lnTo>
                  <a:lnTo>
                    <a:pt x="123" y="275"/>
                  </a:lnTo>
                  <a:lnTo>
                    <a:pt x="95" y="265"/>
                  </a:lnTo>
                  <a:lnTo>
                    <a:pt x="64" y="256"/>
                  </a:lnTo>
                  <a:lnTo>
                    <a:pt x="33" y="242"/>
                  </a:lnTo>
                  <a:lnTo>
                    <a:pt x="0" y="229"/>
                  </a:lnTo>
                  <a:lnTo>
                    <a:pt x="0" y="229"/>
                  </a:lnTo>
                  <a:close/>
                </a:path>
              </a:pathLst>
            </a:custGeom>
            <a:solidFill>
              <a:srgbClr val="D2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5" name="Freeform 635"/>
            <p:cNvSpPr/>
            <p:nvPr/>
          </p:nvSpPr>
          <p:spPr bwMode="auto">
            <a:xfrm>
              <a:off x="1743277" y="3793119"/>
              <a:ext cx="87554" cy="79472"/>
            </a:xfrm>
            <a:custGeom>
              <a:avLst/>
              <a:gdLst>
                <a:gd name="T0" fmla="*/ 58 w 65"/>
                <a:gd name="T1" fmla="*/ 3 h 59"/>
                <a:gd name="T2" fmla="*/ 63 w 65"/>
                <a:gd name="T3" fmla="*/ 9 h 59"/>
                <a:gd name="T4" fmla="*/ 63 w 65"/>
                <a:gd name="T5" fmla="*/ 9 h 59"/>
                <a:gd name="T6" fmla="*/ 65 w 65"/>
                <a:gd name="T7" fmla="*/ 12 h 59"/>
                <a:gd name="T8" fmla="*/ 65 w 65"/>
                <a:gd name="T9" fmla="*/ 16 h 59"/>
                <a:gd name="T10" fmla="*/ 65 w 65"/>
                <a:gd name="T11" fmla="*/ 19 h 59"/>
                <a:gd name="T12" fmla="*/ 62 w 65"/>
                <a:gd name="T13" fmla="*/ 22 h 59"/>
                <a:gd name="T14" fmla="*/ 19 w 65"/>
                <a:gd name="T15" fmla="*/ 58 h 59"/>
                <a:gd name="T16" fmla="*/ 19 w 65"/>
                <a:gd name="T17" fmla="*/ 58 h 59"/>
                <a:gd name="T18" fmla="*/ 16 w 65"/>
                <a:gd name="T19" fmla="*/ 59 h 59"/>
                <a:gd name="T20" fmla="*/ 13 w 65"/>
                <a:gd name="T21" fmla="*/ 59 h 59"/>
                <a:gd name="T22" fmla="*/ 9 w 65"/>
                <a:gd name="T23" fmla="*/ 59 h 59"/>
                <a:gd name="T24" fmla="*/ 7 w 65"/>
                <a:gd name="T25" fmla="*/ 57 h 59"/>
                <a:gd name="T26" fmla="*/ 1 w 65"/>
                <a:gd name="T27" fmla="*/ 51 h 59"/>
                <a:gd name="T28" fmla="*/ 1 w 65"/>
                <a:gd name="T29" fmla="*/ 51 h 59"/>
                <a:gd name="T30" fmla="*/ 0 w 65"/>
                <a:gd name="T31" fmla="*/ 47 h 59"/>
                <a:gd name="T32" fmla="*/ 0 w 65"/>
                <a:gd name="T33" fmla="*/ 45 h 59"/>
                <a:gd name="T34" fmla="*/ 1 w 65"/>
                <a:gd name="T35" fmla="*/ 41 h 59"/>
                <a:gd name="T36" fmla="*/ 3 w 65"/>
                <a:gd name="T37" fmla="*/ 38 h 59"/>
                <a:gd name="T38" fmla="*/ 46 w 65"/>
                <a:gd name="T39" fmla="*/ 3 h 59"/>
                <a:gd name="T40" fmla="*/ 46 w 65"/>
                <a:gd name="T41" fmla="*/ 3 h 59"/>
                <a:gd name="T42" fmla="*/ 48 w 65"/>
                <a:gd name="T43" fmla="*/ 0 h 59"/>
                <a:gd name="T44" fmla="*/ 53 w 65"/>
                <a:gd name="T45" fmla="*/ 0 h 59"/>
                <a:gd name="T46" fmla="*/ 55 w 65"/>
                <a:gd name="T47" fmla="*/ 1 h 59"/>
                <a:gd name="T48" fmla="*/ 58 w 65"/>
                <a:gd name="T49" fmla="*/ 3 h 59"/>
                <a:gd name="T50" fmla="*/ 58 w 65"/>
                <a:gd name="T51" fmla="*/ 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5" h="59">
                  <a:moveTo>
                    <a:pt x="58" y="3"/>
                  </a:moveTo>
                  <a:lnTo>
                    <a:pt x="63" y="9"/>
                  </a:lnTo>
                  <a:lnTo>
                    <a:pt x="63" y="9"/>
                  </a:lnTo>
                  <a:lnTo>
                    <a:pt x="65" y="12"/>
                  </a:lnTo>
                  <a:lnTo>
                    <a:pt x="65" y="16"/>
                  </a:lnTo>
                  <a:lnTo>
                    <a:pt x="65" y="19"/>
                  </a:lnTo>
                  <a:lnTo>
                    <a:pt x="62" y="22"/>
                  </a:lnTo>
                  <a:lnTo>
                    <a:pt x="19" y="58"/>
                  </a:lnTo>
                  <a:lnTo>
                    <a:pt x="19" y="58"/>
                  </a:lnTo>
                  <a:lnTo>
                    <a:pt x="16" y="59"/>
                  </a:lnTo>
                  <a:lnTo>
                    <a:pt x="13" y="59"/>
                  </a:lnTo>
                  <a:lnTo>
                    <a:pt x="9" y="59"/>
                  </a:lnTo>
                  <a:lnTo>
                    <a:pt x="7" y="57"/>
                  </a:lnTo>
                  <a:lnTo>
                    <a:pt x="1" y="51"/>
                  </a:lnTo>
                  <a:lnTo>
                    <a:pt x="1" y="51"/>
                  </a:lnTo>
                  <a:lnTo>
                    <a:pt x="0" y="47"/>
                  </a:lnTo>
                  <a:lnTo>
                    <a:pt x="0" y="45"/>
                  </a:lnTo>
                  <a:lnTo>
                    <a:pt x="1" y="41"/>
                  </a:lnTo>
                  <a:lnTo>
                    <a:pt x="3" y="38"/>
                  </a:lnTo>
                  <a:lnTo>
                    <a:pt x="46" y="3"/>
                  </a:lnTo>
                  <a:lnTo>
                    <a:pt x="46" y="3"/>
                  </a:lnTo>
                  <a:lnTo>
                    <a:pt x="48" y="0"/>
                  </a:lnTo>
                  <a:lnTo>
                    <a:pt x="53" y="0"/>
                  </a:lnTo>
                  <a:lnTo>
                    <a:pt x="55" y="1"/>
                  </a:lnTo>
                  <a:lnTo>
                    <a:pt x="58" y="3"/>
                  </a:lnTo>
                  <a:lnTo>
                    <a:pt x="58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6" name="Freeform 636"/>
            <p:cNvSpPr/>
            <p:nvPr/>
          </p:nvSpPr>
          <p:spPr bwMode="auto">
            <a:xfrm>
              <a:off x="1750011" y="3799854"/>
              <a:ext cx="75431" cy="66003"/>
            </a:xfrm>
            <a:custGeom>
              <a:avLst/>
              <a:gdLst>
                <a:gd name="T0" fmla="*/ 50 w 56"/>
                <a:gd name="T1" fmla="*/ 2 h 49"/>
                <a:gd name="T2" fmla="*/ 54 w 56"/>
                <a:gd name="T3" fmla="*/ 6 h 49"/>
                <a:gd name="T4" fmla="*/ 54 w 56"/>
                <a:gd name="T5" fmla="*/ 6 h 49"/>
                <a:gd name="T6" fmla="*/ 54 w 56"/>
                <a:gd name="T7" fmla="*/ 9 h 49"/>
                <a:gd name="T8" fmla="*/ 56 w 56"/>
                <a:gd name="T9" fmla="*/ 10 h 49"/>
                <a:gd name="T10" fmla="*/ 54 w 56"/>
                <a:gd name="T11" fmla="*/ 13 h 49"/>
                <a:gd name="T12" fmla="*/ 53 w 56"/>
                <a:gd name="T13" fmla="*/ 14 h 49"/>
                <a:gd name="T14" fmla="*/ 12 w 56"/>
                <a:gd name="T15" fmla="*/ 48 h 49"/>
                <a:gd name="T16" fmla="*/ 12 w 56"/>
                <a:gd name="T17" fmla="*/ 48 h 49"/>
                <a:gd name="T18" fmla="*/ 11 w 56"/>
                <a:gd name="T19" fmla="*/ 49 h 49"/>
                <a:gd name="T20" fmla="*/ 8 w 56"/>
                <a:gd name="T21" fmla="*/ 49 h 49"/>
                <a:gd name="T22" fmla="*/ 7 w 56"/>
                <a:gd name="T23" fmla="*/ 49 h 49"/>
                <a:gd name="T24" fmla="*/ 6 w 56"/>
                <a:gd name="T25" fmla="*/ 48 h 49"/>
                <a:gd name="T26" fmla="*/ 2 w 56"/>
                <a:gd name="T27" fmla="*/ 44 h 49"/>
                <a:gd name="T28" fmla="*/ 2 w 56"/>
                <a:gd name="T29" fmla="*/ 44 h 49"/>
                <a:gd name="T30" fmla="*/ 0 w 56"/>
                <a:gd name="T31" fmla="*/ 41 h 49"/>
                <a:gd name="T32" fmla="*/ 0 w 56"/>
                <a:gd name="T33" fmla="*/ 40 h 49"/>
                <a:gd name="T34" fmla="*/ 2 w 56"/>
                <a:gd name="T35" fmla="*/ 37 h 49"/>
                <a:gd name="T36" fmla="*/ 3 w 56"/>
                <a:gd name="T37" fmla="*/ 36 h 49"/>
                <a:gd name="T38" fmla="*/ 42 w 56"/>
                <a:gd name="T39" fmla="*/ 2 h 49"/>
                <a:gd name="T40" fmla="*/ 42 w 56"/>
                <a:gd name="T41" fmla="*/ 2 h 49"/>
                <a:gd name="T42" fmla="*/ 45 w 56"/>
                <a:gd name="T43" fmla="*/ 0 h 49"/>
                <a:gd name="T44" fmla="*/ 46 w 56"/>
                <a:gd name="T45" fmla="*/ 0 h 49"/>
                <a:gd name="T46" fmla="*/ 49 w 56"/>
                <a:gd name="T47" fmla="*/ 0 h 49"/>
                <a:gd name="T48" fmla="*/ 50 w 56"/>
                <a:gd name="T49" fmla="*/ 2 h 49"/>
                <a:gd name="T50" fmla="*/ 50 w 56"/>
                <a:gd name="T51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6" h="49">
                  <a:moveTo>
                    <a:pt x="50" y="2"/>
                  </a:moveTo>
                  <a:lnTo>
                    <a:pt x="54" y="6"/>
                  </a:lnTo>
                  <a:lnTo>
                    <a:pt x="54" y="6"/>
                  </a:lnTo>
                  <a:lnTo>
                    <a:pt x="54" y="9"/>
                  </a:lnTo>
                  <a:lnTo>
                    <a:pt x="56" y="10"/>
                  </a:lnTo>
                  <a:lnTo>
                    <a:pt x="54" y="13"/>
                  </a:lnTo>
                  <a:lnTo>
                    <a:pt x="53" y="14"/>
                  </a:lnTo>
                  <a:lnTo>
                    <a:pt x="12" y="48"/>
                  </a:lnTo>
                  <a:lnTo>
                    <a:pt x="12" y="48"/>
                  </a:lnTo>
                  <a:lnTo>
                    <a:pt x="11" y="49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6" y="48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0" y="41"/>
                  </a:lnTo>
                  <a:lnTo>
                    <a:pt x="0" y="40"/>
                  </a:lnTo>
                  <a:lnTo>
                    <a:pt x="2" y="37"/>
                  </a:lnTo>
                  <a:lnTo>
                    <a:pt x="3" y="36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45" y="0"/>
                  </a:lnTo>
                  <a:lnTo>
                    <a:pt x="46" y="0"/>
                  </a:lnTo>
                  <a:lnTo>
                    <a:pt x="49" y="0"/>
                  </a:lnTo>
                  <a:lnTo>
                    <a:pt x="50" y="2"/>
                  </a:lnTo>
                  <a:lnTo>
                    <a:pt x="50" y="2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7" name="Freeform 637"/>
            <p:cNvSpPr/>
            <p:nvPr/>
          </p:nvSpPr>
          <p:spPr bwMode="auto">
            <a:xfrm>
              <a:off x="1566821" y="3802548"/>
              <a:ext cx="241111" cy="239763"/>
            </a:xfrm>
            <a:custGeom>
              <a:avLst/>
              <a:gdLst>
                <a:gd name="T0" fmla="*/ 158 w 179"/>
                <a:gd name="T1" fmla="*/ 32 h 178"/>
                <a:gd name="T2" fmla="*/ 169 w 179"/>
                <a:gd name="T3" fmla="*/ 47 h 178"/>
                <a:gd name="T4" fmla="*/ 175 w 179"/>
                <a:gd name="T5" fmla="*/ 63 h 178"/>
                <a:gd name="T6" fmla="*/ 179 w 179"/>
                <a:gd name="T7" fmla="*/ 79 h 178"/>
                <a:gd name="T8" fmla="*/ 179 w 179"/>
                <a:gd name="T9" fmla="*/ 97 h 178"/>
                <a:gd name="T10" fmla="*/ 175 w 179"/>
                <a:gd name="T11" fmla="*/ 113 h 178"/>
                <a:gd name="T12" fmla="*/ 170 w 179"/>
                <a:gd name="T13" fmla="*/ 129 h 178"/>
                <a:gd name="T14" fmla="*/ 161 w 179"/>
                <a:gd name="T15" fmla="*/ 144 h 178"/>
                <a:gd name="T16" fmla="*/ 147 w 179"/>
                <a:gd name="T17" fmla="*/ 158 h 178"/>
                <a:gd name="T18" fmla="*/ 140 w 179"/>
                <a:gd name="T19" fmla="*/ 163 h 178"/>
                <a:gd name="T20" fmla="*/ 124 w 179"/>
                <a:gd name="T21" fmla="*/ 171 h 178"/>
                <a:gd name="T22" fmla="*/ 108 w 179"/>
                <a:gd name="T23" fmla="*/ 177 h 178"/>
                <a:gd name="T24" fmla="*/ 92 w 179"/>
                <a:gd name="T25" fmla="*/ 178 h 178"/>
                <a:gd name="T26" fmla="*/ 74 w 179"/>
                <a:gd name="T27" fmla="*/ 177 h 178"/>
                <a:gd name="T28" fmla="*/ 58 w 179"/>
                <a:gd name="T29" fmla="*/ 173 h 178"/>
                <a:gd name="T30" fmla="*/ 42 w 179"/>
                <a:gd name="T31" fmla="*/ 164 h 178"/>
                <a:gd name="T32" fmla="*/ 28 w 179"/>
                <a:gd name="T33" fmla="*/ 154 h 178"/>
                <a:gd name="T34" fmla="*/ 22 w 179"/>
                <a:gd name="T35" fmla="*/ 147 h 178"/>
                <a:gd name="T36" fmla="*/ 12 w 179"/>
                <a:gd name="T37" fmla="*/ 132 h 178"/>
                <a:gd name="T38" fmla="*/ 4 w 179"/>
                <a:gd name="T39" fmla="*/ 116 h 178"/>
                <a:gd name="T40" fmla="*/ 1 w 179"/>
                <a:gd name="T41" fmla="*/ 98 h 178"/>
                <a:gd name="T42" fmla="*/ 1 w 179"/>
                <a:gd name="T43" fmla="*/ 82 h 178"/>
                <a:gd name="T44" fmla="*/ 4 w 179"/>
                <a:gd name="T45" fmla="*/ 65 h 178"/>
                <a:gd name="T46" fmla="*/ 11 w 179"/>
                <a:gd name="T47" fmla="*/ 48 h 178"/>
                <a:gd name="T48" fmla="*/ 20 w 179"/>
                <a:gd name="T49" fmla="*/ 34 h 178"/>
                <a:gd name="T50" fmla="*/ 32 w 179"/>
                <a:gd name="T51" fmla="*/ 21 h 178"/>
                <a:gd name="T52" fmla="*/ 39 w 179"/>
                <a:gd name="T53" fmla="*/ 16 h 178"/>
                <a:gd name="T54" fmla="*/ 55 w 179"/>
                <a:gd name="T55" fmla="*/ 7 h 178"/>
                <a:gd name="T56" fmla="*/ 71 w 179"/>
                <a:gd name="T57" fmla="*/ 1 h 178"/>
                <a:gd name="T58" fmla="*/ 89 w 179"/>
                <a:gd name="T59" fmla="*/ 0 h 178"/>
                <a:gd name="T60" fmla="*/ 107 w 179"/>
                <a:gd name="T61" fmla="*/ 1 h 178"/>
                <a:gd name="T62" fmla="*/ 123 w 179"/>
                <a:gd name="T63" fmla="*/ 7 h 178"/>
                <a:gd name="T64" fmla="*/ 138 w 179"/>
                <a:gd name="T65" fmla="*/ 13 h 178"/>
                <a:gd name="T66" fmla="*/ 152 w 179"/>
                <a:gd name="T67" fmla="*/ 25 h 178"/>
                <a:gd name="T68" fmla="*/ 158 w 179"/>
                <a:gd name="T69" fmla="*/ 32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9" h="178">
                  <a:moveTo>
                    <a:pt x="158" y="32"/>
                  </a:moveTo>
                  <a:lnTo>
                    <a:pt x="158" y="32"/>
                  </a:lnTo>
                  <a:lnTo>
                    <a:pt x="163" y="39"/>
                  </a:lnTo>
                  <a:lnTo>
                    <a:pt x="169" y="47"/>
                  </a:lnTo>
                  <a:lnTo>
                    <a:pt x="173" y="54"/>
                  </a:lnTo>
                  <a:lnTo>
                    <a:pt x="175" y="63"/>
                  </a:lnTo>
                  <a:lnTo>
                    <a:pt x="178" y="71"/>
                  </a:lnTo>
                  <a:lnTo>
                    <a:pt x="179" y="79"/>
                  </a:lnTo>
                  <a:lnTo>
                    <a:pt x="179" y="88"/>
                  </a:lnTo>
                  <a:lnTo>
                    <a:pt x="179" y="97"/>
                  </a:lnTo>
                  <a:lnTo>
                    <a:pt x="178" y="105"/>
                  </a:lnTo>
                  <a:lnTo>
                    <a:pt x="175" y="113"/>
                  </a:lnTo>
                  <a:lnTo>
                    <a:pt x="173" y="121"/>
                  </a:lnTo>
                  <a:lnTo>
                    <a:pt x="170" y="129"/>
                  </a:lnTo>
                  <a:lnTo>
                    <a:pt x="166" y="137"/>
                  </a:lnTo>
                  <a:lnTo>
                    <a:pt x="161" y="144"/>
                  </a:lnTo>
                  <a:lnTo>
                    <a:pt x="154" y="151"/>
                  </a:lnTo>
                  <a:lnTo>
                    <a:pt x="147" y="158"/>
                  </a:lnTo>
                  <a:lnTo>
                    <a:pt x="147" y="158"/>
                  </a:lnTo>
                  <a:lnTo>
                    <a:pt x="140" y="163"/>
                  </a:lnTo>
                  <a:lnTo>
                    <a:pt x="132" y="167"/>
                  </a:lnTo>
                  <a:lnTo>
                    <a:pt x="124" y="171"/>
                  </a:lnTo>
                  <a:lnTo>
                    <a:pt x="116" y="174"/>
                  </a:lnTo>
                  <a:lnTo>
                    <a:pt x="108" y="177"/>
                  </a:lnTo>
                  <a:lnTo>
                    <a:pt x="100" y="178"/>
                  </a:lnTo>
                  <a:lnTo>
                    <a:pt x="92" y="178"/>
                  </a:lnTo>
                  <a:lnTo>
                    <a:pt x="82" y="178"/>
                  </a:lnTo>
                  <a:lnTo>
                    <a:pt x="74" y="177"/>
                  </a:lnTo>
                  <a:lnTo>
                    <a:pt x="66" y="175"/>
                  </a:lnTo>
                  <a:lnTo>
                    <a:pt x="58" y="173"/>
                  </a:lnTo>
                  <a:lnTo>
                    <a:pt x="50" y="169"/>
                  </a:lnTo>
                  <a:lnTo>
                    <a:pt x="42" y="164"/>
                  </a:lnTo>
                  <a:lnTo>
                    <a:pt x="35" y="159"/>
                  </a:lnTo>
                  <a:lnTo>
                    <a:pt x="28" y="154"/>
                  </a:lnTo>
                  <a:lnTo>
                    <a:pt x="22" y="147"/>
                  </a:lnTo>
                  <a:lnTo>
                    <a:pt x="22" y="147"/>
                  </a:lnTo>
                  <a:lnTo>
                    <a:pt x="16" y="140"/>
                  </a:lnTo>
                  <a:lnTo>
                    <a:pt x="12" y="132"/>
                  </a:lnTo>
                  <a:lnTo>
                    <a:pt x="8" y="124"/>
                  </a:lnTo>
                  <a:lnTo>
                    <a:pt x="4" y="116"/>
                  </a:lnTo>
                  <a:lnTo>
                    <a:pt x="3" y="108"/>
                  </a:lnTo>
                  <a:lnTo>
                    <a:pt x="1" y="98"/>
                  </a:lnTo>
                  <a:lnTo>
                    <a:pt x="0" y="90"/>
                  </a:lnTo>
                  <a:lnTo>
                    <a:pt x="1" y="82"/>
                  </a:lnTo>
                  <a:lnTo>
                    <a:pt x="3" y="73"/>
                  </a:lnTo>
                  <a:lnTo>
                    <a:pt x="4" y="65"/>
                  </a:lnTo>
                  <a:lnTo>
                    <a:pt x="7" y="56"/>
                  </a:lnTo>
                  <a:lnTo>
                    <a:pt x="11" y="48"/>
                  </a:lnTo>
                  <a:lnTo>
                    <a:pt x="15" y="42"/>
                  </a:lnTo>
                  <a:lnTo>
                    <a:pt x="20" y="34"/>
                  </a:lnTo>
                  <a:lnTo>
                    <a:pt x="26" y="27"/>
                  </a:lnTo>
                  <a:lnTo>
                    <a:pt x="32" y="21"/>
                  </a:lnTo>
                  <a:lnTo>
                    <a:pt x="32" y="21"/>
                  </a:lnTo>
                  <a:lnTo>
                    <a:pt x="39" y="16"/>
                  </a:lnTo>
                  <a:lnTo>
                    <a:pt x="47" y="11"/>
                  </a:lnTo>
                  <a:lnTo>
                    <a:pt x="55" y="7"/>
                  </a:lnTo>
                  <a:lnTo>
                    <a:pt x="63" y="4"/>
                  </a:lnTo>
                  <a:lnTo>
                    <a:pt x="71" y="1"/>
                  </a:lnTo>
                  <a:lnTo>
                    <a:pt x="81" y="0"/>
                  </a:lnTo>
                  <a:lnTo>
                    <a:pt x="89" y="0"/>
                  </a:lnTo>
                  <a:lnTo>
                    <a:pt x="97" y="0"/>
                  </a:lnTo>
                  <a:lnTo>
                    <a:pt x="107" y="1"/>
                  </a:lnTo>
                  <a:lnTo>
                    <a:pt x="115" y="4"/>
                  </a:lnTo>
                  <a:lnTo>
                    <a:pt x="123" y="7"/>
                  </a:lnTo>
                  <a:lnTo>
                    <a:pt x="131" y="9"/>
                  </a:lnTo>
                  <a:lnTo>
                    <a:pt x="138" y="13"/>
                  </a:lnTo>
                  <a:lnTo>
                    <a:pt x="146" y="19"/>
                  </a:lnTo>
                  <a:lnTo>
                    <a:pt x="152" y="25"/>
                  </a:lnTo>
                  <a:lnTo>
                    <a:pt x="158" y="32"/>
                  </a:lnTo>
                  <a:lnTo>
                    <a:pt x="158" y="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8" name="Freeform 638"/>
            <p:cNvSpPr/>
            <p:nvPr/>
          </p:nvSpPr>
          <p:spPr bwMode="auto">
            <a:xfrm>
              <a:off x="1578944" y="3814670"/>
              <a:ext cx="216865" cy="216865"/>
            </a:xfrm>
            <a:custGeom>
              <a:avLst/>
              <a:gdLst>
                <a:gd name="T0" fmla="*/ 142 w 161"/>
                <a:gd name="T1" fmla="*/ 29 h 161"/>
                <a:gd name="T2" fmla="*/ 142 w 161"/>
                <a:gd name="T3" fmla="*/ 29 h 161"/>
                <a:gd name="T4" fmla="*/ 148 w 161"/>
                <a:gd name="T5" fmla="*/ 35 h 161"/>
                <a:gd name="T6" fmla="*/ 152 w 161"/>
                <a:gd name="T7" fmla="*/ 42 h 161"/>
                <a:gd name="T8" fmla="*/ 158 w 161"/>
                <a:gd name="T9" fmla="*/ 57 h 161"/>
                <a:gd name="T10" fmla="*/ 161 w 161"/>
                <a:gd name="T11" fmla="*/ 72 h 161"/>
                <a:gd name="T12" fmla="*/ 161 w 161"/>
                <a:gd name="T13" fmla="*/ 87 h 161"/>
                <a:gd name="T14" fmla="*/ 158 w 161"/>
                <a:gd name="T15" fmla="*/ 101 h 161"/>
                <a:gd name="T16" fmla="*/ 153 w 161"/>
                <a:gd name="T17" fmla="*/ 116 h 161"/>
                <a:gd name="T18" fmla="*/ 145 w 161"/>
                <a:gd name="T19" fmla="*/ 130 h 161"/>
                <a:gd name="T20" fmla="*/ 139 w 161"/>
                <a:gd name="T21" fmla="*/ 137 h 161"/>
                <a:gd name="T22" fmla="*/ 133 w 161"/>
                <a:gd name="T23" fmla="*/ 142 h 161"/>
                <a:gd name="T24" fmla="*/ 133 w 161"/>
                <a:gd name="T25" fmla="*/ 142 h 161"/>
                <a:gd name="T26" fmla="*/ 126 w 161"/>
                <a:gd name="T27" fmla="*/ 146 h 161"/>
                <a:gd name="T28" fmla="*/ 119 w 161"/>
                <a:gd name="T29" fmla="*/ 151 h 161"/>
                <a:gd name="T30" fmla="*/ 104 w 161"/>
                <a:gd name="T31" fmla="*/ 157 h 161"/>
                <a:gd name="T32" fmla="*/ 89 w 161"/>
                <a:gd name="T33" fmla="*/ 161 h 161"/>
                <a:gd name="T34" fmla="*/ 75 w 161"/>
                <a:gd name="T35" fmla="*/ 161 h 161"/>
                <a:gd name="T36" fmla="*/ 58 w 161"/>
                <a:gd name="T37" fmla="*/ 158 h 161"/>
                <a:gd name="T38" fmla="*/ 45 w 161"/>
                <a:gd name="T39" fmla="*/ 151 h 161"/>
                <a:gd name="T40" fmla="*/ 31 w 161"/>
                <a:gd name="T41" fmla="*/ 143 h 161"/>
                <a:gd name="T42" fmla="*/ 25 w 161"/>
                <a:gd name="T43" fmla="*/ 138 h 161"/>
                <a:gd name="T44" fmla="*/ 19 w 161"/>
                <a:gd name="T45" fmla="*/ 133 h 161"/>
                <a:gd name="T46" fmla="*/ 19 w 161"/>
                <a:gd name="T47" fmla="*/ 133 h 161"/>
                <a:gd name="T48" fmla="*/ 14 w 161"/>
                <a:gd name="T49" fmla="*/ 126 h 161"/>
                <a:gd name="T50" fmla="*/ 10 w 161"/>
                <a:gd name="T51" fmla="*/ 119 h 161"/>
                <a:gd name="T52" fmla="*/ 4 w 161"/>
                <a:gd name="T53" fmla="*/ 104 h 161"/>
                <a:gd name="T54" fmla="*/ 0 w 161"/>
                <a:gd name="T55" fmla="*/ 89 h 161"/>
                <a:gd name="T56" fmla="*/ 0 w 161"/>
                <a:gd name="T57" fmla="*/ 73 h 161"/>
                <a:gd name="T58" fmla="*/ 3 w 161"/>
                <a:gd name="T59" fmla="*/ 58 h 161"/>
                <a:gd name="T60" fmla="*/ 10 w 161"/>
                <a:gd name="T61" fmla="*/ 43 h 161"/>
                <a:gd name="T62" fmla="*/ 18 w 161"/>
                <a:gd name="T63" fmla="*/ 30 h 161"/>
                <a:gd name="T64" fmla="*/ 23 w 161"/>
                <a:gd name="T65" fmla="*/ 25 h 161"/>
                <a:gd name="T66" fmla="*/ 29 w 161"/>
                <a:gd name="T67" fmla="*/ 19 h 161"/>
                <a:gd name="T68" fmla="*/ 29 w 161"/>
                <a:gd name="T69" fmla="*/ 19 h 161"/>
                <a:gd name="T70" fmla="*/ 35 w 161"/>
                <a:gd name="T71" fmla="*/ 14 h 161"/>
                <a:gd name="T72" fmla="*/ 42 w 161"/>
                <a:gd name="T73" fmla="*/ 10 h 161"/>
                <a:gd name="T74" fmla="*/ 57 w 161"/>
                <a:gd name="T75" fmla="*/ 3 h 161"/>
                <a:gd name="T76" fmla="*/ 72 w 161"/>
                <a:gd name="T77" fmla="*/ 0 h 161"/>
                <a:gd name="T78" fmla="*/ 88 w 161"/>
                <a:gd name="T79" fmla="*/ 0 h 161"/>
                <a:gd name="T80" fmla="*/ 103 w 161"/>
                <a:gd name="T81" fmla="*/ 3 h 161"/>
                <a:gd name="T82" fmla="*/ 118 w 161"/>
                <a:gd name="T83" fmla="*/ 8 h 161"/>
                <a:gd name="T84" fmla="*/ 131 w 161"/>
                <a:gd name="T85" fmla="*/ 16 h 161"/>
                <a:gd name="T86" fmla="*/ 137 w 161"/>
                <a:gd name="T87" fmla="*/ 22 h 161"/>
                <a:gd name="T88" fmla="*/ 142 w 161"/>
                <a:gd name="T89" fmla="*/ 29 h 161"/>
                <a:gd name="T90" fmla="*/ 142 w 161"/>
                <a:gd name="T91" fmla="*/ 29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61" h="161">
                  <a:moveTo>
                    <a:pt x="142" y="29"/>
                  </a:moveTo>
                  <a:lnTo>
                    <a:pt x="142" y="29"/>
                  </a:lnTo>
                  <a:lnTo>
                    <a:pt x="148" y="35"/>
                  </a:lnTo>
                  <a:lnTo>
                    <a:pt x="152" y="42"/>
                  </a:lnTo>
                  <a:lnTo>
                    <a:pt x="158" y="57"/>
                  </a:lnTo>
                  <a:lnTo>
                    <a:pt x="161" y="72"/>
                  </a:lnTo>
                  <a:lnTo>
                    <a:pt x="161" y="87"/>
                  </a:lnTo>
                  <a:lnTo>
                    <a:pt x="158" y="101"/>
                  </a:lnTo>
                  <a:lnTo>
                    <a:pt x="153" y="116"/>
                  </a:lnTo>
                  <a:lnTo>
                    <a:pt x="145" y="130"/>
                  </a:lnTo>
                  <a:lnTo>
                    <a:pt x="139" y="137"/>
                  </a:lnTo>
                  <a:lnTo>
                    <a:pt x="133" y="142"/>
                  </a:lnTo>
                  <a:lnTo>
                    <a:pt x="133" y="142"/>
                  </a:lnTo>
                  <a:lnTo>
                    <a:pt x="126" y="146"/>
                  </a:lnTo>
                  <a:lnTo>
                    <a:pt x="119" y="151"/>
                  </a:lnTo>
                  <a:lnTo>
                    <a:pt x="104" y="157"/>
                  </a:lnTo>
                  <a:lnTo>
                    <a:pt x="89" y="161"/>
                  </a:lnTo>
                  <a:lnTo>
                    <a:pt x="75" y="161"/>
                  </a:lnTo>
                  <a:lnTo>
                    <a:pt x="58" y="158"/>
                  </a:lnTo>
                  <a:lnTo>
                    <a:pt x="45" y="151"/>
                  </a:lnTo>
                  <a:lnTo>
                    <a:pt x="31" y="143"/>
                  </a:lnTo>
                  <a:lnTo>
                    <a:pt x="25" y="138"/>
                  </a:lnTo>
                  <a:lnTo>
                    <a:pt x="19" y="133"/>
                  </a:lnTo>
                  <a:lnTo>
                    <a:pt x="19" y="133"/>
                  </a:lnTo>
                  <a:lnTo>
                    <a:pt x="14" y="126"/>
                  </a:lnTo>
                  <a:lnTo>
                    <a:pt x="10" y="119"/>
                  </a:lnTo>
                  <a:lnTo>
                    <a:pt x="4" y="104"/>
                  </a:lnTo>
                  <a:lnTo>
                    <a:pt x="0" y="89"/>
                  </a:lnTo>
                  <a:lnTo>
                    <a:pt x="0" y="73"/>
                  </a:lnTo>
                  <a:lnTo>
                    <a:pt x="3" y="58"/>
                  </a:lnTo>
                  <a:lnTo>
                    <a:pt x="10" y="43"/>
                  </a:lnTo>
                  <a:lnTo>
                    <a:pt x="18" y="30"/>
                  </a:lnTo>
                  <a:lnTo>
                    <a:pt x="23" y="25"/>
                  </a:lnTo>
                  <a:lnTo>
                    <a:pt x="29" y="19"/>
                  </a:lnTo>
                  <a:lnTo>
                    <a:pt x="29" y="19"/>
                  </a:lnTo>
                  <a:lnTo>
                    <a:pt x="35" y="14"/>
                  </a:lnTo>
                  <a:lnTo>
                    <a:pt x="42" y="10"/>
                  </a:lnTo>
                  <a:lnTo>
                    <a:pt x="57" y="3"/>
                  </a:lnTo>
                  <a:lnTo>
                    <a:pt x="72" y="0"/>
                  </a:lnTo>
                  <a:lnTo>
                    <a:pt x="88" y="0"/>
                  </a:lnTo>
                  <a:lnTo>
                    <a:pt x="103" y="3"/>
                  </a:lnTo>
                  <a:lnTo>
                    <a:pt x="118" y="8"/>
                  </a:lnTo>
                  <a:lnTo>
                    <a:pt x="131" y="16"/>
                  </a:lnTo>
                  <a:lnTo>
                    <a:pt x="137" y="22"/>
                  </a:lnTo>
                  <a:lnTo>
                    <a:pt x="142" y="29"/>
                  </a:lnTo>
                  <a:lnTo>
                    <a:pt x="142" y="29"/>
                  </a:ln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pic>
          <p:nvPicPr>
            <p:cNvPr id="99" name="Picture 63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76251" y="3811976"/>
              <a:ext cx="223599" cy="223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0" name="Freeform 640"/>
            <p:cNvSpPr/>
            <p:nvPr/>
          </p:nvSpPr>
          <p:spPr bwMode="auto">
            <a:xfrm>
              <a:off x="788264" y="3771567"/>
              <a:ext cx="1334862" cy="1088363"/>
            </a:xfrm>
            <a:custGeom>
              <a:avLst/>
              <a:gdLst>
                <a:gd name="T0" fmla="*/ 136 w 991"/>
                <a:gd name="T1" fmla="*/ 360 h 808"/>
                <a:gd name="T2" fmla="*/ 123 w 991"/>
                <a:gd name="T3" fmla="*/ 300 h 808"/>
                <a:gd name="T4" fmla="*/ 128 w 991"/>
                <a:gd name="T5" fmla="*/ 183 h 808"/>
                <a:gd name="T6" fmla="*/ 163 w 991"/>
                <a:gd name="T7" fmla="*/ 74 h 808"/>
                <a:gd name="T8" fmla="*/ 114 w 991"/>
                <a:gd name="T9" fmla="*/ 0 h 808"/>
                <a:gd name="T10" fmla="*/ 55 w 991"/>
                <a:gd name="T11" fmla="*/ 111 h 808"/>
                <a:gd name="T12" fmla="*/ 18 w 991"/>
                <a:gd name="T13" fmla="*/ 227 h 808"/>
                <a:gd name="T14" fmla="*/ 1 w 991"/>
                <a:gd name="T15" fmla="*/ 336 h 808"/>
                <a:gd name="T16" fmla="*/ 10 w 991"/>
                <a:gd name="T17" fmla="*/ 452 h 808"/>
                <a:gd name="T18" fmla="*/ 54 w 991"/>
                <a:gd name="T19" fmla="*/ 568 h 808"/>
                <a:gd name="T20" fmla="*/ 146 w 991"/>
                <a:gd name="T21" fmla="*/ 678 h 808"/>
                <a:gd name="T22" fmla="*/ 242 w 991"/>
                <a:gd name="T23" fmla="*/ 745 h 808"/>
                <a:gd name="T24" fmla="*/ 369 w 991"/>
                <a:gd name="T25" fmla="*/ 795 h 808"/>
                <a:gd name="T26" fmla="*/ 489 w 991"/>
                <a:gd name="T27" fmla="*/ 808 h 808"/>
                <a:gd name="T28" fmla="*/ 600 w 991"/>
                <a:gd name="T29" fmla="*/ 795 h 808"/>
                <a:gd name="T30" fmla="*/ 697 w 991"/>
                <a:gd name="T31" fmla="*/ 764 h 808"/>
                <a:gd name="T32" fmla="*/ 830 w 991"/>
                <a:gd name="T33" fmla="*/ 692 h 808"/>
                <a:gd name="T34" fmla="*/ 871 w 991"/>
                <a:gd name="T35" fmla="*/ 663 h 808"/>
                <a:gd name="T36" fmla="*/ 917 w 991"/>
                <a:gd name="T37" fmla="*/ 618 h 808"/>
                <a:gd name="T38" fmla="*/ 963 w 991"/>
                <a:gd name="T39" fmla="*/ 541 h 808"/>
                <a:gd name="T40" fmla="*/ 990 w 991"/>
                <a:gd name="T41" fmla="*/ 425 h 808"/>
                <a:gd name="T42" fmla="*/ 987 w 991"/>
                <a:gd name="T43" fmla="*/ 345 h 808"/>
                <a:gd name="T44" fmla="*/ 969 w 991"/>
                <a:gd name="T45" fmla="*/ 266 h 808"/>
                <a:gd name="T46" fmla="*/ 919 w 991"/>
                <a:gd name="T47" fmla="*/ 162 h 808"/>
                <a:gd name="T48" fmla="*/ 853 w 991"/>
                <a:gd name="T49" fmla="*/ 113 h 808"/>
                <a:gd name="T50" fmla="*/ 814 w 991"/>
                <a:gd name="T51" fmla="*/ 135 h 808"/>
                <a:gd name="T52" fmla="*/ 797 w 991"/>
                <a:gd name="T53" fmla="*/ 151 h 808"/>
                <a:gd name="T54" fmla="*/ 830 w 991"/>
                <a:gd name="T55" fmla="*/ 225 h 808"/>
                <a:gd name="T56" fmla="*/ 864 w 991"/>
                <a:gd name="T57" fmla="*/ 312 h 808"/>
                <a:gd name="T58" fmla="*/ 870 w 991"/>
                <a:gd name="T59" fmla="*/ 370 h 808"/>
                <a:gd name="T60" fmla="*/ 855 w 991"/>
                <a:gd name="T61" fmla="*/ 418 h 808"/>
                <a:gd name="T62" fmla="*/ 814 w 991"/>
                <a:gd name="T63" fmla="*/ 482 h 808"/>
                <a:gd name="T64" fmla="*/ 778 w 991"/>
                <a:gd name="T65" fmla="*/ 435 h 808"/>
                <a:gd name="T66" fmla="*/ 730 w 991"/>
                <a:gd name="T67" fmla="*/ 363 h 808"/>
                <a:gd name="T68" fmla="*/ 679 w 991"/>
                <a:gd name="T69" fmla="*/ 322 h 808"/>
                <a:gd name="T70" fmla="*/ 632 w 991"/>
                <a:gd name="T71" fmla="*/ 312 h 808"/>
                <a:gd name="T72" fmla="*/ 574 w 991"/>
                <a:gd name="T73" fmla="*/ 325 h 808"/>
                <a:gd name="T74" fmla="*/ 575 w 991"/>
                <a:gd name="T75" fmla="*/ 347 h 808"/>
                <a:gd name="T76" fmla="*/ 620 w 991"/>
                <a:gd name="T77" fmla="*/ 405 h 808"/>
                <a:gd name="T78" fmla="*/ 645 w 991"/>
                <a:gd name="T79" fmla="*/ 482 h 808"/>
                <a:gd name="T80" fmla="*/ 643 w 991"/>
                <a:gd name="T81" fmla="*/ 557 h 808"/>
                <a:gd name="T82" fmla="*/ 612 w 991"/>
                <a:gd name="T83" fmla="*/ 656 h 808"/>
                <a:gd name="T84" fmla="*/ 564 w 991"/>
                <a:gd name="T85" fmla="*/ 714 h 808"/>
                <a:gd name="T86" fmla="*/ 531 w 991"/>
                <a:gd name="T87" fmla="*/ 730 h 808"/>
                <a:gd name="T88" fmla="*/ 490 w 991"/>
                <a:gd name="T89" fmla="*/ 733 h 808"/>
                <a:gd name="T90" fmla="*/ 446 w 991"/>
                <a:gd name="T91" fmla="*/ 718 h 808"/>
                <a:gd name="T92" fmla="*/ 396 w 991"/>
                <a:gd name="T93" fmla="*/ 686 h 808"/>
                <a:gd name="T94" fmla="*/ 365 w 991"/>
                <a:gd name="T95" fmla="*/ 622 h 808"/>
                <a:gd name="T96" fmla="*/ 350 w 991"/>
                <a:gd name="T97" fmla="*/ 530 h 808"/>
                <a:gd name="T98" fmla="*/ 357 w 991"/>
                <a:gd name="T99" fmla="*/ 452 h 808"/>
                <a:gd name="T100" fmla="*/ 378 w 991"/>
                <a:gd name="T101" fmla="*/ 402 h 808"/>
                <a:gd name="T102" fmla="*/ 431 w 991"/>
                <a:gd name="T103" fmla="*/ 337 h 808"/>
                <a:gd name="T104" fmla="*/ 431 w 991"/>
                <a:gd name="T105" fmla="*/ 318 h 808"/>
                <a:gd name="T106" fmla="*/ 390 w 991"/>
                <a:gd name="T107" fmla="*/ 306 h 808"/>
                <a:gd name="T108" fmla="*/ 351 w 991"/>
                <a:gd name="T109" fmla="*/ 306 h 808"/>
                <a:gd name="T110" fmla="*/ 301 w 991"/>
                <a:gd name="T111" fmla="*/ 337 h 808"/>
                <a:gd name="T112" fmla="*/ 262 w 991"/>
                <a:gd name="T113" fmla="*/ 390 h 808"/>
                <a:gd name="T114" fmla="*/ 240 w 991"/>
                <a:gd name="T115" fmla="*/ 453 h 808"/>
                <a:gd name="T116" fmla="*/ 236 w 991"/>
                <a:gd name="T117" fmla="*/ 497 h 808"/>
                <a:gd name="T118" fmla="*/ 195 w 991"/>
                <a:gd name="T119" fmla="*/ 462 h 808"/>
                <a:gd name="T120" fmla="*/ 149 w 991"/>
                <a:gd name="T121" fmla="*/ 389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91" h="808">
                  <a:moveTo>
                    <a:pt x="149" y="389"/>
                  </a:moveTo>
                  <a:lnTo>
                    <a:pt x="149" y="389"/>
                  </a:lnTo>
                  <a:lnTo>
                    <a:pt x="142" y="375"/>
                  </a:lnTo>
                  <a:lnTo>
                    <a:pt x="136" y="360"/>
                  </a:lnTo>
                  <a:lnTo>
                    <a:pt x="131" y="345"/>
                  </a:lnTo>
                  <a:lnTo>
                    <a:pt x="127" y="329"/>
                  </a:lnTo>
                  <a:lnTo>
                    <a:pt x="124" y="314"/>
                  </a:lnTo>
                  <a:lnTo>
                    <a:pt x="123" y="300"/>
                  </a:lnTo>
                  <a:lnTo>
                    <a:pt x="120" y="270"/>
                  </a:lnTo>
                  <a:lnTo>
                    <a:pt x="120" y="240"/>
                  </a:lnTo>
                  <a:lnTo>
                    <a:pt x="124" y="212"/>
                  </a:lnTo>
                  <a:lnTo>
                    <a:pt x="128" y="183"/>
                  </a:lnTo>
                  <a:lnTo>
                    <a:pt x="134" y="158"/>
                  </a:lnTo>
                  <a:lnTo>
                    <a:pt x="142" y="132"/>
                  </a:lnTo>
                  <a:lnTo>
                    <a:pt x="149" y="111"/>
                  </a:lnTo>
                  <a:lnTo>
                    <a:pt x="163" y="74"/>
                  </a:lnTo>
                  <a:lnTo>
                    <a:pt x="176" y="50"/>
                  </a:lnTo>
                  <a:lnTo>
                    <a:pt x="180" y="42"/>
                  </a:lnTo>
                  <a:lnTo>
                    <a:pt x="114" y="0"/>
                  </a:lnTo>
                  <a:lnTo>
                    <a:pt x="114" y="0"/>
                  </a:lnTo>
                  <a:lnTo>
                    <a:pt x="101" y="20"/>
                  </a:lnTo>
                  <a:lnTo>
                    <a:pt x="88" y="42"/>
                  </a:lnTo>
                  <a:lnTo>
                    <a:pt x="73" y="73"/>
                  </a:lnTo>
                  <a:lnTo>
                    <a:pt x="55" y="111"/>
                  </a:lnTo>
                  <a:lnTo>
                    <a:pt x="39" y="152"/>
                  </a:lnTo>
                  <a:lnTo>
                    <a:pt x="31" y="177"/>
                  </a:lnTo>
                  <a:lnTo>
                    <a:pt x="24" y="201"/>
                  </a:lnTo>
                  <a:lnTo>
                    <a:pt x="18" y="227"/>
                  </a:lnTo>
                  <a:lnTo>
                    <a:pt x="11" y="252"/>
                  </a:lnTo>
                  <a:lnTo>
                    <a:pt x="7" y="279"/>
                  </a:lnTo>
                  <a:lnTo>
                    <a:pt x="3" y="308"/>
                  </a:lnTo>
                  <a:lnTo>
                    <a:pt x="1" y="336"/>
                  </a:lnTo>
                  <a:lnTo>
                    <a:pt x="0" y="364"/>
                  </a:lnTo>
                  <a:lnTo>
                    <a:pt x="1" y="394"/>
                  </a:lnTo>
                  <a:lnTo>
                    <a:pt x="4" y="422"/>
                  </a:lnTo>
                  <a:lnTo>
                    <a:pt x="10" y="452"/>
                  </a:lnTo>
                  <a:lnTo>
                    <a:pt x="16" y="482"/>
                  </a:lnTo>
                  <a:lnTo>
                    <a:pt x="27" y="511"/>
                  </a:lnTo>
                  <a:lnTo>
                    <a:pt x="39" y="540"/>
                  </a:lnTo>
                  <a:lnTo>
                    <a:pt x="54" y="568"/>
                  </a:lnTo>
                  <a:lnTo>
                    <a:pt x="72" y="597"/>
                  </a:lnTo>
                  <a:lnTo>
                    <a:pt x="93" y="625"/>
                  </a:lnTo>
                  <a:lnTo>
                    <a:pt x="118" y="652"/>
                  </a:lnTo>
                  <a:lnTo>
                    <a:pt x="146" y="678"/>
                  </a:lnTo>
                  <a:lnTo>
                    <a:pt x="177" y="703"/>
                  </a:lnTo>
                  <a:lnTo>
                    <a:pt x="177" y="703"/>
                  </a:lnTo>
                  <a:lnTo>
                    <a:pt x="209" y="725"/>
                  </a:lnTo>
                  <a:lnTo>
                    <a:pt x="242" y="745"/>
                  </a:lnTo>
                  <a:lnTo>
                    <a:pt x="273" y="761"/>
                  </a:lnTo>
                  <a:lnTo>
                    <a:pt x="305" y="775"/>
                  </a:lnTo>
                  <a:lnTo>
                    <a:pt x="336" y="786"/>
                  </a:lnTo>
                  <a:lnTo>
                    <a:pt x="369" y="795"/>
                  </a:lnTo>
                  <a:lnTo>
                    <a:pt x="400" y="800"/>
                  </a:lnTo>
                  <a:lnTo>
                    <a:pt x="429" y="806"/>
                  </a:lnTo>
                  <a:lnTo>
                    <a:pt x="459" y="807"/>
                  </a:lnTo>
                  <a:lnTo>
                    <a:pt x="489" y="808"/>
                  </a:lnTo>
                  <a:lnTo>
                    <a:pt x="517" y="807"/>
                  </a:lnTo>
                  <a:lnTo>
                    <a:pt x="546" y="804"/>
                  </a:lnTo>
                  <a:lnTo>
                    <a:pt x="574" y="800"/>
                  </a:lnTo>
                  <a:lnTo>
                    <a:pt x="600" y="795"/>
                  </a:lnTo>
                  <a:lnTo>
                    <a:pt x="625" y="788"/>
                  </a:lnTo>
                  <a:lnTo>
                    <a:pt x="649" y="781"/>
                  </a:lnTo>
                  <a:lnTo>
                    <a:pt x="674" y="773"/>
                  </a:lnTo>
                  <a:lnTo>
                    <a:pt x="697" y="764"/>
                  </a:lnTo>
                  <a:lnTo>
                    <a:pt x="739" y="746"/>
                  </a:lnTo>
                  <a:lnTo>
                    <a:pt x="775" y="727"/>
                  </a:lnTo>
                  <a:lnTo>
                    <a:pt x="806" y="709"/>
                  </a:lnTo>
                  <a:lnTo>
                    <a:pt x="830" y="692"/>
                  </a:lnTo>
                  <a:lnTo>
                    <a:pt x="849" y="679"/>
                  </a:lnTo>
                  <a:lnTo>
                    <a:pt x="865" y="667"/>
                  </a:lnTo>
                  <a:lnTo>
                    <a:pt x="865" y="667"/>
                  </a:lnTo>
                  <a:lnTo>
                    <a:pt x="871" y="663"/>
                  </a:lnTo>
                  <a:lnTo>
                    <a:pt x="886" y="652"/>
                  </a:lnTo>
                  <a:lnTo>
                    <a:pt x="895" y="642"/>
                  </a:lnTo>
                  <a:lnTo>
                    <a:pt x="906" y="632"/>
                  </a:lnTo>
                  <a:lnTo>
                    <a:pt x="917" y="618"/>
                  </a:lnTo>
                  <a:lnTo>
                    <a:pt x="929" y="603"/>
                  </a:lnTo>
                  <a:lnTo>
                    <a:pt x="941" y="584"/>
                  </a:lnTo>
                  <a:lnTo>
                    <a:pt x="952" y="564"/>
                  </a:lnTo>
                  <a:lnTo>
                    <a:pt x="963" y="541"/>
                  </a:lnTo>
                  <a:lnTo>
                    <a:pt x="972" y="517"/>
                  </a:lnTo>
                  <a:lnTo>
                    <a:pt x="980" y="489"/>
                  </a:lnTo>
                  <a:lnTo>
                    <a:pt x="986" y="457"/>
                  </a:lnTo>
                  <a:lnTo>
                    <a:pt x="990" y="425"/>
                  </a:lnTo>
                  <a:lnTo>
                    <a:pt x="991" y="389"/>
                  </a:lnTo>
                  <a:lnTo>
                    <a:pt x="991" y="389"/>
                  </a:lnTo>
                  <a:lnTo>
                    <a:pt x="990" y="367"/>
                  </a:lnTo>
                  <a:lnTo>
                    <a:pt x="987" y="345"/>
                  </a:lnTo>
                  <a:lnTo>
                    <a:pt x="984" y="324"/>
                  </a:lnTo>
                  <a:lnTo>
                    <a:pt x="980" y="304"/>
                  </a:lnTo>
                  <a:lnTo>
                    <a:pt x="975" y="285"/>
                  </a:lnTo>
                  <a:lnTo>
                    <a:pt x="969" y="266"/>
                  </a:lnTo>
                  <a:lnTo>
                    <a:pt x="963" y="247"/>
                  </a:lnTo>
                  <a:lnTo>
                    <a:pt x="955" y="228"/>
                  </a:lnTo>
                  <a:lnTo>
                    <a:pt x="938" y="194"/>
                  </a:lnTo>
                  <a:lnTo>
                    <a:pt x="919" y="162"/>
                  </a:lnTo>
                  <a:lnTo>
                    <a:pt x="899" y="132"/>
                  </a:lnTo>
                  <a:lnTo>
                    <a:pt x="878" y="105"/>
                  </a:lnTo>
                  <a:lnTo>
                    <a:pt x="878" y="105"/>
                  </a:lnTo>
                  <a:lnTo>
                    <a:pt x="853" y="113"/>
                  </a:lnTo>
                  <a:lnTo>
                    <a:pt x="853" y="113"/>
                  </a:lnTo>
                  <a:lnTo>
                    <a:pt x="833" y="123"/>
                  </a:lnTo>
                  <a:lnTo>
                    <a:pt x="824" y="129"/>
                  </a:lnTo>
                  <a:lnTo>
                    <a:pt x="814" y="135"/>
                  </a:lnTo>
                  <a:lnTo>
                    <a:pt x="814" y="135"/>
                  </a:lnTo>
                  <a:lnTo>
                    <a:pt x="805" y="143"/>
                  </a:lnTo>
                  <a:lnTo>
                    <a:pt x="797" y="151"/>
                  </a:lnTo>
                  <a:lnTo>
                    <a:pt x="797" y="151"/>
                  </a:lnTo>
                  <a:lnTo>
                    <a:pt x="793" y="156"/>
                  </a:lnTo>
                  <a:lnTo>
                    <a:pt x="793" y="156"/>
                  </a:lnTo>
                  <a:lnTo>
                    <a:pt x="817" y="200"/>
                  </a:lnTo>
                  <a:lnTo>
                    <a:pt x="830" y="225"/>
                  </a:lnTo>
                  <a:lnTo>
                    <a:pt x="844" y="254"/>
                  </a:lnTo>
                  <a:lnTo>
                    <a:pt x="856" y="283"/>
                  </a:lnTo>
                  <a:lnTo>
                    <a:pt x="860" y="298"/>
                  </a:lnTo>
                  <a:lnTo>
                    <a:pt x="864" y="312"/>
                  </a:lnTo>
                  <a:lnTo>
                    <a:pt x="867" y="327"/>
                  </a:lnTo>
                  <a:lnTo>
                    <a:pt x="870" y="341"/>
                  </a:lnTo>
                  <a:lnTo>
                    <a:pt x="870" y="356"/>
                  </a:lnTo>
                  <a:lnTo>
                    <a:pt x="870" y="370"/>
                  </a:lnTo>
                  <a:lnTo>
                    <a:pt x="870" y="370"/>
                  </a:lnTo>
                  <a:lnTo>
                    <a:pt x="867" y="385"/>
                  </a:lnTo>
                  <a:lnTo>
                    <a:pt x="861" y="401"/>
                  </a:lnTo>
                  <a:lnTo>
                    <a:pt x="855" y="418"/>
                  </a:lnTo>
                  <a:lnTo>
                    <a:pt x="845" y="436"/>
                  </a:lnTo>
                  <a:lnTo>
                    <a:pt x="836" y="452"/>
                  </a:lnTo>
                  <a:lnTo>
                    <a:pt x="825" y="468"/>
                  </a:lnTo>
                  <a:lnTo>
                    <a:pt x="814" y="482"/>
                  </a:lnTo>
                  <a:lnTo>
                    <a:pt x="802" y="491"/>
                  </a:lnTo>
                  <a:lnTo>
                    <a:pt x="802" y="491"/>
                  </a:lnTo>
                  <a:lnTo>
                    <a:pt x="791" y="464"/>
                  </a:lnTo>
                  <a:lnTo>
                    <a:pt x="778" y="435"/>
                  </a:lnTo>
                  <a:lnTo>
                    <a:pt x="762" y="405"/>
                  </a:lnTo>
                  <a:lnTo>
                    <a:pt x="752" y="390"/>
                  </a:lnTo>
                  <a:lnTo>
                    <a:pt x="741" y="376"/>
                  </a:lnTo>
                  <a:lnTo>
                    <a:pt x="730" y="363"/>
                  </a:lnTo>
                  <a:lnTo>
                    <a:pt x="718" y="351"/>
                  </a:lnTo>
                  <a:lnTo>
                    <a:pt x="706" y="340"/>
                  </a:lnTo>
                  <a:lnTo>
                    <a:pt x="693" y="331"/>
                  </a:lnTo>
                  <a:lnTo>
                    <a:pt x="679" y="322"/>
                  </a:lnTo>
                  <a:lnTo>
                    <a:pt x="664" y="317"/>
                  </a:lnTo>
                  <a:lnTo>
                    <a:pt x="648" y="313"/>
                  </a:lnTo>
                  <a:lnTo>
                    <a:pt x="632" y="312"/>
                  </a:lnTo>
                  <a:lnTo>
                    <a:pt x="632" y="312"/>
                  </a:lnTo>
                  <a:lnTo>
                    <a:pt x="622" y="312"/>
                  </a:lnTo>
                  <a:lnTo>
                    <a:pt x="612" y="313"/>
                  </a:lnTo>
                  <a:lnTo>
                    <a:pt x="593" y="317"/>
                  </a:lnTo>
                  <a:lnTo>
                    <a:pt x="574" y="325"/>
                  </a:lnTo>
                  <a:lnTo>
                    <a:pt x="558" y="333"/>
                  </a:lnTo>
                  <a:lnTo>
                    <a:pt x="558" y="333"/>
                  </a:lnTo>
                  <a:lnTo>
                    <a:pt x="563" y="336"/>
                  </a:lnTo>
                  <a:lnTo>
                    <a:pt x="575" y="347"/>
                  </a:lnTo>
                  <a:lnTo>
                    <a:pt x="591" y="364"/>
                  </a:lnTo>
                  <a:lnTo>
                    <a:pt x="601" y="376"/>
                  </a:lnTo>
                  <a:lnTo>
                    <a:pt x="610" y="390"/>
                  </a:lnTo>
                  <a:lnTo>
                    <a:pt x="620" y="405"/>
                  </a:lnTo>
                  <a:lnTo>
                    <a:pt x="628" y="421"/>
                  </a:lnTo>
                  <a:lnTo>
                    <a:pt x="635" y="440"/>
                  </a:lnTo>
                  <a:lnTo>
                    <a:pt x="641" y="460"/>
                  </a:lnTo>
                  <a:lnTo>
                    <a:pt x="645" y="482"/>
                  </a:lnTo>
                  <a:lnTo>
                    <a:pt x="647" y="505"/>
                  </a:lnTo>
                  <a:lnTo>
                    <a:pt x="647" y="530"/>
                  </a:lnTo>
                  <a:lnTo>
                    <a:pt x="643" y="557"/>
                  </a:lnTo>
                  <a:lnTo>
                    <a:pt x="643" y="557"/>
                  </a:lnTo>
                  <a:lnTo>
                    <a:pt x="637" y="584"/>
                  </a:lnTo>
                  <a:lnTo>
                    <a:pt x="631" y="610"/>
                  </a:lnTo>
                  <a:lnTo>
                    <a:pt x="621" y="633"/>
                  </a:lnTo>
                  <a:lnTo>
                    <a:pt x="612" y="656"/>
                  </a:lnTo>
                  <a:lnTo>
                    <a:pt x="600" y="675"/>
                  </a:lnTo>
                  <a:lnTo>
                    <a:pt x="587" y="692"/>
                  </a:lnTo>
                  <a:lnTo>
                    <a:pt x="573" y="707"/>
                  </a:lnTo>
                  <a:lnTo>
                    <a:pt x="564" y="714"/>
                  </a:lnTo>
                  <a:lnTo>
                    <a:pt x="556" y="719"/>
                  </a:lnTo>
                  <a:lnTo>
                    <a:pt x="548" y="723"/>
                  </a:lnTo>
                  <a:lnTo>
                    <a:pt x="539" y="727"/>
                  </a:lnTo>
                  <a:lnTo>
                    <a:pt x="531" y="730"/>
                  </a:lnTo>
                  <a:lnTo>
                    <a:pt x="521" y="733"/>
                  </a:lnTo>
                  <a:lnTo>
                    <a:pt x="510" y="734"/>
                  </a:lnTo>
                  <a:lnTo>
                    <a:pt x="501" y="734"/>
                  </a:lnTo>
                  <a:lnTo>
                    <a:pt x="490" y="733"/>
                  </a:lnTo>
                  <a:lnTo>
                    <a:pt x="479" y="730"/>
                  </a:lnTo>
                  <a:lnTo>
                    <a:pt x="469" y="727"/>
                  </a:lnTo>
                  <a:lnTo>
                    <a:pt x="456" y="723"/>
                  </a:lnTo>
                  <a:lnTo>
                    <a:pt x="446" y="718"/>
                  </a:lnTo>
                  <a:lnTo>
                    <a:pt x="433" y="711"/>
                  </a:lnTo>
                  <a:lnTo>
                    <a:pt x="421" y="705"/>
                  </a:lnTo>
                  <a:lnTo>
                    <a:pt x="408" y="695"/>
                  </a:lnTo>
                  <a:lnTo>
                    <a:pt x="396" y="686"/>
                  </a:lnTo>
                  <a:lnTo>
                    <a:pt x="382" y="673"/>
                  </a:lnTo>
                  <a:lnTo>
                    <a:pt x="382" y="673"/>
                  </a:lnTo>
                  <a:lnTo>
                    <a:pt x="373" y="649"/>
                  </a:lnTo>
                  <a:lnTo>
                    <a:pt x="365" y="622"/>
                  </a:lnTo>
                  <a:lnTo>
                    <a:pt x="357" y="588"/>
                  </a:lnTo>
                  <a:lnTo>
                    <a:pt x="354" y="570"/>
                  </a:lnTo>
                  <a:lnTo>
                    <a:pt x="351" y="551"/>
                  </a:lnTo>
                  <a:lnTo>
                    <a:pt x="350" y="530"/>
                  </a:lnTo>
                  <a:lnTo>
                    <a:pt x="348" y="510"/>
                  </a:lnTo>
                  <a:lnTo>
                    <a:pt x="350" y="490"/>
                  </a:lnTo>
                  <a:lnTo>
                    <a:pt x="352" y="471"/>
                  </a:lnTo>
                  <a:lnTo>
                    <a:pt x="357" y="452"/>
                  </a:lnTo>
                  <a:lnTo>
                    <a:pt x="363" y="433"/>
                  </a:lnTo>
                  <a:lnTo>
                    <a:pt x="363" y="433"/>
                  </a:lnTo>
                  <a:lnTo>
                    <a:pt x="370" y="417"/>
                  </a:lnTo>
                  <a:lnTo>
                    <a:pt x="378" y="402"/>
                  </a:lnTo>
                  <a:lnTo>
                    <a:pt x="393" y="378"/>
                  </a:lnTo>
                  <a:lnTo>
                    <a:pt x="408" y="360"/>
                  </a:lnTo>
                  <a:lnTo>
                    <a:pt x="420" y="347"/>
                  </a:lnTo>
                  <a:lnTo>
                    <a:pt x="431" y="337"/>
                  </a:lnTo>
                  <a:lnTo>
                    <a:pt x="440" y="332"/>
                  </a:lnTo>
                  <a:lnTo>
                    <a:pt x="447" y="329"/>
                  </a:lnTo>
                  <a:lnTo>
                    <a:pt x="447" y="329"/>
                  </a:lnTo>
                  <a:lnTo>
                    <a:pt x="431" y="318"/>
                  </a:lnTo>
                  <a:lnTo>
                    <a:pt x="421" y="314"/>
                  </a:lnTo>
                  <a:lnTo>
                    <a:pt x="412" y="310"/>
                  </a:lnTo>
                  <a:lnTo>
                    <a:pt x="401" y="308"/>
                  </a:lnTo>
                  <a:lnTo>
                    <a:pt x="390" y="306"/>
                  </a:lnTo>
                  <a:lnTo>
                    <a:pt x="378" y="305"/>
                  </a:lnTo>
                  <a:lnTo>
                    <a:pt x="366" y="305"/>
                  </a:lnTo>
                  <a:lnTo>
                    <a:pt x="366" y="305"/>
                  </a:lnTo>
                  <a:lnTo>
                    <a:pt x="351" y="306"/>
                  </a:lnTo>
                  <a:lnTo>
                    <a:pt x="338" y="312"/>
                  </a:lnTo>
                  <a:lnTo>
                    <a:pt x="324" y="318"/>
                  </a:lnTo>
                  <a:lnTo>
                    <a:pt x="312" y="327"/>
                  </a:lnTo>
                  <a:lnTo>
                    <a:pt x="301" y="337"/>
                  </a:lnTo>
                  <a:lnTo>
                    <a:pt x="290" y="348"/>
                  </a:lnTo>
                  <a:lnTo>
                    <a:pt x="280" y="362"/>
                  </a:lnTo>
                  <a:lnTo>
                    <a:pt x="270" y="375"/>
                  </a:lnTo>
                  <a:lnTo>
                    <a:pt x="262" y="390"/>
                  </a:lnTo>
                  <a:lnTo>
                    <a:pt x="255" y="406"/>
                  </a:lnTo>
                  <a:lnTo>
                    <a:pt x="250" y="421"/>
                  </a:lnTo>
                  <a:lnTo>
                    <a:pt x="244" y="437"/>
                  </a:lnTo>
                  <a:lnTo>
                    <a:pt x="240" y="453"/>
                  </a:lnTo>
                  <a:lnTo>
                    <a:pt x="238" y="468"/>
                  </a:lnTo>
                  <a:lnTo>
                    <a:pt x="236" y="483"/>
                  </a:lnTo>
                  <a:lnTo>
                    <a:pt x="236" y="497"/>
                  </a:lnTo>
                  <a:lnTo>
                    <a:pt x="236" y="497"/>
                  </a:lnTo>
                  <a:lnTo>
                    <a:pt x="230" y="493"/>
                  </a:lnTo>
                  <a:lnTo>
                    <a:pt x="222" y="489"/>
                  </a:lnTo>
                  <a:lnTo>
                    <a:pt x="208" y="476"/>
                  </a:lnTo>
                  <a:lnTo>
                    <a:pt x="195" y="462"/>
                  </a:lnTo>
                  <a:lnTo>
                    <a:pt x="182" y="445"/>
                  </a:lnTo>
                  <a:lnTo>
                    <a:pt x="172" y="429"/>
                  </a:lnTo>
                  <a:lnTo>
                    <a:pt x="162" y="414"/>
                  </a:lnTo>
                  <a:lnTo>
                    <a:pt x="149" y="389"/>
                  </a:lnTo>
                  <a:lnTo>
                    <a:pt x="149" y="389"/>
                  </a:lnTo>
                  <a:close/>
                </a:path>
              </a:pathLst>
            </a:custGeom>
            <a:solidFill>
              <a:srgbClr val="E9EC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1" name="Freeform 641"/>
            <p:cNvSpPr/>
            <p:nvPr/>
          </p:nvSpPr>
          <p:spPr bwMode="auto">
            <a:xfrm>
              <a:off x="1390367" y="4214725"/>
              <a:ext cx="149516" cy="51185"/>
            </a:xfrm>
            <a:custGeom>
              <a:avLst/>
              <a:gdLst>
                <a:gd name="T0" fmla="*/ 16 w 111"/>
                <a:gd name="T1" fmla="*/ 14 h 38"/>
                <a:gd name="T2" fmla="*/ 16 w 111"/>
                <a:gd name="T3" fmla="*/ 14 h 38"/>
                <a:gd name="T4" fmla="*/ 26 w 111"/>
                <a:gd name="T5" fmla="*/ 25 h 38"/>
                <a:gd name="T6" fmla="*/ 34 w 111"/>
                <a:gd name="T7" fmla="*/ 33 h 38"/>
                <a:gd name="T8" fmla="*/ 42 w 111"/>
                <a:gd name="T9" fmla="*/ 37 h 38"/>
                <a:gd name="T10" fmla="*/ 51 w 111"/>
                <a:gd name="T11" fmla="*/ 38 h 38"/>
                <a:gd name="T12" fmla="*/ 59 w 111"/>
                <a:gd name="T13" fmla="*/ 38 h 38"/>
                <a:gd name="T14" fmla="*/ 67 w 111"/>
                <a:gd name="T15" fmla="*/ 35 h 38"/>
                <a:gd name="T16" fmla="*/ 74 w 111"/>
                <a:gd name="T17" fmla="*/ 31 h 38"/>
                <a:gd name="T18" fmla="*/ 82 w 111"/>
                <a:gd name="T19" fmla="*/ 25 h 38"/>
                <a:gd name="T20" fmla="*/ 82 w 111"/>
                <a:gd name="T21" fmla="*/ 25 h 38"/>
                <a:gd name="T22" fmla="*/ 94 w 111"/>
                <a:gd name="T23" fmla="*/ 15 h 38"/>
                <a:gd name="T24" fmla="*/ 111 w 111"/>
                <a:gd name="T25" fmla="*/ 4 h 38"/>
                <a:gd name="T26" fmla="*/ 111 w 111"/>
                <a:gd name="T27" fmla="*/ 4 h 38"/>
                <a:gd name="T28" fmla="*/ 0 w 111"/>
                <a:gd name="T29" fmla="*/ 0 h 38"/>
                <a:gd name="T30" fmla="*/ 0 w 111"/>
                <a:gd name="T31" fmla="*/ 0 h 38"/>
                <a:gd name="T32" fmla="*/ 16 w 111"/>
                <a:gd name="T33" fmla="*/ 14 h 38"/>
                <a:gd name="T34" fmla="*/ 16 w 111"/>
                <a:gd name="T35" fmla="*/ 1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1" h="38">
                  <a:moveTo>
                    <a:pt x="16" y="14"/>
                  </a:moveTo>
                  <a:lnTo>
                    <a:pt x="16" y="14"/>
                  </a:lnTo>
                  <a:lnTo>
                    <a:pt x="26" y="25"/>
                  </a:lnTo>
                  <a:lnTo>
                    <a:pt x="34" y="33"/>
                  </a:lnTo>
                  <a:lnTo>
                    <a:pt x="42" y="37"/>
                  </a:lnTo>
                  <a:lnTo>
                    <a:pt x="51" y="38"/>
                  </a:lnTo>
                  <a:lnTo>
                    <a:pt x="59" y="38"/>
                  </a:lnTo>
                  <a:lnTo>
                    <a:pt x="67" y="35"/>
                  </a:lnTo>
                  <a:lnTo>
                    <a:pt x="74" y="31"/>
                  </a:lnTo>
                  <a:lnTo>
                    <a:pt x="82" y="25"/>
                  </a:lnTo>
                  <a:lnTo>
                    <a:pt x="82" y="25"/>
                  </a:lnTo>
                  <a:lnTo>
                    <a:pt x="94" y="15"/>
                  </a:lnTo>
                  <a:lnTo>
                    <a:pt x="111" y="4"/>
                  </a:lnTo>
                  <a:lnTo>
                    <a:pt x="111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16" y="14"/>
                  </a:lnTo>
                  <a:lnTo>
                    <a:pt x="16" y="14"/>
                  </a:lnTo>
                  <a:close/>
                </a:path>
              </a:pathLst>
            </a:custGeom>
            <a:solidFill>
              <a:srgbClr val="E9EC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2" name="Freeform 642"/>
            <p:cNvSpPr/>
            <p:nvPr/>
          </p:nvSpPr>
          <p:spPr bwMode="auto">
            <a:xfrm>
              <a:off x="1257015" y="4214725"/>
              <a:ext cx="402749" cy="545529"/>
            </a:xfrm>
            <a:custGeom>
              <a:avLst/>
              <a:gdLst>
                <a:gd name="T0" fmla="*/ 15 w 299"/>
                <a:gd name="T1" fmla="*/ 104 h 405"/>
                <a:gd name="T2" fmla="*/ 4 w 299"/>
                <a:gd name="T3" fmla="*/ 142 h 405"/>
                <a:gd name="T4" fmla="*/ 0 w 299"/>
                <a:gd name="T5" fmla="*/ 181 h 405"/>
                <a:gd name="T6" fmla="*/ 3 w 299"/>
                <a:gd name="T7" fmla="*/ 222 h 405"/>
                <a:gd name="T8" fmla="*/ 9 w 299"/>
                <a:gd name="T9" fmla="*/ 259 h 405"/>
                <a:gd name="T10" fmla="*/ 25 w 299"/>
                <a:gd name="T11" fmla="*/ 320 h 405"/>
                <a:gd name="T12" fmla="*/ 34 w 299"/>
                <a:gd name="T13" fmla="*/ 344 h 405"/>
                <a:gd name="T14" fmla="*/ 60 w 299"/>
                <a:gd name="T15" fmla="*/ 366 h 405"/>
                <a:gd name="T16" fmla="*/ 85 w 299"/>
                <a:gd name="T17" fmla="*/ 382 h 405"/>
                <a:gd name="T18" fmla="*/ 108 w 299"/>
                <a:gd name="T19" fmla="*/ 394 h 405"/>
                <a:gd name="T20" fmla="*/ 131 w 299"/>
                <a:gd name="T21" fmla="*/ 401 h 405"/>
                <a:gd name="T22" fmla="*/ 153 w 299"/>
                <a:gd name="T23" fmla="*/ 405 h 405"/>
                <a:gd name="T24" fmla="*/ 173 w 299"/>
                <a:gd name="T25" fmla="*/ 404 h 405"/>
                <a:gd name="T26" fmla="*/ 191 w 299"/>
                <a:gd name="T27" fmla="*/ 398 h 405"/>
                <a:gd name="T28" fmla="*/ 208 w 299"/>
                <a:gd name="T29" fmla="*/ 390 h 405"/>
                <a:gd name="T30" fmla="*/ 225 w 299"/>
                <a:gd name="T31" fmla="*/ 378 h 405"/>
                <a:gd name="T32" fmla="*/ 252 w 299"/>
                <a:gd name="T33" fmla="*/ 346 h 405"/>
                <a:gd name="T34" fmla="*/ 273 w 299"/>
                <a:gd name="T35" fmla="*/ 304 h 405"/>
                <a:gd name="T36" fmla="*/ 289 w 299"/>
                <a:gd name="T37" fmla="*/ 255 h 405"/>
                <a:gd name="T38" fmla="*/ 295 w 299"/>
                <a:gd name="T39" fmla="*/ 228 h 405"/>
                <a:gd name="T40" fmla="*/ 299 w 299"/>
                <a:gd name="T41" fmla="*/ 176 h 405"/>
                <a:gd name="T42" fmla="*/ 293 w 299"/>
                <a:gd name="T43" fmla="*/ 131 h 405"/>
                <a:gd name="T44" fmla="*/ 280 w 299"/>
                <a:gd name="T45" fmla="*/ 92 h 405"/>
                <a:gd name="T46" fmla="*/ 262 w 299"/>
                <a:gd name="T47" fmla="*/ 61 h 405"/>
                <a:gd name="T48" fmla="*/ 243 w 299"/>
                <a:gd name="T49" fmla="*/ 35 h 405"/>
                <a:gd name="T50" fmla="*/ 215 w 299"/>
                <a:gd name="T51" fmla="*/ 7 h 405"/>
                <a:gd name="T52" fmla="*/ 210 w 299"/>
                <a:gd name="T53" fmla="*/ 4 h 405"/>
                <a:gd name="T54" fmla="*/ 181 w 299"/>
                <a:gd name="T55" fmla="*/ 25 h 405"/>
                <a:gd name="T56" fmla="*/ 173 w 299"/>
                <a:gd name="T57" fmla="*/ 31 h 405"/>
                <a:gd name="T58" fmla="*/ 158 w 299"/>
                <a:gd name="T59" fmla="*/ 38 h 405"/>
                <a:gd name="T60" fmla="*/ 141 w 299"/>
                <a:gd name="T61" fmla="*/ 37 h 405"/>
                <a:gd name="T62" fmla="*/ 125 w 299"/>
                <a:gd name="T63" fmla="*/ 25 h 405"/>
                <a:gd name="T64" fmla="*/ 115 w 299"/>
                <a:gd name="T65" fmla="*/ 14 h 405"/>
                <a:gd name="T66" fmla="*/ 99 w 299"/>
                <a:gd name="T67" fmla="*/ 0 h 405"/>
                <a:gd name="T68" fmla="*/ 83 w 299"/>
                <a:gd name="T69" fmla="*/ 8 h 405"/>
                <a:gd name="T70" fmla="*/ 60 w 299"/>
                <a:gd name="T71" fmla="*/ 31 h 405"/>
                <a:gd name="T72" fmla="*/ 30 w 299"/>
                <a:gd name="T73" fmla="*/ 73 h 405"/>
                <a:gd name="T74" fmla="*/ 15 w 299"/>
                <a:gd name="T75" fmla="*/ 104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99" h="405">
                  <a:moveTo>
                    <a:pt x="15" y="104"/>
                  </a:moveTo>
                  <a:lnTo>
                    <a:pt x="15" y="104"/>
                  </a:lnTo>
                  <a:lnTo>
                    <a:pt x="9" y="123"/>
                  </a:lnTo>
                  <a:lnTo>
                    <a:pt x="4" y="142"/>
                  </a:lnTo>
                  <a:lnTo>
                    <a:pt x="2" y="161"/>
                  </a:lnTo>
                  <a:lnTo>
                    <a:pt x="0" y="181"/>
                  </a:lnTo>
                  <a:lnTo>
                    <a:pt x="2" y="201"/>
                  </a:lnTo>
                  <a:lnTo>
                    <a:pt x="3" y="222"/>
                  </a:lnTo>
                  <a:lnTo>
                    <a:pt x="6" y="241"/>
                  </a:lnTo>
                  <a:lnTo>
                    <a:pt x="9" y="259"/>
                  </a:lnTo>
                  <a:lnTo>
                    <a:pt x="17" y="293"/>
                  </a:lnTo>
                  <a:lnTo>
                    <a:pt x="25" y="320"/>
                  </a:lnTo>
                  <a:lnTo>
                    <a:pt x="34" y="344"/>
                  </a:lnTo>
                  <a:lnTo>
                    <a:pt x="34" y="344"/>
                  </a:lnTo>
                  <a:lnTo>
                    <a:pt x="48" y="357"/>
                  </a:lnTo>
                  <a:lnTo>
                    <a:pt x="60" y="366"/>
                  </a:lnTo>
                  <a:lnTo>
                    <a:pt x="73" y="376"/>
                  </a:lnTo>
                  <a:lnTo>
                    <a:pt x="85" y="382"/>
                  </a:lnTo>
                  <a:lnTo>
                    <a:pt x="98" y="389"/>
                  </a:lnTo>
                  <a:lnTo>
                    <a:pt x="108" y="394"/>
                  </a:lnTo>
                  <a:lnTo>
                    <a:pt x="121" y="398"/>
                  </a:lnTo>
                  <a:lnTo>
                    <a:pt x="131" y="401"/>
                  </a:lnTo>
                  <a:lnTo>
                    <a:pt x="142" y="404"/>
                  </a:lnTo>
                  <a:lnTo>
                    <a:pt x="153" y="405"/>
                  </a:lnTo>
                  <a:lnTo>
                    <a:pt x="162" y="405"/>
                  </a:lnTo>
                  <a:lnTo>
                    <a:pt x="173" y="404"/>
                  </a:lnTo>
                  <a:lnTo>
                    <a:pt x="183" y="401"/>
                  </a:lnTo>
                  <a:lnTo>
                    <a:pt x="191" y="398"/>
                  </a:lnTo>
                  <a:lnTo>
                    <a:pt x="200" y="394"/>
                  </a:lnTo>
                  <a:lnTo>
                    <a:pt x="208" y="390"/>
                  </a:lnTo>
                  <a:lnTo>
                    <a:pt x="216" y="385"/>
                  </a:lnTo>
                  <a:lnTo>
                    <a:pt x="225" y="378"/>
                  </a:lnTo>
                  <a:lnTo>
                    <a:pt x="239" y="363"/>
                  </a:lnTo>
                  <a:lnTo>
                    <a:pt x="252" y="346"/>
                  </a:lnTo>
                  <a:lnTo>
                    <a:pt x="264" y="327"/>
                  </a:lnTo>
                  <a:lnTo>
                    <a:pt x="273" y="304"/>
                  </a:lnTo>
                  <a:lnTo>
                    <a:pt x="283" y="281"/>
                  </a:lnTo>
                  <a:lnTo>
                    <a:pt x="289" y="255"/>
                  </a:lnTo>
                  <a:lnTo>
                    <a:pt x="295" y="228"/>
                  </a:lnTo>
                  <a:lnTo>
                    <a:pt x="295" y="228"/>
                  </a:lnTo>
                  <a:lnTo>
                    <a:pt x="299" y="201"/>
                  </a:lnTo>
                  <a:lnTo>
                    <a:pt x="299" y="176"/>
                  </a:lnTo>
                  <a:lnTo>
                    <a:pt x="297" y="153"/>
                  </a:lnTo>
                  <a:lnTo>
                    <a:pt x="293" y="131"/>
                  </a:lnTo>
                  <a:lnTo>
                    <a:pt x="287" y="111"/>
                  </a:lnTo>
                  <a:lnTo>
                    <a:pt x="280" y="92"/>
                  </a:lnTo>
                  <a:lnTo>
                    <a:pt x="272" y="76"/>
                  </a:lnTo>
                  <a:lnTo>
                    <a:pt x="262" y="61"/>
                  </a:lnTo>
                  <a:lnTo>
                    <a:pt x="253" y="47"/>
                  </a:lnTo>
                  <a:lnTo>
                    <a:pt x="243" y="35"/>
                  </a:lnTo>
                  <a:lnTo>
                    <a:pt x="227" y="18"/>
                  </a:lnTo>
                  <a:lnTo>
                    <a:pt x="215" y="7"/>
                  </a:lnTo>
                  <a:lnTo>
                    <a:pt x="210" y="4"/>
                  </a:lnTo>
                  <a:lnTo>
                    <a:pt x="210" y="4"/>
                  </a:lnTo>
                  <a:lnTo>
                    <a:pt x="193" y="15"/>
                  </a:lnTo>
                  <a:lnTo>
                    <a:pt x="181" y="25"/>
                  </a:lnTo>
                  <a:lnTo>
                    <a:pt x="181" y="25"/>
                  </a:lnTo>
                  <a:lnTo>
                    <a:pt x="173" y="31"/>
                  </a:lnTo>
                  <a:lnTo>
                    <a:pt x="166" y="35"/>
                  </a:lnTo>
                  <a:lnTo>
                    <a:pt x="158" y="38"/>
                  </a:lnTo>
                  <a:lnTo>
                    <a:pt x="150" y="38"/>
                  </a:lnTo>
                  <a:lnTo>
                    <a:pt x="141" y="37"/>
                  </a:lnTo>
                  <a:lnTo>
                    <a:pt x="133" y="33"/>
                  </a:lnTo>
                  <a:lnTo>
                    <a:pt x="125" y="25"/>
                  </a:lnTo>
                  <a:lnTo>
                    <a:pt x="115" y="14"/>
                  </a:lnTo>
                  <a:lnTo>
                    <a:pt x="115" y="14"/>
                  </a:lnTo>
                  <a:lnTo>
                    <a:pt x="99" y="0"/>
                  </a:lnTo>
                  <a:lnTo>
                    <a:pt x="99" y="0"/>
                  </a:lnTo>
                  <a:lnTo>
                    <a:pt x="92" y="3"/>
                  </a:lnTo>
                  <a:lnTo>
                    <a:pt x="83" y="8"/>
                  </a:lnTo>
                  <a:lnTo>
                    <a:pt x="72" y="18"/>
                  </a:lnTo>
                  <a:lnTo>
                    <a:pt x="60" y="31"/>
                  </a:lnTo>
                  <a:lnTo>
                    <a:pt x="45" y="49"/>
                  </a:lnTo>
                  <a:lnTo>
                    <a:pt x="30" y="73"/>
                  </a:lnTo>
                  <a:lnTo>
                    <a:pt x="22" y="88"/>
                  </a:lnTo>
                  <a:lnTo>
                    <a:pt x="15" y="104"/>
                  </a:lnTo>
                  <a:lnTo>
                    <a:pt x="15" y="104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3" name="Freeform 643"/>
            <p:cNvSpPr/>
            <p:nvPr/>
          </p:nvSpPr>
          <p:spPr bwMode="auto">
            <a:xfrm>
              <a:off x="1052273" y="4331912"/>
              <a:ext cx="810884" cy="650594"/>
            </a:xfrm>
            <a:custGeom>
              <a:avLst/>
              <a:gdLst>
                <a:gd name="T0" fmla="*/ 232 w 602"/>
                <a:gd name="T1" fmla="*/ 23 h 483"/>
                <a:gd name="T2" fmla="*/ 228 w 602"/>
                <a:gd name="T3" fmla="*/ 0 h 483"/>
                <a:gd name="T4" fmla="*/ 182 w 602"/>
                <a:gd name="T5" fmla="*/ 40 h 483"/>
                <a:gd name="T6" fmla="*/ 150 w 602"/>
                <a:gd name="T7" fmla="*/ 78 h 483"/>
                <a:gd name="T8" fmla="*/ 138 w 602"/>
                <a:gd name="T9" fmla="*/ 98 h 483"/>
                <a:gd name="T10" fmla="*/ 105 w 602"/>
                <a:gd name="T11" fmla="*/ 98 h 483"/>
                <a:gd name="T12" fmla="*/ 65 w 602"/>
                <a:gd name="T13" fmla="*/ 109 h 483"/>
                <a:gd name="T14" fmla="*/ 19 w 602"/>
                <a:gd name="T15" fmla="*/ 135 h 483"/>
                <a:gd name="T16" fmla="*/ 0 w 602"/>
                <a:gd name="T17" fmla="*/ 152 h 483"/>
                <a:gd name="T18" fmla="*/ 42 w 602"/>
                <a:gd name="T19" fmla="*/ 159 h 483"/>
                <a:gd name="T20" fmla="*/ 61 w 602"/>
                <a:gd name="T21" fmla="*/ 171 h 483"/>
                <a:gd name="T22" fmla="*/ 69 w 602"/>
                <a:gd name="T23" fmla="*/ 193 h 483"/>
                <a:gd name="T24" fmla="*/ 74 w 602"/>
                <a:gd name="T25" fmla="*/ 279 h 483"/>
                <a:gd name="T26" fmla="*/ 78 w 602"/>
                <a:gd name="T27" fmla="*/ 320 h 483"/>
                <a:gd name="T28" fmla="*/ 102 w 602"/>
                <a:gd name="T29" fmla="*/ 375 h 483"/>
                <a:gd name="T30" fmla="*/ 138 w 602"/>
                <a:gd name="T31" fmla="*/ 422 h 483"/>
                <a:gd name="T32" fmla="*/ 179 w 602"/>
                <a:gd name="T33" fmla="*/ 457 h 483"/>
                <a:gd name="T34" fmla="*/ 223 w 602"/>
                <a:gd name="T35" fmla="*/ 479 h 483"/>
                <a:gd name="T36" fmla="*/ 247 w 602"/>
                <a:gd name="T37" fmla="*/ 483 h 483"/>
                <a:gd name="T38" fmla="*/ 290 w 602"/>
                <a:gd name="T39" fmla="*/ 479 h 483"/>
                <a:gd name="T40" fmla="*/ 323 w 602"/>
                <a:gd name="T41" fmla="*/ 468 h 483"/>
                <a:gd name="T42" fmla="*/ 332 w 602"/>
                <a:gd name="T43" fmla="*/ 471 h 483"/>
                <a:gd name="T44" fmla="*/ 370 w 602"/>
                <a:gd name="T45" fmla="*/ 476 h 483"/>
                <a:gd name="T46" fmla="*/ 399 w 602"/>
                <a:gd name="T47" fmla="*/ 473 h 483"/>
                <a:gd name="T48" fmla="*/ 436 w 602"/>
                <a:gd name="T49" fmla="*/ 459 h 483"/>
                <a:gd name="T50" fmla="*/ 475 w 602"/>
                <a:gd name="T51" fmla="*/ 428 h 483"/>
                <a:gd name="T52" fmla="*/ 510 w 602"/>
                <a:gd name="T53" fmla="*/ 383 h 483"/>
                <a:gd name="T54" fmla="*/ 536 w 602"/>
                <a:gd name="T55" fmla="*/ 329 h 483"/>
                <a:gd name="T56" fmla="*/ 547 w 602"/>
                <a:gd name="T57" fmla="*/ 271 h 483"/>
                <a:gd name="T58" fmla="*/ 541 w 602"/>
                <a:gd name="T59" fmla="*/ 214 h 483"/>
                <a:gd name="T60" fmla="*/ 540 w 602"/>
                <a:gd name="T61" fmla="*/ 155 h 483"/>
                <a:gd name="T62" fmla="*/ 549 w 602"/>
                <a:gd name="T63" fmla="*/ 136 h 483"/>
                <a:gd name="T64" fmla="*/ 570 w 602"/>
                <a:gd name="T65" fmla="*/ 124 h 483"/>
                <a:gd name="T66" fmla="*/ 602 w 602"/>
                <a:gd name="T67" fmla="*/ 116 h 483"/>
                <a:gd name="T68" fmla="*/ 572 w 602"/>
                <a:gd name="T69" fmla="*/ 94 h 483"/>
                <a:gd name="T70" fmla="*/ 525 w 602"/>
                <a:gd name="T71" fmla="*/ 78 h 483"/>
                <a:gd name="T72" fmla="*/ 486 w 602"/>
                <a:gd name="T73" fmla="*/ 75 h 483"/>
                <a:gd name="T74" fmla="*/ 464 w 602"/>
                <a:gd name="T75" fmla="*/ 44 h 483"/>
                <a:gd name="T76" fmla="*/ 443 w 602"/>
                <a:gd name="T77" fmla="*/ 23 h 483"/>
                <a:gd name="T78" fmla="*/ 406 w 602"/>
                <a:gd name="T79" fmla="*/ 24 h 483"/>
                <a:gd name="T80" fmla="*/ 391 w 602"/>
                <a:gd name="T81" fmla="*/ 14 h 483"/>
                <a:gd name="T82" fmla="*/ 379 w 602"/>
                <a:gd name="T83" fmla="*/ 20 h 483"/>
                <a:gd name="T84" fmla="*/ 364 w 602"/>
                <a:gd name="T85" fmla="*/ 20 h 483"/>
                <a:gd name="T86" fmla="*/ 354 w 602"/>
                <a:gd name="T87" fmla="*/ 6 h 483"/>
                <a:gd name="T88" fmla="*/ 347 w 602"/>
                <a:gd name="T89" fmla="*/ 2 h 483"/>
                <a:gd name="T90" fmla="*/ 316 w 602"/>
                <a:gd name="T91" fmla="*/ 31 h 483"/>
                <a:gd name="T92" fmla="*/ 313 w 602"/>
                <a:gd name="T93" fmla="*/ 31 h 483"/>
                <a:gd name="T94" fmla="*/ 304 w 602"/>
                <a:gd name="T95" fmla="*/ 20 h 483"/>
                <a:gd name="T96" fmla="*/ 290 w 602"/>
                <a:gd name="T97" fmla="*/ 19 h 483"/>
                <a:gd name="T98" fmla="*/ 281 w 602"/>
                <a:gd name="T99" fmla="*/ 24 h 483"/>
                <a:gd name="T100" fmla="*/ 270 w 602"/>
                <a:gd name="T101" fmla="*/ 31 h 483"/>
                <a:gd name="T102" fmla="*/ 267 w 602"/>
                <a:gd name="T103" fmla="*/ 23 h 483"/>
                <a:gd name="T104" fmla="*/ 260 w 602"/>
                <a:gd name="T105" fmla="*/ 5 h 483"/>
                <a:gd name="T106" fmla="*/ 240 w 602"/>
                <a:gd name="T107" fmla="*/ 31 h 483"/>
                <a:gd name="T108" fmla="*/ 236 w 602"/>
                <a:gd name="T109" fmla="*/ 31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602" h="483">
                  <a:moveTo>
                    <a:pt x="236" y="31"/>
                  </a:moveTo>
                  <a:lnTo>
                    <a:pt x="236" y="31"/>
                  </a:lnTo>
                  <a:lnTo>
                    <a:pt x="232" y="23"/>
                  </a:lnTo>
                  <a:lnTo>
                    <a:pt x="229" y="16"/>
                  </a:lnTo>
                  <a:lnTo>
                    <a:pt x="228" y="8"/>
                  </a:lnTo>
                  <a:lnTo>
                    <a:pt x="228" y="0"/>
                  </a:lnTo>
                  <a:lnTo>
                    <a:pt x="228" y="0"/>
                  </a:lnTo>
                  <a:lnTo>
                    <a:pt x="205" y="20"/>
                  </a:lnTo>
                  <a:lnTo>
                    <a:pt x="182" y="40"/>
                  </a:lnTo>
                  <a:lnTo>
                    <a:pt x="171" y="51"/>
                  </a:lnTo>
                  <a:lnTo>
                    <a:pt x="161" y="63"/>
                  </a:lnTo>
                  <a:lnTo>
                    <a:pt x="150" y="78"/>
                  </a:lnTo>
                  <a:lnTo>
                    <a:pt x="139" y="94"/>
                  </a:lnTo>
                  <a:lnTo>
                    <a:pt x="139" y="94"/>
                  </a:lnTo>
                  <a:lnTo>
                    <a:pt x="138" y="98"/>
                  </a:lnTo>
                  <a:lnTo>
                    <a:pt x="138" y="98"/>
                  </a:lnTo>
                  <a:lnTo>
                    <a:pt x="121" y="98"/>
                  </a:lnTo>
                  <a:lnTo>
                    <a:pt x="105" y="98"/>
                  </a:lnTo>
                  <a:lnTo>
                    <a:pt x="90" y="101"/>
                  </a:lnTo>
                  <a:lnTo>
                    <a:pt x="77" y="105"/>
                  </a:lnTo>
                  <a:lnTo>
                    <a:pt x="65" y="109"/>
                  </a:lnTo>
                  <a:lnTo>
                    <a:pt x="53" y="113"/>
                  </a:lnTo>
                  <a:lnTo>
                    <a:pt x="34" y="124"/>
                  </a:lnTo>
                  <a:lnTo>
                    <a:pt x="19" y="135"/>
                  </a:lnTo>
                  <a:lnTo>
                    <a:pt x="8" y="144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24" y="155"/>
                  </a:lnTo>
                  <a:lnTo>
                    <a:pt x="34" y="158"/>
                  </a:lnTo>
                  <a:lnTo>
                    <a:pt x="42" y="159"/>
                  </a:lnTo>
                  <a:lnTo>
                    <a:pt x="50" y="162"/>
                  </a:lnTo>
                  <a:lnTo>
                    <a:pt x="55" y="166"/>
                  </a:lnTo>
                  <a:lnTo>
                    <a:pt x="61" y="171"/>
                  </a:lnTo>
                  <a:lnTo>
                    <a:pt x="63" y="176"/>
                  </a:lnTo>
                  <a:lnTo>
                    <a:pt x="67" y="185"/>
                  </a:lnTo>
                  <a:lnTo>
                    <a:pt x="69" y="193"/>
                  </a:lnTo>
                  <a:lnTo>
                    <a:pt x="73" y="214"/>
                  </a:lnTo>
                  <a:lnTo>
                    <a:pt x="73" y="243"/>
                  </a:lnTo>
                  <a:lnTo>
                    <a:pt x="74" y="279"/>
                  </a:lnTo>
                  <a:lnTo>
                    <a:pt x="74" y="279"/>
                  </a:lnTo>
                  <a:lnTo>
                    <a:pt x="75" y="299"/>
                  </a:lnTo>
                  <a:lnTo>
                    <a:pt x="78" y="320"/>
                  </a:lnTo>
                  <a:lnTo>
                    <a:pt x="85" y="338"/>
                  </a:lnTo>
                  <a:lnTo>
                    <a:pt x="93" y="357"/>
                  </a:lnTo>
                  <a:lnTo>
                    <a:pt x="102" y="375"/>
                  </a:lnTo>
                  <a:lnTo>
                    <a:pt x="113" y="391"/>
                  </a:lnTo>
                  <a:lnTo>
                    <a:pt x="125" y="407"/>
                  </a:lnTo>
                  <a:lnTo>
                    <a:pt x="138" y="422"/>
                  </a:lnTo>
                  <a:lnTo>
                    <a:pt x="151" y="434"/>
                  </a:lnTo>
                  <a:lnTo>
                    <a:pt x="166" y="446"/>
                  </a:lnTo>
                  <a:lnTo>
                    <a:pt x="179" y="457"/>
                  </a:lnTo>
                  <a:lnTo>
                    <a:pt x="194" y="465"/>
                  </a:lnTo>
                  <a:lnTo>
                    <a:pt x="209" y="473"/>
                  </a:lnTo>
                  <a:lnTo>
                    <a:pt x="223" y="479"/>
                  </a:lnTo>
                  <a:lnTo>
                    <a:pt x="235" y="482"/>
                  </a:lnTo>
                  <a:lnTo>
                    <a:pt x="247" y="483"/>
                  </a:lnTo>
                  <a:lnTo>
                    <a:pt x="247" y="483"/>
                  </a:lnTo>
                  <a:lnTo>
                    <a:pt x="263" y="483"/>
                  </a:lnTo>
                  <a:lnTo>
                    <a:pt x="278" y="482"/>
                  </a:lnTo>
                  <a:lnTo>
                    <a:pt x="290" y="479"/>
                  </a:lnTo>
                  <a:lnTo>
                    <a:pt x="301" y="478"/>
                  </a:lnTo>
                  <a:lnTo>
                    <a:pt x="314" y="472"/>
                  </a:lnTo>
                  <a:lnTo>
                    <a:pt x="323" y="468"/>
                  </a:lnTo>
                  <a:lnTo>
                    <a:pt x="324" y="468"/>
                  </a:lnTo>
                  <a:lnTo>
                    <a:pt x="324" y="468"/>
                  </a:lnTo>
                  <a:lnTo>
                    <a:pt x="332" y="471"/>
                  </a:lnTo>
                  <a:lnTo>
                    <a:pt x="347" y="475"/>
                  </a:lnTo>
                  <a:lnTo>
                    <a:pt x="358" y="475"/>
                  </a:lnTo>
                  <a:lnTo>
                    <a:pt x="370" y="476"/>
                  </a:lnTo>
                  <a:lnTo>
                    <a:pt x="383" y="475"/>
                  </a:lnTo>
                  <a:lnTo>
                    <a:pt x="399" y="473"/>
                  </a:lnTo>
                  <a:lnTo>
                    <a:pt x="399" y="473"/>
                  </a:lnTo>
                  <a:lnTo>
                    <a:pt x="412" y="471"/>
                  </a:lnTo>
                  <a:lnTo>
                    <a:pt x="424" y="465"/>
                  </a:lnTo>
                  <a:lnTo>
                    <a:pt x="436" y="459"/>
                  </a:lnTo>
                  <a:lnTo>
                    <a:pt x="449" y="451"/>
                  </a:lnTo>
                  <a:lnTo>
                    <a:pt x="463" y="440"/>
                  </a:lnTo>
                  <a:lnTo>
                    <a:pt x="475" y="428"/>
                  </a:lnTo>
                  <a:lnTo>
                    <a:pt x="487" y="414"/>
                  </a:lnTo>
                  <a:lnTo>
                    <a:pt x="499" y="399"/>
                  </a:lnTo>
                  <a:lnTo>
                    <a:pt x="510" y="383"/>
                  </a:lnTo>
                  <a:lnTo>
                    <a:pt x="521" y="367"/>
                  </a:lnTo>
                  <a:lnTo>
                    <a:pt x="529" y="348"/>
                  </a:lnTo>
                  <a:lnTo>
                    <a:pt x="536" y="329"/>
                  </a:lnTo>
                  <a:lnTo>
                    <a:pt x="541" y="310"/>
                  </a:lnTo>
                  <a:lnTo>
                    <a:pt x="545" y="291"/>
                  </a:lnTo>
                  <a:lnTo>
                    <a:pt x="547" y="271"/>
                  </a:lnTo>
                  <a:lnTo>
                    <a:pt x="545" y="251"/>
                  </a:lnTo>
                  <a:lnTo>
                    <a:pt x="545" y="251"/>
                  </a:lnTo>
                  <a:lnTo>
                    <a:pt x="541" y="214"/>
                  </a:lnTo>
                  <a:lnTo>
                    <a:pt x="539" y="186"/>
                  </a:lnTo>
                  <a:lnTo>
                    <a:pt x="539" y="164"/>
                  </a:lnTo>
                  <a:lnTo>
                    <a:pt x="540" y="155"/>
                  </a:lnTo>
                  <a:lnTo>
                    <a:pt x="543" y="148"/>
                  </a:lnTo>
                  <a:lnTo>
                    <a:pt x="545" y="141"/>
                  </a:lnTo>
                  <a:lnTo>
                    <a:pt x="549" y="136"/>
                  </a:lnTo>
                  <a:lnTo>
                    <a:pt x="555" y="132"/>
                  </a:lnTo>
                  <a:lnTo>
                    <a:pt x="561" y="128"/>
                  </a:lnTo>
                  <a:lnTo>
                    <a:pt x="570" y="124"/>
                  </a:lnTo>
                  <a:lnTo>
                    <a:pt x="579" y="121"/>
                  </a:lnTo>
                  <a:lnTo>
                    <a:pt x="602" y="116"/>
                  </a:lnTo>
                  <a:lnTo>
                    <a:pt x="602" y="116"/>
                  </a:lnTo>
                  <a:lnTo>
                    <a:pt x="595" y="109"/>
                  </a:lnTo>
                  <a:lnTo>
                    <a:pt x="586" y="102"/>
                  </a:lnTo>
                  <a:lnTo>
                    <a:pt x="572" y="94"/>
                  </a:lnTo>
                  <a:lnTo>
                    <a:pt x="556" y="87"/>
                  </a:lnTo>
                  <a:lnTo>
                    <a:pt x="536" y="81"/>
                  </a:lnTo>
                  <a:lnTo>
                    <a:pt x="525" y="78"/>
                  </a:lnTo>
                  <a:lnTo>
                    <a:pt x="513" y="77"/>
                  </a:lnTo>
                  <a:lnTo>
                    <a:pt x="499" y="75"/>
                  </a:lnTo>
                  <a:lnTo>
                    <a:pt x="486" y="75"/>
                  </a:lnTo>
                  <a:lnTo>
                    <a:pt x="486" y="75"/>
                  </a:lnTo>
                  <a:lnTo>
                    <a:pt x="475" y="58"/>
                  </a:lnTo>
                  <a:lnTo>
                    <a:pt x="464" y="44"/>
                  </a:lnTo>
                  <a:lnTo>
                    <a:pt x="453" y="32"/>
                  </a:lnTo>
                  <a:lnTo>
                    <a:pt x="443" y="23"/>
                  </a:lnTo>
                  <a:lnTo>
                    <a:pt x="443" y="23"/>
                  </a:lnTo>
                  <a:lnTo>
                    <a:pt x="428" y="25"/>
                  </a:lnTo>
                  <a:lnTo>
                    <a:pt x="413" y="25"/>
                  </a:lnTo>
                  <a:lnTo>
                    <a:pt x="406" y="24"/>
                  </a:lnTo>
                  <a:lnTo>
                    <a:pt x="401" y="23"/>
                  </a:lnTo>
                  <a:lnTo>
                    <a:pt x="395" y="19"/>
                  </a:lnTo>
                  <a:lnTo>
                    <a:pt x="391" y="14"/>
                  </a:lnTo>
                  <a:lnTo>
                    <a:pt x="391" y="14"/>
                  </a:lnTo>
                  <a:lnTo>
                    <a:pt x="385" y="17"/>
                  </a:lnTo>
                  <a:lnTo>
                    <a:pt x="379" y="20"/>
                  </a:lnTo>
                  <a:lnTo>
                    <a:pt x="372" y="21"/>
                  </a:lnTo>
                  <a:lnTo>
                    <a:pt x="364" y="20"/>
                  </a:lnTo>
                  <a:lnTo>
                    <a:pt x="364" y="20"/>
                  </a:lnTo>
                  <a:lnTo>
                    <a:pt x="360" y="17"/>
                  </a:lnTo>
                  <a:lnTo>
                    <a:pt x="356" y="12"/>
                  </a:lnTo>
                  <a:lnTo>
                    <a:pt x="354" y="6"/>
                  </a:lnTo>
                  <a:lnTo>
                    <a:pt x="352" y="1"/>
                  </a:lnTo>
                  <a:lnTo>
                    <a:pt x="352" y="1"/>
                  </a:lnTo>
                  <a:lnTo>
                    <a:pt x="347" y="2"/>
                  </a:lnTo>
                  <a:lnTo>
                    <a:pt x="341" y="5"/>
                  </a:lnTo>
                  <a:lnTo>
                    <a:pt x="332" y="12"/>
                  </a:lnTo>
                  <a:lnTo>
                    <a:pt x="316" y="31"/>
                  </a:lnTo>
                  <a:lnTo>
                    <a:pt x="316" y="31"/>
                  </a:lnTo>
                  <a:lnTo>
                    <a:pt x="314" y="31"/>
                  </a:lnTo>
                  <a:lnTo>
                    <a:pt x="313" y="31"/>
                  </a:lnTo>
                  <a:lnTo>
                    <a:pt x="313" y="31"/>
                  </a:lnTo>
                  <a:lnTo>
                    <a:pt x="308" y="24"/>
                  </a:lnTo>
                  <a:lnTo>
                    <a:pt x="304" y="20"/>
                  </a:lnTo>
                  <a:lnTo>
                    <a:pt x="297" y="17"/>
                  </a:lnTo>
                  <a:lnTo>
                    <a:pt x="293" y="17"/>
                  </a:lnTo>
                  <a:lnTo>
                    <a:pt x="290" y="19"/>
                  </a:lnTo>
                  <a:lnTo>
                    <a:pt x="290" y="19"/>
                  </a:lnTo>
                  <a:lnTo>
                    <a:pt x="285" y="20"/>
                  </a:lnTo>
                  <a:lnTo>
                    <a:pt x="281" y="24"/>
                  </a:lnTo>
                  <a:lnTo>
                    <a:pt x="273" y="31"/>
                  </a:lnTo>
                  <a:lnTo>
                    <a:pt x="273" y="31"/>
                  </a:lnTo>
                  <a:lnTo>
                    <a:pt x="270" y="31"/>
                  </a:lnTo>
                  <a:lnTo>
                    <a:pt x="269" y="29"/>
                  </a:lnTo>
                  <a:lnTo>
                    <a:pt x="269" y="29"/>
                  </a:lnTo>
                  <a:lnTo>
                    <a:pt x="267" y="23"/>
                  </a:lnTo>
                  <a:lnTo>
                    <a:pt x="266" y="17"/>
                  </a:lnTo>
                  <a:lnTo>
                    <a:pt x="260" y="5"/>
                  </a:lnTo>
                  <a:lnTo>
                    <a:pt x="260" y="5"/>
                  </a:lnTo>
                  <a:lnTo>
                    <a:pt x="255" y="10"/>
                  </a:lnTo>
                  <a:lnTo>
                    <a:pt x="250" y="17"/>
                  </a:lnTo>
                  <a:lnTo>
                    <a:pt x="240" y="31"/>
                  </a:lnTo>
                  <a:lnTo>
                    <a:pt x="240" y="31"/>
                  </a:lnTo>
                  <a:lnTo>
                    <a:pt x="239" y="31"/>
                  </a:lnTo>
                  <a:lnTo>
                    <a:pt x="236" y="31"/>
                  </a:lnTo>
                  <a:lnTo>
                    <a:pt x="236" y="31"/>
                  </a:lnTo>
                  <a:close/>
                </a:path>
              </a:pathLst>
            </a:custGeom>
            <a:solidFill>
              <a:srgbClr val="1E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4" name="Freeform 644"/>
            <p:cNvSpPr/>
            <p:nvPr/>
          </p:nvSpPr>
          <p:spPr bwMode="auto">
            <a:xfrm>
              <a:off x="1235463" y="4563594"/>
              <a:ext cx="449893" cy="160292"/>
            </a:xfrm>
            <a:custGeom>
              <a:avLst/>
              <a:gdLst>
                <a:gd name="T0" fmla="*/ 0 w 334"/>
                <a:gd name="T1" fmla="*/ 13 h 119"/>
                <a:gd name="T2" fmla="*/ 0 w 334"/>
                <a:gd name="T3" fmla="*/ 13 h 119"/>
                <a:gd name="T4" fmla="*/ 10 w 334"/>
                <a:gd name="T5" fmla="*/ 17 h 119"/>
                <a:gd name="T6" fmla="*/ 33 w 334"/>
                <a:gd name="T7" fmla="*/ 27 h 119"/>
                <a:gd name="T8" fmla="*/ 50 w 334"/>
                <a:gd name="T9" fmla="*/ 34 h 119"/>
                <a:gd name="T10" fmla="*/ 69 w 334"/>
                <a:gd name="T11" fmla="*/ 41 h 119"/>
                <a:gd name="T12" fmla="*/ 91 w 334"/>
                <a:gd name="T13" fmla="*/ 46 h 119"/>
                <a:gd name="T14" fmla="*/ 115 w 334"/>
                <a:gd name="T15" fmla="*/ 52 h 119"/>
                <a:gd name="T16" fmla="*/ 139 w 334"/>
                <a:gd name="T17" fmla="*/ 56 h 119"/>
                <a:gd name="T18" fmla="*/ 166 w 334"/>
                <a:gd name="T19" fmla="*/ 57 h 119"/>
                <a:gd name="T20" fmla="*/ 193 w 334"/>
                <a:gd name="T21" fmla="*/ 57 h 119"/>
                <a:gd name="T22" fmla="*/ 222 w 334"/>
                <a:gd name="T23" fmla="*/ 53 h 119"/>
                <a:gd name="T24" fmla="*/ 235 w 334"/>
                <a:gd name="T25" fmla="*/ 50 h 119"/>
                <a:gd name="T26" fmla="*/ 250 w 334"/>
                <a:gd name="T27" fmla="*/ 46 h 119"/>
                <a:gd name="T28" fmla="*/ 263 w 334"/>
                <a:gd name="T29" fmla="*/ 42 h 119"/>
                <a:gd name="T30" fmla="*/ 277 w 334"/>
                <a:gd name="T31" fmla="*/ 36 h 119"/>
                <a:gd name="T32" fmla="*/ 290 w 334"/>
                <a:gd name="T33" fmla="*/ 29 h 119"/>
                <a:gd name="T34" fmla="*/ 304 w 334"/>
                <a:gd name="T35" fmla="*/ 21 h 119"/>
                <a:gd name="T36" fmla="*/ 317 w 334"/>
                <a:gd name="T37" fmla="*/ 11 h 119"/>
                <a:gd name="T38" fmla="*/ 331 w 334"/>
                <a:gd name="T39" fmla="*/ 0 h 119"/>
                <a:gd name="T40" fmla="*/ 334 w 334"/>
                <a:gd name="T41" fmla="*/ 49 h 119"/>
                <a:gd name="T42" fmla="*/ 334 w 334"/>
                <a:gd name="T43" fmla="*/ 49 h 119"/>
                <a:gd name="T44" fmla="*/ 327 w 334"/>
                <a:gd name="T45" fmla="*/ 56 h 119"/>
                <a:gd name="T46" fmla="*/ 307 w 334"/>
                <a:gd name="T47" fmla="*/ 71 h 119"/>
                <a:gd name="T48" fmla="*/ 293 w 334"/>
                <a:gd name="T49" fmla="*/ 80 h 119"/>
                <a:gd name="T50" fmla="*/ 276 w 334"/>
                <a:gd name="T51" fmla="*/ 90 h 119"/>
                <a:gd name="T52" fmla="*/ 257 w 334"/>
                <a:gd name="T53" fmla="*/ 99 h 119"/>
                <a:gd name="T54" fmla="*/ 235 w 334"/>
                <a:gd name="T55" fmla="*/ 108 h 119"/>
                <a:gd name="T56" fmla="*/ 212 w 334"/>
                <a:gd name="T57" fmla="*/ 114 h 119"/>
                <a:gd name="T58" fmla="*/ 187 w 334"/>
                <a:gd name="T59" fmla="*/ 118 h 119"/>
                <a:gd name="T60" fmla="*/ 173 w 334"/>
                <a:gd name="T61" fmla="*/ 119 h 119"/>
                <a:gd name="T62" fmla="*/ 160 w 334"/>
                <a:gd name="T63" fmla="*/ 119 h 119"/>
                <a:gd name="T64" fmla="*/ 145 w 334"/>
                <a:gd name="T65" fmla="*/ 118 h 119"/>
                <a:gd name="T66" fmla="*/ 131 w 334"/>
                <a:gd name="T67" fmla="*/ 117 h 119"/>
                <a:gd name="T68" fmla="*/ 116 w 334"/>
                <a:gd name="T69" fmla="*/ 112 h 119"/>
                <a:gd name="T70" fmla="*/ 100 w 334"/>
                <a:gd name="T71" fmla="*/ 108 h 119"/>
                <a:gd name="T72" fmla="*/ 85 w 334"/>
                <a:gd name="T73" fmla="*/ 103 h 119"/>
                <a:gd name="T74" fmla="*/ 69 w 334"/>
                <a:gd name="T75" fmla="*/ 95 h 119"/>
                <a:gd name="T76" fmla="*/ 53 w 334"/>
                <a:gd name="T77" fmla="*/ 87 h 119"/>
                <a:gd name="T78" fmla="*/ 37 w 334"/>
                <a:gd name="T79" fmla="*/ 77 h 119"/>
                <a:gd name="T80" fmla="*/ 20 w 334"/>
                <a:gd name="T81" fmla="*/ 65 h 119"/>
                <a:gd name="T82" fmla="*/ 3 w 334"/>
                <a:gd name="T83" fmla="*/ 52 h 119"/>
                <a:gd name="T84" fmla="*/ 0 w 334"/>
                <a:gd name="T85" fmla="*/ 1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34" h="119">
                  <a:moveTo>
                    <a:pt x="0" y="13"/>
                  </a:moveTo>
                  <a:lnTo>
                    <a:pt x="0" y="13"/>
                  </a:lnTo>
                  <a:lnTo>
                    <a:pt x="10" y="17"/>
                  </a:lnTo>
                  <a:lnTo>
                    <a:pt x="33" y="27"/>
                  </a:lnTo>
                  <a:lnTo>
                    <a:pt x="50" y="34"/>
                  </a:lnTo>
                  <a:lnTo>
                    <a:pt x="69" y="41"/>
                  </a:lnTo>
                  <a:lnTo>
                    <a:pt x="91" y="46"/>
                  </a:lnTo>
                  <a:lnTo>
                    <a:pt x="115" y="52"/>
                  </a:lnTo>
                  <a:lnTo>
                    <a:pt x="139" y="56"/>
                  </a:lnTo>
                  <a:lnTo>
                    <a:pt x="166" y="57"/>
                  </a:lnTo>
                  <a:lnTo>
                    <a:pt x="193" y="57"/>
                  </a:lnTo>
                  <a:lnTo>
                    <a:pt x="222" y="53"/>
                  </a:lnTo>
                  <a:lnTo>
                    <a:pt x="235" y="50"/>
                  </a:lnTo>
                  <a:lnTo>
                    <a:pt x="250" y="46"/>
                  </a:lnTo>
                  <a:lnTo>
                    <a:pt x="263" y="42"/>
                  </a:lnTo>
                  <a:lnTo>
                    <a:pt x="277" y="36"/>
                  </a:lnTo>
                  <a:lnTo>
                    <a:pt x="290" y="29"/>
                  </a:lnTo>
                  <a:lnTo>
                    <a:pt x="304" y="21"/>
                  </a:lnTo>
                  <a:lnTo>
                    <a:pt x="317" y="11"/>
                  </a:lnTo>
                  <a:lnTo>
                    <a:pt x="331" y="0"/>
                  </a:lnTo>
                  <a:lnTo>
                    <a:pt x="334" y="49"/>
                  </a:lnTo>
                  <a:lnTo>
                    <a:pt x="334" y="49"/>
                  </a:lnTo>
                  <a:lnTo>
                    <a:pt x="327" y="56"/>
                  </a:lnTo>
                  <a:lnTo>
                    <a:pt x="307" y="71"/>
                  </a:lnTo>
                  <a:lnTo>
                    <a:pt x="293" y="80"/>
                  </a:lnTo>
                  <a:lnTo>
                    <a:pt x="276" y="90"/>
                  </a:lnTo>
                  <a:lnTo>
                    <a:pt x="257" y="99"/>
                  </a:lnTo>
                  <a:lnTo>
                    <a:pt x="235" y="108"/>
                  </a:lnTo>
                  <a:lnTo>
                    <a:pt x="212" y="114"/>
                  </a:lnTo>
                  <a:lnTo>
                    <a:pt x="187" y="118"/>
                  </a:lnTo>
                  <a:lnTo>
                    <a:pt x="173" y="119"/>
                  </a:lnTo>
                  <a:lnTo>
                    <a:pt x="160" y="119"/>
                  </a:lnTo>
                  <a:lnTo>
                    <a:pt x="145" y="118"/>
                  </a:lnTo>
                  <a:lnTo>
                    <a:pt x="131" y="117"/>
                  </a:lnTo>
                  <a:lnTo>
                    <a:pt x="116" y="112"/>
                  </a:lnTo>
                  <a:lnTo>
                    <a:pt x="100" y="108"/>
                  </a:lnTo>
                  <a:lnTo>
                    <a:pt x="85" y="103"/>
                  </a:lnTo>
                  <a:lnTo>
                    <a:pt x="69" y="95"/>
                  </a:lnTo>
                  <a:lnTo>
                    <a:pt x="53" y="87"/>
                  </a:lnTo>
                  <a:lnTo>
                    <a:pt x="37" y="77"/>
                  </a:lnTo>
                  <a:lnTo>
                    <a:pt x="20" y="65"/>
                  </a:lnTo>
                  <a:lnTo>
                    <a:pt x="3" y="52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796B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5" name="Freeform 645"/>
            <p:cNvSpPr/>
            <p:nvPr/>
          </p:nvSpPr>
          <p:spPr bwMode="auto">
            <a:xfrm>
              <a:off x="1826790" y="3411923"/>
              <a:ext cx="305766" cy="328664"/>
            </a:xfrm>
            <a:custGeom>
              <a:avLst/>
              <a:gdLst>
                <a:gd name="T0" fmla="*/ 113 w 227"/>
                <a:gd name="T1" fmla="*/ 0 h 244"/>
                <a:gd name="T2" fmla="*/ 80 w 227"/>
                <a:gd name="T3" fmla="*/ 5 h 244"/>
                <a:gd name="T4" fmla="*/ 49 w 227"/>
                <a:gd name="T5" fmla="*/ 20 h 244"/>
                <a:gd name="T6" fmla="*/ 24 w 227"/>
                <a:gd name="T7" fmla="*/ 43 h 244"/>
                <a:gd name="T8" fmla="*/ 7 w 227"/>
                <a:gd name="T9" fmla="*/ 74 h 244"/>
                <a:gd name="T10" fmla="*/ 3 w 227"/>
                <a:gd name="T11" fmla="*/ 85 h 244"/>
                <a:gd name="T12" fmla="*/ 0 w 227"/>
                <a:gd name="T13" fmla="*/ 106 h 244"/>
                <a:gd name="T14" fmla="*/ 0 w 227"/>
                <a:gd name="T15" fmla="*/ 126 h 244"/>
                <a:gd name="T16" fmla="*/ 5 w 227"/>
                <a:gd name="T17" fmla="*/ 147 h 244"/>
                <a:gd name="T18" fmla="*/ 13 w 227"/>
                <a:gd name="T19" fmla="*/ 166 h 244"/>
                <a:gd name="T20" fmla="*/ 24 w 227"/>
                <a:gd name="T21" fmla="*/ 183 h 244"/>
                <a:gd name="T22" fmla="*/ 39 w 227"/>
                <a:gd name="T23" fmla="*/ 198 h 244"/>
                <a:gd name="T24" fmla="*/ 55 w 227"/>
                <a:gd name="T25" fmla="*/ 211 h 244"/>
                <a:gd name="T26" fmla="*/ 61 w 227"/>
                <a:gd name="T27" fmla="*/ 229 h 244"/>
                <a:gd name="T28" fmla="*/ 61 w 227"/>
                <a:gd name="T29" fmla="*/ 232 h 244"/>
                <a:gd name="T30" fmla="*/ 63 w 227"/>
                <a:gd name="T31" fmla="*/ 238 h 244"/>
                <a:gd name="T32" fmla="*/ 73 w 227"/>
                <a:gd name="T33" fmla="*/ 243 h 244"/>
                <a:gd name="T34" fmla="*/ 76 w 227"/>
                <a:gd name="T35" fmla="*/ 244 h 244"/>
                <a:gd name="T36" fmla="*/ 81 w 227"/>
                <a:gd name="T37" fmla="*/ 241 h 244"/>
                <a:gd name="T38" fmla="*/ 85 w 227"/>
                <a:gd name="T39" fmla="*/ 237 h 244"/>
                <a:gd name="T40" fmla="*/ 89 w 227"/>
                <a:gd name="T41" fmla="*/ 224 h 244"/>
                <a:gd name="T42" fmla="*/ 113 w 227"/>
                <a:gd name="T43" fmla="*/ 226 h 244"/>
                <a:gd name="T44" fmla="*/ 131 w 227"/>
                <a:gd name="T45" fmla="*/ 225 h 244"/>
                <a:gd name="T46" fmla="*/ 163 w 227"/>
                <a:gd name="T47" fmla="*/ 216 h 244"/>
                <a:gd name="T48" fmla="*/ 190 w 227"/>
                <a:gd name="T49" fmla="*/ 195 h 244"/>
                <a:gd name="T50" fmla="*/ 212 w 227"/>
                <a:gd name="T51" fmla="*/ 168 h 244"/>
                <a:gd name="T52" fmla="*/ 220 w 227"/>
                <a:gd name="T53" fmla="*/ 152 h 244"/>
                <a:gd name="T54" fmla="*/ 225 w 227"/>
                <a:gd name="T55" fmla="*/ 129 h 244"/>
                <a:gd name="T56" fmla="*/ 227 w 227"/>
                <a:gd name="T57" fmla="*/ 108 h 244"/>
                <a:gd name="T58" fmla="*/ 223 w 227"/>
                <a:gd name="T59" fmla="*/ 86 h 244"/>
                <a:gd name="T60" fmla="*/ 216 w 227"/>
                <a:gd name="T61" fmla="*/ 64 h 244"/>
                <a:gd name="T62" fmla="*/ 205 w 227"/>
                <a:gd name="T63" fmla="*/ 47 h 244"/>
                <a:gd name="T64" fmla="*/ 190 w 227"/>
                <a:gd name="T65" fmla="*/ 29 h 244"/>
                <a:gd name="T66" fmla="*/ 173 w 227"/>
                <a:gd name="T67" fmla="*/ 16 h 244"/>
                <a:gd name="T68" fmla="*/ 153 w 227"/>
                <a:gd name="T69" fmla="*/ 6 h 244"/>
                <a:gd name="T70" fmla="*/ 142 w 227"/>
                <a:gd name="T71" fmla="*/ 4 h 244"/>
                <a:gd name="T72" fmla="*/ 123 w 227"/>
                <a:gd name="T73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7" h="244">
                  <a:moveTo>
                    <a:pt x="113" y="0"/>
                  </a:moveTo>
                  <a:lnTo>
                    <a:pt x="113" y="0"/>
                  </a:lnTo>
                  <a:lnTo>
                    <a:pt x="96" y="1"/>
                  </a:lnTo>
                  <a:lnTo>
                    <a:pt x="80" y="5"/>
                  </a:lnTo>
                  <a:lnTo>
                    <a:pt x="63" y="10"/>
                  </a:lnTo>
                  <a:lnTo>
                    <a:pt x="49" y="20"/>
                  </a:lnTo>
                  <a:lnTo>
                    <a:pt x="35" y="31"/>
                  </a:lnTo>
                  <a:lnTo>
                    <a:pt x="24" y="43"/>
                  </a:lnTo>
                  <a:lnTo>
                    <a:pt x="13" y="58"/>
                  </a:lnTo>
                  <a:lnTo>
                    <a:pt x="7" y="74"/>
                  </a:lnTo>
                  <a:lnTo>
                    <a:pt x="7" y="74"/>
                  </a:lnTo>
                  <a:lnTo>
                    <a:pt x="3" y="85"/>
                  </a:lnTo>
                  <a:lnTo>
                    <a:pt x="1" y="95"/>
                  </a:lnTo>
                  <a:lnTo>
                    <a:pt x="0" y="106"/>
                  </a:lnTo>
                  <a:lnTo>
                    <a:pt x="0" y="117"/>
                  </a:lnTo>
                  <a:lnTo>
                    <a:pt x="0" y="126"/>
                  </a:lnTo>
                  <a:lnTo>
                    <a:pt x="3" y="137"/>
                  </a:lnTo>
                  <a:lnTo>
                    <a:pt x="5" y="147"/>
                  </a:lnTo>
                  <a:lnTo>
                    <a:pt x="8" y="156"/>
                  </a:lnTo>
                  <a:lnTo>
                    <a:pt x="13" y="166"/>
                  </a:lnTo>
                  <a:lnTo>
                    <a:pt x="18" y="175"/>
                  </a:lnTo>
                  <a:lnTo>
                    <a:pt x="24" y="183"/>
                  </a:lnTo>
                  <a:lnTo>
                    <a:pt x="31" y="191"/>
                  </a:lnTo>
                  <a:lnTo>
                    <a:pt x="39" y="198"/>
                  </a:lnTo>
                  <a:lnTo>
                    <a:pt x="47" y="205"/>
                  </a:lnTo>
                  <a:lnTo>
                    <a:pt x="55" y="211"/>
                  </a:lnTo>
                  <a:lnTo>
                    <a:pt x="66" y="216"/>
                  </a:lnTo>
                  <a:lnTo>
                    <a:pt x="61" y="229"/>
                  </a:lnTo>
                  <a:lnTo>
                    <a:pt x="61" y="229"/>
                  </a:lnTo>
                  <a:lnTo>
                    <a:pt x="61" y="232"/>
                  </a:lnTo>
                  <a:lnTo>
                    <a:pt x="61" y="236"/>
                  </a:lnTo>
                  <a:lnTo>
                    <a:pt x="63" y="238"/>
                  </a:lnTo>
                  <a:lnTo>
                    <a:pt x="66" y="240"/>
                  </a:lnTo>
                  <a:lnTo>
                    <a:pt x="73" y="243"/>
                  </a:lnTo>
                  <a:lnTo>
                    <a:pt x="73" y="243"/>
                  </a:lnTo>
                  <a:lnTo>
                    <a:pt x="76" y="244"/>
                  </a:lnTo>
                  <a:lnTo>
                    <a:pt x="76" y="244"/>
                  </a:lnTo>
                  <a:lnTo>
                    <a:pt x="81" y="241"/>
                  </a:lnTo>
                  <a:lnTo>
                    <a:pt x="84" y="240"/>
                  </a:lnTo>
                  <a:lnTo>
                    <a:pt x="85" y="237"/>
                  </a:lnTo>
                  <a:lnTo>
                    <a:pt x="89" y="224"/>
                  </a:lnTo>
                  <a:lnTo>
                    <a:pt x="89" y="224"/>
                  </a:lnTo>
                  <a:lnTo>
                    <a:pt x="101" y="226"/>
                  </a:lnTo>
                  <a:lnTo>
                    <a:pt x="113" y="226"/>
                  </a:lnTo>
                  <a:lnTo>
                    <a:pt x="113" y="226"/>
                  </a:lnTo>
                  <a:lnTo>
                    <a:pt x="131" y="225"/>
                  </a:lnTo>
                  <a:lnTo>
                    <a:pt x="147" y="221"/>
                  </a:lnTo>
                  <a:lnTo>
                    <a:pt x="163" y="216"/>
                  </a:lnTo>
                  <a:lnTo>
                    <a:pt x="177" y="206"/>
                  </a:lnTo>
                  <a:lnTo>
                    <a:pt x="190" y="195"/>
                  </a:lnTo>
                  <a:lnTo>
                    <a:pt x="202" y="183"/>
                  </a:lnTo>
                  <a:lnTo>
                    <a:pt x="212" y="168"/>
                  </a:lnTo>
                  <a:lnTo>
                    <a:pt x="220" y="152"/>
                  </a:lnTo>
                  <a:lnTo>
                    <a:pt x="220" y="152"/>
                  </a:lnTo>
                  <a:lnTo>
                    <a:pt x="223" y="141"/>
                  </a:lnTo>
                  <a:lnTo>
                    <a:pt x="225" y="129"/>
                  </a:lnTo>
                  <a:lnTo>
                    <a:pt x="227" y="118"/>
                  </a:lnTo>
                  <a:lnTo>
                    <a:pt x="227" y="108"/>
                  </a:lnTo>
                  <a:lnTo>
                    <a:pt x="225" y="97"/>
                  </a:lnTo>
                  <a:lnTo>
                    <a:pt x="223" y="86"/>
                  </a:lnTo>
                  <a:lnTo>
                    <a:pt x="220" y="75"/>
                  </a:lnTo>
                  <a:lnTo>
                    <a:pt x="216" y="64"/>
                  </a:lnTo>
                  <a:lnTo>
                    <a:pt x="211" y="55"/>
                  </a:lnTo>
                  <a:lnTo>
                    <a:pt x="205" y="47"/>
                  </a:lnTo>
                  <a:lnTo>
                    <a:pt x="198" y="37"/>
                  </a:lnTo>
                  <a:lnTo>
                    <a:pt x="190" y="29"/>
                  </a:lnTo>
                  <a:lnTo>
                    <a:pt x="182" y="22"/>
                  </a:lnTo>
                  <a:lnTo>
                    <a:pt x="173" y="16"/>
                  </a:lnTo>
                  <a:lnTo>
                    <a:pt x="162" y="10"/>
                  </a:lnTo>
                  <a:lnTo>
                    <a:pt x="153" y="6"/>
                  </a:lnTo>
                  <a:lnTo>
                    <a:pt x="153" y="6"/>
                  </a:lnTo>
                  <a:lnTo>
                    <a:pt x="142" y="4"/>
                  </a:lnTo>
                  <a:lnTo>
                    <a:pt x="132" y="1"/>
                  </a:lnTo>
                  <a:lnTo>
                    <a:pt x="123" y="0"/>
                  </a:lnTo>
                  <a:lnTo>
                    <a:pt x="113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6" name="Freeform 646"/>
            <p:cNvSpPr/>
            <p:nvPr/>
          </p:nvSpPr>
          <p:spPr bwMode="auto">
            <a:xfrm>
              <a:off x="1826790" y="3411923"/>
              <a:ext cx="305766" cy="328664"/>
            </a:xfrm>
            <a:custGeom>
              <a:avLst/>
              <a:gdLst>
                <a:gd name="T0" fmla="*/ 113 w 227"/>
                <a:gd name="T1" fmla="*/ 0 h 244"/>
                <a:gd name="T2" fmla="*/ 80 w 227"/>
                <a:gd name="T3" fmla="*/ 5 h 244"/>
                <a:gd name="T4" fmla="*/ 49 w 227"/>
                <a:gd name="T5" fmla="*/ 20 h 244"/>
                <a:gd name="T6" fmla="*/ 24 w 227"/>
                <a:gd name="T7" fmla="*/ 43 h 244"/>
                <a:gd name="T8" fmla="*/ 7 w 227"/>
                <a:gd name="T9" fmla="*/ 74 h 244"/>
                <a:gd name="T10" fmla="*/ 3 w 227"/>
                <a:gd name="T11" fmla="*/ 85 h 244"/>
                <a:gd name="T12" fmla="*/ 0 w 227"/>
                <a:gd name="T13" fmla="*/ 106 h 244"/>
                <a:gd name="T14" fmla="*/ 0 w 227"/>
                <a:gd name="T15" fmla="*/ 126 h 244"/>
                <a:gd name="T16" fmla="*/ 5 w 227"/>
                <a:gd name="T17" fmla="*/ 147 h 244"/>
                <a:gd name="T18" fmla="*/ 13 w 227"/>
                <a:gd name="T19" fmla="*/ 166 h 244"/>
                <a:gd name="T20" fmla="*/ 24 w 227"/>
                <a:gd name="T21" fmla="*/ 183 h 244"/>
                <a:gd name="T22" fmla="*/ 39 w 227"/>
                <a:gd name="T23" fmla="*/ 198 h 244"/>
                <a:gd name="T24" fmla="*/ 55 w 227"/>
                <a:gd name="T25" fmla="*/ 211 h 244"/>
                <a:gd name="T26" fmla="*/ 61 w 227"/>
                <a:gd name="T27" fmla="*/ 229 h 244"/>
                <a:gd name="T28" fmla="*/ 61 w 227"/>
                <a:gd name="T29" fmla="*/ 232 h 244"/>
                <a:gd name="T30" fmla="*/ 63 w 227"/>
                <a:gd name="T31" fmla="*/ 238 h 244"/>
                <a:gd name="T32" fmla="*/ 73 w 227"/>
                <a:gd name="T33" fmla="*/ 243 h 244"/>
                <a:gd name="T34" fmla="*/ 76 w 227"/>
                <a:gd name="T35" fmla="*/ 244 h 244"/>
                <a:gd name="T36" fmla="*/ 81 w 227"/>
                <a:gd name="T37" fmla="*/ 241 h 244"/>
                <a:gd name="T38" fmla="*/ 85 w 227"/>
                <a:gd name="T39" fmla="*/ 237 h 244"/>
                <a:gd name="T40" fmla="*/ 89 w 227"/>
                <a:gd name="T41" fmla="*/ 224 h 244"/>
                <a:gd name="T42" fmla="*/ 113 w 227"/>
                <a:gd name="T43" fmla="*/ 226 h 244"/>
                <a:gd name="T44" fmla="*/ 131 w 227"/>
                <a:gd name="T45" fmla="*/ 225 h 244"/>
                <a:gd name="T46" fmla="*/ 163 w 227"/>
                <a:gd name="T47" fmla="*/ 216 h 244"/>
                <a:gd name="T48" fmla="*/ 190 w 227"/>
                <a:gd name="T49" fmla="*/ 195 h 244"/>
                <a:gd name="T50" fmla="*/ 212 w 227"/>
                <a:gd name="T51" fmla="*/ 168 h 244"/>
                <a:gd name="T52" fmla="*/ 220 w 227"/>
                <a:gd name="T53" fmla="*/ 152 h 244"/>
                <a:gd name="T54" fmla="*/ 225 w 227"/>
                <a:gd name="T55" fmla="*/ 129 h 244"/>
                <a:gd name="T56" fmla="*/ 227 w 227"/>
                <a:gd name="T57" fmla="*/ 108 h 244"/>
                <a:gd name="T58" fmla="*/ 223 w 227"/>
                <a:gd name="T59" fmla="*/ 86 h 244"/>
                <a:gd name="T60" fmla="*/ 216 w 227"/>
                <a:gd name="T61" fmla="*/ 64 h 244"/>
                <a:gd name="T62" fmla="*/ 205 w 227"/>
                <a:gd name="T63" fmla="*/ 47 h 244"/>
                <a:gd name="T64" fmla="*/ 190 w 227"/>
                <a:gd name="T65" fmla="*/ 29 h 244"/>
                <a:gd name="T66" fmla="*/ 173 w 227"/>
                <a:gd name="T67" fmla="*/ 16 h 244"/>
                <a:gd name="T68" fmla="*/ 153 w 227"/>
                <a:gd name="T69" fmla="*/ 6 h 244"/>
                <a:gd name="T70" fmla="*/ 142 w 227"/>
                <a:gd name="T71" fmla="*/ 4 h 244"/>
                <a:gd name="T72" fmla="*/ 123 w 227"/>
                <a:gd name="T73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7" h="244">
                  <a:moveTo>
                    <a:pt x="113" y="0"/>
                  </a:moveTo>
                  <a:lnTo>
                    <a:pt x="113" y="0"/>
                  </a:lnTo>
                  <a:lnTo>
                    <a:pt x="96" y="1"/>
                  </a:lnTo>
                  <a:lnTo>
                    <a:pt x="80" y="5"/>
                  </a:lnTo>
                  <a:lnTo>
                    <a:pt x="63" y="10"/>
                  </a:lnTo>
                  <a:lnTo>
                    <a:pt x="49" y="20"/>
                  </a:lnTo>
                  <a:lnTo>
                    <a:pt x="35" y="31"/>
                  </a:lnTo>
                  <a:lnTo>
                    <a:pt x="24" y="43"/>
                  </a:lnTo>
                  <a:lnTo>
                    <a:pt x="13" y="58"/>
                  </a:lnTo>
                  <a:lnTo>
                    <a:pt x="7" y="74"/>
                  </a:lnTo>
                  <a:lnTo>
                    <a:pt x="7" y="74"/>
                  </a:lnTo>
                  <a:lnTo>
                    <a:pt x="3" y="85"/>
                  </a:lnTo>
                  <a:lnTo>
                    <a:pt x="1" y="95"/>
                  </a:lnTo>
                  <a:lnTo>
                    <a:pt x="0" y="106"/>
                  </a:lnTo>
                  <a:lnTo>
                    <a:pt x="0" y="117"/>
                  </a:lnTo>
                  <a:lnTo>
                    <a:pt x="0" y="126"/>
                  </a:lnTo>
                  <a:lnTo>
                    <a:pt x="3" y="137"/>
                  </a:lnTo>
                  <a:lnTo>
                    <a:pt x="5" y="147"/>
                  </a:lnTo>
                  <a:lnTo>
                    <a:pt x="8" y="156"/>
                  </a:lnTo>
                  <a:lnTo>
                    <a:pt x="13" y="166"/>
                  </a:lnTo>
                  <a:lnTo>
                    <a:pt x="18" y="175"/>
                  </a:lnTo>
                  <a:lnTo>
                    <a:pt x="24" y="183"/>
                  </a:lnTo>
                  <a:lnTo>
                    <a:pt x="31" y="191"/>
                  </a:lnTo>
                  <a:lnTo>
                    <a:pt x="39" y="198"/>
                  </a:lnTo>
                  <a:lnTo>
                    <a:pt x="47" y="205"/>
                  </a:lnTo>
                  <a:lnTo>
                    <a:pt x="55" y="211"/>
                  </a:lnTo>
                  <a:lnTo>
                    <a:pt x="66" y="216"/>
                  </a:lnTo>
                  <a:lnTo>
                    <a:pt x="61" y="229"/>
                  </a:lnTo>
                  <a:lnTo>
                    <a:pt x="61" y="229"/>
                  </a:lnTo>
                  <a:lnTo>
                    <a:pt x="61" y="232"/>
                  </a:lnTo>
                  <a:lnTo>
                    <a:pt x="61" y="236"/>
                  </a:lnTo>
                  <a:lnTo>
                    <a:pt x="63" y="238"/>
                  </a:lnTo>
                  <a:lnTo>
                    <a:pt x="66" y="240"/>
                  </a:lnTo>
                  <a:lnTo>
                    <a:pt x="73" y="243"/>
                  </a:lnTo>
                  <a:lnTo>
                    <a:pt x="73" y="243"/>
                  </a:lnTo>
                  <a:lnTo>
                    <a:pt x="76" y="244"/>
                  </a:lnTo>
                  <a:lnTo>
                    <a:pt x="76" y="244"/>
                  </a:lnTo>
                  <a:lnTo>
                    <a:pt x="81" y="241"/>
                  </a:lnTo>
                  <a:lnTo>
                    <a:pt x="84" y="240"/>
                  </a:lnTo>
                  <a:lnTo>
                    <a:pt x="85" y="237"/>
                  </a:lnTo>
                  <a:lnTo>
                    <a:pt x="89" y="224"/>
                  </a:lnTo>
                  <a:lnTo>
                    <a:pt x="89" y="224"/>
                  </a:lnTo>
                  <a:lnTo>
                    <a:pt x="101" y="226"/>
                  </a:lnTo>
                  <a:lnTo>
                    <a:pt x="113" y="226"/>
                  </a:lnTo>
                  <a:lnTo>
                    <a:pt x="113" y="226"/>
                  </a:lnTo>
                  <a:lnTo>
                    <a:pt x="131" y="225"/>
                  </a:lnTo>
                  <a:lnTo>
                    <a:pt x="147" y="221"/>
                  </a:lnTo>
                  <a:lnTo>
                    <a:pt x="163" y="216"/>
                  </a:lnTo>
                  <a:lnTo>
                    <a:pt x="177" y="206"/>
                  </a:lnTo>
                  <a:lnTo>
                    <a:pt x="190" y="195"/>
                  </a:lnTo>
                  <a:lnTo>
                    <a:pt x="202" y="183"/>
                  </a:lnTo>
                  <a:lnTo>
                    <a:pt x="212" y="168"/>
                  </a:lnTo>
                  <a:lnTo>
                    <a:pt x="220" y="152"/>
                  </a:lnTo>
                  <a:lnTo>
                    <a:pt x="220" y="152"/>
                  </a:lnTo>
                  <a:lnTo>
                    <a:pt x="223" y="141"/>
                  </a:lnTo>
                  <a:lnTo>
                    <a:pt x="225" y="129"/>
                  </a:lnTo>
                  <a:lnTo>
                    <a:pt x="227" y="118"/>
                  </a:lnTo>
                  <a:lnTo>
                    <a:pt x="227" y="108"/>
                  </a:lnTo>
                  <a:lnTo>
                    <a:pt x="225" y="97"/>
                  </a:lnTo>
                  <a:lnTo>
                    <a:pt x="223" y="86"/>
                  </a:lnTo>
                  <a:lnTo>
                    <a:pt x="220" y="75"/>
                  </a:lnTo>
                  <a:lnTo>
                    <a:pt x="216" y="64"/>
                  </a:lnTo>
                  <a:lnTo>
                    <a:pt x="211" y="55"/>
                  </a:lnTo>
                  <a:lnTo>
                    <a:pt x="205" y="47"/>
                  </a:lnTo>
                  <a:lnTo>
                    <a:pt x="198" y="37"/>
                  </a:lnTo>
                  <a:lnTo>
                    <a:pt x="190" y="29"/>
                  </a:lnTo>
                  <a:lnTo>
                    <a:pt x="182" y="22"/>
                  </a:lnTo>
                  <a:lnTo>
                    <a:pt x="173" y="16"/>
                  </a:lnTo>
                  <a:lnTo>
                    <a:pt x="162" y="10"/>
                  </a:lnTo>
                  <a:lnTo>
                    <a:pt x="153" y="6"/>
                  </a:lnTo>
                  <a:lnTo>
                    <a:pt x="153" y="6"/>
                  </a:lnTo>
                  <a:lnTo>
                    <a:pt x="142" y="4"/>
                  </a:lnTo>
                  <a:lnTo>
                    <a:pt x="132" y="1"/>
                  </a:lnTo>
                  <a:lnTo>
                    <a:pt x="123" y="0"/>
                  </a:lnTo>
                  <a:lnTo>
                    <a:pt x="11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7" name="Freeform 647"/>
            <p:cNvSpPr/>
            <p:nvPr/>
          </p:nvSpPr>
          <p:spPr bwMode="auto">
            <a:xfrm>
              <a:off x="1778298" y="3456373"/>
              <a:ext cx="304418" cy="305766"/>
            </a:xfrm>
            <a:custGeom>
              <a:avLst/>
              <a:gdLst>
                <a:gd name="T0" fmla="*/ 74 w 226"/>
                <a:gd name="T1" fmla="*/ 220 h 227"/>
                <a:gd name="T2" fmla="*/ 54 w 226"/>
                <a:gd name="T3" fmla="*/ 211 h 227"/>
                <a:gd name="T4" fmla="*/ 36 w 226"/>
                <a:gd name="T5" fmla="*/ 197 h 227"/>
                <a:gd name="T6" fmla="*/ 21 w 226"/>
                <a:gd name="T7" fmla="*/ 181 h 227"/>
                <a:gd name="T8" fmla="*/ 10 w 226"/>
                <a:gd name="T9" fmla="*/ 162 h 227"/>
                <a:gd name="T10" fmla="*/ 4 w 226"/>
                <a:gd name="T11" fmla="*/ 142 h 227"/>
                <a:gd name="T12" fmla="*/ 0 w 226"/>
                <a:gd name="T13" fmla="*/ 120 h 227"/>
                <a:gd name="T14" fmla="*/ 1 w 226"/>
                <a:gd name="T15" fmla="*/ 97 h 227"/>
                <a:gd name="T16" fmla="*/ 6 w 226"/>
                <a:gd name="T17" fmla="*/ 76 h 227"/>
                <a:gd name="T18" fmla="*/ 12 w 226"/>
                <a:gd name="T19" fmla="*/ 65 h 227"/>
                <a:gd name="T20" fmla="*/ 22 w 226"/>
                <a:gd name="T21" fmla="*/ 45 h 227"/>
                <a:gd name="T22" fmla="*/ 37 w 226"/>
                <a:gd name="T23" fmla="*/ 29 h 227"/>
                <a:gd name="T24" fmla="*/ 55 w 226"/>
                <a:gd name="T25" fmla="*/ 16 h 227"/>
                <a:gd name="T26" fmla="*/ 75 w 226"/>
                <a:gd name="T27" fmla="*/ 7 h 227"/>
                <a:gd name="T28" fmla="*/ 97 w 226"/>
                <a:gd name="T29" fmla="*/ 2 h 227"/>
                <a:gd name="T30" fmla="*/ 118 w 226"/>
                <a:gd name="T31" fmla="*/ 0 h 227"/>
                <a:gd name="T32" fmla="*/ 141 w 226"/>
                <a:gd name="T33" fmla="*/ 4 h 227"/>
                <a:gd name="T34" fmla="*/ 152 w 226"/>
                <a:gd name="T35" fmla="*/ 7 h 227"/>
                <a:gd name="T36" fmla="*/ 172 w 226"/>
                <a:gd name="T37" fmla="*/ 18 h 227"/>
                <a:gd name="T38" fmla="*/ 190 w 226"/>
                <a:gd name="T39" fmla="*/ 31 h 227"/>
                <a:gd name="T40" fmla="*/ 205 w 226"/>
                <a:gd name="T41" fmla="*/ 48 h 227"/>
                <a:gd name="T42" fmla="*/ 216 w 226"/>
                <a:gd name="T43" fmla="*/ 66 h 227"/>
                <a:gd name="T44" fmla="*/ 224 w 226"/>
                <a:gd name="T45" fmla="*/ 87 h 227"/>
                <a:gd name="T46" fmla="*/ 226 w 226"/>
                <a:gd name="T47" fmla="*/ 108 h 227"/>
                <a:gd name="T48" fmla="*/ 225 w 226"/>
                <a:gd name="T49" fmla="*/ 131 h 227"/>
                <a:gd name="T50" fmla="*/ 220 w 226"/>
                <a:gd name="T51" fmla="*/ 153 h 227"/>
                <a:gd name="T52" fmla="*/ 216 w 226"/>
                <a:gd name="T53" fmla="*/ 164 h 227"/>
                <a:gd name="T54" fmla="*/ 203 w 226"/>
                <a:gd name="T55" fmla="*/ 183 h 227"/>
                <a:gd name="T56" fmla="*/ 189 w 226"/>
                <a:gd name="T57" fmla="*/ 199 h 227"/>
                <a:gd name="T58" fmla="*/ 171 w 226"/>
                <a:gd name="T59" fmla="*/ 212 h 227"/>
                <a:gd name="T60" fmla="*/ 151 w 226"/>
                <a:gd name="T61" fmla="*/ 222 h 227"/>
                <a:gd name="T62" fmla="*/ 129 w 226"/>
                <a:gd name="T63" fmla="*/ 227 h 227"/>
                <a:gd name="T64" fmla="*/ 108 w 226"/>
                <a:gd name="T65" fmla="*/ 227 h 227"/>
                <a:gd name="T66" fmla="*/ 86 w 226"/>
                <a:gd name="T67" fmla="*/ 224 h 227"/>
                <a:gd name="T68" fmla="*/ 74 w 226"/>
                <a:gd name="T69" fmla="*/ 22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26" h="227">
                  <a:moveTo>
                    <a:pt x="74" y="220"/>
                  </a:moveTo>
                  <a:lnTo>
                    <a:pt x="74" y="220"/>
                  </a:lnTo>
                  <a:lnTo>
                    <a:pt x="63" y="216"/>
                  </a:lnTo>
                  <a:lnTo>
                    <a:pt x="54" y="211"/>
                  </a:lnTo>
                  <a:lnTo>
                    <a:pt x="44" y="204"/>
                  </a:lnTo>
                  <a:lnTo>
                    <a:pt x="36" y="197"/>
                  </a:lnTo>
                  <a:lnTo>
                    <a:pt x="28" y="189"/>
                  </a:lnTo>
                  <a:lnTo>
                    <a:pt x="21" y="181"/>
                  </a:lnTo>
                  <a:lnTo>
                    <a:pt x="16" y="172"/>
                  </a:lnTo>
                  <a:lnTo>
                    <a:pt x="10" y="162"/>
                  </a:lnTo>
                  <a:lnTo>
                    <a:pt x="6" y="151"/>
                  </a:lnTo>
                  <a:lnTo>
                    <a:pt x="4" y="142"/>
                  </a:lnTo>
                  <a:lnTo>
                    <a:pt x="1" y="131"/>
                  </a:lnTo>
                  <a:lnTo>
                    <a:pt x="0" y="120"/>
                  </a:lnTo>
                  <a:lnTo>
                    <a:pt x="0" y="108"/>
                  </a:lnTo>
                  <a:lnTo>
                    <a:pt x="1" y="97"/>
                  </a:lnTo>
                  <a:lnTo>
                    <a:pt x="4" y="87"/>
                  </a:lnTo>
                  <a:lnTo>
                    <a:pt x="6" y="76"/>
                  </a:lnTo>
                  <a:lnTo>
                    <a:pt x="6" y="76"/>
                  </a:lnTo>
                  <a:lnTo>
                    <a:pt x="12" y="65"/>
                  </a:lnTo>
                  <a:lnTo>
                    <a:pt x="17" y="54"/>
                  </a:lnTo>
                  <a:lnTo>
                    <a:pt x="22" y="45"/>
                  </a:lnTo>
                  <a:lnTo>
                    <a:pt x="31" y="37"/>
                  </a:lnTo>
                  <a:lnTo>
                    <a:pt x="37" y="29"/>
                  </a:lnTo>
                  <a:lnTo>
                    <a:pt x="47" y="22"/>
                  </a:lnTo>
                  <a:lnTo>
                    <a:pt x="55" y="16"/>
                  </a:lnTo>
                  <a:lnTo>
                    <a:pt x="66" y="11"/>
                  </a:lnTo>
                  <a:lnTo>
                    <a:pt x="75" y="7"/>
                  </a:lnTo>
                  <a:lnTo>
                    <a:pt x="86" y="4"/>
                  </a:lnTo>
                  <a:lnTo>
                    <a:pt x="97" y="2"/>
                  </a:lnTo>
                  <a:lnTo>
                    <a:pt x="108" y="0"/>
                  </a:lnTo>
                  <a:lnTo>
                    <a:pt x="118" y="0"/>
                  </a:lnTo>
                  <a:lnTo>
                    <a:pt x="129" y="2"/>
                  </a:lnTo>
                  <a:lnTo>
                    <a:pt x="141" y="4"/>
                  </a:lnTo>
                  <a:lnTo>
                    <a:pt x="152" y="7"/>
                  </a:lnTo>
                  <a:lnTo>
                    <a:pt x="152" y="7"/>
                  </a:lnTo>
                  <a:lnTo>
                    <a:pt x="163" y="12"/>
                  </a:lnTo>
                  <a:lnTo>
                    <a:pt x="172" y="18"/>
                  </a:lnTo>
                  <a:lnTo>
                    <a:pt x="182" y="25"/>
                  </a:lnTo>
                  <a:lnTo>
                    <a:pt x="190" y="31"/>
                  </a:lnTo>
                  <a:lnTo>
                    <a:pt x="198" y="39"/>
                  </a:lnTo>
                  <a:lnTo>
                    <a:pt x="205" y="48"/>
                  </a:lnTo>
                  <a:lnTo>
                    <a:pt x="211" y="57"/>
                  </a:lnTo>
                  <a:lnTo>
                    <a:pt x="216" y="66"/>
                  </a:lnTo>
                  <a:lnTo>
                    <a:pt x="220" y="76"/>
                  </a:lnTo>
                  <a:lnTo>
                    <a:pt x="224" y="87"/>
                  </a:lnTo>
                  <a:lnTo>
                    <a:pt x="225" y="97"/>
                  </a:lnTo>
                  <a:lnTo>
                    <a:pt x="226" y="108"/>
                  </a:lnTo>
                  <a:lnTo>
                    <a:pt x="226" y="119"/>
                  </a:lnTo>
                  <a:lnTo>
                    <a:pt x="225" y="131"/>
                  </a:lnTo>
                  <a:lnTo>
                    <a:pt x="224" y="142"/>
                  </a:lnTo>
                  <a:lnTo>
                    <a:pt x="220" y="153"/>
                  </a:lnTo>
                  <a:lnTo>
                    <a:pt x="220" y="153"/>
                  </a:lnTo>
                  <a:lnTo>
                    <a:pt x="216" y="164"/>
                  </a:lnTo>
                  <a:lnTo>
                    <a:pt x="210" y="173"/>
                  </a:lnTo>
                  <a:lnTo>
                    <a:pt x="203" y="183"/>
                  </a:lnTo>
                  <a:lnTo>
                    <a:pt x="197" y="192"/>
                  </a:lnTo>
                  <a:lnTo>
                    <a:pt x="189" y="199"/>
                  </a:lnTo>
                  <a:lnTo>
                    <a:pt x="179" y="205"/>
                  </a:lnTo>
                  <a:lnTo>
                    <a:pt x="171" y="212"/>
                  </a:lnTo>
                  <a:lnTo>
                    <a:pt x="162" y="218"/>
                  </a:lnTo>
                  <a:lnTo>
                    <a:pt x="151" y="222"/>
                  </a:lnTo>
                  <a:lnTo>
                    <a:pt x="140" y="224"/>
                  </a:lnTo>
                  <a:lnTo>
                    <a:pt x="129" y="227"/>
                  </a:lnTo>
                  <a:lnTo>
                    <a:pt x="118" y="227"/>
                  </a:lnTo>
                  <a:lnTo>
                    <a:pt x="108" y="227"/>
                  </a:lnTo>
                  <a:lnTo>
                    <a:pt x="97" y="227"/>
                  </a:lnTo>
                  <a:lnTo>
                    <a:pt x="86" y="224"/>
                  </a:lnTo>
                  <a:lnTo>
                    <a:pt x="74" y="220"/>
                  </a:lnTo>
                  <a:lnTo>
                    <a:pt x="74" y="2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8" name="Freeform 648"/>
            <p:cNvSpPr/>
            <p:nvPr/>
          </p:nvSpPr>
          <p:spPr bwMode="auto">
            <a:xfrm>
              <a:off x="1786380" y="3467149"/>
              <a:ext cx="288255" cy="285561"/>
            </a:xfrm>
            <a:custGeom>
              <a:avLst/>
              <a:gdLst>
                <a:gd name="T0" fmla="*/ 70 w 214"/>
                <a:gd name="T1" fmla="*/ 206 h 212"/>
                <a:gd name="T2" fmla="*/ 52 w 214"/>
                <a:gd name="T3" fmla="*/ 197 h 212"/>
                <a:gd name="T4" fmla="*/ 34 w 214"/>
                <a:gd name="T5" fmla="*/ 184 h 212"/>
                <a:gd name="T6" fmla="*/ 21 w 214"/>
                <a:gd name="T7" fmla="*/ 169 h 212"/>
                <a:gd name="T8" fmla="*/ 11 w 214"/>
                <a:gd name="T9" fmla="*/ 152 h 212"/>
                <a:gd name="T10" fmla="*/ 4 w 214"/>
                <a:gd name="T11" fmla="*/ 131 h 212"/>
                <a:gd name="T12" fmla="*/ 0 w 214"/>
                <a:gd name="T13" fmla="*/ 111 h 212"/>
                <a:gd name="T14" fmla="*/ 2 w 214"/>
                <a:gd name="T15" fmla="*/ 91 h 212"/>
                <a:gd name="T16" fmla="*/ 7 w 214"/>
                <a:gd name="T17" fmla="*/ 69 h 212"/>
                <a:gd name="T18" fmla="*/ 11 w 214"/>
                <a:gd name="T19" fmla="*/ 60 h 212"/>
                <a:gd name="T20" fmla="*/ 22 w 214"/>
                <a:gd name="T21" fmla="*/ 42 h 212"/>
                <a:gd name="T22" fmla="*/ 37 w 214"/>
                <a:gd name="T23" fmla="*/ 26 h 212"/>
                <a:gd name="T24" fmla="*/ 53 w 214"/>
                <a:gd name="T25" fmla="*/ 14 h 212"/>
                <a:gd name="T26" fmla="*/ 72 w 214"/>
                <a:gd name="T27" fmla="*/ 6 h 212"/>
                <a:gd name="T28" fmla="*/ 92 w 214"/>
                <a:gd name="T29" fmla="*/ 0 h 212"/>
                <a:gd name="T30" fmla="*/ 112 w 214"/>
                <a:gd name="T31" fmla="*/ 0 h 212"/>
                <a:gd name="T32" fmla="*/ 133 w 214"/>
                <a:gd name="T33" fmla="*/ 3 h 212"/>
                <a:gd name="T34" fmla="*/ 143 w 214"/>
                <a:gd name="T35" fmla="*/ 6 h 212"/>
                <a:gd name="T36" fmla="*/ 164 w 214"/>
                <a:gd name="T37" fmla="*/ 15 h 212"/>
                <a:gd name="T38" fmla="*/ 180 w 214"/>
                <a:gd name="T39" fmla="*/ 29 h 212"/>
                <a:gd name="T40" fmla="*/ 193 w 214"/>
                <a:gd name="T41" fmla="*/ 44 h 212"/>
                <a:gd name="T42" fmla="*/ 204 w 214"/>
                <a:gd name="T43" fmla="*/ 61 h 212"/>
                <a:gd name="T44" fmla="*/ 211 w 214"/>
                <a:gd name="T45" fmla="*/ 80 h 212"/>
                <a:gd name="T46" fmla="*/ 214 w 214"/>
                <a:gd name="T47" fmla="*/ 100 h 212"/>
                <a:gd name="T48" fmla="*/ 212 w 214"/>
                <a:gd name="T49" fmla="*/ 122 h 212"/>
                <a:gd name="T50" fmla="*/ 207 w 214"/>
                <a:gd name="T51" fmla="*/ 142 h 212"/>
                <a:gd name="T52" fmla="*/ 203 w 214"/>
                <a:gd name="T53" fmla="*/ 153 h 212"/>
                <a:gd name="T54" fmla="*/ 192 w 214"/>
                <a:gd name="T55" fmla="*/ 170 h 212"/>
                <a:gd name="T56" fmla="*/ 177 w 214"/>
                <a:gd name="T57" fmla="*/ 185 h 212"/>
                <a:gd name="T58" fmla="*/ 161 w 214"/>
                <a:gd name="T59" fmla="*/ 197 h 212"/>
                <a:gd name="T60" fmla="*/ 142 w 214"/>
                <a:gd name="T61" fmla="*/ 207 h 212"/>
                <a:gd name="T62" fmla="*/ 123 w 214"/>
                <a:gd name="T63" fmla="*/ 211 h 212"/>
                <a:gd name="T64" fmla="*/ 102 w 214"/>
                <a:gd name="T65" fmla="*/ 212 h 212"/>
                <a:gd name="T66" fmla="*/ 81 w 214"/>
                <a:gd name="T67" fmla="*/ 210 h 212"/>
                <a:gd name="T68" fmla="*/ 70 w 214"/>
                <a:gd name="T69" fmla="*/ 206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4" h="212">
                  <a:moveTo>
                    <a:pt x="70" y="206"/>
                  </a:moveTo>
                  <a:lnTo>
                    <a:pt x="70" y="206"/>
                  </a:lnTo>
                  <a:lnTo>
                    <a:pt x="61" y="202"/>
                  </a:lnTo>
                  <a:lnTo>
                    <a:pt x="52" y="197"/>
                  </a:lnTo>
                  <a:lnTo>
                    <a:pt x="42" y="191"/>
                  </a:lnTo>
                  <a:lnTo>
                    <a:pt x="34" y="184"/>
                  </a:lnTo>
                  <a:lnTo>
                    <a:pt x="27" y="177"/>
                  </a:lnTo>
                  <a:lnTo>
                    <a:pt x="21" y="169"/>
                  </a:lnTo>
                  <a:lnTo>
                    <a:pt x="15" y="160"/>
                  </a:lnTo>
                  <a:lnTo>
                    <a:pt x="11" y="152"/>
                  </a:lnTo>
                  <a:lnTo>
                    <a:pt x="7" y="142"/>
                  </a:lnTo>
                  <a:lnTo>
                    <a:pt x="4" y="131"/>
                  </a:lnTo>
                  <a:lnTo>
                    <a:pt x="2" y="122"/>
                  </a:lnTo>
                  <a:lnTo>
                    <a:pt x="0" y="111"/>
                  </a:lnTo>
                  <a:lnTo>
                    <a:pt x="0" y="102"/>
                  </a:lnTo>
                  <a:lnTo>
                    <a:pt x="2" y="91"/>
                  </a:lnTo>
                  <a:lnTo>
                    <a:pt x="4" y="80"/>
                  </a:lnTo>
                  <a:lnTo>
                    <a:pt x="7" y="69"/>
                  </a:lnTo>
                  <a:lnTo>
                    <a:pt x="7" y="69"/>
                  </a:lnTo>
                  <a:lnTo>
                    <a:pt x="11" y="60"/>
                  </a:lnTo>
                  <a:lnTo>
                    <a:pt x="16" y="50"/>
                  </a:lnTo>
                  <a:lnTo>
                    <a:pt x="22" y="42"/>
                  </a:lnTo>
                  <a:lnTo>
                    <a:pt x="29" y="34"/>
                  </a:lnTo>
                  <a:lnTo>
                    <a:pt x="37" y="26"/>
                  </a:lnTo>
                  <a:lnTo>
                    <a:pt x="45" y="21"/>
                  </a:lnTo>
                  <a:lnTo>
                    <a:pt x="53" y="14"/>
                  </a:lnTo>
                  <a:lnTo>
                    <a:pt x="62" y="10"/>
                  </a:lnTo>
                  <a:lnTo>
                    <a:pt x="72" y="6"/>
                  </a:lnTo>
                  <a:lnTo>
                    <a:pt x="81" y="3"/>
                  </a:lnTo>
                  <a:lnTo>
                    <a:pt x="92" y="0"/>
                  </a:lnTo>
                  <a:lnTo>
                    <a:pt x="102" y="0"/>
                  </a:lnTo>
                  <a:lnTo>
                    <a:pt x="112" y="0"/>
                  </a:lnTo>
                  <a:lnTo>
                    <a:pt x="123" y="0"/>
                  </a:lnTo>
                  <a:lnTo>
                    <a:pt x="133" y="3"/>
                  </a:lnTo>
                  <a:lnTo>
                    <a:pt x="143" y="6"/>
                  </a:lnTo>
                  <a:lnTo>
                    <a:pt x="143" y="6"/>
                  </a:lnTo>
                  <a:lnTo>
                    <a:pt x="154" y="10"/>
                  </a:lnTo>
                  <a:lnTo>
                    <a:pt x="164" y="15"/>
                  </a:lnTo>
                  <a:lnTo>
                    <a:pt x="172" y="22"/>
                  </a:lnTo>
                  <a:lnTo>
                    <a:pt x="180" y="29"/>
                  </a:lnTo>
                  <a:lnTo>
                    <a:pt x="187" y="35"/>
                  </a:lnTo>
                  <a:lnTo>
                    <a:pt x="193" y="44"/>
                  </a:lnTo>
                  <a:lnTo>
                    <a:pt x="199" y="52"/>
                  </a:lnTo>
                  <a:lnTo>
                    <a:pt x="204" y="61"/>
                  </a:lnTo>
                  <a:lnTo>
                    <a:pt x="207" y="71"/>
                  </a:lnTo>
                  <a:lnTo>
                    <a:pt x="211" y="80"/>
                  </a:lnTo>
                  <a:lnTo>
                    <a:pt x="212" y="91"/>
                  </a:lnTo>
                  <a:lnTo>
                    <a:pt x="214" y="100"/>
                  </a:lnTo>
                  <a:lnTo>
                    <a:pt x="214" y="111"/>
                  </a:lnTo>
                  <a:lnTo>
                    <a:pt x="212" y="122"/>
                  </a:lnTo>
                  <a:lnTo>
                    <a:pt x="211" y="133"/>
                  </a:lnTo>
                  <a:lnTo>
                    <a:pt x="207" y="142"/>
                  </a:lnTo>
                  <a:lnTo>
                    <a:pt x="207" y="142"/>
                  </a:lnTo>
                  <a:lnTo>
                    <a:pt x="203" y="153"/>
                  </a:lnTo>
                  <a:lnTo>
                    <a:pt x="197" y="162"/>
                  </a:lnTo>
                  <a:lnTo>
                    <a:pt x="192" y="170"/>
                  </a:lnTo>
                  <a:lnTo>
                    <a:pt x="185" y="179"/>
                  </a:lnTo>
                  <a:lnTo>
                    <a:pt x="177" y="185"/>
                  </a:lnTo>
                  <a:lnTo>
                    <a:pt x="169" y="192"/>
                  </a:lnTo>
                  <a:lnTo>
                    <a:pt x="161" y="197"/>
                  </a:lnTo>
                  <a:lnTo>
                    <a:pt x="151" y="203"/>
                  </a:lnTo>
                  <a:lnTo>
                    <a:pt x="142" y="207"/>
                  </a:lnTo>
                  <a:lnTo>
                    <a:pt x="133" y="210"/>
                  </a:lnTo>
                  <a:lnTo>
                    <a:pt x="123" y="211"/>
                  </a:lnTo>
                  <a:lnTo>
                    <a:pt x="112" y="212"/>
                  </a:lnTo>
                  <a:lnTo>
                    <a:pt x="102" y="212"/>
                  </a:lnTo>
                  <a:lnTo>
                    <a:pt x="92" y="211"/>
                  </a:lnTo>
                  <a:lnTo>
                    <a:pt x="81" y="210"/>
                  </a:lnTo>
                  <a:lnTo>
                    <a:pt x="70" y="206"/>
                  </a:lnTo>
                  <a:lnTo>
                    <a:pt x="70" y="206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9" name="Freeform 649"/>
            <p:cNvSpPr/>
            <p:nvPr/>
          </p:nvSpPr>
          <p:spPr bwMode="auto">
            <a:xfrm>
              <a:off x="1828136" y="3508905"/>
              <a:ext cx="204742" cy="202048"/>
            </a:xfrm>
            <a:custGeom>
              <a:avLst/>
              <a:gdLst>
                <a:gd name="T0" fmla="*/ 50 w 152"/>
                <a:gd name="T1" fmla="*/ 146 h 150"/>
                <a:gd name="T2" fmla="*/ 50 w 152"/>
                <a:gd name="T3" fmla="*/ 146 h 150"/>
                <a:gd name="T4" fmla="*/ 37 w 152"/>
                <a:gd name="T5" fmla="*/ 139 h 150"/>
                <a:gd name="T6" fmla="*/ 25 w 152"/>
                <a:gd name="T7" fmla="*/ 130 h 150"/>
                <a:gd name="T8" fmla="*/ 15 w 152"/>
                <a:gd name="T9" fmla="*/ 119 h 150"/>
                <a:gd name="T10" fmla="*/ 8 w 152"/>
                <a:gd name="T11" fmla="*/ 107 h 150"/>
                <a:gd name="T12" fmla="*/ 3 w 152"/>
                <a:gd name="T13" fmla="*/ 94 h 150"/>
                <a:gd name="T14" fmla="*/ 0 w 152"/>
                <a:gd name="T15" fmla="*/ 79 h 150"/>
                <a:gd name="T16" fmla="*/ 2 w 152"/>
                <a:gd name="T17" fmla="*/ 64 h 150"/>
                <a:gd name="T18" fmla="*/ 6 w 152"/>
                <a:gd name="T19" fmla="*/ 49 h 150"/>
                <a:gd name="T20" fmla="*/ 6 w 152"/>
                <a:gd name="T21" fmla="*/ 49 h 150"/>
                <a:gd name="T22" fmla="*/ 12 w 152"/>
                <a:gd name="T23" fmla="*/ 36 h 150"/>
                <a:gd name="T24" fmla="*/ 21 w 152"/>
                <a:gd name="T25" fmla="*/ 23 h 150"/>
                <a:gd name="T26" fmla="*/ 31 w 152"/>
                <a:gd name="T27" fmla="*/ 14 h 150"/>
                <a:gd name="T28" fmla="*/ 45 w 152"/>
                <a:gd name="T29" fmla="*/ 7 h 150"/>
                <a:gd name="T30" fmla="*/ 58 w 152"/>
                <a:gd name="T31" fmla="*/ 2 h 150"/>
                <a:gd name="T32" fmla="*/ 72 w 152"/>
                <a:gd name="T33" fmla="*/ 0 h 150"/>
                <a:gd name="T34" fmla="*/ 87 w 152"/>
                <a:gd name="T35" fmla="*/ 0 h 150"/>
                <a:gd name="T36" fmla="*/ 102 w 152"/>
                <a:gd name="T37" fmla="*/ 4 h 150"/>
                <a:gd name="T38" fmla="*/ 102 w 152"/>
                <a:gd name="T39" fmla="*/ 4 h 150"/>
                <a:gd name="T40" fmla="*/ 115 w 152"/>
                <a:gd name="T41" fmla="*/ 11 h 150"/>
                <a:gd name="T42" fmla="*/ 127 w 152"/>
                <a:gd name="T43" fmla="*/ 21 h 150"/>
                <a:gd name="T44" fmla="*/ 137 w 152"/>
                <a:gd name="T45" fmla="*/ 31 h 150"/>
                <a:gd name="T46" fmla="*/ 145 w 152"/>
                <a:gd name="T47" fmla="*/ 44 h 150"/>
                <a:gd name="T48" fmla="*/ 149 w 152"/>
                <a:gd name="T49" fmla="*/ 57 h 150"/>
                <a:gd name="T50" fmla="*/ 152 w 152"/>
                <a:gd name="T51" fmla="*/ 72 h 150"/>
                <a:gd name="T52" fmla="*/ 150 w 152"/>
                <a:gd name="T53" fmla="*/ 87 h 150"/>
                <a:gd name="T54" fmla="*/ 146 w 152"/>
                <a:gd name="T55" fmla="*/ 100 h 150"/>
                <a:gd name="T56" fmla="*/ 146 w 152"/>
                <a:gd name="T57" fmla="*/ 100 h 150"/>
                <a:gd name="T58" fmla="*/ 141 w 152"/>
                <a:gd name="T59" fmla="*/ 115 h 150"/>
                <a:gd name="T60" fmla="*/ 131 w 152"/>
                <a:gd name="T61" fmla="*/ 126 h 150"/>
                <a:gd name="T62" fmla="*/ 120 w 152"/>
                <a:gd name="T63" fmla="*/ 135 h 150"/>
                <a:gd name="T64" fmla="*/ 108 w 152"/>
                <a:gd name="T65" fmla="*/ 144 h 150"/>
                <a:gd name="T66" fmla="*/ 95 w 152"/>
                <a:gd name="T67" fmla="*/ 148 h 150"/>
                <a:gd name="T68" fmla="*/ 80 w 152"/>
                <a:gd name="T69" fmla="*/ 150 h 150"/>
                <a:gd name="T70" fmla="*/ 65 w 152"/>
                <a:gd name="T71" fmla="*/ 150 h 150"/>
                <a:gd name="T72" fmla="*/ 50 w 152"/>
                <a:gd name="T73" fmla="*/ 146 h 150"/>
                <a:gd name="T74" fmla="*/ 50 w 152"/>
                <a:gd name="T75" fmla="*/ 146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50">
                  <a:moveTo>
                    <a:pt x="50" y="146"/>
                  </a:moveTo>
                  <a:lnTo>
                    <a:pt x="50" y="146"/>
                  </a:lnTo>
                  <a:lnTo>
                    <a:pt x="37" y="139"/>
                  </a:lnTo>
                  <a:lnTo>
                    <a:pt x="25" y="130"/>
                  </a:lnTo>
                  <a:lnTo>
                    <a:pt x="15" y="119"/>
                  </a:lnTo>
                  <a:lnTo>
                    <a:pt x="8" y="107"/>
                  </a:lnTo>
                  <a:lnTo>
                    <a:pt x="3" y="94"/>
                  </a:lnTo>
                  <a:lnTo>
                    <a:pt x="0" y="79"/>
                  </a:lnTo>
                  <a:lnTo>
                    <a:pt x="2" y="64"/>
                  </a:lnTo>
                  <a:lnTo>
                    <a:pt x="6" y="49"/>
                  </a:lnTo>
                  <a:lnTo>
                    <a:pt x="6" y="49"/>
                  </a:lnTo>
                  <a:lnTo>
                    <a:pt x="12" y="36"/>
                  </a:lnTo>
                  <a:lnTo>
                    <a:pt x="21" y="23"/>
                  </a:lnTo>
                  <a:lnTo>
                    <a:pt x="31" y="14"/>
                  </a:lnTo>
                  <a:lnTo>
                    <a:pt x="45" y="7"/>
                  </a:lnTo>
                  <a:lnTo>
                    <a:pt x="58" y="2"/>
                  </a:lnTo>
                  <a:lnTo>
                    <a:pt x="72" y="0"/>
                  </a:lnTo>
                  <a:lnTo>
                    <a:pt x="87" y="0"/>
                  </a:lnTo>
                  <a:lnTo>
                    <a:pt x="102" y="4"/>
                  </a:lnTo>
                  <a:lnTo>
                    <a:pt x="102" y="4"/>
                  </a:lnTo>
                  <a:lnTo>
                    <a:pt x="115" y="11"/>
                  </a:lnTo>
                  <a:lnTo>
                    <a:pt x="127" y="21"/>
                  </a:lnTo>
                  <a:lnTo>
                    <a:pt x="137" y="31"/>
                  </a:lnTo>
                  <a:lnTo>
                    <a:pt x="145" y="44"/>
                  </a:lnTo>
                  <a:lnTo>
                    <a:pt x="149" y="57"/>
                  </a:lnTo>
                  <a:lnTo>
                    <a:pt x="152" y="72"/>
                  </a:lnTo>
                  <a:lnTo>
                    <a:pt x="150" y="87"/>
                  </a:lnTo>
                  <a:lnTo>
                    <a:pt x="146" y="100"/>
                  </a:lnTo>
                  <a:lnTo>
                    <a:pt x="146" y="100"/>
                  </a:lnTo>
                  <a:lnTo>
                    <a:pt x="141" y="115"/>
                  </a:lnTo>
                  <a:lnTo>
                    <a:pt x="131" y="126"/>
                  </a:lnTo>
                  <a:lnTo>
                    <a:pt x="120" y="135"/>
                  </a:lnTo>
                  <a:lnTo>
                    <a:pt x="108" y="144"/>
                  </a:lnTo>
                  <a:lnTo>
                    <a:pt x="95" y="148"/>
                  </a:lnTo>
                  <a:lnTo>
                    <a:pt x="80" y="150"/>
                  </a:lnTo>
                  <a:lnTo>
                    <a:pt x="65" y="150"/>
                  </a:lnTo>
                  <a:lnTo>
                    <a:pt x="50" y="146"/>
                  </a:lnTo>
                  <a:lnTo>
                    <a:pt x="50" y="1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</p:grpSp>
      <p:grpSp>
        <p:nvGrpSpPr>
          <p:cNvPr id="110" name="组 109"/>
          <p:cNvGrpSpPr/>
          <p:nvPr/>
        </p:nvGrpSpPr>
        <p:grpSpPr>
          <a:xfrm flipV="1">
            <a:off x="5901707" y="1122561"/>
            <a:ext cx="1824715" cy="2676009"/>
            <a:chOff x="2256477" y="2877169"/>
            <a:chExt cx="1368536" cy="2007007"/>
          </a:xfr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1" name="Freeform 55"/>
            <p:cNvSpPr/>
            <p:nvPr/>
          </p:nvSpPr>
          <p:spPr bwMode="auto">
            <a:xfrm>
              <a:off x="2539344" y="4135253"/>
              <a:ext cx="933460" cy="266703"/>
            </a:xfrm>
            <a:custGeom>
              <a:avLst/>
              <a:gdLst>
                <a:gd name="T0" fmla="*/ 686 w 693"/>
                <a:gd name="T1" fmla="*/ 0 h 198"/>
                <a:gd name="T2" fmla="*/ 0 w 693"/>
                <a:gd name="T3" fmla="*/ 0 h 198"/>
                <a:gd name="T4" fmla="*/ 0 w 693"/>
                <a:gd name="T5" fmla="*/ 0 h 198"/>
                <a:gd name="T6" fmla="*/ 0 w 693"/>
                <a:gd name="T7" fmla="*/ 11 h 198"/>
                <a:gd name="T8" fmla="*/ 0 w 693"/>
                <a:gd name="T9" fmla="*/ 11 h 198"/>
                <a:gd name="T10" fmla="*/ 3 w 693"/>
                <a:gd name="T11" fmla="*/ 21 h 198"/>
                <a:gd name="T12" fmla="*/ 6 w 693"/>
                <a:gd name="T13" fmla="*/ 34 h 198"/>
                <a:gd name="T14" fmla="*/ 11 w 693"/>
                <a:gd name="T15" fmla="*/ 44 h 198"/>
                <a:gd name="T16" fmla="*/ 18 w 693"/>
                <a:gd name="T17" fmla="*/ 57 h 198"/>
                <a:gd name="T18" fmla="*/ 26 w 693"/>
                <a:gd name="T19" fmla="*/ 67 h 198"/>
                <a:gd name="T20" fmla="*/ 35 w 693"/>
                <a:gd name="T21" fmla="*/ 79 h 198"/>
                <a:gd name="T22" fmla="*/ 45 w 693"/>
                <a:gd name="T23" fmla="*/ 92 h 198"/>
                <a:gd name="T24" fmla="*/ 57 w 693"/>
                <a:gd name="T25" fmla="*/ 104 h 198"/>
                <a:gd name="T26" fmla="*/ 84 w 693"/>
                <a:gd name="T27" fmla="*/ 128 h 198"/>
                <a:gd name="T28" fmla="*/ 115 w 693"/>
                <a:gd name="T29" fmla="*/ 152 h 198"/>
                <a:gd name="T30" fmla="*/ 149 w 693"/>
                <a:gd name="T31" fmla="*/ 175 h 198"/>
                <a:gd name="T32" fmla="*/ 185 w 693"/>
                <a:gd name="T33" fmla="*/ 198 h 198"/>
                <a:gd name="T34" fmla="*/ 671 w 693"/>
                <a:gd name="T35" fmla="*/ 198 h 198"/>
                <a:gd name="T36" fmla="*/ 671 w 693"/>
                <a:gd name="T37" fmla="*/ 198 h 198"/>
                <a:gd name="T38" fmla="*/ 681 w 693"/>
                <a:gd name="T39" fmla="*/ 173 h 198"/>
                <a:gd name="T40" fmla="*/ 686 w 693"/>
                <a:gd name="T41" fmla="*/ 147 h 198"/>
                <a:gd name="T42" fmla="*/ 691 w 693"/>
                <a:gd name="T43" fmla="*/ 121 h 198"/>
                <a:gd name="T44" fmla="*/ 693 w 693"/>
                <a:gd name="T45" fmla="*/ 96 h 198"/>
                <a:gd name="T46" fmla="*/ 693 w 693"/>
                <a:gd name="T47" fmla="*/ 70 h 198"/>
                <a:gd name="T48" fmla="*/ 691 w 693"/>
                <a:gd name="T49" fmla="*/ 46 h 198"/>
                <a:gd name="T50" fmla="*/ 689 w 693"/>
                <a:gd name="T51" fmla="*/ 23 h 198"/>
                <a:gd name="T52" fmla="*/ 686 w 693"/>
                <a:gd name="T53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93" h="198">
                  <a:moveTo>
                    <a:pt x="686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3" y="21"/>
                  </a:lnTo>
                  <a:lnTo>
                    <a:pt x="6" y="34"/>
                  </a:lnTo>
                  <a:lnTo>
                    <a:pt x="11" y="44"/>
                  </a:lnTo>
                  <a:lnTo>
                    <a:pt x="18" y="57"/>
                  </a:lnTo>
                  <a:lnTo>
                    <a:pt x="26" y="67"/>
                  </a:lnTo>
                  <a:lnTo>
                    <a:pt x="35" y="79"/>
                  </a:lnTo>
                  <a:lnTo>
                    <a:pt x="45" y="92"/>
                  </a:lnTo>
                  <a:lnTo>
                    <a:pt x="57" y="104"/>
                  </a:lnTo>
                  <a:lnTo>
                    <a:pt x="84" y="128"/>
                  </a:lnTo>
                  <a:lnTo>
                    <a:pt x="115" y="152"/>
                  </a:lnTo>
                  <a:lnTo>
                    <a:pt x="149" y="175"/>
                  </a:lnTo>
                  <a:lnTo>
                    <a:pt x="185" y="198"/>
                  </a:lnTo>
                  <a:lnTo>
                    <a:pt x="671" y="198"/>
                  </a:lnTo>
                  <a:lnTo>
                    <a:pt x="671" y="198"/>
                  </a:lnTo>
                  <a:lnTo>
                    <a:pt x="681" y="173"/>
                  </a:lnTo>
                  <a:lnTo>
                    <a:pt x="686" y="147"/>
                  </a:lnTo>
                  <a:lnTo>
                    <a:pt x="691" y="121"/>
                  </a:lnTo>
                  <a:lnTo>
                    <a:pt x="693" y="96"/>
                  </a:lnTo>
                  <a:lnTo>
                    <a:pt x="693" y="70"/>
                  </a:lnTo>
                  <a:lnTo>
                    <a:pt x="691" y="46"/>
                  </a:lnTo>
                  <a:lnTo>
                    <a:pt x="689" y="23"/>
                  </a:lnTo>
                  <a:lnTo>
                    <a:pt x="68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2" name="Freeform 218"/>
            <p:cNvSpPr/>
            <p:nvPr/>
          </p:nvSpPr>
          <p:spPr bwMode="auto">
            <a:xfrm>
              <a:off x="3039075" y="3106157"/>
              <a:ext cx="134698" cy="101024"/>
            </a:xfrm>
            <a:custGeom>
              <a:avLst/>
              <a:gdLst>
                <a:gd name="T0" fmla="*/ 77 w 100"/>
                <a:gd name="T1" fmla="*/ 0 h 75"/>
                <a:gd name="T2" fmla="*/ 65 w 100"/>
                <a:gd name="T3" fmla="*/ 2 h 75"/>
                <a:gd name="T4" fmla="*/ 30 w 100"/>
                <a:gd name="T5" fmla="*/ 21 h 75"/>
                <a:gd name="T6" fmla="*/ 29 w 100"/>
                <a:gd name="T7" fmla="*/ 24 h 75"/>
                <a:gd name="T8" fmla="*/ 31 w 100"/>
                <a:gd name="T9" fmla="*/ 25 h 75"/>
                <a:gd name="T10" fmla="*/ 31 w 100"/>
                <a:gd name="T11" fmla="*/ 25 h 75"/>
                <a:gd name="T12" fmla="*/ 68 w 100"/>
                <a:gd name="T13" fmla="*/ 6 h 75"/>
                <a:gd name="T14" fmla="*/ 77 w 100"/>
                <a:gd name="T15" fmla="*/ 5 h 75"/>
                <a:gd name="T16" fmla="*/ 81 w 100"/>
                <a:gd name="T17" fmla="*/ 5 h 75"/>
                <a:gd name="T18" fmla="*/ 88 w 100"/>
                <a:gd name="T19" fmla="*/ 9 h 75"/>
                <a:gd name="T20" fmla="*/ 94 w 100"/>
                <a:gd name="T21" fmla="*/ 15 h 75"/>
                <a:gd name="T22" fmla="*/ 94 w 100"/>
                <a:gd name="T23" fmla="*/ 28 h 75"/>
                <a:gd name="T24" fmla="*/ 91 w 100"/>
                <a:gd name="T25" fmla="*/ 33 h 75"/>
                <a:gd name="T26" fmla="*/ 25 w 100"/>
                <a:gd name="T27" fmla="*/ 69 h 75"/>
                <a:gd name="T28" fmla="*/ 22 w 100"/>
                <a:gd name="T29" fmla="*/ 70 h 75"/>
                <a:gd name="T30" fmla="*/ 18 w 100"/>
                <a:gd name="T31" fmla="*/ 71 h 75"/>
                <a:gd name="T32" fmla="*/ 11 w 100"/>
                <a:gd name="T33" fmla="*/ 69 h 75"/>
                <a:gd name="T34" fmla="*/ 6 w 100"/>
                <a:gd name="T35" fmla="*/ 63 h 75"/>
                <a:gd name="T36" fmla="*/ 4 w 100"/>
                <a:gd name="T37" fmla="*/ 59 h 75"/>
                <a:gd name="T38" fmla="*/ 9 w 100"/>
                <a:gd name="T39" fmla="*/ 48 h 75"/>
                <a:gd name="T40" fmla="*/ 65 w 100"/>
                <a:gd name="T41" fmla="*/ 19 h 75"/>
                <a:gd name="T42" fmla="*/ 69 w 100"/>
                <a:gd name="T43" fmla="*/ 17 h 75"/>
                <a:gd name="T44" fmla="*/ 72 w 100"/>
                <a:gd name="T45" fmla="*/ 17 h 75"/>
                <a:gd name="T46" fmla="*/ 75 w 100"/>
                <a:gd name="T47" fmla="*/ 19 h 75"/>
                <a:gd name="T48" fmla="*/ 77 w 100"/>
                <a:gd name="T49" fmla="*/ 21 h 75"/>
                <a:gd name="T50" fmla="*/ 79 w 100"/>
                <a:gd name="T51" fmla="*/ 28 h 75"/>
                <a:gd name="T52" fmla="*/ 76 w 100"/>
                <a:gd name="T53" fmla="*/ 32 h 75"/>
                <a:gd name="T54" fmla="*/ 23 w 100"/>
                <a:gd name="T55" fmla="*/ 59 h 75"/>
                <a:gd name="T56" fmla="*/ 23 w 100"/>
                <a:gd name="T57" fmla="*/ 60 h 75"/>
                <a:gd name="T58" fmla="*/ 23 w 100"/>
                <a:gd name="T59" fmla="*/ 63 h 75"/>
                <a:gd name="T60" fmla="*/ 25 w 100"/>
                <a:gd name="T61" fmla="*/ 63 h 75"/>
                <a:gd name="T62" fmla="*/ 76 w 100"/>
                <a:gd name="T63" fmla="*/ 38 h 75"/>
                <a:gd name="T64" fmla="*/ 80 w 100"/>
                <a:gd name="T65" fmla="*/ 35 h 75"/>
                <a:gd name="T66" fmla="*/ 83 w 100"/>
                <a:gd name="T67" fmla="*/ 29 h 75"/>
                <a:gd name="T68" fmla="*/ 81 w 100"/>
                <a:gd name="T69" fmla="*/ 20 h 75"/>
                <a:gd name="T70" fmla="*/ 79 w 100"/>
                <a:gd name="T71" fmla="*/ 16 h 75"/>
                <a:gd name="T72" fmla="*/ 73 w 100"/>
                <a:gd name="T73" fmla="*/ 13 h 75"/>
                <a:gd name="T74" fmla="*/ 69 w 100"/>
                <a:gd name="T75" fmla="*/ 13 h 75"/>
                <a:gd name="T76" fmla="*/ 63 w 100"/>
                <a:gd name="T77" fmla="*/ 15 h 75"/>
                <a:gd name="T78" fmla="*/ 10 w 100"/>
                <a:gd name="T79" fmla="*/ 42 h 75"/>
                <a:gd name="T80" fmla="*/ 0 w 100"/>
                <a:gd name="T81" fmla="*/ 52 h 75"/>
                <a:gd name="T82" fmla="*/ 2 w 100"/>
                <a:gd name="T83" fmla="*/ 66 h 75"/>
                <a:gd name="T84" fmla="*/ 4 w 100"/>
                <a:gd name="T85" fmla="*/ 70 h 75"/>
                <a:gd name="T86" fmla="*/ 14 w 100"/>
                <a:gd name="T87" fmla="*/ 75 h 75"/>
                <a:gd name="T88" fmla="*/ 18 w 100"/>
                <a:gd name="T89" fmla="*/ 75 h 75"/>
                <a:gd name="T90" fmla="*/ 23 w 100"/>
                <a:gd name="T91" fmla="*/ 74 h 75"/>
                <a:gd name="T92" fmla="*/ 87 w 100"/>
                <a:gd name="T93" fmla="*/ 43 h 75"/>
                <a:gd name="T94" fmla="*/ 91 w 100"/>
                <a:gd name="T95" fmla="*/ 40 h 75"/>
                <a:gd name="T96" fmla="*/ 96 w 100"/>
                <a:gd name="T97" fmla="*/ 33 h 75"/>
                <a:gd name="T98" fmla="*/ 99 w 100"/>
                <a:gd name="T99" fmla="*/ 29 h 75"/>
                <a:gd name="T100" fmla="*/ 100 w 100"/>
                <a:gd name="T101" fmla="*/ 20 h 75"/>
                <a:gd name="T102" fmla="*/ 98 w 100"/>
                <a:gd name="T103" fmla="*/ 12 h 75"/>
                <a:gd name="T104" fmla="*/ 95 w 100"/>
                <a:gd name="T105" fmla="*/ 8 h 75"/>
                <a:gd name="T106" fmla="*/ 88 w 100"/>
                <a:gd name="T107" fmla="*/ 2 h 75"/>
                <a:gd name="T108" fmla="*/ 84 w 100"/>
                <a:gd name="T109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00" h="75">
                  <a:moveTo>
                    <a:pt x="77" y="0"/>
                  </a:moveTo>
                  <a:lnTo>
                    <a:pt x="77" y="0"/>
                  </a:lnTo>
                  <a:lnTo>
                    <a:pt x="71" y="1"/>
                  </a:lnTo>
                  <a:lnTo>
                    <a:pt x="65" y="2"/>
                  </a:lnTo>
                  <a:lnTo>
                    <a:pt x="30" y="21"/>
                  </a:lnTo>
                  <a:lnTo>
                    <a:pt x="30" y="21"/>
                  </a:lnTo>
                  <a:lnTo>
                    <a:pt x="29" y="23"/>
                  </a:lnTo>
                  <a:lnTo>
                    <a:pt x="29" y="24"/>
                  </a:lnTo>
                  <a:lnTo>
                    <a:pt x="29" y="24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72" y="5"/>
                  </a:lnTo>
                  <a:lnTo>
                    <a:pt x="77" y="5"/>
                  </a:lnTo>
                  <a:lnTo>
                    <a:pt x="77" y="5"/>
                  </a:lnTo>
                  <a:lnTo>
                    <a:pt x="81" y="5"/>
                  </a:lnTo>
                  <a:lnTo>
                    <a:pt x="81" y="5"/>
                  </a:lnTo>
                  <a:lnTo>
                    <a:pt x="88" y="9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5" y="21"/>
                  </a:lnTo>
                  <a:lnTo>
                    <a:pt x="94" y="28"/>
                  </a:lnTo>
                  <a:lnTo>
                    <a:pt x="94" y="28"/>
                  </a:lnTo>
                  <a:lnTo>
                    <a:pt x="91" y="33"/>
                  </a:lnTo>
                  <a:lnTo>
                    <a:pt x="85" y="39"/>
                  </a:lnTo>
                  <a:lnTo>
                    <a:pt x="25" y="69"/>
                  </a:lnTo>
                  <a:lnTo>
                    <a:pt x="25" y="69"/>
                  </a:lnTo>
                  <a:lnTo>
                    <a:pt x="22" y="70"/>
                  </a:lnTo>
                  <a:lnTo>
                    <a:pt x="18" y="71"/>
                  </a:lnTo>
                  <a:lnTo>
                    <a:pt x="18" y="71"/>
                  </a:lnTo>
                  <a:lnTo>
                    <a:pt x="15" y="70"/>
                  </a:lnTo>
                  <a:lnTo>
                    <a:pt x="11" y="69"/>
                  </a:lnTo>
                  <a:lnTo>
                    <a:pt x="9" y="67"/>
                  </a:lnTo>
                  <a:lnTo>
                    <a:pt x="6" y="63"/>
                  </a:lnTo>
                  <a:lnTo>
                    <a:pt x="6" y="63"/>
                  </a:lnTo>
                  <a:lnTo>
                    <a:pt x="4" y="59"/>
                  </a:lnTo>
                  <a:lnTo>
                    <a:pt x="6" y="54"/>
                  </a:lnTo>
                  <a:lnTo>
                    <a:pt x="9" y="48"/>
                  </a:lnTo>
                  <a:lnTo>
                    <a:pt x="13" y="46"/>
                  </a:lnTo>
                  <a:lnTo>
                    <a:pt x="65" y="19"/>
                  </a:lnTo>
                  <a:lnTo>
                    <a:pt x="65" y="19"/>
                  </a:lnTo>
                  <a:lnTo>
                    <a:pt x="69" y="17"/>
                  </a:lnTo>
                  <a:lnTo>
                    <a:pt x="69" y="17"/>
                  </a:lnTo>
                  <a:lnTo>
                    <a:pt x="72" y="17"/>
                  </a:lnTo>
                  <a:lnTo>
                    <a:pt x="72" y="17"/>
                  </a:lnTo>
                  <a:lnTo>
                    <a:pt x="75" y="19"/>
                  </a:lnTo>
                  <a:lnTo>
                    <a:pt x="77" y="21"/>
                  </a:lnTo>
                  <a:lnTo>
                    <a:pt x="77" y="21"/>
                  </a:lnTo>
                  <a:lnTo>
                    <a:pt x="79" y="25"/>
                  </a:lnTo>
                  <a:lnTo>
                    <a:pt x="79" y="28"/>
                  </a:lnTo>
                  <a:lnTo>
                    <a:pt x="79" y="28"/>
                  </a:lnTo>
                  <a:lnTo>
                    <a:pt x="76" y="32"/>
                  </a:lnTo>
                  <a:lnTo>
                    <a:pt x="73" y="33"/>
                  </a:lnTo>
                  <a:lnTo>
                    <a:pt x="23" y="59"/>
                  </a:lnTo>
                  <a:lnTo>
                    <a:pt x="23" y="59"/>
                  </a:lnTo>
                  <a:lnTo>
                    <a:pt x="23" y="60"/>
                  </a:lnTo>
                  <a:lnTo>
                    <a:pt x="23" y="63"/>
                  </a:lnTo>
                  <a:lnTo>
                    <a:pt x="23" y="63"/>
                  </a:lnTo>
                  <a:lnTo>
                    <a:pt x="25" y="63"/>
                  </a:lnTo>
                  <a:lnTo>
                    <a:pt x="25" y="63"/>
                  </a:lnTo>
                  <a:lnTo>
                    <a:pt x="26" y="63"/>
                  </a:lnTo>
                  <a:lnTo>
                    <a:pt x="76" y="38"/>
                  </a:lnTo>
                  <a:lnTo>
                    <a:pt x="76" y="38"/>
                  </a:lnTo>
                  <a:lnTo>
                    <a:pt x="80" y="35"/>
                  </a:lnTo>
                  <a:lnTo>
                    <a:pt x="83" y="29"/>
                  </a:lnTo>
                  <a:lnTo>
                    <a:pt x="83" y="29"/>
                  </a:lnTo>
                  <a:lnTo>
                    <a:pt x="83" y="24"/>
                  </a:lnTo>
                  <a:lnTo>
                    <a:pt x="81" y="20"/>
                  </a:lnTo>
                  <a:lnTo>
                    <a:pt x="81" y="20"/>
                  </a:lnTo>
                  <a:lnTo>
                    <a:pt x="79" y="16"/>
                  </a:lnTo>
                  <a:lnTo>
                    <a:pt x="73" y="13"/>
                  </a:lnTo>
                  <a:lnTo>
                    <a:pt x="73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7" y="13"/>
                  </a:lnTo>
                  <a:lnTo>
                    <a:pt x="63" y="15"/>
                  </a:lnTo>
                  <a:lnTo>
                    <a:pt x="10" y="42"/>
                  </a:lnTo>
                  <a:lnTo>
                    <a:pt x="10" y="42"/>
                  </a:lnTo>
                  <a:lnTo>
                    <a:pt x="4" y="46"/>
                  </a:lnTo>
                  <a:lnTo>
                    <a:pt x="0" y="52"/>
                  </a:lnTo>
                  <a:lnTo>
                    <a:pt x="0" y="59"/>
                  </a:lnTo>
                  <a:lnTo>
                    <a:pt x="2" y="66"/>
                  </a:lnTo>
                  <a:lnTo>
                    <a:pt x="2" y="66"/>
                  </a:lnTo>
                  <a:lnTo>
                    <a:pt x="4" y="70"/>
                  </a:lnTo>
                  <a:lnTo>
                    <a:pt x="9" y="73"/>
                  </a:lnTo>
                  <a:lnTo>
                    <a:pt x="14" y="75"/>
                  </a:lnTo>
                  <a:lnTo>
                    <a:pt x="18" y="75"/>
                  </a:lnTo>
                  <a:lnTo>
                    <a:pt x="18" y="75"/>
                  </a:lnTo>
                  <a:lnTo>
                    <a:pt x="23" y="74"/>
                  </a:lnTo>
                  <a:lnTo>
                    <a:pt x="23" y="74"/>
                  </a:lnTo>
                  <a:lnTo>
                    <a:pt x="27" y="73"/>
                  </a:lnTo>
                  <a:lnTo>
                    <a:pt x="87" y="43"/>
                  </a:lnTo>
                  <a:lnTo>
                    <a:pt x="87" y="43"/>
                  </a:lnTo>
                  <a:lnTo>
                    <a:pt x="91" y="40"/>
                  </a:lnTo>
                  <a:lnTo>
                    <a:pt x="94" y="36"/>
                  </a:lnTo>
                  <a:lnTo>
                    <a:pt x="96" y="33"/>
                  </a:lnTo>
                  <a:lnTo>
                    <a:pt x="99" y="29"/>
                  </a:lnTo>
                  <a:lnTo>
                    <a:pt x="99" y="29"/>
                  </a:lnTo>
                  <a:lnTo>
                    <a:pt x="99" y="24"/>
                  </a:lnTo>
                  <a:lnTo>
                    <a:pt x="100" y="20"/>
                  </a:lnTo>
                  <a:lnTo>
                    <a:pt x="99" y="16"/>
                  </a:lnTo>
                  <a:lnTo>
                    <a:pt x="98" y="12"/>
                  </a:lnTo>
                  <a:lnTo>
                    <a:pt x="98" y="12"/>
                  </a:lnTo>
                  <a:lnTo>
                    <a:pt x="95" y="8"/>
                  </a:lnTo>
                  <a:lnTo>
                    <a:pt x="91" y="5"/>
                  </a:lnTo>
                  <a:lnTo>
                    <a:pt x="88" y="2"/>
                  </a:lnTo>
                  <a:lnTo>
                    <a:pt x="84" y="1"/>
                  </a:lnTo>
                  <a:lnTo>
                    <a:pt x="84" y="1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3" name="Freeform 219"/>
            <p:cNvSpPr/>
            <p:nvPr/>
          </p:nvSpPr>
          <p:spPr bwMode="auto">
            <a:xfrm>
              <a:off x="3039075" y="3106157"/>
              <a:ext cx="134698" cy="101024"/>
            </a:xfrm>
            <a:custGeom>
              <a:avLst/>
              <a:gdLst>
                <a:gd name="T0" fmla="*/ 77 w 100"/>
                <a:gd name="T1" fmla="*/ 0 h 75"/>
                <a:gd name="T2" fmla="*/ 65 w 100"/>
                <a:gd name="T3" fmla="*/ 2 h 75"/>
                <a:gd name="T4" fmla="*/ 30 w 100"/>
                <a:gd name="T5" fmla="*/ 21 h 75"/>
                <a:gd name="T6" fmla="*/ 29 w 100"/>
                <a:gd name="T7" fmla="*/ 24 h 75"/>
                <a:gd name="T8" fmla="*/ 31 w 100"/>
                <a:gd name="T9" fmla="*/ 25 h 75"/>
                <a:gd name="T10" fmla="*/ 31 w 100"/>
                <a:gd name="T11" fmla="*/ 25 h 75"/>
                <a:gd name="T12" fmla="*/ 68 w 100"/>
                <a:gd name="T13" fmla="*/ 6 h 75"/>
                <a:gd name="T14" fmla="*/ 77 w 100"/>
                <a:gd name="T15" fmla="*/ 5 h 75"/>
                <a:gd name="T16" fmla="*/ 81 w 100"/>
                <a:gd name="T17" fmla="*/ 5 h 75"/>
                <a:gd name="T18" fmla="*/ 88 w 100"/>
                <a:gd name="T19" fmla="*/ 9 h 75"/>
                <a:gd name="T20" fmla="*/ 94 w 100"/>
                <a:gd name="T21" fmla="*/ 15 h 75"/>
                <a:gd name="T22" fmla="*/ 94 w 100"/>
                <a:gd name="T23" fmla="*/ 28 h 75"/>
                <a:gd name="T24" fmla="*/ 91 w 100"/>
                <a:gd name="T25" fmla="*/ 33 h 75"/>
                <a:gd name="T26" fmla="*/ 25 w 100"/>
                <a:gd name="T27" fmla="*/ 69 h 75"/>
                <a:gd name="T28" fmla="*/ 22 w 100"/>
                <a:gd name="T29" fmla="*/ 70 h 75"/>
                <a:gd name="T30" fmla="*/ 18 w 100"/>
                <a:gd name="T31" fmla="*/ 71 h 75"/>
                <a:gd name="T32" fmla="*/ 11 w 100"/>
                <a:gd name="T33" fmla="*/ 69 h 75"/>
                <a:gd name="T34" fmla="*/ 6 w 100"/>
                <a:gd name="T35" fmla="*/ 63 h 75"/>
                <a:gd name="T36" fmla="*/ 4 w 100"/>
                <a:gd name="T37" fmla="*/ 59 h 75"/>
                <a:gd name="T38" fmla="*/ 9 w 100"/>
                <a:gd name="T39" fmla="*/ 48 h 75"/>
                <a:gd name="T40" fmla="*/ 65 w 100"/>
                <a:gd name="T41" fmla="*/ 19 h 75"/>
                <a:gd name="T42" fmla="*/ 69 w 100"/>
                <a:gd name="T43" fmla="*/ 17 h 75"/>
                <a:gd name="T44" fmla="*/ 72 w 100"/>
                <a:gd name="T45" fmla="*/ 17 h 75"/>
                <a:gd name="T46" fmla="*/ 75 w 100"/>
                <a:gd name="T47" fmla="*/ 19 h 75"/>
                <a:gd name="T48" fmla="*/ 77 w 100"/>
                <a:gd name="T49" fmla="*/ 21 h 75"/>
                <a:gd name="T50" fmla="*/ 79 w 100"/>
                <a:gd name="T51" fmla="*/ 28 h 75"/>
                <a:gd name="T52" fmla="*/ 76 w 100"/>
                <a:gd name="T53" fmla="*/ 32 h 75"/>
                <a:gd name="T54" fmla="*/ 23 w 100"/>
                <a:gd name="T55" fmla="*/ 59 h 75"/>
                <a:gd name="T56" fmla="*/ 23 w 100"/>
                <a:gd name="T57" fmla="*/ 60 h 75"/>
                <a:gd name="T58" fmla="*/ 23 w 100"/>
                <a:gd name="T59" fmla="*/ 63 h 75"/>
                <a:gd name="T60" fmla="*/ 25 w 100"/>
                <a:gd name="T61" fmla="*/ 63 h 75"/>
                <a:gd name="T62" fmla="*/ 76 w 100"/>
                <a:gd name="T63" fmla="*/ 38 h 75"/>
                <a:gd name="T64" fmla="*/ 80 w 100"/>
                <a:gd name="T65" fmla="*/ 35 h 75"/>
                <a:gd name="T66" fmla="*/ 83 w 100"/>
                <a:gd name="T67" fmla="*/ 29 h 75"/>
                <a:gd name="T68" fmla="*/ 81 w 100"/>
                <a:gd name="T69" fmla="*/ 20 h 75"/>
                <a:gd name="T70" fmla="*/ 79 w 100"/>
                <a:gd name="T71" fmla="*/ 16 h 75"/>
                <a:gd name="T72" fmla="*/ 73 w 100"/>
                <a:gd name="T73" fmla="*/ 13 h 75"/>
                <a:gd name="T74" fmla="*/ 69 w 100"/>
                <a:gd name="T75" fmla="*/ 13 h 75"/>
                <a:gd name="T76" fmla="*/ 63 w 100"/>
                <a:gd name="T77" fmla="*/ 15 h 75"/>
                <a:gd name="T78" fmla="*/ 10 w 100"/>
                <a:gd name="T79" fmla="*/ 42 h 75"/>
                <a:gd name="T80" fmla="*/ 0 w 100"/>
                <a:gd name="T81" fmla="*/ 52 h 75"/>
                <a:gd name="T82" fmla="*/ 2 w 100"/>
                <a:gd name="T83" fmla="*/ 66 h 75"/>
                <a:gd name="T84" fmla="*/ 4 w 100"/>
                <a:gd name="T85" fmla="*/ 70 h 75"/>
                <a:gd name="T86" fmla="*/ 14 w 100"/>
                <a:gd name="T87" fmla="*/ 75 h 75"/>
                <a:gd name="T88" fmla="*/ 18 w 100"/>
                <a:gd name="T89" fmla="*/ 75 h 75"/>
                <a:gd name="T90" fmla="*/ 23 w 100"/>
                <a:gd name="T91" fmla="*/ 74 h 75"/>
                <a:gd name="T92" fmla="*/ 87 w 100"/>
                <a:gd name="T93" fmla="*/ 43 h 75"/>
                <a:gd name="T94" fmla="*/ 91 w 100"/>
                <a:gd name="T95" fmla="*/ 40 h 75"/>
                <a:gd name="T96" fmla="*/ 96 w 100"/>
                <a:gd name="T97" fmla="*/ 33 h 75"/>
                <a:gd name="T98" fmla="*/ 99 w 100"/>
                <a:gd name="T99" fmla="*/ 29 h 75"/>
                <a:gd name="T100" fmla="*/ 100 w 100"/>
                <a:gd name="T101" fmla="*/ 20 h 75"/>
                <a:gd name="T102" fmla="*/ 98 w 100"/>
                <a:gd name="T103" fmla="*/ 12 h 75"/>
                <a:gd name="T104" fmla="*/ 95 w 100"/>
                <a:gd name="T105" fmla="*/ 8 h 75"/>
                <a:gd name="T106" fmla="*/ 88 w 100"/>
                <a:gd name="T107" fmla="*/ 2 h 75"/>
                <a:gd name="T108" fmla="*/ 84 w 100"/>
                <a:gd name="T109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00" h="75">
                  <a:moveTo>
                    <a:pt x="77" y="0"/>
                  </a:moveTo>
                  <a:lnTo>
                    <a:pt x="77" y="0"/>
                  </a:lnTo>
                  <a:lnTo>
                    <a:pt x="71" y="1"/>
                  </a:lnTo>
                  <a:lnTo>
                    <a:pt x="65" y="2"/>
                  </a:lnTo>
                  <a:lnTo>
                    <a:pt x="30" y="21"/>
                  </a:lnTo>
                  <a:lnTo>
                    <a:pt x="30" y="21"/>
                  </a:lnTo>
                  <a:lnTo>
                    <a:pt x="29" y="23"/>
                  </a:lnTo>
                  <a:lnTo>
                    <a:pt x="29" y="24"/>
                  </a:lnTo>
                  <a:lnTo>
                    <a:pt x="29" y="24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72" y="5"/>
                  </a:lnTo>
                  <a:lnTo>
                    <a:pt x="77" y="5"/>
                  </a:lnTo>
                  <a:lnTo>
                    <a:pt x="77" y="5"/>
                  </a:lnTo>
                  <a:lnTo>
                    <a:pt x="81" y="5"/>
                  </a:lnTo>
                  <a:lnTo>
                    <a:pt x="81" y="5"/>
                  </a:lnTo>
                  <a:lnTo>
                    <a:pt x="88" y="9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5" y="21"/>
                  </a:lnTo>
                  <a:lnTo>
                    <a:pt x="94" y="28"/>
                  </a:lnTo>
                  <a:lnTo>
                    <a:pt x="94" y="28"/>
                  </a:lnTo>
                  <a:lnTo>
                    <a:pt x="91" y="33"/>
                  </a:lnTo>
                  <a:lnTo>
                    <a:pt x="85" y="39"/>
                  </a:lnTo>
                  <a:lnTo>
                    <a:pt x="25" y="69"/>
                  </a:lnTo>
                  <a:lnTo>
                    <a:pt x="25" y="69"/>
                  </a:lnTo>
                  <a:lnTo>
                    <a:pt x="22" y="70"/>
                  </a:lnTo>
                  <a:lnTo>
                    <a:pt x="18" y="71"/>
                  </a:lnTo>
                  <a:lnTo>
                    <a:pt x="18" y="71"/>
                  </a:lnTo>
                  <a:lnTo>
                    <a:pt x="15" y="70"/>
                  </a:lnTo>
                  <a:lnTo>
                    <a:pt x="11" y="69"/>
                  </a:lnTo>
                  <a:lnTo>
                    <a:pt x="9" y="67"/>
                  </a:lnTo>
                  <a:lnTo>
                    <a:pt x="6" y="63"/>
                  </a:lnTo>
                  <a:lnTo>
                    <a:pt x="6" y="63"/>
                  </a:lnTo>
                  <a:lnTo>
                    <a:pt x="4" y="59"/>
                  </a:lnTo>
                  <a:lnTo>
                    <a:pt x="6" y="54"/>
                  </a:lnTo>
                  <a:lnTo>
                    <a:pt x="9" y="48"/>
                  </a:lnTo>
                  <a:lnTo>
                    <a:pt x="13" y="46"/>
                  </a:lnTo>
                  <a:lnTo>
                    <a:pt x="65" y="19"/>
                  </a:lnTo>
                  <a:lnTo>
                    <a:pt x="65" y="19"/>
                  </a:lnTo>
                  <a:lnTo>
                    <a:pt x="69" y="17"/>
                  </a:lnTo>
                  <a:lnTo>
                    <a:pt x="69" y="17"/>
                  </a:lnTo>
                  <a:lnTo>
                    <a:pt x="72" y="17"/>
                  </a:lnTo>
                  <a:lnTo>
                    <a:pt x="72" y="17"/>
                  </a:lnTo>
                  <a:lnTo>
                    <a:pt x="75" y="19"/>
                  </a:lnTo>
                  <a:lnTo>
                    <a:pt x="77" y="21"/>
                  </a:lnTo>
                  <a:lnTo>
                    <a:pt x="77" y="21"/>
                  </a:lnTo>
                  <a:lnTo>
                    <a:pt x="79" y="25"/>
                  </a:lnTo>
                  <a:lnTo>
                    <a:pt x="79" y="28"/>
                  </a:lnTo>
                  <a:lnTo>
                    <a:pt x="79" y="28"/>
                  </a:lnTo>
                  <a:lnTo>
                    <a:pt x="76" y="32"/>
                  </a:lnTo>
                  <a:lnTo>
                    <a:pt x="73" y="33"/>
                  </a:lnTo>
                  <a:lnTo>
                    <a:pt x="23" y="59"/>
                  </a:lnTo>
                  <a:lnTo>
                    <a:pt x="23" y="59"/>
                  </a:lnTo>
                  <a:lnTo>
                    <a:pt x="23" y="60"/>
                  </a:lnTo>
                  <a:lnTo>
                    <a:pt x="23" y="63"/>
                  </a:lnTo>
                  <a:lnTo>
                    <a:pt x="23" y="63"/>
                  </a:lnTo>
                  <a:lnTo>
                    <a:pt x="25" y="63"/>
                  </a:lnTo>
                  <a:lnTo>
                    <a:pt x="25" y="63"/>
                  </a:lnTo>
                  <a:lnTo>
                    <a:pt x="26" y="63"/>
                  </a:lnTo>
                  <a:lnTo>
                    <a:pt x="76" y="38"/>
                  </a:lnTo>
                  <a:lnTo>
                    <a:pt x="76" y="38"/>
                  </a:lnTo>
                  <a:lnTo>
                    <a:pt x="80" y="35"/>
                  </a:lnTo>
                  <a:lnTo>
                    <a:pt x="83" y="29"/>
                  </a:lnTo>
                  <a:lnTo>
                    <a:pt x="83" y="29"/>
                  </a:lnTo>
                  <a:lnTo>
                    <a:pt x="83" y="24"/>
                  </a:lnTo>
                  <a:lnTo>
                    <a:pt x="81" y="20"/>
                  </a:lnTo>
                  <a:lnTo>
                    <a:pt x="81" y="20"/>
                  </a:lnTo>
                  <a:lnTo>
                    <a:pt x="79" y="16"/>
                  </a:lnTo>
                  <a:lnTo>
                    <a:pt x="73" y="13"/>
                  </a:lnTo>
                  <a:lnTo>
                    <a:pt x="73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7" y="13"/>
                  </a:lnTo>
                  <a:lnTo>
                    <a:pt x="63" y="15"/>
                  </a:lnTo>
                  <a:lnTo>
                    <a:pt x="10" y="42"/>
                  </a:lnTo>
                  <a:lnTo>
                    <a:pt x="10" y="42"/>
                  </a:lnTo>
                  <a:lnTo>
                    <a:pt x="4" y="46"/>
                  </a:lnTo>
                  <a:lnTo>
                    <a:pt x="0" y="52"/>
                  </a:lnTo>
                  <a:lnTo>
                    <a:pt x="0" y="59"/>
                  </a:lnTo>
                  <a:lnTo>
                    <a:pt x="2" y="66"/>
                  </a:lnTo>
                  <a:lnTo>
                    <a:pt x="2" y="66"/>
                  </a:lnTo>
                  <a:lnTo>
                    <a:pt x="4" y="70"/>
                  </a:lnTo>
                  <a:lnTo>
                    <a:pt x="9" y="73"/>
                  </a:lnTo>
                  <a:lnTo>
                    <a:pt x="14" y="75"/>
                  </a:lnTo>
                  <a:lnTo>
                    <a:pt x="18" y="75"/>
                  </a:lnTo>
                  <a:lnTo>
                    <a:pt x="18" y="75"/>
                  </a:lnTo>
                  <a:lnTo>
                    <a:pt x="23" y="74"/>
                  </a:lnTo>
                  <a:lnTo>
                    <a:pt x="23" y="74"/>
                  </a:lnTo>
                  <a:lnTo>
                    <a:pt x="27" y="73"/>
                  </a:lnTo>
                  <a:lnTo>
                    <a:pt x="87" y="43"/>
                  </a:lnTo>
                  <a:lnTo>
                    <a:pt x="87" y="43"/>
                  </a:lnTo>
                  <a:lnTo>
                    <a:pt x="91" y="40"/>
                  </a:lnTo>
                  <a:lnTo>
                    <a:pt x="94" y="36"/>
                  </a:lnTo>
                  <a:lnTo>
                    <a:pt x="96" y="33"/>
                  </a:lnTo>
                  <a:lnTo>
                    <a:pt x="99" y="29"/>
                  </a:lnTo>
                  <a:lnTo>
                    <a:pt x="99" y="29"/>
                  </a:lnTo>
                  <a:lnTo>
                    <a:pt x="99" y="24"/>
                  </a:lnTo>
                  <a:lnTo>
                    <a:pt x="100" y="20"/>
                  </a:lnTo>
                  <a:lnTo>
                    <a:pt x="99" y="16"/>
                  </a:lnTo>
                  <a:lnTo>
                    <a:pt x="98" y="12"/>
                  </a:lnTo>
                  <a:lnTo>
                    <a:pt x="98" y="12"/>
                  </a:lnTo>
                  <a:lnTo>
                    <a:pt x="95" y="8"/>
                  </a:lnTo>
                  <a:lnTo>
                    <a:pt x="91" y="5"/>
                  </a:lnTo>
                  <a:lnTo>
                    <a:pt x="88" y="2"/>
                  </a:lnTo>
                  <a:lnTo>
                    <a:pt x="84" y="1"/>
                  </a:lnTo>
                  <a:lnTo>
                    <a:pt x="84" y="1"/>
                  </a:lnTo>
                  <a:lnTo>
                    <a:pt x="7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4" name="Freeform 220"/>
            <p:cNvSpPr/>
            <p:nvPr/>
          </p:nvSpPr>
          <p:spPr bwMode="auto">
            <a:xfrm>
              <a:off x="3028299" y="3013215"/>
              <a:ext cx="134698" cy="99677"/>
            </a:xfrm>
            <a:custGeom>
              <a:avLst/>
              <a:gdLst>
                <a:gd name="T0" fmla="*/ 77 w 100"/>
                <a:gd name="T1" fmla="*/ 0 h 74"/>
                <a:gd name="T2" fmla="*/ 66 w 100"/>
                <a:gd name="T3" fmla="*/ 3 h 74"/>
                <a:gd name="T4" fmla="*/ 31 w 100"/>
                <a:gd name="T5" fmla="*/ 20 h 74"/>
                <a:gd name="T6" fmla="*/ 30 w 100"/>
                <a:gd name="T7" fmla="*/ 23 h 74"/>
                <a:gd name="T8" fmla="*/ 31 w 100"/>
                <a:gd name="T9" fmla="*/ 24 h 74"/>
                <a:gd name="T10" fmla="*/ 33 w 100"/>
                <a:gd name="T11" fmla="*/ 24 h 74"/>
                <a:gd name="T12" fmla="*/ 69 w 100"/>
                <a:gd name="T13" fmla="*/ 7 h 74"/>
                <a:gd name="T14" fmla="*/ 77 w 100"/>
                <a:gd name="T15" fmla="*/ 4 h 74"/>
                <a:gd name="T16" fmla="*/ 83 w 100"/>
                <a:gd name="T17" fmla="*/ 5 h 74"/>
                <a:gd name="T18" fmla="*/ 89 w 100"/>
                <a:gd name="T19" fmla="*/ 9 h 74"/>
                <a:gd name="T20" fmla="*/ 93 w 100"/>
                <a:gd name="T21" fmla="*/ 15 h 74"/>
                <a:gd name="T22" fmla="*/ 95 w 100"/>
                <a:gd name="T23" fmla="*/ 28 h 74"/>
                <a:gd name="T24" fmla="*/ 91 w 100"/>
                <a:gd name="T25" fmla="*/ 34 h 74"/>
                <a:gd name="T26" fmla="*/ 25 w 100"/>
                <a:gd name="T27" fmla="*/ 67 h 74"/>
                <a:gd name="T28" fmla="*/ 18 w 100"/>
                <a:gd name="T29" fmla="*/ 69 h 74"/>
                <a:gd name="T30" fmla="*/ 15 w 100"/>
                <a:gd name="T31" fmla="*/ 69 h 74"/>
                <a:gd name="T32" fmla="*/ 8 w 100"/>
                <a:gd name="T33" fmla="*/ 65 h 74"/>
                <a:gd name="T34" fmla="*/ 6 w 100"/>
                <a:gd name="T35" fmla="*/ 62 h 74"/>
                <a:gd name="T36" fmla="*/ 6 w 100"/>
                <a:gd name="T37" fmla="*/ 51 h 74"/>
                <a:gd name="T38" fmla="*/ 12 w 100"/>
                <a:gd name="T39" fmla="*/ 43 h 74"/>
                <a:gd name="T40" fmla="*/ 66 w 100"/>
                <a:gd name="T41" fmla="*/ 17 h 74"/>
                <a:gd name="T42" fmla="*/ 71 w 100"/>
                <a:gd name="T43" fmla="*/ 16 h 74"/>
                <a:gd name="T44" fmla="*/ 73 w 100"/>
                <a:gd name="T45" fmla="*/ 17 h 74"/>
                <a:gd name="T46" fmla="*/ 79 w 100"/>
                <a:gd name="T47" fmla="*/ 21 h 74"/>
                <a:gd name="T48" fmla="*/ 79 w 100"/>
                <a:gd name="T49" fmla="*/ 26 h 74"/>
                <a:gd name="T50" fmla="*/ 79 w 100"/>
                <a:gd name="T51" fmla="*/ 28 h 74"/>
                <a:gd name="T52" fmla="*/ 75 w 100"/>
                <a:gd name="T53" fmla="*/ 34 h 74"/>
                <a:gd name="T54" fmla="*/ 23 w 100"/>
                <a:gd name="T55" fmla="*/ 58 h 74"/>
                <a:gd name="T56" fmla="*/ 22 w 100"/>
                <a:gd name="T57" fmla="*/ 61 h 74"/>
                <a:gd name="T58" fmla="*/ 25 w 100"/>
                <a:gd name="T59" fmla="*/ 62 h 74"/>
                <a:gd name="T60" fmla="*/ 26 w 100"/>
                <a:gd name="T61" fmla="*/ 62 h 74"/>
                <a:gd name="T62" fmla="*/ 76 w 100"/>
                <a:gd name="T63" fmla="*/ 38 h 74"/>
                <a:gd name="T64" fmla="*/ 83 w 100"/>
                <a:gd name="T65" fmla="*/ 30 h 74"/>
                <a:gd name="T66" fmla="*/ 84 w 100"/>
                <a:gd name="T67" fmla="*/ 24 h 74"/>
                <a:gd name="T68" fmla="*/ 83 w 100"/>
                <a:gd name="T69" fmla="*/ 20 h 74"/>
                <a:gd name="T70" fmla="*/ 75 w 100"/>
                <a:gd name="T71" fmla="*/ 13 h 74"/>
                <a:gd name="T72" fmla="*/ 71 w 100"/>
                <a:gd name="T73" fmla="*/ 12 h 74"/>
                <a:gd name="T74" fmla="*/ 64 w 100"/>
                <a:gd name="T75" fmla="*/ 13 h 74"/>
                <a:gd name="T76" fmla="*/ 11 w 100"/>
                <a:gd name="T77" fmla="*/ 39 h 74"/>
                <a:gd name="T78" fmla="*/ 0 w 100"/>
                <a:gd name="T79" fmla="*/ 50 h 74"/>
                <a:gd name="T80" fmla="*/ 2 w 100"/>
                <a:gd name="T81" fmla="*/ 63 h 74"/>
                <a:gd name="T82" fmla="*/ 4 w 100"/>
                <a:gd name="T83" fmla="*/ 67 h 74"/>
                <a:gd name="T84" fmla="*/ 14 w 100"/>
                <a:gd name="T85" fmla="*/ 73 h 74"/>
                <a:gd name="T86" fmla="*/ 18 w 100"/>
                <a:gd name="T87" fmla="*/ 74 h 74"/>
                <a:gd name="T88" fmla="*/ 23 w 100"/>
                <a:gd name="T89" fmla="*/ 73 h 74"/>
                <a:gd name="T90" fmla="*/ 87 w 100"/>
                <a:gd name="T91" fmla="*/ 42 h 74"/>
                <a:gd name="T92" fmla="*/ 91 w 100"/>
                <a:gd name="T93" fmla="*/ 40 h 74"/>
                <a:gd name="T94" fmla="*/ 98 w 100"/>
                <a:gd name="T95" fmla="*/ 34 h 74"/>
                <a:gd name="T96" fmla="*/ 99 w 100"/>
                <a:gd name="T97" fmla="*/ 30 h 74"/>
                <a:gd name="T98" fmla="*/ 100 w 100"/>
                <a:gd name="T99" fmla="*/ 20 h 74"/>
                <a:gd name="T100" fmla="*/ 98 w 100"/>
                <a:gd name="T101" fmla="*/ 12 h 74"/>
                <a:gd name="T102" fmla="*/ 96 w 100"/>
                <a:gd name="T103" fmla="*/ 8 h 74"/>
                <a:gd name="T104" fmla="*/ 89 w 100"/>
                <a:gd name="T105" fmla="*/ 3 h 74"/>
                <a:gd name="T106" fmla="*/ 85 w 100"/>
                <a:gd name="T107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0" h="74">
                  <a:moveTo>
                    <a:pt x="77" y="0"/>
                  </a:moveTo>
                  <a:lnTo>
                    <a:pt x="77" y="0"/>
                  </a:lnTo>
                  <a:lnTo>
                    <a:pt x="72" y="1"/>
                  </a:lnTo>
                  <a:lnTo>
                    <a:pt x="66" y="3"/>
                  </a:lnTo>
                  <a:lnTo>
                    <a:pt x="31" y="20"/>
                  </a:lnTo>
                  <a:lnTo>
                    <a:pt x="31" y="20"/>
                  </a:lnTo>
                  <a:lnTo>
                    <a:pt x="30" y="21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3" y="24"/>
                  </a:lnTo>
                  <a:lnTo>
                    <a:pt x="69" y="7"/>
                  </a:lnTo>
                  <a:lnTo>
                    <a:pt x="69" y="7"/>
                  </a:lnTo>
                  <a:lnTo>
                    <a:pt x="73" y="5"/>
                  </a:lnTo>
                  <a:lnTo>
                    <a:pt x="77" y="4"/>
                  </a:lnTo>
                  <a:lnTo>
                    <a:pt x="77" y="4"/>
                  </a:lnTo>
                  <a:lnTo>
                    <a:pt x="83" y="5"/>
                  </a:lnTo>
                  <a:lnTo>
                    <a:pt x="83" y="5"/>
                  </a:lnTo>
                  <a:lnTo>
                    <a:pt x="89" y="9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6" y="21"/>
                  </a:lnTo>
                  <a:lnTo>
                    <a:pt x="95" y="28"/>
                  </a:lnTo>
                  <a:lnTo>
                    <a:pt x="95" y="28"/>
                  </a:lnTo>
                  <a:lnTo>
                    <a:pt x="91" y="34"/>
                  </a:lnTo>
                  <a:lnTo>
                    <a:pt x="85" y="38"/>
                  </a:lnTo>
                  <a:lnTo>
                    <a:pt x="25" y="67"/>
                  </a:lnTo>
                  <a:lnTo>
                    <a:pt x="25" y="67"/>
                  </a:lnTo>
                  <a:lnTo>
                    <a:pt x="18" y="69"/>
                  </a:lnTo>
                  <a:lnTo>
                    <a:pt x="18" y="69"/>
                  </a:lnTo>
                  <a:lnTo>
                    <a:pt x="15" y="69"/>
                  </a:lnTo>
                  <a:lnTo>
                    <a:pt x="11" y="67"/>
                  </a:lnTo>
                  <a:lnTo>
                    <a:pt x="8" y="65"/>
                  </a:lnTo>
                  <a:lnTo>
                    <a:pt x="6" y="62"/>
                  </a:lnTo>
                  <a:lnTo>
                    <a:pt x="6" y="62"/>
                  </a:lnTo>
                  <a:lnTo>
                    <a:pt x="4" y="57"/>
                  </a:lnTo>
                  <a:lnTo>
                    <a:pt x="6" y="51"/>
                  </a:lnTo>
                  <a:lnTo>
                    <a:pt x="8" y="47"/>
                  </a:lnTo>
                  <a:lnTo>
                    <a:pt x="12" y="43"/>
                  </a:lnTo>
                  <a:lnTo>
                    <a:pt x="66" y="17"/>
                  </a:lnTo>
                  <a:lnTo>
                    <a:pt x="66" y="17"/>
                  </a:lnTo>
                  <a:lnTo>
                    <a:pt x="71" y="16"/>
                  </a:lnTo>
                  <a:lnTo>
                    <a:pt x="71" y="16"/>
                  </a:lnTo>
                  <a:lnTo>
                    <a:pt x="73" y="17"/>
                  </a:lnTo>
                  <a:lnTo>
                    <a:pt x="73" y="17"/>
                  </a:lnTo>
                  <a:lnTo>
                    <a:pt x="76" y="19"/>
                  </a:lnTo>
                  <a:lnTo>
                    <a:pt x="79" y="21"/>
                  </a:lnTo>
                  <a:lnTo>
                    <a:pt x="79" y="21"/>
                  </a:lnTo>
                  <a:lnTo>
                    <a:pt x="79" y="26"/>
                  </a:lnTo>
                  <a:lnTo>
                    <a:pt x="79" y="28"/>
                  </a:lnTo>
                  <a:lnTo>
                    <a:pt x="79" y="28"/>
                  </a:lnTo>
                  <a:lnTo>
                    <a:pt x="77" y="31"/>
                  </a:lnTo>
                  <a:lnTo>
                    <a:pt x="75" y="34"/>
                  </a:lnTo>
                  <a:lnTo>
                    <a:pt x="23" y="58"/>
                  </a:lnTo>
                  <a:lnTo>
                    <a:pt x="23" y="58"/>
                  </a:lnTo>
                  <a:lnTo>
                    <a:pt x="22" y="59"/>
                  </a:lnTo>
                  <a:lnTo>
                    <a:pt x="22" y="61"/>
                  </a:lnTo>
                  <a:lnTo>
                    <a:pt x="22" y="61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26" y="62"/>
                  </a:lnTo>
                  <a:lnTo>
                    <a:pt x="76" y="38"/>
                  </a:lnTo>
                  <a:lnTo>
                    <a:pt x="76" y="38"/>
                  </a:lnTo>
                  <a:lnTo>
                    <a:pt x="80" y="35"/>
                  </a:lnTo>
                  <a:lnTo>
                    <a:pt x="83" y="30"/>
                  </a:lnTo>
                  <a:lnTo>
                    <a:pt x="83" y="30"/>
                  </a:lnTo>
                  <a:lnTo>
                    <a:pt x="84" y="24"/>
                  </a:lnTo>
                  <a:lnTo>
                    <a:pt x="83" y="20"/>
                  </a:lnTo>
                  <a:lnTo>
                    <a:pt x="83" y="20"/>
                  </a:lnTo>
                  <a:lnTo>
                    <a:pt x="79" y="16"/>
                  </a:lnTo>
                  <a:lnTo>
                    <a:pt x="75" y="13"/>
                  </a:lnTo>
                  <a:lnTo>
                    <a:pt x="75" y="13"/>
                  </a:lnTo>
                  <a:lnTo>
                    <a:pt x="71" y="12"/>
                  </a:lnTo>
                  <a:lnTo>
                    <a:pt x="71" y="12"/>
                  </a:lnTo>
                  <a:lnTo>
                    <a:pt x="64" y="13"/>
                  </a:lnTo>
                  <a:lnTo>
                    <a:pt x="11" y="39"/>
                  </a:lnTo>
                  <a:lnTo>
                    <a:pt x="11" y="39"/>
                  </a:lnTo>
                  <a:lnTo>
                    <a:pt x="4" y="44"/>
                  </a:lnTo>
                  <a:lnTo>
                    <a:pt x="0" y="50"/>
                  </a:lnTo>
                  <a:lnTo>
                    <a:pt x="0" y="57"/>
                  </a:lnTo>
                  <a:lnTo>
                    <a:pt x="2" y="63"/>
                  </a:lnTo>
                  <a:lnTo>
                    <a:pt x="2" y="63"/>
                  </a:lnTo>
                  <a:lnTo>
                    <a:pt x="4" y="67"/>
                  </a:lnTo>
                  <a:lnTo>
                    <a:pt x="8" y="71"/>
                  </a:lnTo>
                  <a:lnTo>
                    <a:pt x="14" y="73"/>
                  </a:lnTo>
                  <a:lnTo>
                    <a:pt x="18" y="74"/>
                  </a:lnTo>
                  <a:lnTo>
                    <a:pt x="18" y="74"/>
                  </a:lnTo>
                  <a:lnTo>
                    <a:pt x="23" y="73"/>
                  </a:lnTo>
                  <a:lnTo>
                    <a:pt x="23" y="73"/>
                  </a:lnTo>
                  <a:lnTo>
                    <a:pt x="27" y="71"/>
                  </a:lnTo>
                  <a:lnTo>
                    <a:pt x="87" y="42"/>
                  </a:lnTo>
                  <a:lnTo>
                    <a:pt x="87" y="42"/>
                  </a:lnTo>
                  <a:lnTo>
                    <a:pt x="91" y="40"/>
                  </a:lnTo>
                  <a:lnTo>
                    <a:pt x="95" y="36"/>
                  </a:lnTo>
                  <a:lnTo>
                    <a:pt x="98" y="34"/>
                  </a:lnTo>
                  <a:lnTo>
                    <a:pt x="99" y="30"/>
                  </a:lnTo>
                  <a:lnTo>
                    <a:pt x="99" y="30"/>
                  </a:lnTo>
                  <a:lnTo>
                    <a:pt x="100" y="26"/>
                  </a:lnTo>
                  <a:lnTo>
                    <a:pt x="100" y="20"/>
                  </a:lnTo>
                  <a:lnTo>
                    <a:pt x="100" y="16"/>
                  </a:lnTo>
                  <a:lnTo>
                    <a:pt x="98" y="12"/>
                  </a:lnTo>
                  <a:lnTo>
                    <a:pt x="98" y="12"/>
                  </a:lnTo>
                  <a:lnTo>
                    <a:pt x="96" y="8"/>
                  </a:lnTo>
                  <a:lnTo>
                    <a:pt x="92" y="5"/>
                  </a:lnTo>
                  <a:lnTo>
                    <a:pt x="89" y="3"/>
                  </a:lnTo>
                  <a:lnTo>
                    <a:pt x="85" y="1"/>
                  </a:lnTo>
                  <a:lnTo>
                    <a:pt x="85" y="1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5" name="Freeform 221"/>
            <p:cNvSpPr/>
            <p:nvPr/>
          </p:nvSpPr>
          <p:spPr bwMode="auto">
            <a:xfrm>
              <a:off x="3028299" y="3013215"/>
              <a:ext cx="134698" cy="99677"/>
            </a:xfrm>
            <a:custGeom>
              <a:avLst/>
              <a:gdLst>
                <a:gd name="T0" fmla="*/ 77 w 100"/>
                <a:gd name="T1" fmla="*/ 0 h 74"/>
                <a:gd name="T2" fmla="*/ 66 w 100"/>
                <a:gd name="T3" fmla="*/ 3 h 74"/>
                <a:gd name="T4" fmla="*/ 31 w 100"/>
                <a:gd name="T5" fmla="*/ 20 h 74"/>
                <a:gd name="T6" fmla="*/ 30 w 100"/>
                <a:gd name="T7" fmla="*/ 23 h 74"/>
                <a:gd name="T8" fmla="*/ 31 w 100"/>
                <a:gd name="T9" fmla="*/ 24 h 74"/>
                <a:gd name="T10" fmla="*/ 33 w 100"/>
                <a:gd name="T11" fmla="*/ 24 h 74"/>
                <a:gd name="T12" fmla="*/ 69 w 100"/>
                <a:gd name="T13" fmla="*/ 7 h 74"/>
                <a:gd name="T14" fmla="*/ 77 w 100"/>
                <a:gd name="T15" fmla="*/ 4 h 74"/>
                <a:gd name="T16" fmla="*/ 83 w 100"/>
                <a:gd name="T17" fmla="*/ 5 h 74"/>
                <a:gd name="T18" fmla="*/ 89 w 100"/>
                <a:gd name="T19" fmla="*/ 9 h 74"/>
                <a:gd name="T20" fmla="*/ 93 w 100"/>
                <a:gd name="T21" fmla="*/ 15 h 74"/>
                <a:gd name="T22" fmla="*/ 95 w 100"/>
                <a:gd name="T23" fmla="*/ 28 h 74"/>
                <a:gd name="T24" fmla="*/ 91 w 100"/>
                <a:gd name="T25" fmla="*/ 34 h 74"/>
                <a:gd name="T26" fmla="*/ 25 w 100"/>
                <a:gd name="T27" fmla="*/ 67 h 74"/>
                <a:gd name="T28" fmla="*/ 18 w 100"/>
                <a:gd name="T29" fmla="*/ 69 h 74"/>
                <a:gd name="T30" fmla="*/ 15 w 100"/>
                <a:gd name="T31" fmla="*/ 69 h 74"/>
                <a:gd name="T32" fmla="*/ 8 w 100"/>
                <a:gd name="T33" fmla="*/ 65 h 74"/>
                <a:gd name="T34" fmla="*/ 6 w 100"/>
                <a:gd name="T35" fmla="*/ 62 h 74"/>
                <a:gd name="T36" fmla="*/ 6 w 100"/>
                <a:gd name="T37" fmla="*/ 51 h 74"/>
                <a:gd name="T38" fmla="*/ 12 w 100"/>
                <a:gd name="T39" fmla="*/ 43 h 74"/>
                <a:gd name="T40" fmla="*/ 66 w 100"/>
                <a:gd name="T41" fmla="*/ 17 h 74"/>
                <a:gd name="T42" fmla="*/ 71 w 100"/>
                <a:gd name="T43" fmla="*/ 16 h 74"/>
                <a:gd name="T44" fmla="*/ 73 w 100"/>
                <a:gd name="T45" fmla="*/ 17 h 74"/>
                <a:gd name="T46" fmla="*/ 79 w 100"/>
                <a:gd name="T47" fmla="*/ 21 h 74"/>
                <a:gd name="T48" fmla="*/ 79 w 100"/>
                <a:gd name="T49" fmla="*/ 26 h 74"/>
                <a:gd name="T50" fmla="*/ 79 w 100"/>
                <a:gd name="T51" fmla="*/ 28 h 74"/>
                <a:gd name="T52" fmla="*/ 75 w 100"/>
                <a:gd name="T53" fmla="*/ 34 h 74"/>
                <a:gd name="T54" fmla="*/ 23 w 100"/>
                <a:gd name="T55" fmla="*/ 58 h 74"/>
                <a:gd name="T56" fmla="*/ 22 w 100"/>
                <a:gd name="T57" fmla="*/ 61 h 74"/>
                <a:gd name="T58" fmla="*/ 25 w 100"/>
                <a:gd name="T59" fmla="*/ 62 h 74"/>
                <a:gd name="T60" fmla="*/ 26 w 100"/>
                <a:gd name="T61" fmla="*/ 62 h 74"/>
                <a:gd name="T62" fmla="*/ 76 w 100"/>
                <a:gd name="T63" fmla="*/ 38 h 74"/>
                <a:gd name="T64" fmla="*/ 83 w 100"/>
                <a:gd name="T65" fmla="*/ 30 h 74"/>
                <a:gd name="T66" fmla="*/ 84 w 100"/>
                <a:gd name="T67" fmla="*/ 24 h 74"/>
                <a:gd name="T68" fmla="*/ 83 w 100"/>
                <a:gd name="T69" fmla="*/ 20 h 74"/>
                <a:gd name="T70" fmla="*/ 75 w 100"/>
                <a:gd name="T71" fmla="*/ 13 h 74"/>
                <a:gd name="T72" fmla="*/ 71 w 100"/>
                <a:gd name="T73" fmla="*/ 12 h 74"/>
                <a:gd name="T74" fmla="*/ 64 w 100"/>
                <a:gd name="T75" fmla="*/ 13 h 74"/>
                <a:gd name="T76" fmla="*/ 11 w 100"/>
                <a:gd name="T77" fmla="*/ 39 h 74"/>
                <a:gd name="T78" fmla="*/ 0 w 100"/>
                <a:gd name="T79" fmla="*/ 50 h 74"/>
                <a:gd name="T80" fmla="*/ 2 w 100"/>
                <a:gd name="T81" fmla="*/ 63 h 74"/>
                <a:gd name="T82" fmla="*/ 4 w 100"/>
                <a:gd name="T83" fmla="*/ 67 h 74"/>
                <a:gd name="T84" fmla="*/ 14 w 100"/>
                <a:gd name="T85" fmla="*/ 73 h 74"/>
                <a:gd name="T86" fmla="*/ 18 w 100"/>
                <a:gd name="T87" fmla="*/ 74 h 74"/>
                <a:gd name="T88" fmla="*/ 23 w 100"/>
                <a:gd name="T89" fmla="*/ 73 h 74"/>
                <a:gd name="T90" fmla="*/ 87 w 100"/>
                <a:gd name="T91" fmla="*/ 42 h 74"/>
                <a:gd name="T92" fmla="*/ 91 w 100"/>
                <a:gd name="T93" fmla="*/ 40 h 74"/>
                <a:gd name="T94" fmla="*/ 98 w 100"/>
                <a:gd name="T95" fmla="*/ 34 h 74"/>
                <a:gd name="T96" fmla="*/ 99 w 100"/>
                <a:gd name="T97" fmla="*/ 30 h 74"/>
                <a:gd name="T98" fmla="*/ 100 w 100"/>
                <a:gd name="T99" fmla="*/ 20 h 74"/>
                <a:gd name="T100" fmla="*/ 98 w 100"/>
                <a:gd name="T101" fmla="*/ 12 h 74"/>
                <a:gd name="T102" fmla="*/ 96 w 100"/>
                <a:gd name="T103" fmla="*/ 8 h 74"/>
                <a:gd name="T104" fmla="*/ 89 w 100"/>
                <a:gd name="T105" fmla="*/ 3 h 74"/>
                <a:gd name="T106" fmla="*/ 85 w 100"/>
                <a:gd name="T107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0" h="74">
                  <a:moveTo>
                    <a:pt x="77" y="0"/>
                  </a:moveTo>
                  <a:lnTo>
                    <a:pt x="77" y="0"/>
                  </a:lnTo>
                  <a:lnTo>
                    <a:pt x="72" y="1"/>
                  </a:lnTo>
                  <a:lnTo>
                    <a:pt x="66" y="3"/>
                  </a:lnTo>
                  <a:lnTo>
                    <a:pt x="31" y="20"/>
                  </a:lnTo>
                  <a:lnTo>
                    <a:pt x="31" y="20"/>
                  </a:lnTo>
                  <a:lnTo>
                    <a:pt x="30" y="21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3" y="24"/>
                  </a:lnTo>
                  <a:lnTo>
                    <a:pt x="69" y="7"/>
                  </a:lnTo>
                  <a:lnTo>
                    <a:pt x="69" y="7"/>
                  </a:lnTo>
                  <a:lnTo>
                    <a:pt x="73" y="5"/>
                  </a:lnTo>
                  <a:lnTo>
                    <a:pt x="77" y="4"/>
                  </a:lnTo>
                  <a:lnTo>
                    <a:pt x="77" y="4"/>
                  </a:lnTo>
                  <a:lnTo>
                    <a:pt x="83" y="5"/>
                  </a:lnTo>
                  <a:lnTo>
                    <a:pt x="83" y="5"/>
                  </a:lnTo>
                  <a:lnTo>
                    <a:pt x="89" y="9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6" y="21"/>
                  </a:lnTo>
                  <a:lnTo>
                    <a:pt x="95" y="28"/>
                  </a:lnTo>
                  <a:lnTo>
                    <a:pt x="95" y="28"/>
                  </a:lnTo>
                  <a:lnTo>
                    <a:pt x="91" y="34"/>
                  </a:lnTo>
                  <a:lnTo>
                    <a:pt x="85" y="38"/>
                  </a:lnTo>
                  <a:lnTo>
                    <a:pt x="25" y="67"/>
                  </a:lnTo>
                  <a:lnTo>
                    <a:pt x="25" y="67"/>
                  </a:lnTo>
                  <a:lnTo>
                    <a:pt x="18" y="69"/>
                  </a:lnTo>
                  <a:lnTo>
                    <a:pt x="18" y="69"/>
                  </a:lnTo>
                  <a:lnTo>
                    <a:pt x="15" y="69"/>
                  </a:lnTo>
                  <a:lnTo>
                    <a:pt x="11" y="67"/>
                  </a:lnTo>
                  <a:lnTo>
                    <a:pt x="8" y="65"/>
                  </a:lnTo>
                  <a:lnTo>
                    <a:pt x="6" y="62"/>
                  </a:lnTo>
                  <a:lnTo>
                    <a:pt x="6" y="62"/>
                  </a:lnTo>
                  <a:lnTo>
                    <a:pt x="4" y="57"/>
                  </a:lnTo>
                  <a:lnTo>
                    <a:pt x="6" y="51"/>
                  </a:lnTo>
                  <a:lnTo>
                    <a:pt x="8" y="47"/>
                  </a:lnTo>
                  <a:lnTo>
                    <a:pt x="12" y="43"/>
                  </a:lnTo>
                  <a:lnTo>
                    <a:pt x="66" y="17"/>
                  </a:lnTo>
                  <a:lnTo>
                    <a:pt x="66" y="17"/>
                  </a:lnTo>
                  <a:lnTo>
                    <a:pt x="71" y="16"/>
                  </a:lnTo>
                  <a:lnTo>
                    <a:pt x="71" y="16"/>
                  </a:lnTo>
                  <a:lnTo>
                    <a:pt x="73" y="17"/>
                  </a:lnTo>
                  <a:lnTo>
                    <a:pt x="73" y="17"/>
                  </a:lnTo>
                  <a:lnTo>
                    <a:pt x="76" y="19"/>
                  </a:lnTo>
                  <a:lnTo>
                    <a:pt x="79" y="21"/>
                  </a:lnTo>
                  <a:lnTo>
                    <a:pt x="79" y="21"/>
                  </a:lnTo>
                  <a:lnTo>
                    <a:pt x="79" y="26"/>
                  </a:lnTo>
                  <a:lnTo>
                    <a:pt x="79" y="28"/>
                  </a:lnTo>
                  <a:lnTo>
                    <a:pt x="79" y="28"/>
                  </a:lnTo>
                  <a:lnTo>
                    <a:pt x="77" y="31"/>
                  </a:lnTo>
                  <a:lnTo>
                    <a:pt x="75" y="34"/>
                  </a:lnTo>
                  <a:lnTo>
                    <a:pt x="23" y="58"/>
                  </a:lnTo>
                  <a:lnTo>
                    <a:pt x="23" y="58"/>
                  </a:lnTo>
                  <a:lnTo>
                    <a:pt x="22" y="59"/>
                  </a:lnTo>
                  <a:lnTo>
                    <a:pt x="22" y="61"/>
                  </a:lnTo>
                  <a:lnTo>
                    <a:pt x="22" y="61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26" y="62"/>
                  </a:lnTo>
                  <a:lnTo>
                    <a:pt x="76" y="38"/>
                  </a:lnTo>
                  <a:lnTo>
                    <a:pt x="76" y="38"/>
                  </a:lnTo>
                  <a:lnTo>
                    <a:pt x="80" y="35"/>
                  </a:lnTo>
                  <a:lnTo>
                    <a:pt x="83" y="30"/>
                  </a:lnTo>
                  <a:lnTo>
                    <a:pt x="83" y="30"/>
                  </a:lnTo>
                  <a:lnTo>
                    <a:pt x="84" y="24"/>
                  </a:lnTo>
                  <a:lnTo>
                    <a:pt x="83" y="20"/>
                  </a:lnTo>
                  <a:lnTo>
                    <a:pt x="83" y="20"/>
                  </a:lnTo>
                  <a:lnTo>
                    <a:pt x="79" y="16"/>
                  </a:lnTo>
                  <a:lnTo>
                    <a:pt x="75" y="13"/>
                  </a:lnTo>
                  <a:lnTo>
                    <a:pt x="75" y="13"/>
                  </a:lnTo>
                  <a:lnTo>
                    <a:pt x="71" y="12"/>
                  </a:lnTo>
                  <a:lnTo>
                    <a:pt x="71" y="12"/>
                  </a:lnTo>
                  <a:lnTo>
                    <a:pt x="64" y="13"/>
                  </a:lnTo>
                  <a:lnTo>
                    <a:pt x="11" y="39"/>
                  </a:lnTo>
                  <a:lnTo>
                    <a:pt x="11" y="39"/>
                  </a:lnTo>
                  <a:lnTo>
                    <a:pt x="4" y="44"/>
                  </a:lnTo>
                  <a:lnTo>
                    <a:pt x="0" y="50"/>
                  </a:lnTo>
                  <a:lnTo>
                    <a:pt x="0" y="57"/>
                  </a:lnTo>
                  <a:lnTo>
                    <a:pt x="2" y="63"/>
                  </a:lnTo>
                  <a:lnTo>
                    <a:pt x="2" y="63"/>
                  </a:lnTo>
                  <a:lnTo>
                    <a:pt x="4" y="67"/>
                  </a:lnTo>
                  <a:lnTo>
                    <a:pt x="8" y="71"/>
                  </a:lnTo>
                  <a:lnTo>
                    <a:pt x="14" y="73"/>
                  </a:lnTo>
                  <a:lnTo>
                    <a:pt x="18" y="74"/>
                  </a:lnTo>
                  <a:lnTo>
                    <a:pt x="18" y="74"/>
                  </a:lnTo>
                  <a:lnTo>
                    <a:pt x="23" y="73"/>
                  </a:lnTo>
                  <a:lnTo>
                    <a:pt x="23" y="73"/>
                  </a:lnTo>
                  <a:lnTo>
                    <a:pt x="27" y="71"/>
                  </a:lnTo>
                  <a:lnTo>
                    <a:pt x="87" y="42"/>
                  </a:lnTo>
                  <a:lnTo>
                    <a:pt x="87" y="42"/>
                  </a:lnTo>
                  <a:lnTo>
                    <a:pt x="91" y="40"/>
                  </a:lnTo>
                  <a:lnTo>
                    <a:pt x="95" y="36"/>
                  </a:lnTo>
                  <a:lnTo>
                    <a:pt x="98" y="34"/>
                  </a:lnTo>
                  <a:lnTo>
                    <a:pt x="99" y="30"/>
                  </a:lnTo>
                  <a:lnTo>
                    <a:pt x="99" y="30"/>
                  </a:lnTo>
                  <a:lnTo>
                    <a:pt x="100" y="26"/>
                  </a:lnTo>
                  <a:lnTo>
                    <a:pt x="100" y="20"/>
                  </a:lnTo>
                  <a:lnTo>
                    <a:pt x="100" y="16"/>
                  </a:lnTo>
                  <a:lnTo>
                    <a:pt x="98" y="12"/>
                  </a:lnTo>
                  <a:lnTo>
                    <a:pt x="98" y="12"/>
                  </a:lnTo>
                  <a:lnTo>
                    <a:pt x="96" y="8"/>
                  </a:lnTo>
                  <a:lnTo>
                    <a:pt x="92" y="5"/>
                  </a:lnTo>
                  <a:lnTo>
                    <a:pt x="89" y="3"/>
                  </a:lnTo>
                  <a:lnTo>
                    <a:pt x="85" y="1"/>
                  </a:lnTo>
                  <a:lnTo>
                    <a:pt x="85" y="1"/>
                  </a:lnTo>
                  <a:lnTo>
                    <a:pt x="7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6" name="Freeform 222"/>
            <p:cNvSpPr/>
            <p:nvPr/>
          </p:nvSpPr>
          <p:spPr bwMode="auto">
            <a:xfrm>
              <a:off x="2994625" y="3053625"/>
              <a:ext cx="134698" cy="101024"/>
            </a:xfrm>
            <a:custGeom>
              <a:avLst/>
              <a:gdLst>
                <a:gd name="T0" fmla="*/ 83 w 100"/>
                <a:gd name="T1" fmla="*/ 1 h 75"/>
                <a:gd name="T2" fmla="*/ 74 w 100"/>
                <a:gd name="T3" fmla="*/ 0 h 75"/>
                <a:gd name="T4" fmla="*/ 66 w 100"/>
                <a:gd name="T5" fmla="*/ 2 h 75"/>
                <a:gd name="T6" fmla="*/ 29 w 100"/>
                <a:gd name="T7" fmla="*/ 21 h 75"/>
                <a:gd name="T8" fmla="*/ 28 w 100"/>
                <a:gd name="T9" fmla="*/ 24 h 75"/>
                <a:gd name="T10" fmla="*/ 29 w 100"/>
                <a:gd name="T11" fmla="*/ 25 h 75"/>
                <a:gd name="T12" fmla="*/ 67 w 100"/>
                <a:gd name="T13" fmla="*/ 6 h 75"/>
                <a:gd name="T14" fmla="*/ 74 w 100"/>
                <a:gd name="T15" fmla="*/ 4 h 75"/>
                <a:gd name="T16" fmla="*/ 82 w 100"/>
                <a:gd name="T17" fmla="*/ 5 h 75"/>
                <a:gd name="T18" fmla="*/ 93 w 100"/>
                <a:gd name="T19" fmla="*/ 13 h 75"/>
                <a:gd name="T20" fmla="*/ 94 w 100"/>
                <a:gd name="T21" fmla="*/ 20 h 75"/>
                <a:gd name="T22" fmla="*/ 94 w 100"/>
                <a:gd name="T23" fmla="*/ 27 h 75"/>
                <a:gd name="T24" fmla="*/ 85 w 100"/>
                <a:gd name="T25" fmla="*/ 37 h 75"/>
                <a:gd name="T26" fmla="*/ 25 w 100"/>
                <a:gd name="T27" fmla="*/ 68 h 75"/>
                <a:gd name="T28" fmla="*/ 15 w 100"/>
                <a:gd name="T29" fmla="*/ 70 h 75"/>
                <a:gd name="T30" fmla="*/ 6 w 100"/>
                <a:gd name="T31" fmla="*/ 63 h 75"/>
                <a:gd name="T32" fmla="*/ 4 w 100"/>
                <a:gd name="T33" fmla="*/ 58 h 75"/>
                <a:gd name="T34" fmla="*/ 8 w 100"/>
                <a:gd name="T35" fmla="*/ 48 h 75"/>
                <a:gd name="T36" fmla="*/ 64 w 100"/>
                <a:gd name="T37" fmla="*/ 17 h 75"/>
                <a:gd name="T38" fmla="*/ 69 w 100"/>
                <a:gd name="T39" fmla="*/ 17 h 75"/>
                <a:gd name="T40" fmla="*/ 71 w 100"/>
                <a:gd name="T41" fmla="*/ 17 h 75"/>
                <a:gd name="T42" fmla="*/ 77 w 100"/>
                <a:gd name="T43" fmla="*/ 21 h 75"/>
                <a:gd name="T44" fmla="*/ 78 w 100"/>
                <a:gd name="T45" fmla="*/ 24 h 75"/>
                <a:gd name="T46" fmla="*/ 78 w 100"/>
                <a:gd name="T47" fmla="*/ 28 h 75"/>
                <a:gd name="T48" fmla="*/ 73 w 100"/>
                <a:gd name="T49" fmla="*/ 33 h 75"/>
                <a:gd name="T50" fmla="*/ 24 w 100"/>
                <a:gd name="T51" fmla="*/ 59 h 75"/>
                <a:gd name="T52" fmla="*/ 23 w 100"/>
                <a:gd name="T53" fmla="*/ 62 h 75"/>
                <a:gd name="T54" fmla="*/ 24 w 100"/>
                <a:gd name="T55" fmla="*/ 63 h 75"/>
                <a:gd name="T56" fmla="*/ 75 w 100"/>
                <a:gd name="T57" fmla="*/ 37 h 75"/>
                <a:gd name="T58" fmla="*/ 79 w 100"/>
                <a:gd name="T59" fmla="*/ 33 h 75"/>
                <a:gd name="T60" fmla="*/ 82 w 100"/>
                <a:gd name="T61" fmla="*/ 29 h 75"/>
                <a:gd name="T62" fmla="*/ 81 w 100"/>
                <a:gd name="T63" fmla="*/ 18 h 75"/>
                <a:gd name="T64" fmla="*/ 78 w 100"/>
                <a:gd name="T65" fmla="*/ 14 h 75"/>
                <a:gd name="T66" fmla="*/ 73 w 100"/>
                <a:gd name="T67" fmla="*/ 13 h 75"/>
                <a:gd name="T68" fmla="*/ 63 w 100"/>
                <a:gd name="T69" fmla="*/ 13 h 75"/>
                <a:gd name="T70" fmla="*/ 9 w 100"/>
                <a:gd name="T71" fmla="*/ 41 h 75"/>
                <a:gd name="T72" fmla="*/ 1 w 100"/>
                <a:gd name="T73" fmla="*/ 52 h 75"/>
                <a:gd name="T74" fmla="*/ 1 w 100"/>
                <a:gd name="T75" fmla="*/ 66 h 75"/>
                <a:gd name="T76" fmla="*/ 5 w 100"/>
                <a:gd name="T77" fmla="*/ 70 h 75"/>
                <a:gd name="T78" fmla="*/ 17 w 100"/>
                <a:gd name="T79" fmla="*/ 75 h 75"/>
                <a:gd name="T80" fmla="*/ 23 w 100"/>
                <a:gd name="T81" fmla="*/ 74 h 75"/>
                <a:gd name="T82" fmla="*/ 86 w 100"/>
                <a:gd name="T83" fmla="*/ 41 h 75"/>
                <a:gd name="T84" fmla="*/ 90 w 100"/>
                <a:gd name="T85" fmla="*/ 39 h 75"/>
                <a:gd name="T86" fmla="*/ 97 w 100"/>
                <a:gd name="T87" fmla="*/ 32 h 75"/>
                <a:gd name="T88" fmla="*/ 98 w 100"/>
                <a:gd name="T89" fmla="*/ 28 h 75"/>
                <a:gd name="T90" fmla="*/ 100 w 100"/>
                <a:gd name="T91" fmla="*/ 20 h 75"/>
                <a:gd name="T92" fmla="*/ 97 w 100"/>
                <a:gd name="T93" fmla="*/ 12 h 75"/>
                <a:gd name="T94" fmla="*/ 94 w 100"/>
                <a:gd name="T95" fmla="*/ 8 h 75"/>
                <a:gd name="T96" fmla="*/ 87 w 100"/>
                <a:gd name="T97" fmla="*/ 2 h 75"/>
                <a:gd name="T98" fmla="*/ 83 w 100"/>
                <a:gd name="T99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0" h="75">
                  <a:moveTo>
                    <a:pt x="83" y="1"/>
                  </a:moveTo>
                  <a:lnTo>
                    <a:pt x="83" y="1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0" y="1"/>
                  </a:lnTo>
                  <a:lnTo>
                    <a:pt x="66" y="2"/>
                  </a:lnTo>
                  <a:lnTo>
                    <a:pt x="29" y="21"/>
                  </a:lnTo>
                  <a:lnTo>
                    <a:pt x="29" y="21"/>
                  </a:lnTo>
                  <a:lnTo>
                    <a:pt x="28" y="23"/>
                  </a:lnTo>
                  <a:lnTo>
                    <a:pt x="28" y="24"/>
                  </a:lnTo>
                  <a:lnTo>
                    <a:pt x="28" y="24"/>
                  </a:lnTo>
                  <a:lnTo>
                    <a:pt x="29" y="25"/>
                  </a:lnTo>
                  <a:lnTo>
                    <a:pt x="32" y="25"/>
                  </a:lnTo>
                  <a:lnTo>
                    <a:pt x="67" y="6"/>
                  </a:lnTo>
                  <a:lnTo>
                    <a:pt x="67" y="6"/>
                  </a:lnTo>
                  <a:lnTo>
                    <a:pt x="74" y="4"/>
                  </a:lnTo>
                  <a:lnTo>
                    <a:pt x="82" y="5"/>
                  </a:lnTo>
                  <a:lnTo>
                    <a:pt x="82" y="5"/>
                  </a:lnTo>
                  <a:lnTo>
                    <a:pt x="87" y="8"/>
                  </a:lnTo>
                  <a:lnTo>
                    <a:pt x="93" y="13"/>
                  </a:lnTo>
                  <a:lnTo>
                    <a:pt x="93" y="13"/>
                  </a:lnTo>
                  <a:lnTo>
                    <a:pt x="94" y="20"/>
                  </a:lnTo>
                  <a:lnTo>
                    <a:pt x="94" y="27"/>
                  </a:lnTo>
                  <a:lnTo>
                    <a:pt x="94" y="27"/>
                  </a:lnTo>
                  <a:lnTo>
                    <a:pt x="90" y="33"/>
                  </a:lnTo>
                  <a:lnTo>
                    <a:pt x="85" y="37"/>
                  </a:lnTo>
                  <a:lnTo>
                    <a:pt x="25" y="68"/>
                  </a:lnTo>
                  <a:lnTo>
                    <a:pt x="25" y="68"/>
                  </a:lnTo>
                  <a:lnTo>
                    <a:pt x="20" y="70"/>
                  </a:lnTo>
                  <a:lnTo>
                    <a:pt x="15" y="70"/>
                  </a:lnTo>
                  <a:lnTo>
                    <a:pt x="9" y="67"/>
                  </a:lnTo>
                  <a:lnTo>
                    <a:pt x="6" y="63"/>
                  </a:lnTo>
                  <a:lnTo>
                    <a:pt x="6" y="63"/>
                  </a:lnTo>
                  <a:lnTo>
                    <a:pt x="4" y="58"/>
                  </a:lnTo>
                  <a:lnTo>
                    <a:pt x="5" y="52"/>
                  </a:lnTo>
                  <a:lnTo>
                    <a:pt x="8" y="48"/>
                  </a:lnTo>
                  <a:lnTo>
                    <a:pt x="12" y="45"/>
                  </a:lnTo>
                  <a:lnTo>
                    <a:pt x="64" y="17"/>
                  </a:lnTo>
                  <a:lnTo>
                    <a:pt x="64" y="17"/>
                  </a:lnTo>
                  <a:lnTo>
                    <a:pt x="69" y="17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5" y="18"/>
                  </a:lnTo>
                  <a:lnTo>
                    <a:pt x="77" y="21"/>
                  </a:lnTo>
                  <a:lnTo>
                    <a:pt x="77" y="21"/>
                  </a:lnTo>
                  <a:lnTo>
                    <a:pt x="78" y="24"/>
                  </a:lnTo>
                  <a:lnTo>
                    <a:pt x="78" y="28"/>
                  </a:lnTo>
                  <a:lnTo>
                    <a:pt x="78" y="28"/>
                  </a:lnTo>
                  <a:lnTo>
                    <a:pt x="75" y="31"/>
                  </a:lnTo>
                  <a:lnTo>
                    <a:pt x="73" y="33"/>
                  </a:lnTo>
                  <a:lnTo>
                    <a:pt x="24" y="59"/>
                  </a:lnTo>
                  <a:lnTo>
                    <a:pt x="24" y="59"/>
                  </a:lnTo>
                  <a:lnTo>
                    <a:pt x="23" y="60"/>
                  </a:lnTo>
                  <a:lnTo>
                    <a:pt x="23" y="62"/>
                  </a:lnTo>
                  <a:lnTo>
                    <a:pt x="23" y="62"/>
                  </a:lnTo>
                  <a:lnTo>
                    <a:pt x="24" y="63"/>
                  </a:lnTo>
                  <a:lnTo>
                    <a:pt x="25" y="63"/>
                  </a:lnTo>
                  <a:lnTo>
                    <a:pt x="75" y="37"/>
                  </a:lnTo>
                  <a:lnTo>
                    <a:pt x="75" y="37"/>
                  </a:lnTo>
                  <a:lnTo>
                    <a:pt x="79" y="33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3" y="24"/>
                  </a:lnTo>
                  <a:lnTo>
                    <a:pt x="81" y="18"/>
                  </a:lnTo>
                  <a:lnTo>
                    <a:pt x="81" y="18"/>
                  </a:lnTo>
                  <a:lnTo>
                    <a:pt x="78" y="14"/>
                  </a:lnTo>
                  <a:lnTo>
                    <a:pt x="73" y="13"/>
                  </a:lnTo>
                  <a:lnTo>
                    <a:pt x="73" y="13"/>
                  </a:lnTo>
                  <a:lnTo>
                    <a:pt x="67" y="12"/>
                  </a:lnTo>
                  <a:lnTo>
                    <a:pt x="63" y="13"/>
                  </a:lnTo>
                  <a:lnTo>
                    <a:pt x="9" y="41"/>
                  </a:lnTo>
                  <a:lnTo>
                    <a:pt x="9" y="41"/>
                  </a:lnTo>
                  <a:lnTo>
                    <a:pt x="4" y="45"/>
                  </a:lnTo>
                  <a:lnTo>
                    <a:pt x="1" y="52"/>
                  </a:lnTo>
                  <a:lnTo>
                    <a:pt x="0" y="59"/>
                  </a:lnTo>
                  <a:lnTo>
                    <a:pt x="1" y="66"/>
                  </a:lnTo>
                  <a:lnTo>
                    <a:pt x="1" y="66"/>
                  </a:lnTo>
                  <a:lnTo>
                    <a:pt x="5" y="70"/>
                  </a:lnTo>
                  <a:lnTo>
                    <a:pt x="10" y="74"/>
                  </a:lnTo>
                  <a:lnTo>
                    <a:pt x="17" y="75"/>
                  </a:lnTo>
                  <a:lnTo>
                    <a:pt x="23" y="74"/>
                  </a:lnTo>
                  <a:lnTo>
                    <a:pt x="23" y="74"/>
                  </a:lnTo>
                  <a:lnTo>
                    <a:pt x="27" y="72"/>
                  </a:lnTo>
                  <a:lnTo>
                    <a:pt x="86" y="41"/>
                  </a:lnTo>
                  <a:lnTo>
                    <a:pt x="86" y="41"/>
                  </a:lnTo>
                  <a:lnTo>
                    <a:pt x="90" y="39"/>
                  </a:lnTo>
                  <a:lnTo>
                    <a:pt x="94" y="36"/>
                  </a:lnTo>
                  <a:lnTo>
                    <a:pt x="97" y="32"/>
                  </a:lnTo>
                  <a:lnTo>
                    <a:pt x="98" y="28"/>
                  </a:lnTo>
                  <a:lnTo>
                    <a:pt x="98" y="28"/>
                  </a:lnTo>
                  <a:lnTo>
                    <a:pt x="100" y="24"/>
                  </a:lnTo>
                  <a:lnTo>
                    <a:pt x="100" y="20"/>
                  </a:lnTo>
                  <a:lnTo>
                    <a:pt x="98" y="16"/>
                  </a:lnTo>
                  <a:lnTo>
                    <a:pt x="97" y="12"/>
                  </a:lnTo>
                  <a:lnTo>
                    <a:pt x="97" y="12"/>
                  </a:lnTo>
                  <a:lnTo>
                    <a:pt x="94" y="8"/>
                  </a:lnTo>
                  <a:lnTo>
                    <a:pt x="91" y="5"/>
                  </a:lnTo>
                  <a:lnTo>
                    <a:pt x="87" y="2"/>
                  </a:lnTo>
                  <a:lnTo>
                    <a:pt x="83" y="1"/>
                  </a:lnTo>
                  <a:lnTo>
                    <a:pt x="83" y="1"/>
                  </a:lnTo>
                  <a:close/>
                </a:path>
              </a:pathLst>
            </a:custGeom>
            <a:solidFill>
              <a:srgbClr val="EAAB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7" name="Freeform 223"/>
            <p:cNvSpPr/>
            <p:nvPr/>
          </p:nvSpPr>
          <p:spPr bwMode="auto">
            <a:xfrm>
              <a:off x="2983849" y="2960682"/>
              <a:ext cx="133352" cy="98330"/>
            </a:xfrm>
            <a:custGeom>
              <a:avLst/>
              <a:gdLst>
                <a:gd name="T0" fmla="*/ 85 w 99"/>
                <a:gd name="T1" fmla="*/ 0 h 73"/>
                <a:gd name="T2" fmla="*/ 75 w 99"/>
                <a:gd name="T3" fmla="*/ 0 h 73"/>
                <a:gd name="T4" fmla="*/ 67 w 99"/>
                <a:gd name="T5" fmla="*/ 1 h 73"/>
                <a:gd name="T6" fmla="*/ 31 w 99"/>
                <a:gd name="T7" fmla="*/ 19 h 73"/>
                <a:gd name="T8" fmla="*/ 29 w 99"/>
                <a:gd name="T9" fmla="*/ 23 h 73"/>
                <a:gd name="T10" fmla="*/ 31 w 99"/>
                <a:gd name="T11" fmla="*/ 24 h 73"/>
                <a:gd name="T12" fmla="*/ 68 w 99"/>
                <a:gd name="T13" fmla="*/ 5 h 73"/>
                <a:gd name="T14" fmla="*/ 75 w 99"/>
                <a:gd name="T15" fmla="*/ 4 h 73"/>
                <a:gd name="T16" fmla="*/ 83 w 99"/>
                <a:gd name="T17" fmla="*/ 5 h 73"/>
                <a:gd name="T18" fmla="*/ 94 w 99"/>
                <a:gd name="T19" fmla="*/ 13 h 73"/>
                <a:gd name="T20" fmla="*/ 95 w 99"/>
                <a:gd name="T21" fmla="*/ 20 h 73"/>
                <a:gd name="T22" fmla="*/ 94 w 99"/>
                <a:gd name="T23" fmla="*/ 27 h 73"/>
                <a:gd name="T24" fmla="*/ 85 w 99"/>
                <a:gd name="T25" fmla="*/ 38 h 73"/>
                <a:gd name="T26" fmla="*/ 24 w 99"/>
                <a:gd name="T27" fmla="*/ 67 h 73"/>
                <a:gd name="T28" fmla="*/ 13 w 99"/>
                <a:gd name="T29" fmla="*/ 67 h 73"/>
                <a:gd name="T30" fmla="*/ 5 w 99"/>
                <a:gd name="T31" fmla="*/ 60 h 73"/>
                <a:gd name="T32" fmla="*/ 4 w 99"/>
                <a:gd name="T33" fmla="*/ 56 h 73"/>
                <a:gd name="T34" fmla="*/ 8 w 99"/>
                <a:gd name="T35" fmla="*/ 46 h 73"/>
                <a:gd name="T36" fmla="*/ 66 w 99"/>
                <a:gd name="T37" fmla="*/ 17 h 73"/>
                <a:gd name="T38" fmla="*/ 68 w 99"/>
                <a:gd name="T39" fmla="*/ 16 h 73"/>
                <a:gd name="T40" fmla="*/ 72 w 99"/>
                <a:gd name="T41" fmla="*/ 16 h 73"/>
                <a:gd name="T42" fmla="*/ 78 w 99"/>
                <a:gd name="T43" fmla="*/ 21 h 73"/>
                <a:gd name="T44" fmla="*/ 79 w 99"/>
                <a:gd name="T45" fmla="*/ 24 h 73"/>
                <a:gd name="T46" fmla="*/ 78 w 99"/>
                <a:gd name="T47" fmla="*/ 28 h 73"/>
                <a:gd name="T48" fmla="*/ 74 w 99"/>
                <a:gd name="T49" fmla="*/ 33 h 73"/>
                <a:gd name="T50" fmla="*/ 24 w 99"/>
                <a:gd name="T51" fmla="*/ 58 h 73"/>
                <a:gd name="T52" fmla="*/ 23 w 99"/>
                <a:gd name="T53" fmla="*/ 60 h 73"/>
                <a:gd name="T54" fmla="*/ 24 w 99"/>
                <a:gd name="T55" fmla="*/ 62 h 73"/>
                <a:gd name="T56" fmla="*/ 75 w 99"/>
                <a:gd name="T57" fmla="*/ 38 h 73"/>
                <a:gd name="T58" fmla="*/ 81 w 99"/>
                <a:gd name="T59" fmla="*/ 33 h 73"/>
                <a:gd name="T60" fmla="*/ 83 w 99"/>
                <a:gd name="T61" fmla="*/ 29 h 73"/>
                <a:gd name="T62" fmla="*/ 82 w 99"/>
                <a:gd name="T63" fmla="*/ 19 h 73"/>
                <a:gd name="T64" fmla="*/ 79 w 99"/>
                <a:gd name="T65" fmla="*/ 15 h 73"/>
                <a:gd name="T66" fmla="*/ 74 w 99"/>
                <a:gd name="T67" fmla="*/ 12 h 73"/>
                <a:gd name="T68" fmla="*/ 63 w 99"/>
                <a:gd name="T69" fmla="*/ 13 h 73"/>
                <a:gd name="T70" fmla="*/ 10 w 99"/>
                <a:gd name="T71" fmla="*/ 39 h 73"/>
                <a:gd name="T72" fmla="*/ 1 w 99"/>
                <a:gd name="T73" fmla="*/ 50 h 73"/>
                <a:gd name="T74" fmla="*/ 1 w 99"/>
                <a:gd name="T75" fmla="*/ 63 h 73"/>
                <a:gd name="T76" fmla="*/ 5 w 99"/>
                <a:gd name="T77" fmla="*/ 69 h 73"/>
                <a:gd name="T78" fmla="*/ 16 w 99"/>
                <a:gd name="T79" fmla="*/ 73 h 73"/>
                <a:gd name="T80" fmla="*/ 23 w 99"/>
                <a:gd name="T81" fmla="*/ 73 h 73"/>
                <a:gd name="T82" fmla="*/ 87 w 99"/>
                <a:gd name="T83" fmla="*/ 42 h 73"/>
                <a:gd name="T84" fmla="*/ 91 w 99"/>
                <a:gd name="T85" fmla="*/ 39 h 73"/>
                <a:gd name="T86" fmla="*/ 97 w 99"/>
                <a:gd name="T87" fmla="*/ 32 h 73"/>
                <a:gd name="T88" fmla="*/ 98 w 99"/>
                <a:gd name="T89" fmla="*/ 28 h 73"/>
                <a:gd name="T90" fmla="*/ 99 w 99"/>
                <a:gd name="T91" fmla="*/ 20 h 73"/>
                <a:gd name="T92" fmla="*/ 98 w 99"/>
                <a:gd name="T93" fmla="*/ 12 h 73"/>
                <a:gd name="T94" fmla="*/ 95 w 99"/>
                <a:gd name="T95" fmla="*/ 8 h 73"/>
                <a:gd name="T96" fmla="*/ 89 w 99"/>
                <a:gd name="T97" fmla="*/ 2 h 73"/>
                <a:gd name="T98" fmla="*/ 85 w 99"/>
                <a:gd name="T9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9" h="73">
                  <a:moveTo>
                    <a:pt x="85" y="0"/>
                  </a:moveTo>
                  <a:lnTo>
                    <a:pt x="85" y="0"/>
                  </a:lnTo>
                  <a:lnTo>
                    <a:pt x="79" y="0"/>
                  </a:lnTo>
                  <a:lnTo>
                    <a:pt x="75" y="0"/>
                  </a:lnTo>
                  <a:lnTo>
                    <a:pt x="71" y="0"/>
                  </a:lnTo>
                  <a:lnTo>
                    <a:pt x="67" y="1"/>
                  </a:lnTo>
                  <a:lnTo>
                    <a:pt x="31" y="19"/>
                  </a:lnTo>
                  <a:lnTo>
                    <a:pt x="31" y="19"/>
                  </a:lnTo>
                  <a:lnTo>
                    <a:pt x="29" y="20"/>
                  </a:lnTo>
                  <a:lnTo>
                    <a:pt x="29" y="23"/>
                  </a:lnTo>
                  <a:lnTo>
                    <a:pt x="29" y="23"/>
                  </a:lnTo>
                  <a:lnTo>
                    <a:pt x="31" y="24"/>
                  </a:lnTo>
                  <a:lnTo>
                    <a:pt x="32" y="23"/>
                  </a:lnTo>
                  <a:lnTo>
                    <a:pt x="68" y="5"/>
                  </a:lnTo>
                  <a:lnTo>
                    <a:pt x="68" y="5"/>
                  </a:lnTo>
                  <a:lnTo>
                    <a:pt x="75" y="4"/>
                  </a:lnTo>
                  <a:lnTo>
                    <a:pt x="83" y="5"/>
                  </a:lnTo>
                  <a:lnTo>
                    <a:pt x="83" y="5"/>
                  </a:lnTo>
                  <a:lnTo>
                    <a:pt x="89" y="8"/>
                  </a:lnTo>
                  <a:lnTo>
                    <a:pt x="94" y="13"/>
                  </a:lnTo>
                  <a:lnTo>
                    <a:pt x="94" y="13"/>
                  </a:lnTo>
                  <a:lnTo>
                    <a:pt x="95" y="20"/>
                  </a:lnTo>
                  <a:lnTo>
                    <a:pt x="94" y="27"/>
                  </a:lnTo>
                  <a:lnTo>
                    <a:pt x="94" y="27"/>
                  </a:lnTo>
                  <a:lnTo>
                    <a:pt x="90" y="33"/>
                  </a:lnTo>
                  <a:lnTo>
                    <a:pt x="85" y="38"/>
                  </a:lnTo>
                  <a:lnTo>
                    <a:pt x="24" y="67"/>
                  </a:lnTo>
                  <a:lnTo>
                    <a:pt x="24" y="67"/>
                  </a:lnTo>
                  <a:lnTo>
                    <a:pt x="18" y="69"/>
                  </a:lnTo>
                  <a:lnTo>
                    <a:pt x="13" y="67"/>
                  </a:lnTo>
                  <a:lnTo>
                    <a:pt x="9" y="65"/>
                  </a:lnTo>
                  <a:lnTo>
                    <a:pt x="5" y="60"/>
                  </a:lnTo>
                  <a:lnTo>
                    <a:pt x="5" y="60"/>
                  </a:lnTo>
                  <a:lnTo>
                    <a:pt x="4" y="56"/>
                  </a:lnTo>
                  <a:lnTo>
                    <a:pt x="5" y="51"/>
                  </a:lnTo>
                  <a:lnTo>
                    <a:pt x="8" y="46"/>
                  </a:lnTo>
                  <a:lnTo>
                    <a:pt x="12" y="43"/>
                  </a:lnTo>
                  <a:lnTo>
                    <a:pt x="66" y="17"/>
                  </a:lnTo>
                  <a:lnTo>
                    <a:pt x="66" y="17"/>
                  </a:lnTo>
                  <a:lnTo>
                    <a:pt x="68" y="16"/>
                  </a:lnTo>
                  <a:lnTo>
                    <a:pt x="72" y="16"/>
                  </a:lnTo>
                  <a:lnTo>
                    <a:pt x="72" y="16"/>
                  </a:lnTo>
                  <a:lnTo>
                    <a:pt x="75" y="19"/>
                  </a:lnTo>
                  <a:lnTo>
                    <a:pt x="78" y="21"/>
                  </a:lnTo>
                  <a:lnTo>
                    <a:pt x="78" y="21"/>
                  </a:lnTo>
                  <a:lnTo>
                    <a:pt x="79" y="24"/>
                  </a:lnTo>
                  <a:lnTo>
                    <a:pt x="78" y="28"/>
                  </a:lnTo>
                  <a:lnTo>
                    <a:pt x="78" y="28"/>
                  </a:lnTo>
                  <a:lnTo>
                    <a:pt x="77" y="31"/>
                  </a:lnTo>
                  <a:lnTo>
                    <a:pt x="74" y="33"/>
                  </a:lnTo>
                  <a:lnTo>
                    <a:pt x="24" y="58"/>
                  </a:lnTo>
                  <a:lnTo>
                    <a:pt x="24" y="58"/>
                  </a:lnTo>
                  <a:lnTo>
                    <a:pt x="23" y="59"/>
                  </a:lnTo>
                  <a:lnTo>
                    <a:pt x="23" y="60"/>
                  </a:lnTo>
                  <a:lnTo>
                    <a:pt x="23" y="60"/>
                  </a:lnTo>
                  <a:lnTo>
                    <a:pt x="24" y="62"/>
                  </a:lnTo>
                  <a:lnTo>
                    <a:pt x="25" y="62"/>
                  </a:lnTo>
                  <a:lnTo>
                    <a:pt x="75" y="38"/>
                  </a:lnTo>
                  <a:lnTo>
                    <a:pt x="75" y="38"/>
                  </a:lnTo>
                  <a:lnTo>
                    <a:pt x="81" y="33"/>
                  </a:lnTo>
                  <a:lnTo>
                    <a:pt x="83" y="29"/>
                  </a:lnTo>
                  <a:lnTo>
                    <a:pt x="83" y="29"/>
                  </a:lnTo>
                  <a:lnTo>
                    <a:pt x="83" y="24"/>
                  </a:lnTo>
                  <a:lnTo>
                    <a:pt x="82" y="19"/>
                  </a:lnTo>
                  <a:lnTo>
                    <a:pt x="82" y="19"/>
                  </a:lnTo>
                  <a:lnTo>
                    <a:pt x="79" y="15"/>
                  </a:lnTo>
                  <a:lnTo>
                    <a:pt x="74" y="12"/>
                  </a:lnTo>
                  <a:lnTo>
                    <a:pt x="74" y="12"/>
                  </a:lnTo>
                  <a:lnTo>
                    <a:pt x="68" y="12"/>
                  </a:lnTo>
                  <a:lnTo>
                    <a:pt x="63" y="13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4" y="43"/>
                  </a:lnTo>
                  <a:lnTo>
                    <a:pt x="1" y="50"/>
                  </a:lnTo>
                  <a:lnTo>
                    <a:pt x="0" y="56"/>
                  </a:lnTo>
                  <a:lnTo>
                    <a:pt x="1" y="63"/>
                  </a:lnTo>
                  <a:lnTo>
                    <a:pt x="1" y="63"/>
                  </a:lnTo>
                  <a:lnTo>
                    <a:pt x="5" y="69"/>
                  </a:lnTo>
                  <a:lnTo>
                    <a:pt x="10" y="71"/>
                  </a:lnTo>
                  <a:lnTo>
                    <a:pt x="16" y="73"/>
                  </a:lnTo>
                  <a:lnTo>
                    <a:pt x="23" y="73"/>
                  </a:lnTo>
                  <a:lnTo>
                    <a:pt x="23" y="73"/>
                  </a:lnTo>
                  <a:lnTo>
                    <a:pt x="27" y="71"/>
                  </a:lnTo>
                  <a:lnTo>
                    <a:pt x="87" y="42"/>
                  </a:lnTo>
                  <a:lnTo>
                    <a:pt x="87" y="42"/>
                  </a:lnTo>
                  <a:lnTo>
                    <a:pt x="91" y="39"/>
                  </a:lnTo>
                  <a:lnTo>
                    <a:pt x="94" y="36"/>
                  </a:lnTo>
                  <a:lnTo>
                    <a:pt x="97" y="32"/>
                  </a:lnTo>
                  <a:lnTo>
                    <a:pt x="98" y="28"/>
                  </a:lnTo>
                  <a:lnTo>
                    <a:pt x="98" y="28"/>
                  </a:lnTo>
                  <a:lnTo>
                    <a:pt x="99" y="24"/>
                  </a:lnTo>
                  <a:lnTo>
                    <a:pt x="99" y="20"/>
                  </a:lnTo>
                  <a:lnTo>
                    <a:pt x="99" y="16"/>
                  </a:lnTo>
                  <a:lnTo>
                    <a:pt x="98" y="12"/>
                  </a:lnTo>
                  <a:lnTo>
                    <a:pt x="98" y="12"/>
                  </a:lnTo>
                  <a:lnTo>
                    <a:pt x="95" y="8"/>
                  </a:lnTo>
                  <a:lnTo>
                    <a:pt x="93" y="5"/>
                  </a:lnTo>
                  <a:lnTo>
                    <a:pt x="89" y="2"/>
                  </a:lnTo>
                  <a:lnTo>
                    <a:pt x="85" y="0"/>
                  </a:lnTo>
                  <a:lnTo>
                    <a:pt x="85" y="0"/>
                  </a:lnTo>
                  <a:close/>
                </a:path>
              </a:pathLst>
            </a:custGeom>
            <a:solidFill>
              <a:srgbClr val="DE56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8" name="Freeform 224"/>
            <p:cNvSpPr>
              <a:spLocks noEditPoints="1"/>
            </p:cNvSpPr>
            <p:nvPr/>
          </p:nvSpPr>
          <p:spPr bwMode="auto">
            <a:xfrm>
              <a:off x="2641715" y="3014562"/>
              <a:ext cx="468750" cy="845906"/>
            </a:xfrm>
            <a:custGeom>
              <a:avLst/>
              <a:gdLst>
                <a:gd name="T0" fmla="*/ 325 w 348"/>
                <a:gd name="T1" fmla="*/ 423 h 628"/>
                <a:gd name="T2" fmla="*/ 308 w 348"/>
                <a:gd name="T3" fmla="*/ 423 h 628"/>
                <a:gd name="T4" fmla="*/ 308 w 348"/>
                <a:gd name="T5" fmla="*/ 423 h 628"/>
                <a:gd name="T6" fmla="*/ 290 w 348"/>
                <a:gd name="T7" fmla="*/ 424 h 628"/>
                <a:gd name="T8" fmla="*/ 304 w 348"/>
                <a:gd name="T9" fmla="*/ 454 h 628"/>
                <a:gd name="T10" fmla="*/ 0 w 348"/>
                <a:gd name="T11" fmla="*/ 596 h 628"/>
                <a:gd name="T12" fmla="*/ 15 w 348"/>
                <a:gd name="T13" fmla="*/ 628 h 628"/>
                <a:gd name="T14" fmla="*/ 348 w 348"/>
                <a:gd name="T15" fmla="*/ 473 h 628"/>
                <a:gd name="T16" fmla="*/ 325 w 348"/>
                <a:gd name="T17" fmla="*/ 423 h 628"/>
                <a:gd name="T18" fmla="*/ 294 w 348"/>
                <a:gd name="T19" fmla="*/ 357 h 628"/>
                <a:gd name="T20" fmla="*/ 259 w 348"/>
                <a:gd name="T21" fmla="*/ 357 h 628"/>
                <a:gd name="T22" fmla="*/ 268 w 348"/>
                <a:gd name="T23" fmla="*/ 378 h 628"/>
                <a:gd name="T24" fmla="*/ 305 w 348"/>
                <a:gd name="T25" fmla="*/ 377 h 628"/>
                <a:gd name="T26" fmla="*/ 294 w 348"/>
                <a:gd name="T27" fmla="*/ 357 h 628"/>
                <a:gd name="T28" fmla="*/ 232 w 348"/>
                <a:gd name="T29" fmla="*/ 299 h 628"/>
                <a:gd name="T30" fmla="*/ 245 w 348"/>
                <a:gd name="T31" fmla="*/ 330 h 628"/>
                <a:gd name="T32" fmla="*/ 282 w 348"/>
                <a:gd name="T33" fmla="*/ 328 h 628"/>
                <a:gd name="T34" fmla="*/ 268 w 348"/>
                <a:gd name="T35" fmla="*/ 301 h 628"/>
                <a:gd name="T36" fmla="*/ 250 w 348"/>
                <a:gd name="T37" fmla="*/ 301 h 628"/>
                <a:gd name="T38" fmla="*/ 250 w 348"/>
                <a:gd name="T39" fmla="*/ 301 h 628"/>
                <a:gd name="T40" fmla="*/ 250 w 348"/>
                <a:gd name="T41" fmla="*/ 301 h 628"/>
                <a:gd name="T42" fmla="*/ 250 w 348"/>
                <a:gd name="T43" fmla="*/ 301 h 628"/>
                <a:gd name="T44" fmla="*/ 245 w 348"/>
                <a:gd name="T45" fmla="*/ 301 h 628"/>
                <a:gd name="T46" fmla="*/ 243 w 348"/>
                <a:gd name="T47" fmla="*/ 299 h 628"/>
                <a:gd name="T48" fmla="*/ 235 w 348"/>
                <a:gd name="T49" fmla="*/ 300 h 628"/>
                <a:gd name="T50" fmla="*/ 235 w 348"/>
                <a:gd name="T51" fmla="*/ 300 h 628"/>
                <a:gd name="T52" fmla="*/ 235 w 348"/>
                <a:gd name="T53" fmla="*/ 300 h 628"/>
                <a:gd name="T54" fmla="*/ 235 w 348"/>
                <a:gd name="T55" fmla="*/ 300 h 628"/>
                <a:gd name="T56" fmla="*/ 232 w 348"/>
                <a:gd name="T57" fmla="*/ 299 h 628"/>
                <a:gd name="T58" fmla="*/ 129 w 348"/>
                <a:gd name="T59" fmla="*/ 0 h 628"/>
                <a:gd name="T60" fmla="*/ 100 w 348"/>
                <a:gd name="T61" fmla="*/ 15 h 628"/>
                <a:gd name="T62" fmla="*/ 224 w 348"/>
                <a:gd name="T63" fmla="*/ 282 h 628"/>
                <a:gd name="T64" fmla="*/ 224 w 348"/>
                <a:gd name="T65" fmla="*/ 282 h 628"/>
                <a:gd name="T66" fmla="*/ 229 w 348"/>
                <a:gd name="T67" fmla="*/ 280 h 628"/>
                <a:gd name="T68" fmla="*/ 235 w 348"/>
                <a:gd name="T69" fmla="*/ 278 h 628"/>
                <a:gd name="T70" fmla="*/ 241 w 348"/>
                <a:gd name="T71" fmla="*/ 278 h 628"/>
                <a:gd name="T72" fmla="*/ 241 w 348"/>
                <a:gd name="T73" fmla="*/ 278 h 628"/>
                <a:gd name="T74" fmla="*/ 245 w 348"/>
                <a:gd name="T75" fmla="*/ 277 h 628"/>
                <a:gd name="T76" fmla="*/ 250 w 348"/>
                <a:gd name="T77" fmla="*/ 276 h 628"/>
                <a:gd name="T78" fmla="*/ 256 w 348"/>
                <a:gd name="T79" fmla="*/ 276 h 628"/>
                <a:gd name="T80" fmla="*/ 129 w 348"/>
                <a:gd name="T81" fmla="*/ 0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48" h="628">
                  <a:moveTo>
                    <a:pt x="325" y="423"/>
                  </a:moveTo>
                  <a:lnTo>
                    <a:pt x="308" y="423"/>
                  </a:lnTo>
                  <a:lnTo>
                    <a:pt x="308" y="423"/>
                  </a:lnTo>
                  <a:lnTo>
                    <a:pt x="290" y="424"/>
                  </a:lnTo>
                  <a:lnTo>
                    <a:pt x="304" y="454"/>
                  </a:lnTo>
                  <a:lnTo>
                    <a:pt x="0" y="596"/>
                  </a:lnTo>
                  <a:lnTo>
                    <a:pt x="15" y="628"/>
                  </a:lnTo>
                  <a:lnTo>
                    <a:pt x="348" y="473"/>
                  </a:lnTo>
                  <a:lnTo>
                    <a:pt x="325" y="423"/>
                  </a:lnTo>
                  <a:close/>
                  <a:moveTo>
                    <a:pt x="294" y="357"/>
                  </a:moveTo>
                  <a:lnTo>
                    <a:pt x="259" y="357"/>
                  </a:lnTo>
                  <a:lnTo>
                    <a:pt x="268" y="378"/>
                  </a:lnTo>
                  <a:lnTo>
                    <a:pt x="305" y="377"/>
                  </a:lnTo>
                  <a:lnTo>
                    <a:pt x="294" y="357"/>
                  </a:lnTo>
                  <a:close/>
                  <a:moveTo>
                    <a:pt x="232" y="299"/>
                  </a:moveTo>
                  <a:lnTo>
                    <a:pt x="245" y="330"/>
                  </a:lnTo>
                  <a:lnTo>
                    <a:pt x="282" y="328"/>
                  </a:lnTo>
                  <a:lnTo>
                    <a:pt x="268" y="301"/>
                  </a:lnTo>
                  <a:lnTo>
                    <a:pt x="250" y="301"/>
                  </a:lnTo>
                  <a:lnTo>
                    <a:pt x="250" y="301"/>
                  </a:lnTo>
                  <a:lnTo>
                    <a:pt x="250" y="301"/>
                  </a:lnTo>
                  <a:lnTo>
                    <a:pt x="250" y="301"/>
                  </a:lnTo>
                  <a:lnTo>
                    <a:pt x="245" y="301"/>
                  </a:lnTo>
                  <a:lnTo>
                    <a:pt x="243" y="299"/>
                  </a:lnTo>
                  <a:lnTo>
                    <a:pt x="235" y="300"/>
                  </a:lnTo>
                  <a:lnTo>
                    <a:pt x="235" y="300"/>
                  </a:lnTo>
                  <a:lnTo>
                    <a:pt x="235" y="300"/>
                  </a:lnTo>
                  <a:lnTo>
                    <a:pt x="235" y="300"/>
                  </a:lnTo>
                  <a:lnTo>
                    <a:pt x="232" y="299"/>
                  </a:lnTo>
                  <a:close/>
                  <a:moveTo>
                    <a:pt x="129" y="0"/>
                  </a:moveTo>
                  <a:lnTo>
                    <a:pt x="100" y="15"/>
                  </a:lnTo>
                  <a:lnTo>
                    <a:pt x="224" y="282"/>
                  </a:lnTo>
                  <a:lnTo>
                    <a:pt x="224" y="282"/>
                  </a:lnTo>
                  <a:lnTo>
                    <a:pt x="229" y="280"/>
                  </a:lnTo>
                  <a:lnTo>
                    <a:pt x="235" y="278"/>
                  </a:lnTo>
                  <a:lnTo>
                    <a:pt x="241" y="278"/>
                  </a:lnTo>
                  <a:lnTo>
                    <a:pt x="241" y="278"/>
                  </a:lnTo>
                  <a:lnTo>
                    <a:pt x="245" y="277"/>
                  </a:lnTo>
                  <a:lnTo>
                    <a:pt x="250" y="276"/>
                  </a:lnTo>
                  <a:lnTo>
                    <a:pt x="256" y="276"/>
                  </a:lnTo>
                  <a:lnTo>
                    <a:pt x="129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9" name="Freeform 225"/>
            <p:cNvSpPr/>
            <p:nvPr/>
          </p:nvSpPr>
          <p:spPr bwMode="auto">
            <a:xfrm>
              <a:off x="2641715" y="3584337"/>
              <a:ext cx="468750" cy="276132"/>
            </a:xfrm>
            <a:custGeom>
              <a:avLst/>
              <a:gdLst>
                <a:gd name="T0" fmla="*/ 325 w 348"/>
                <a:gd name="T1" fmla="*/ 0 h 205"/>
                <a:gd name="T2" fmla="*/ 308 w 348"/>
                <a:gd name="T3" fmla="*/ 0 h 205"/>
                <a:gd name="T4" fmla="*/ 308 w 348"/>
                <a:gd name="T5" fmla="*/ 0 h 205"/>
                <a:gd name="T6" fmla="*/ 290 w 348"/>
                <a:gd name="T7" fmla="*/ 1 h 205"/>
                <a:gd name="T8" fmla="*/ 304 w 348"/>
                <a:gd name="T9" fmla="*/ 31 h 205"/>
                <a:gd name="T10" fmla="*/ 0 w 348"/>
                <a:gd name="T11" fmla="*/ 173 h 205"/>
                <a:gd name="T12" fmla="*/ 15 w 348"/>
                <a:gd name="T13" fmla="*/ 205 h 205"/>
                <a:gd name="T14" fmla="*/ 348 w 348"/>
                <a:gd name="T15" fmla="*/ 50 h 205"/>
                <a:gd name="T16" fmla="*/ 325 w 348"/>
                <a:gd name="T17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8" h="205">
                  <a:moveTo>
                    <a:pt x="325" y="0"/>
                  </a:moveTo>
                  <a:lnTo>
                    <a:pt x="308" y="0"/>
                  </a:lnTo>
                  <a:lnTo>
                    <a:pt x="308" y="0"/>
                  </a:lnTo>
                  <a:lnTo>
                    <a:pt x="290" y="1"/>
                  </a:lnTo>
                  <a:lnTo>
                    <a:pt x="304" y="31"/>
                  </a:lnTo>
                  <a:lnTo>
                    <a:pt x="0" y="173"/>
                  </a:lnTo>
                  <a:lnTo>
                    <a:pt x="15" y="205"/>
                  </a:lnTo>
                  <a:lnTo>
                    <a:pt x="348" y="50"/>
                  </a:lnTo>
                  <a:lnTo>
                    <a:pt x="32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0" name="Freeform 226"/>
            <p:cNvSpPr/>
            <p:nvPr/>
          </p:nvSpPr>
          <p:spPr bwMode="auto">
            <a:xfrm>
              <a:off x="2990584" y="3495436"/>
              <a:ext cx="61961" cy="28287"/>
            </a:xfrm>
            <a:custGeom>
              <a:avLst/>
              <a:gdLst>
                <a:gd name="T0" fmla="*/ 35 w 46"/>
                <a:gd name="T1" fmla="*/ 0 h 21"/>
                <a:gd name="T2" fmla="*/ 0 w 46"/>
                <a:gd name="T3" fmla="*/ 0 h 21"/>
                <a:gd name="T4" fmla="*/ 9 w 46"/>
                <a:gd name="T5" fmla="*/ 21 h 21"/>
                <a:gd name="T6" fmla="*/ 46 w 46"/>
                <a:gd name="T7" fmla="*/ 20 h 21"/>
                <a:gd name="T8" fmla="*/ 35 w 46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1">
                  <a:moveTo>
                    <a:pt x="35" y="0"/>
                  </a:moveTo>
                  <a:lnTo>
                    <a:pt x="0" y="0"/>
                  </a:lnTo>
                  <a:lnTo>
                    <a:pt x="9" y="21"/>
                  </a:lnTo>
                  <a:lnTo>
                    <a:pt x="46" y="20"/>
                  </a:lnTo>
                  <a:lnTo>
                    <a:pt x="3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1" name="Freeform 227"/>
            <p:cNvSpPr/>
            <p:nvPr/>
          </p:nvSpPr>
          <p:spPr bwMode="auto">
            <a:xfrm>
              <a:off x="2954216" y="3417311"/>
              <a:ext cx="67349" cy="41757"/>
            </a:xfrm>
            <a:custGeom>
              <a:avLst/>
              <a:gdLst>
                <a:gd name="T0" fmla="*/ 0 w 50"/>
                <a:gd name="T1" fmla="*/ 0 h 31"/>
                <a:gd name="T2" fmla="*/ 13 w 50"/>
                <a:gd name="T3" fmla="*/ 31 h 31"/>
                <a:gd name="T4" fmla="*/ 50 w 50"/>
                <a:gd name="T5" fmla="*/ 29 h 31"/>
                <a:gd name="T6" fmla="*/ 36 w 50"/>
                <a:gd name="T7" fmla="*/ 2 h 31"/>
                <a:gd name="T8" fmla="*/ 18 w 50"/>
                <a:gd name="T9" fmla="*/ 2 h 31"/>
                <a:gd name="T10" fmla="*/ 18 w 50"/>
                <a:gd name="T11" fmla="*/ 2 h 31"/>
                <a:gd name="T12" fmla="*/ 18 w 50"/>
                <a:gd name="T13" fmla="*/ 2 h 31"/>
                <a:gd name="T14" fmla="*/ 18 w 50"/>
                <a:gd name="T15" fmla="*/ 2 h 31"/>
                <a:gd name="T16" fmla="*/ 13 w 50"/>
                <a:gd name="T17" fmla="*/ 2 h 31"/>
                <a:gd name="T18" fmla="*/ 11 w 50"/>
                <a:gd name="T19" fmla="*/ 0 h 31"/>
                <a:gd name="T20" fmla="*/ 3 w 50"/>
                <a:gd name="T21" fmla="*/ 1 h 31"/>
                <a:gd name="T22" fmla="*/ 3 w 50"/>
                <a:gd name="T23" fmla="*/ 1 h 31"/>
                <a:gd name="T24" fmla="*/ 3 w 50"/>
                <a:gd name="T25" fmla="*/ 1 h 31"/>
                <a:gd name="T26" fmla="*/ 3 w 50"/>
                <a:gd name="T27" fmla="*/ 1 h 31"/>
                <a:gd name="T28" fmla="*/ 0 w 50"/>
                <a:gd name="T2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" h="31">
                  <a:moveTo>
                    <a:pt x="0" y="0"/>
                  </a:moveTo>
                  <a:lnTo>
                    <a:pt x="13" y="31"/>
                  </a:lnTo>
                  <a:lnTo>
                    <a:pt x="50" y="29"/>
                  </a:lnTo>
                  <a:lnTo>
                    <a:pt x="36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3" y="2"/>
                  </a:lnTo>
                  <a:lnTo>
                    <a:pt x="11" y="0"/>
                  </a:lnTo>
                  <a:lnTo>
                    <a:pt x="3" y="1"/>
                  </a:lnTo>
                  <a:lnTo>
                    <a:pt x="3" y="1"/>
                  </a:lnTo>
                  <a:lnTo>
                    <a:pt x="3" y="1"/>
                  </a:lnTo>
                  <a:lnTo>
                    <a:pt x="3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2" name="Freeform 228"/>
            <p:cNvSpPr/>
            <p:nvPr/>
          </p:nvSpPr>
          <p:spPr bwMode="auto">
            <a:xfrm>
              <a:off x="2776414" y="3014562"/>
              <a:ext cx="210130" cy="379850"/>
            </a:xfrm>
            <a:custGeom>
              <a:avLst/>
              <a:gdLst>
                <a:gd name="T0" fmla="*/ 29 w 156"/>
                <a:gd name="T1" fmla="*/ 0 h 282"/>
                <a:gd name="T2" fmla="*/ 0 w 156"/>
                <a:gd name="T3" fmla="*/ 15 h 282"/>
                <a:gd name="T4" fmla="*/ 124 w 156"/>
                <a:gd name="T5" fmla="*/ 282 h 282"/>
                <a:gd name="T6" fmla="*/ 124 w 156"/>
                <a:gd name="T7" fmla="*/ 282 h 282"/>
                <a:gd name="T8" fmla="*/ 129 w 156"/>
                <a:gd name="T9" fmla="*/ 280 h 282"/>
                <a:gd name="T10" fmla="*/ 135 w 156"/>
                <a:gd name="T11" fmla="*/ 278 h 282"/>
                <a:gd name="T12" fmla="*/ 141 w 156"/>
                <a:gd name="T13" fmla="*/ 278 h 282"/>
                <a:gd name="T14" fmla="*/ 141 w 156"/>
                <a:gd name="T15" fmla="*/ 278 h 282"/>
                <a:gd name="T16" fmla="*/ 145 w 156"/>
                <a:gd name="T17" fmla="*/ 277 h 282"/>
                <a:gd name="T18" fmla="*/ 150 w 156"/>
                <a:gd name="T19" fmla="*/ 276 h 282"/>
                <a:gd name="T20" fmla="*/ 156 w 156"/>
                <a:gd name="T21" fmla="*/ 276 h 282"/>
                <a:gd name="T22" fmla="*/ 29 w 156"/>
                <a:gd name="T23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6" h="282">
                  <a:moveTo>
                    <a:pt x="29" y="0"/>
                  </a:moveTo>
                  <a:lnTo>
                    <a:pt x="0" y="15"/>
                  </a:lnTo>
                  <a:lnTo>
                    <a:pt x="124" y="282"/>
                  </a:lnTo>
                  <a:lnTo>
                    <a:pt x="124" y="282"/>
                  </a:lnTo>
                  <a:lnTo>
                    <a:pt x="129" y="280"/>
                  </a:lnTo>
                  <a:lnTo>
                    <a:pt x="135" y="278"/>
                  </a:lnTo>
                  <a:lnTo>
                    <a:pt x="141" y="278"/>
                  </a:lnTo>
                  <a:lnTo>
                    <a:pt x="141" y="278"/>
                  </a:lnTo>
                  <a:lnTo>
                    <a:pt x="145" y="277"/>
                  </a:lnTo>
                  <a:lnTo>
                    <a:pt x="150" y="276"/>
                  </a:lnTo>
                  <a:lnTo>
                    <a:pt x="156" y="276"/>
                  </a:lnTo>
                  <a:lnTo>
                    <a:pt x="2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3" name="Freeform 229"/>
            <p:cNvSpPr/>
            <p:nvPr/>
          </p:nvSpPr>
          <p:spPr bwMode="auto">
            <a:xfrm>
              <a:off x="2306316" y="2991664"/>
              <a:ext cx="744883" cy="843212"/>
            </a:xfrm>
            <a:custGeom>
              <a:avLst/>
              <a:gdLst>
                <a:gd name="T0" fmla="*/ 0 w 553"/>
                <a:gd name="T1" fmla="*/ 155 h 626"/>
                <a:gd name="T2" fmla="*/ 334 w 553"/>
                <a:gd name="T3" fmla="*/ 0 h 626"/>
                <a:gd name="T4" fmla="*/ 553 w 553"/>
                <a:gd name="T5" fmla="*/ 471 h 626"/>
                <a:gd name="T6" fmla="*/ 219 w 553"/>
                <a:gd name="T7" fmla="*/ 626 h 626"/>
                <a:gd name="T8" fmla="*/ 0 w 553"/>
                <a:gd name="T9" fmla="*/ 155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3" h="626">
                  <a:moveTo>
                    <a:pt x="0" y="155"/>
                  </a:moveTo>
                  <a:lnTo>
                    <a:pt x="334" y="0"/>
                  </a:lnTo>
                  <a:lnTo>
                    <a:pt x="553" y="471"/>
                  </a:lnTo>
                  <a:lnTo>
                    <a:pt x="219" y="626"/>
                  </a:lnTo>
                  <a:lnTo>
                    <a:pt x="0" y="1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4" name="Freeform 230"/>
            <p:cNvSpPr/>
            <p:nvPr/>
          </p:nvSpPr>
          <p:spPr bwMode="auto">
            <a:xfrm>
              <a:off x="2306316" y="2991664"/>
              <a:ext cx="744883" cy="843212"/>
            </a:xfrm>
            <a:custGeom>
              <a:avLst/>
              <a:gdLst>
                <a:gd name="T0" fmla="*/ 0 w 553"/>
                <a:gd name="T1" fmla="*/ 155 h 626"/>
                <a:gd name="T2" fmla="*/ 334 w 553"/>
                <a:gd name="T3" fmla="*/ 0 h 626"/>
                <a:gd name="T4" fmla="*/ 553 w 553"/>
                <a:gd name="T5" fmla="*/ 471 h 626"/>
                <a:gd name="T6" fmla="*/ 219 w 553"/>
                <a:gd name="T7" fmla="*/ 626 h 626"/>
                <a:gd name="T8" fmla="*/ 0 w 553"/>
                <a:gd name="T9" fmla="*/ 155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3" h="626">
                  <a:moveTo>
                    <a:pt x="0" y="155"/>
                  </a:moveTo>
                  <a:lnTo>
                    <a:pt x="334" y="0"/>
                  </a:lnTo>
                  <a:lnTo>
                    <a:pt x="553" y="471"/>
                  </a:lnTo>
                  <a:lnTo>
                    <a:pt x="219" y="626"/>
                  </a:lnTo>
                  <a:lnTo>
                    <a:pt x="0" y="15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5" name="Freeform 231"/>
            <p:cNvSpPr/>
            <p:nvPr/>
          </p:nvSpPr>
          <p:spPr bwMode="auto">
            <a:xfrm>
              <a:off x="2454484" y="3112892"/>
              <a:ext cx="220905" cy="113147"/>
            </a:xfrm>
            <a:custGeom>
              <a:avLst/>
              <a:gdLst>
                <a:gd name="T0" fmla="*/ 0 w 164"/>
                <a:gd name="T1" fmla="*/ 76 h 84"/>
                <a:gd name="T2" fmla="*/ 160 w 164"/>
                <a:gd name="T3" fmla="*/ 0 h 84"/>
                <a:gd name="T4" fmla="*/ 164 w 164"/>
                <a:gd name="T5" fmla="*/ 8 h 84"/>
                <a:gd name="T6" fmla="*/ 2 w 164"/>
                <a:gd name="T7" fmla="*/ 84 h 84"/>
                <a:gd name="T8" fmla="*/ 0 w 164"/>
                <a:gd name="T9" fmla="*/ 7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" h="84">
                  <a:moveTo>
                    <a:pt x="0" y="76"/>
                  </a:moveTo>
                  <a:lnTo>
                    <a:pt x="160" y="0"/>
                  </a:lnTo>
                  <a:lnTo>
                    <a:pt x="164" y="8"/>
                  </a:lnTo>
                  <a:lnTo>
                    <a:pt x="2" y="84"/>
                  </a:lnTo>
                  <a:lnTo>
                    <a:pt x="0" y="76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6" name="Freeform 232"/>
            <p:cNvSpPr/>
            <p:nvPr/>
          </p:nvSpPr>
          <p:spPr bwMode="auto">
            <a:xfrm>
              <a:off x="2392523" y="3106157"/>
              <a:ext cx="370421" cy="181843"/>
            </a:xfrm>
            <a:custGeom>
              <a:avLst/>
              <a:gdLst>
                <a:gd name="T0" fmla="*/ 0 w 275"/>
                <a:gd name="T1" fmla="*/ 127 h 135"/>
                <a:gd name="T2" fmla="*/ 273 w 275"/>
                <a:gd name="T3" fmla="*/ 0 h 135"/>
                <a:gd name="T4" fmla="*/ 275 w 275"/>
                <a:gd name="T5" fmla="*/ 8 h 135"/>
                <a:gd name="T6" fmla="*/ 4 w 275"/>
                <a:gd name="T7" fmla="*/ 135 h 135"/>
                <a:gd name="T8" fmla="*/ 0 w 275"/>
                <a:gd name="T9" fmla="*/ 12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5" h="135">
                  <a:moveTo>
                    <a:pt x="0" y="127"/>
                  </a:moveTo>
                  <a:lnTo>
                    <a:pt x="273" y="0"/>
                  </a:lnTo>
                  <a:lnTo>
                    <a:pt x="275" y="8"/>
                  </a:lnTo>
                  <a:lnTo>
                    <a:pt x="4" y="135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7" name="Freeform 233"/>
            <p:cNvSpPr/>
            <p:nvPr/>
          </p:nvSpPr>
          <p:spPr bwMode="auto">
            <a:xfrm>
              <a:off x="2401952" y="3126362"/>
              <a:ext cx="370421" cy="181843"/>
            </a:xfrm>
            <a:custGeom>
              <a:avLst/>
              <a:gdLst>
                <a:gd name="T0" fmla="*/ 0 w 275"/>
                <a:gd name="T1" fmla="*/ 126 h 135"/>
                <a:gd name="T2" fmla="*/ 272 w 275"/>
                <a:gd name="T3" fmla="*/ 0 h 135"/>
                <a:gd name="T4" fmla="*/ 275 w 275"/>
                <a:gd name="T5" fmla="*/ 8 h 135"/>
                <a:gd name="T6" fmla="*/ 4 w 275"/>
                <a:gd name="T7" fmla="*/ 135 h 135"/>
                <a:gd name="T8" fmla="*/ 0 w 275"/>
                <a:gd name="T9" fmla="*/ 126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5" h="135">
                  <a:moveTo>
                    <a:pt x="0" y="126"/>
                  </a:moveTo>
                  <a:lnTo>
                    <a:pt x="272" y="0"/>
                  </a:lnTo>
                  <a:lnTo>
                    <a:pt x="275" y="8"/>
                  </a:lnTo>
                  <a:lnTo>
                    <a:pt x="4" y="135"/>
                  </a:lnTo>
                  <a:lnTo>
                    <a:pt x="0" y="126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8" name="Freeform 234"/>
            <p:cNvSpPr/>
            <p:nvPr/>
          </p:nvSpPr>
          <p:spPr bwMode="auto">
            <a:xfrm>
              <a:off x="2410034" y="3145220"/>
              <a:ext cx="371768" cy="181843"/>
            </a:xfrm>
            <a:custGeom>
              <a:avLst/>
              <a:gdLst>
                <a:gd name="T0" fmla="*/ 0 w 276"/>
                <a:gd name="T1" fmla="*/ 127 h 135"/>
                <a:gd name="T2" fmla="*/ 273 w 276"/>
                <a:gd name="T3" fmla="*/ 0 h 135"/>
                <a:gd name="T4" fmla="*/ 276 w 276"/>
                <a:gd name="T5" fmla="*/ 9 h 135"/>
                <a:gd name="T6" fmla="*/ 4 w 276"/>
                <a:gd name="T7" fmla="*/ 135 h 135"/>
                <a:gd name="T8" fmla="*/ 0 w 276"/>
                <a:gd name="T9" fmla="*/ 12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6" h="135">
                  <a:moveTo>
                    <a:pt x="0" y="127"/>
                  </a:moveTo>
                  <a:lnTo>
                    <a:pt x="273" y="0"/>
                  </a:lnTo>
                  <a:lnTo>
                    <a:pt x="276" y="9"/>
                  </a:lnTo>
                  <a:lnTo>
                    <a:pt x="4" y="135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9" name="Freeform 235"/>
            <p:cNvSpPr/>
            <p:nvPr/>
          </p:nvSpPr>
          <p:spPr bwMode="auto">
            <a:xfrm>
              <a:off x="2419463" y="3165424"/>
              <a:ext cx="370421" cy="181843"/>
            </a:xfrm>
            <a:custGeom>
              <a:avLst/>
              <a:gdLst>
                <a:gd name="T0" fmla="*/ 0 w 275"/>
                <a:gd name="T1" fmla="*/ 127 h 135"/>
                <a:gd name="T2" fmla="*/ 273 w 275"/>
                <a:gd name="T3" fmla="*/ 0 h 135"/>
                <a:gd name="T4" fmla="*/ 275 w 275"/>
                <a:gd name="T5" fmla="*/ 8 h 135"/>
                <a:gd name="T6" fmla="*/ 4 w 275"/>
                <a:gd name="T7" fmla="*/ 135 h 135"/>
                <a:gd name="T8" fmla="*/ 0 w 275"/>
                <a:gd name="T9" fmla="*/ 12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5" h="135">
                  <a:moveTo>
                    <a:pt x="0" y="127"/>
                  </a:moveTo>
                  <a:lnTo>
                    <a:pt x="273" y="0"/>
                  </a:lnTo>
                  <a:lnTo>
                    <a:pt x="275" y="8"/>
                  </a:lnTo>
                  <a:lnTo>
                    <a:pt x="4" y="135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0" name="Freeform 236"/>
            <p:cNvSpPr/>
            <p:nvPr/>
          </p:nvSpPr>
          <p:spPr bwMode="auto">
            <a:xfrm>
              <a:off x="2428892" y="3184282"/>
              <a:ext cx="370421" cy="181843"/>
            </a:xfrm>
            <a:custGeom>
              <a:avLst/>
              <a:gdLst>
                <a:gd name="T0" fmla="*/ 0 w 275"/>
                <a:gd name="T1" fmla="*/ 127 h 135"/>
                <a:gd name="T2" fmla="*/ 273 w 275"/>
                <a:gd name="T3" fmla="*/ 0 h 135"/>
                <a:gd name="T4" fmla="*/ 275 w 275"/>
                <a:gd name="T5" fmla="*/ 8 h 135"/>
                <a:gd name="T6" fmla="*/ 4 w 275"/>
                <a:gd name="T7" fmla="*/ 135 h 135"/>
                <a:gd name="T8" fmla="*/ 0 w 275"/>
                <a:gd name="T9" fmla="*/ 12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5" h="135">
                  <a:moveTo>
                    <a:pt x="0" y="127"/>
                  </a:moveTo>
                  <a:lnTo>
                    <a:pt x="273" y="0"/>
                  </a:lnTo>
                  <a:lnTo>
                    <a:pt x="275" y="8"/>
                  </a:lnTo>
                  <a:lnTo>
                    <a:pt x="4" y="135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1" name="Freeform 237"/>
            <p:cNvSpPr/>
            <p:nvPr/>
          </p:nvSpPr>
          <p:spPr bwMode="auto">
            <a:xfrm>
              <a:off x="2438320" y="3204487"/>
              <a:ext cx="370421" cy="181843"/>
            </a:xfrm>
            <a:custGeom>
              <a:avLst/>
              <a:gdLst>
                <a:gd name="T0" fmla="*/ 0 w 275"/>
                <a:gd name="T1" fmla="*/ 127 h 135"/>
                <a:gd name="T2" fmla="*/ 272 w 275"/>
                <a:gd name="T3" fmla="*/ 0 h 135"/>
                <a:gd name="T4" fmla="*/ 275 w 275"/>
                <a:gd name="T5" fmla="*/ 8 h 135"/>
                <a:gd name="T6" fmla="*/ 4 w 275"/>
                <a:gd name="T7" fmla="*/ 135 h 135"/>
                <a:gd name="T8" fmla="*/ 0 w 275"/>
                <a:gd name="T9" fmla="*/ 12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5" h="135">
                  <a:moveTo>
                    <a:pt x="0" y="127"/>
                  </a:moveTo>
                  <a:lnTo>
                    <a:pt x="272" y="0"/>
                  </a:lnTo>
                  <a:lnTo>
                    <a:pt x="275" y="8"/>
                  </a:lnTo>
                  <a:lnTo>
                    <a:pt x="4" y="135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2" name="Freeform 238"/>
            <p:cNvSpPr/>
            <p:nvPr/>
          </p:nvSpPr>
          <p:spPr bwMode="auto">
            <a:xfrm>
              <a:off x="2446402" y="3223345"/>
              <a:ext cx="373115" cy="181843"/>
            </a:xfrm>
            <a:custGeom>
              <a:avLst/>
              <a:gdLst>
                <a:gd name="T0" fmla="*/ 0 w 277"/>
                <a:gd name="T1" fmla="*/ 127 h 135"/>
                <a:gd name="T2" fmla="*/ 273 w 277"/>
                <a:gd name="T3" fmla="*/ 0 h 135"/>
                <a:gd name="T4" fmla="*/ 277 w 277"/>
                <a:gd name="T5" fmla="*/ 9 h 135"/>
                <a:gd name="T6" fmla="*/ 4 w 277"/>
                <a:gd name="T7" fmla="*/ 135 h 135"/>
                <a:gd name="T8" fmla="*/ 0 w 277"/>
                <a:gd name="T9" fmla="*/ 12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7" h="135">
                  <a:moveTo>
                    <a:pt x="0" y="127"/>
                  </a:moveTo>
                  <a:lnTo>
                    <a:pt x="273" y="0"/>
                  </a:lnTo>
                  <a:lnTo>
                    <a:pt x="277" y="9"/>
                  </a:lnTo>
                  <a:lnTo>
                    <a:pt x="4" y="135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3" name="Freeform 239"/>
            <p:cNvSpPr/>
            <p:nvPr/>
          </p:nvSpPr>
          <p:spPr bwMode="auto">
            <a:xfrm>
              <a:off x="2455832" y="3243549"/>
              <a:ext cx="373115" cy="181843"/>
            </a:xfrm>
            <a:custGeom>
              <a:avLst/>
              <a:gdLst>
                <a:gd name="T0" fmla="*/ 0 w 277"/>
                <a:gd name="T1" fmla="*/ 127 h 135"/>
                <a:gd name="T2" fmla="*/ 273 w 277"/>
                <a:gd name="T3" fmla="*/ 0 h 135"/>
                <a:gd name="T4" fmla="*/ 277 w 277"/>
                <a:gd name="T5" fmla="*/ 8 h 135"/>
                <a:gd name="T6" fmla="*/ 4 w 277"/>
                <a:gd name="T7" fmla="*/ 135 h 135"/>
                <a:gd name="T8" fmla="*/ 0 w 277"/>
                <a:gd name="T9" fmla="*/ 12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7" h="135">
                  <a:moveTo>
                    <a:pt x="0" y="127"/>
                  </a:moveTo>
                  <a:lnTo>
                    <a:pt x="273" y="0"/>
                  </a:lnTo>
                  <a:lnTo>
                    <a:pt x="277" y="8"/>
                  </a:lnTo>
                  <a:lnTo>
                    <a:pt x="4" y="135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4" name="Freeform 240"/>
            <p:cNvSpPr/>
            <p:nvPr/>
          </p:nvSpPr>
          <p:spPr bwMode="auto">
            <a:xfrm>
              <a:off x="2465260" y="3347267"/>
              <a:ext cx="188578" cy="98330"/>
            </a:xfrm>
            <a:custGeom>
              <a:avLst/>
              <a:gdLst>
                <a:gd name="T0" fmla="*/ 0 w 140"/>
                <a:gd name="T1" fmla="*/ 64 h 73"/>
                <a:gd name="T2" fmla="*/ 136 w 140"/>
                <a:gd name="T3" fmla="*/ 0 h 73"/>
                <a:gd name="T4" fmla="*/ 140 w 140"/>
                <a:gd name="T5" fmla="*/ 8 h 73"/>
                <a:gd name="T6" fmla="*/ 4 w 140"/>
                <a:gd name="T7" fmla="*/ 73 h 73"/>
                <a:gd name="T8" fmla="*/ 0 w 140"/>
                <a:gd name="T9" fmla="*/ 6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" h="73">
                  <a:moveTo>
                    <a:pt x="0" y="64"/>
                  </a:moveTo>
                  <a:lnTo>
                    <a:pt x="136" y="0"/>
                  </a:lnTo>
                  <a:lnTo>
                    <a:pt x="140" y="8"/>
                  </a:lnTo>
                  <a:lnTo>
                    <a:pt x="4" y="73"/>
                  </a:lnTo>
                  <a:lnTo>
                    <a:pt x="0" y="64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5" name="Freeform 241"/>
            <p:cNvSpPr/>
            <p:nvPr/>
          </p:nvSpPr>
          <p:spPr bwMode="auto">
            <a:xfrm>
              <a:off x="2781802" y="3340532"/>
              <a:ext cx="105065" cy="105065"/>
            </a:xfrm>
            <a:custGeom>
              <a:avLst/>
              <a:gdLst>
                <a:gd name="T0" fmla="*/ 23 w 78"/>
                <a:gd name="T1" fmla="*/ 4 h 78"/>
                <a:gd name="T2" fmla="*/ 23 w 78"/>
                <a:gd name="T3" fmla="*/ 4 h 78"/>
                <a:gd name="T4" fmla="*/ 31 w 78"/>
                <a:gd name="T5" fmla="*/ 1 h 78"/>
                <a:gd name="T6" fmla="*/ 38 w 78"/>
                <a:gd name="T7" fmla="*/ 0 h 78"/>
                <a:gd name="T8" fmla="*/ 46 w 78"/>
                <a:gd name="T9" fmla="*/ 1 h 78"/>
                <a:gd name="T10" fmla="*/ 52 w 78"/>
                <a:gd name="T11" fmla="*/ 3 h 78"/>
                <a:gd name="T12" fmla="*/ 59 w 78"/>
                <a:gd name="T13" fmla="*/ 5 h 78"/>
                <a:gd name="T14" fmla="*/ 66 w 78"/>
                <a:gd name="T15" fmla="*/ 11 h 78"/>
                <a:gd name="T16" fmla="*/ 70 w 78"/>
                <a:gd name="T17" fmla="*/ 16 h 78"/>
                <a:gd name="T18" fmla="*/ 74 w 78"/>
                <a:gd name="T19" fmla="*/ 23 h 78"/>
                <a:gd name="T20" fmla="*/ 74 w 78"/>
                <a:gd name="T21" fmla="*/ 23 h 78"/>
                <a:gd name="T22" fmla="*/ 77 w 78"/>
                <a:gd name="T23" fmla="*/ 30 h 78"/>
                <a:gd name="T24" fmla="*/ 78 w 78"/>
                <a:gd name="T25" fmla="*/ 38 h 78"/>
                <a:gd name="T26" fmla="*/ 78 w 78"/>
                <a:gd name="T27" fmla="*/ 46 h 78"/>
                <a:gd name="T28" fmla="*/ 75 w 78"/>
                <a:gd name="T29" fmla="*/ 53 h 78"/>
                <a:gd name="T30" fmla="*/ 73 w 78"/>
                <a:gd name="T31" fmla="*/ 59 h 78"/>
                <a:gd name="T32" fmla="*/ 69 w 78"/>
                <a:gd name="T33" fmla="*/ 65 h 78"/>
                <a:gd name="T34" fmla="*/ 62 w 78"/>
                <a:gd name="T35" fmla="*/ 70 h 78"/>
                <a:gd name="T36" fmla="*/ 55 w 78"/>
                <a:gd name="T37" fmla="*/ 74 h 78"/>
                <a:gd name="T38" fmla="*/ 55 w 78"/>
                <a:gd name="T39" fmla="*/ 74 h 78"/>
                <a:gd name="T40" fmla="*/ 48 w 78"/>
                <a:gd name="T41" fmla="*/ 77 h 78"/>
                <a:gd name="T42" fmla="*/ 40 w 78"/>
                <a:gd name="T43" fmla="*/ 78 h 78"/>
                <a:gd name="T44" fmla="*/ 33 w 78"/>
                <a:gd name="T45" fmla="*/ 78 h 78"/>
                <a:gd name="T46" fmla="*/ 25 w 78"/>
                <a:gd name="T47" fmla="*/ 75 h 78"/>
                <a:gd name="T48" fmla="*/ 19 w 78"/>
                <a:gd name="T49" fmla="*/ 73 h 78"/>
                <a:gd name="T50" fmla="*/ 13 w 78"/>
                <a:gd name="T51" fmla="*/ 67 h 78"/>
                <a:gd name="T52" fmla="*/ 8 w 78"/>
                <a:gd name="T53" fmla="*/ 62 h 78"/>
                <a:gd name="T54" fmla="*/ 4 w 78"/>
                <a:gd name="T55" fmla="*/ 55 h 78"/>
                <a:gd name="T56" fmla="*/ 4 w 78"/>
                <a:gd name="T57" fmla="*/ 55 h 78"/>
                <a:gd name="T58" fmla="*/ 1 w 78"/>
                <a:gd name="T59" fmla="*/ 48 h 78"/>
                <a:gd name="T60" fmla="*/ 0 w 78"/>
                <a:gd name="T61" fmla="*/ 40 h 78"/>
                <a:gd name="T62" fmla="*/ 1 w 78"/>
                <a:gd name="T63" fmla="*/ 34 h 78"/>
                <a:gd name="T64" fmla="*/ 2 w 78"/>
                <a:gd name="T65" fmla="*/ 26 h 78"/>
                <a:gd name="T66" fmla="*/ 6 w 78"/>
                <a:gd name="T67" fmla="*/ 19 h 78"/>
                <a:gd name="T68" fmla="*/ 11 w 78"/>
                <a:gd name="T69" fmla="*/ 13 h 78"/>
                <a:gd name="T70" fmla="*/ 16 w 78"/>
                <a:gd name="T71" fmla="*/ 8 h 78"/>
                <a:gd name="T72" fmla="*/ 23 w 78"/>
                <a:gd name="T73" fmla="*/ 4 h 78"/>
                <a:gd name="T74" fmla="*/ 23 w 78"/>
                <a:gd name="T75" fmla="*/ 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8" h="78">
                  <a:moveTo>
                    <a:pt x="23" y="4"/>
                  </a:moveTo>
                  <a:lnTo>
                    <a:pt x="23" y="4"/>
                  </a:lnTo>
                  <a:lnTo>
                    <a:pt x="31" y="1"/>
                  </a:lnTo>
                  <a:lnTo>
                    <a:pt x="38" y="0"/>
                  </a:lnTo>
                  <a:lnTo>
                    <a:pt x="46" y="1"/>
                  </a:lnTo>
                  <a:lnTo>
                    <a:pt x="52" y="3"/>
                  </a:lnTo>
                  <a:lnTo>
                    <a:pt x="59" y="5"/>
                  </a:lnTo>
                  <a:lnTo>
                    <a:pt x="66" y="11"/>
                  </a:lnTo>
                  <a:lnTo>
                    <a:pt x="70" y="16"/>
                  </a:lnTo>
                  <a:lnTo>
                    <a:pt x="74" y="23"/>
                  </a:lnTo>
                  <a:lnTo>
                    <a:pt x="74" y="23"/>
                  </a:lnTo>
                  <a:lnTo>
                    <a:pt x="77" y="30"/>
                  </a:lnTo>
                  <a:lnTo>
                    <a:pt x="78" y="38"/>
                  </a:lnTo>
                  <a:lnTo>
                    <a:pt x="78" y="46"/>
                  </a:lnTo>
                  <a:lnTo>
                    <a:pt x="75" y="53"/>
                  </a:lnTo>
                  <a:lnTo>
                    <a:pt x="73" y="59"/>
                  </a:lnTo>
                  <a:lnTo>
                    <a:pt x="69" y="65"/>
                  </a:lnTo>
                  <a:lnTo>
                    <a:pt x="62" y="70"/>
                  </a:lnTo>
                  <a:lnTo>
                    <a:pt x="55" y="74"/>
                  </a:lnTo>
                  <a:lnTo>
                    <a:pt x="55" y="74"/>
                  </a:lnTo>
                  <a:lnTo>
                    <a:pt x="48" y="77"/>
                  </a:lnTo>
                  <a:lnTo>
                    <a:pt x="40" y="78"/>
                  </a:lnTo>
                  <a:lnTo>
                    <a:pt x="33" y="78"/>
                  </a:lnTo>
                  <a:lnTo>
                    <a:pt x="25" y="75"/>
                  </a:lnTo>
                  <a:lnTo>
                    <a:pt x="19" y="73"/>
                  </a:lnTo>
                  <a:lnTo>
                    <a:pt x="13" y="67"/>
                  </a:lnTo>
                  <a:lnTo>
                    <a:pt x="8" y="62"/>
                  </a:lnTo>
                  <a:lnTo>
                    <a:pt x="4" y="55"/>
                  </a:lnTo>
                  <a:lnTo>
                    <a:pt x="4" y="55"/>
                  </a:lnTo>
                  <a:lnTo>
                    <a:pt x="1" y="48"/>
                  </a:lnTo>
                  <a:lnTo>
                    <a:pt x="0" y="40"/>
                  </a:lnTo>
                  <a:lnTo>
                    <a:pt x="1" y="34"/>
                  </a:lnTo>
                  <a:lnTo>
                    <a:pt x="2" y="26"/>
                  </a:lnTo>
                  <a:lnTo>
                    <a:pt x="6" y="19"/>
                  </a:lnTo>
                  <a:lnTo>
                    <a:pt x="11" y="13"/>
                  </a:lnTo>
                  <a:lnTo>
                    <a:pt x="16" y="8"/>
                  </a:lnTo>
                  <a:lnTo>
                    <a:pt x="23" y="4"/>
                  </a:lnTo>
                  <a:lnTo>
                    <a:pt x="23" y="4"/>
                  </a:lnTo>
                  <a:close/>
                </a:path>
              </a:pathLst>
            </a:custGeom>
            <a:solidFill>
              <a:srgbClr val="80BD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6" name="Freeform 242"/>
            <p:cNvSpPr/>
            <p:nvPr/>
          </p:nvSpPr>
          <p:spPr bwMode="auto">
            <a:xfrm>
              <a:off x="2803353" y="3393065"/>
              <a:ext cx="30981" cy="52533"/>
            </a:xfrm>
            <a:custGeom>
              <a:avLst/>
              <a:gdLst>
                <a:gd name="T0" fmla="*/ 17 w 23"/>
                <a:gd name="T1" fmla="*/ 39 h 39"/>
                <a:gd name="T2" fmla="*/ 17 w 23"/>
                <a:gd name="T3" fmla="*/ 39 h 39"/>
                <a:gd name="T4" fmla="*/ 8 w 23"/>
                <a:gd name="T5" fmla="*/ 36 h 39"/>
                <a:gd name="T6" fmla="*/ 0 w 23"/>
                <a:gd name="T7" fmla="*/ 31 h 39"/>
                <a:gd name="T8" fmla="*/ 23 w 23"/>
                <a:gd name="T9" fmla="*/ 0 h 39"/>
                <a:gd name="T10" fmla="*/ 17 w 23"/>
                <a:gd name="T11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39">
                  <a:moveTo>
                    <a:pt x="17" y="39"/>
                  </a:moveTo>
                  <a:lnTo>
                    <a:pt x="17" y="39"/>
                  </a:lnTo>
                  <a:lnTo>
                    <a:pt x="8" y="36"/>
                  </a:lnTo>
                  <a:lnTo>
                    <a:pt x="0" y="31"/>
                  </a:lnTo>
                  <a:lnTo>
                    <a:pt x="23" y="0"/>
                  </a:lnTo>
                  <a:lnTo>
                    <a:pt x="17" y="39"/>
                  </a:lnTo>
                  <a:close/>
                </a:path>
              </a:pathLst>
            </a:custGeom>
            <a:solidFill>
              <a:srgbClr val="C0F0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7" name="Freeform 243"/>
            <p:cNvSpPr/>
            <p:nvPr/>
          </p:nvSpPr>
          <p:spPr bwMode="auto">
            <a:xfrm>
              <a:off x="2781802" y="3368819"/>
              <a:ext cx="52533" cy="66003"/>
            </a:xfrm>
            <a:custGeom>
              <a:avLst/>
              <a:gdLst>
                <a:gd name="T0" fmla="*/ 16 w 39"/>
                <a:gd name="T1" fmla="*/ 49 h 49"/>
                <a:gd name="T2" fmla="*/ 16 w 39"/>
                <a:gd name="T3" fmla="*/ 49 h 49"/>
                <a:gd name="T4" fmla="*/ 9 w 39"/>
                <a:gd name="T5" fmla="*/ 42 h 49"/>
                <a:gd name="T6" fmla="*/ 4 w 39"/>
                <a:gd name="T7" fmla="*/ 34 h 49"/>
                <a:gd name="T8" fmla="*/ 4 w 39"/>
                <a:gd name="T9" fmla="*/ 34 h 49"/>
                <a:gd name="T10" fmla="*/ 1 w 39"/>
                <a:gd name="T11" fmla="*/ 26 h 49"/>
                <a:gd name="T12" fmla="*/ 0 w 39"/>
                <a:gd name="T13" fmla="*/ 17 h 49"/>
                <a:gd name="T14" fmla="*/ 1 w 39"/>
                <a:gd name="T15" fmla="*/ 9 h 49"/>
                <a:gd name="T16" fmla="*/ 5 w 39"/>
                <a:gd name="T17" fmla="*/ 0 h 49"/>
                <a:gd name="T18" fmla="*/ 39 w 39"/>
                <a:gd name="T19" fmla="*/ 18 h 49"/>
                <a:gd name="T20" fmla="*/ 16 w 39"/>
                <a:gd name="T21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" h="49">
                  <a:moveTo>
                    <a:pt x="16" y="49"/>
                  </a:moveTo>
                  <a:lnTo>
                    <a:pt x="16" y="49"/>
                  </a:lnTo>
                  <a:lnTo>
                    <a:pt x="9" y="42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1" y="26"/>
                  </a:lnTo>
                  <a:lnTo>
                    <a:pt x="0" y="17"/>
                  </a:lnTo>
                  <a:lnTo>
                    <a:pt x="1" y="9"/>
                  </a:lnTo>
                  <a:lnTo>
                    <a:pt x="5" y="0"/>
                  </a:lnTo>
                  <a:lnTo>
                    <a:pt x="39" y="18"/>
                  </a:lnTo>
                  <a:lnTo>
                    <a:pt x="16" y="49"/>
                  </a:lnTo>
                  <a:close/>
                </a:path>
              </a:pathLst>
            </a:custGeom>
            <a:solidFill>
              <a:srgbClr val="AFE3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8" name="Freeform 244"/>
            <p:cNvSpPr/>
            <p:nvPr/>
          </p:nvSpPr>
          <p:spPr bwMode="auto">
            <a:xfrm>
              <a:off x="2788536" y="3345920"/>
              <a:ext cx="45797" cy="47145"/>
            </a:xfrm>
            <a:custGeom>
              <a:avLst/>
              <a:gdLst>
                <a:gd name="T0" fmla="*/ 0 w 34"/>
                <a:gd name="T1" fmla="*/ 17 h 35"/>
                <a:gd name="T2" fmla="*/ 0 w 34"/>
                <a:gd name="T3" fmla="*/ 17 h 35"/>
                <a:gd name="T4" fmla="*/ 3 w 34"/>
                <a:gd name="T5" fmla="*/ 12 h 35"/>
                <a:gd name="T6" fmla="*/ 7 w 34"/>
                <a:gd name="T7" fmla="*/ 7 h 35"/>
                <a:gd name="T8" fmla="*/ 12 w 34"/>
                <a:gd name="T9" fmla="*/ 3 h 35"/>
                <a:gd name="T10" fmla="*/ 18 w 34"/>
                <a:gd name="T11" fmla="*/ 0 h 35"/>
                <a:gd name="T12" fmla="*/ 34 w 34"/>
                <a:gd name="T13" fmla="*/ 35 h 35"/>
                <a:gd name="T14" fmla="*/ 0 w 34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35">
                  <a:moveTo>
                    <a:pt x="0" y="17"/>
                  </a:moveTo>
                  <a:lnTo>
                    <a:pt x="0" y="17"/>
                  </a:lnTo>
                  <a:lnTo>
                    <a:pt x="3" y="12"/>
                  </a:lnTo>
                  <a:lnTo>
                    <a:pt x="7" y="7"/>
                  </a:lnTo>
                  <a:lnTo>
                    <a:pt x="12" y="3"/>
                  </a:lnTo>
                  <a:lnTo>
                    <a:pt x="18" y="0"/>
                  </a:lnTo>
                  <a:lnTo>
                    <a:pt x="34" y="35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9ED6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9" name="Freeform 245"/>
            <p:cNvSpPr/>
            <p:nvPr/>
          </p:nvSpPr>
          <p:spPr bwMode="auto">
            <a:xfrm>
              <a:off x="2812782" y="3340532"/>
              <a:ext cx="39063" cy="52533"/>
            </a:xfrm>
            <a:custGeom>
              <a:avLst/>
              <a:gdLst>
                <a:gd name="T0" fmla="*/ 0 w 29"/>
                <a:gd name="T1" fmla="*/ 4 h 39"/>
                <a:gd name="T2" fmla="*/ 16 w 29"/>
                <a:gd name="T3" fmla="*/ 39 h 39"/>
                <a:gd name="T4" fmla="*/ 29 w 29"/>
                <a:gd name="T5" fmla="*/ 3 h 39"/>
                <a:gd name="T6" fmla="*/ 29 w 29"/>
                <a:gd name="T7" fmla="*/ 3 h 39"/>
                <a:gd name="T8" fmla="*/ 23 w 29"/>
                <a:gd name="T9" fmla="*/ 1 h 39"/>
                <a:gd name="T10" fmla="*/ 15 w 29"/>
                <a:gd name="T11" fmla="*/ 0 h 39"/>
                <a:gd name="T12" fmla="*/ 8 w 29"/>
                <a:gd name="T13" fmla="*/ 1 h 39"/>
                <a:gd name="T14" fmla="*/ 0 w 29"/>
                <a:gd name="T15" fmla="*/ 4 h 39"/>
                <a:gd name="T16" fmla="*/ 0 w 29"/>
                <a:gd name="T17" fmla="*/ 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39">
                  <a:moveTo>
                    <a:pt x="0" y="4"/>
                  </a:moveTo>
                  <a:lnTo>
                    <a:pt x="16" y="39"/>
                  </a:lnTo>
                  <a:lnTo>
                    <a:pt x="29" y="3"/>
                  </a:lnTo>
                  <a:lnTo>
                    <a:pt x="29" y="3"/>
                  </a:lnTo>
                  <a:lnTo>
                    <a:pt x="23" y="1"/>
                  </a:lnTo>
                  <a:lnTo>
                    <a:pt x="15" y="0"/>
                  </a:lnTo>
                  <a:lnTo>
                    <a:pt x="8" y="1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8ECA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0" name="Freeform 246"/>
            <p:cNvSpPr/>
            <p:nvPr/>
          </p:nvSpPr>
          <p:spPr bwMode="auto">
            <a:xfrm>
              <a:off x="2542039" y="3496782"/>
              <a:ext cx="219559" cy="107759"/>
            </a:xfrm>
            <a:custGeom>
              <a:avLst/>
              <a:gdLst>
                <a:gd name="T0" fmla="*/ 0 w 163"/>
                <a:gd name="T1" fmla="*/ 74 h 80"/>
                <a:gd name="T2" fmla="*/ 162 w 163"/>
                <a:gd name="T3" fmla="*/ 0 h 80"/>
                <a:gd name="T4" fmla="*/ 163 w 163"/>
                <a:gd name="T5" fmla="*/ 4 h 80"/>
                <a:gd name="T6" fmla="*/ 1 w 163"/>
                <a:gd name="T7" fmla="*/ 80 h 80"/>
                <a:gd name="T8" fmla="*/ 0 w 163"/>
                <a:gd name="T9" fmla="*/ 7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0">
                  <a:moveTo>
                    <a:pt x="0" y="74"/>
                  </a:moveTo>
                  <a:lnTo>
                    <a:pt x="162" y="0"/>
                  </a:lnTo>
                  <a:lnTo>
                    <a:pt x="163" y="4"/>
                  </a:lnTo>
                  <a:lnTo>
                    <a:pt x="1" y="80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1" name="Freeform 247"/>
            <p:cNvSpPr/>
            <p:nvPr/>
          </p:nvSpPr>
          <p:spPr bwMode="auto">
            <a:xfrm>
              <a:off x="2486812" y="3461761"/>
              <a:ext cx="92942" cy="134698"/>
            </a:xfrm>
            <a:custGeom>
              <a:avLst/>
              <a:gdLst>
                <a:gd name="T0" fmla="*/ 0 w 69"/>
                <a:gd name="T1" fmla="*/ 14 h 100"/>
                <a:gd name="T2" fmla="*/ 28 w 69"/>
                <a:gd name="T3" fmla="*/ 0 h 100"/>
                <a:gd name="T4" fmla="*/ 69 w 69"/>
                <a:gd name="T5" fmla="*/ 88 h 100"/>
                <a:gd name="T6" fmla="*/ 41 w 69"/>
                <a:gd name="T7" fmla="*/ 100 h 100"/>
                <a:gd name="T8" fmla="*/ 0 w 69"/>
                <a:gd name="T9" fmla="*/ 1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00">
                  <a:moveTo>
                    <a:pt x="0" y="14"/>
                  </a:moveTo>
                  <a:lnTo>
                    <a:pt x="28" y="0"/>
                  </a:lnTo>
                  <a:lnTo>
                    <a:pt x="69" y="88"/>
                  </a:lnTo>
                  <a:lnTo>
                    <a:pt x="41" y="100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AD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2" name="Freeform 248"/>
            <p:cNvSpPr/>
            <p:nvPr/>
          </p:nvSpPr>
          <p:spPr bwMode="auto">
            <a:xfrm>
              <a:off x="2552814" y="3486006"/>
              <a:ext cx="72737" cy="90248"/>
            </a:xfrm>
            <a:custGeom>
              <a:avLst/>
              <a:gdLst>
                <a:gd name="T0" fmla="*/ 0 w 54"/>
                <a:gd name="T1" fmla="*/ 13 h 67"/>
                <a:gd name="T2" fmla="*/ 28 w 54"/>
                <a:gd name="T3" fmla="*/ 0 h 67"/>
                <a:gd name="T4" fmla="*/ 54 w 54"/>
                <a:gd name="T5" fmla="*/ 54 h 67"/>
                <a:gd name="T6" fmla="*/ 25 w 54"/>
                <a:gd name="T7" fmla="*/ 67 h 67"/>
                <a:gd name="T8" fmla="*/ 0 w 54"/>
                <a:gd name="T9" fmla="*/ 13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67">
                  <a:moveTo>
                    <a:pt x="0" y="13"/>
                  </a:moveTo>
                  <a:lnTo>
                    <a:pt x="28" y="0"/>
                  </a:lnTo>
                  <a:lnTo>
                    <a:pt x="54" y="54"/>
                  </a:lnTo>
                  <a:lnTo>
                    <a:pt x="25" y="67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B91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3" name="Freeform 249"/>
            <p:cNvSpPr/>
            <p:nvPr/>
          </p:nvSpPr>
          <p:spPr bwMode="auto">
            <a:xfrm>
              <a:off x="2608040" y="3490048"/>
              <a:ext cx="61961" cy="64655"/>
            </a:xfrm>
            <a:custGeom>
              <a:avLst/>
              <a:gdLst>
                <a:gd name="T0" fmla="*/ 0 w 46"/>
                <a:gd name="T1" fmla="*/ 13 h 48"/>
                <a:gd name="T2" fmla="*/ 29 w 46"/>
                <a:gd name="T3" fmla="*/ 0 h 48"/>
                <a:gd name="T4" fmla="*/ 46 w 46"/>
                <a:gd name="T5" fmla="*/ 36 h 48"/>
                <a:gd name="T6" fmla="*/ 17 w 46"/>
                <a:gd name="T7" fmla="*/ 48 h 48"/>
                <a:gd name="T8" fmla="*/ 0 w 46"/>
                <a:gd name="T9" fmla="*/ 1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48">
                  <a:moveTo>
                    <a:pt x="0" y="13"/>
                  </a:moveTo>
                  <a:lnTo>
                    <a:pt x="29" y="0"/>
                  </a:lnTo>
                  <a:lnTo>
                    <a:pt x="46" y="36"/>
                  </a:lnTo>
                  <a:lnTo>
                    <a:pt x="17" y="48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C4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4" name="Freeform 250"/>
            <p:cNvSpPr/>
            <p:nvPr/>
          </p:nvSpPr>
          <p:spPr bwMode="auto">
            <a:xfrm>
              <a:off x="2643062" y="3445597"/>
              <a:ext cx="71391" cy="88901"/>
            </a:xfrm>
            <a:custGeom>
              <a:avLst/>
              <a:gdLst>
                <a:gd name="T0" fmla="*/ 0 w 53"/>
                <a:gd name="T1" fmla="*/ 14 h 66"/>
                <a:gd name="T2" fmla="*/ 28 w 53"/>
                <a:gd name="T3" fmla="*/ 0 h 66"/>
                <a:gd name="T4" fmla="*/ 53 w 53"/>
                <a:gd name="T5" fmla="*/ 53 h 66"/>
                <a:gd name="T6" fmla="*/ 24 w 53"/>
                <a:gd name="T7" fmla="*/ 66 h 66"/>
                <a:gd name="T8" fmla="*/ 0 w 53"/>
                <a:gd name="T9" fmla="*/ 1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66">
                  <a:moveTo>
                    <a:pt x="0" y="14"/>
                  </a:moveTo>
                  <a:lnTo>
                    <a:pt x="28" y="0"/>
                  </a:lnTo>
                  <a:lnTo>
                    <a:pt x="53" y="53"/>
                  </a:lnTo>
                  <a:lnTo>
                    <a:pt x="24" y="66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D0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5" name="Freeform 251"/>
            <p:cNvSpPr/>
            <p:nvPr/>
          </p:nvSpPr>
          <p:spPr bwMode="auto">
            <a:xfrm>
              <a:off x="2698289" y="3445597"/>
              <a:ext cx="61961" cy="67349"/>
            </a:xfrm>
            <a:custGeom>
              <a:avLst/>
              <a:gdLst>
                <a:gd name="T0" fmla="*/ 0 w 46"/>
                <a:gd name="T1" fmla="*/ 14 h 50"/>
                <a:gd name="T2" fmla="*/ 28 w 46"/>
                <a:gd name="T3" fmla="*/ 0 h 50"/>
                <a:gd name="T4" fmla="*/ 46 w 46"/>
                <a:gd name="T5" fmla="*/ 38 h 50"/>
                <a:gd name="T6" fmla="*/ 17 w 46"/>
                <a:gd name="T7" fmla="*/ 50 h 50"/>
                <a:gd name="T8" fmla="*/ 0 w 46"/>
                <a:gd name="T9" fmla="*/ 14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50">
                  <a:moveTo>
                    <a:pt x="0" y="14"/>
                  </a:moveTo>
                  <a:lnTo>
                    <a:pt x="28" y="0"/>
                  </a:lnTo>
                  <a:lnTo>
                    <a:pt x="46" y="38"/>
                  </a:lnTo>
                  <a:lnTo>
                    <a:pt x="17" y="50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DB41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6" name="Freeform 252"/>
            <p:cNvSpPr/>
            <p:nvPr/>
          </p:nvSpPr>
          <p:spPr bwMode="auto">
            <a:xfrm>
              <a:off x="2815476" y="3460414"/>
              <a:ext cx="22899" cy="14817"/>
            </a:xfrm>
            <a:custGeom>
              <a:avLst/>
              <a:gdLst>
                <a:gd name="T0" fmla="*/ 0 w 17"/>
                <a:gd name="T1" fmla="*/ 7 h 11"/>
                <a:gd name="T2" fmla="*/ 15 w 17"/>
                <a:gd name="T3" fmla="*/ 0 h 11"/>
                <a:gd name="T4" fmla="*/ 17 w 17"/>
                <a:gd name="T5" fmla="*/ 4 h 11"/>
                <a:gd name="T6" fmla="*/ 2 w 17"/>
                <a:gd name="T7" fmla="*/ 11 h 11"/>
                <a:gd name="T8" fmla="*/ 0 w 17"/>
                <a:gd name="T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0" y="7"/>
                  </a:moveTo>
                  <a:lnTo>
                    <a:pt x="15" y="0"/>
                  </a:lnTo>
                  <a:lnTo>
                    <a:pt x="17" y="4"/>
                  </a:lnTo>
                  <a:lnTo>
                    <a:pt x="2" y="11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7" name="Freeform 253"/>
            <p:cNvSpPr/>
            <p:nvPr/>
          </p:nvSpPr>
          <p:spPr bwMode="auto">
            <a:xfrm>
              <a:off x="2845110" y="3429433"/>
              <a:ext cx="60615" cy="32328"/>
            </a:xfrm>
            <a:custGeom>
              <a:avLst/>
              <a:gdLst>
                <a:gd name="T0" fmla="*/ 0 w 45"/>
                <a:gd name="T1" fmla="*/ 20 h 24"/>
                <a:gd name="T2" fmla="*/ 43 w 45"/>
                <a:gd name="T3" fmla="*/ 0 h 24"/>
                <a:gd name="T4" fmla="*/ 45 w 45"/>
                <a:gd name="T5" fmla="*/ 4 h 24"/>
                <a:gd name="T6" fmla="*/ 1 w 45"/>
                <a:gd name="T7" fmla="*/ 24 h 24"/>
                <a:gd name="T8" fmla="*/ 0 w 45"/>
                <a:gd name="T9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4">
                  <a:moveTo>
                    <a:pt x="0" y="20"/>
                  </a:moveTo>
                  <a:lnTo>
                    <a:pt x="43" y="0"/>
                  </a:lnTo>
                  <a:lnTo>
                    <a:pt x="45" y="4"/>
                  </a:lnTo>
                  <a:lnTo>
                    <a:pt x="1" y="24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8" name="Freeform 254"/>
            <p:cNvSpPr/>
            <p:nvPr/>
          </p:nvSpPr>
          <p:spPr bwMode="auto">
            <a:xfrm>
              <a:off x="2552814" y="3542580"/>
              <a:ext cx="172414" cy="88901"/>
            </a:xfrm>
            <a:custGeom>
              <a:avLst/>
              <a:gdLst>
                <a:gd name="T0" fmla="*/ 0 w 128"/>
                <a:gd name="T1" fmla="*/ 58 h 66"/>
                <a:gd name="T2" fmla="*/ 125 w 128"/>
                <a:gd name="T3" fmla="*/ 0 h 66"/>
                <a:gd name="T4" fmla="*/ 128 w 128"/>
                <a:gd name="T5" fmla="*/ 8 h 66"/>
                <a:gd name="T6" fmla="*/ 4 w 128"/>
                <a:gd name="T7" fmla="*/ 66 h 66"/>
                <a:gd name="T8" fmla="*/ 0 w 128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6">
                  <a:moveTo>
                    <a:pt x="0" y="58"/>
                  </a:moveTo>
                  <a:lnTo>
                    <a:pt x="125" y="0"/>
                  </a:lnTo>
                  <a:lnTo>
                    <a:pt x="128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9" name="Freeform 255"/>
            <p:cNvSpPr/>
            <p:nvPr/>
          </p:nvSpPr>
          <p:spPr bwMode="auto">
            <a:xfrm>
              <a:off x="2560896" y="3562785"/>
              <a:ext cx="173761" cy="88901"/>
            </a:xfrm>
            <a:custGeom>
              <a:avLst/>
              <a:gdLst>
                <a:gd name="T0" fmla="*/ 0 w 129"/>
                <a:gd name="T1" fmla="*/ 58 h 66"/>
                <a:gd name="T2" fmla="*/ 126 w 129"/>
                <a:gd name="T3" fmla="*/ 0 h 66"/>
                <a:gd name="T4" fmla="*/ 129 w 129"/>
                <a:gd name="T5" fmla="*/ 8 h 66"/>
                <a:gd name="T6" fmla="*/ 4 w 129"/>
                <a:gd name="T7" fmla="*/ 66 h 66"/>
                <a:gd name="T8" fmla="*/ 0 w 129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6">
                  <a:moveTo>
                    <a:pt x="0" y="58"/>
                  </a:moveTo>
                  <a:lnTo>
                    <a:pt x="126" y="0"/>
                  </a:lnTo>
                  <a:lnTo>
                    <a:pt x="129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0" name="Freeform 256"/>
            <p:cNvSpPr/>
            <p:nvPr/>
          </p:nvSpPr>
          <p:spPr bwMode="auto">
            <a:xfrm>
              <a:off x="2570325" y="3581643"/>
              <a:ext cx="172414" cy="90248"/>
            </a:xfrm>
            <a:custGeom>
              <a:avLst/>
              <a:gdLst>
                <a:gd name="T0" fmla="*/ 0 w 128"/>
                <a:gd name="T1" fmla="*/ 58 h 67"/>
                <a:gd name="T2" fmla="*/ 126 w 128"/>
                <a:gd name="T3" fmla="*/ 0 h 67"/>
                <a:gd name="T4" fmla="*/ 128 w 128"/>
                <a:gd name="T5" fmla="*/ 9 h 67"/>
                <a:gd name="T6" fmla="*/ 4 w 128"/>
                <a:gd name="T7" fmla="*/ 67 h 67"/>
                <a:gd name="T8" fmla="*/ 0 w 128"/>
                <a:gd name="T9" fmla="*/ 5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7">
                  <a:moveTo>
                    <a:pt x="0" y="58"/>
                  </a:moveTo>
                  <a:lnTo>
                    <a:pt x="126" y="0"/>
                  </a:lnTo>
                  <a:lnTo>
                    <a:pt x="128" y="9"/>
                  </a:lnTo>
                  <a:lnTo>
                    <a:pt x="4" y="67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1" name="Freeform 257"/>
            <p:cNvSpPr/>
            <p:nvPr/>
          </p:nvSpPr>
          <p:spPr bwMode="auto">
            <a:xfrm>
              <a:off x="2579754" y="3600500"/>
              <a:ext cx="172414" cy="90248"/>
            </a:xfrm>
            <a:custGeom>
              <a:avLst/>
              <a:gdLst>
                <a:gd name="T0" fmla="*/ 0 w 128"/>
                <a:gd name="T1" fmla="*/ 59 h 67"/>
                <a:gd name="T2" fmla="*/ 125 w 128"/>
                <a:gd name="T3" fmla="*/ 0 h 67"/>
                <a:gd name="T4" fmla="*/ 128 w 128"/>
                <a:gd name="T5" fmla="*/ 9 h 67"/>
                <a:gd name="T6" fmla="*/ 4 w 128"/>
                <a:gd name="T7" fmla="*/ 67 h 67"/>
                <a:gd name="T8" fmla="*/ 0 w 128"/>
                <a:gd name="T9" fmla="*/ 59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7">
                  <a:moveTo>
                    <a:pt x="0" y="59"/>
                  </a:moveTo>
                  <a:lnTo>
                    <a:pt x="125" y="0"/>
                  </a:lnTo>
                  <a:lnTo>
                    <a:pt x="128" y="9"/>
                  </a:lnTo>
                  <a:lnTo>
                    <a:pt x="4" y="67"/>
                  </a:lnTo>
                  <a:lnTo>
                    <a:pt x="0" y="59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2" name="Freeform 258"/>
            <p:cNvSpPr/>
            <p:nvPr/>
          </p:nvSpPr>
          <p:spPr bwMode="auto">
            <a:xfrm>
              <a:off x="2589183" y="3620705"/>
              <a:ext cx="172414" cy="88901"/>
            </a:xfrm>
            <a:custGeom>
              <a:avLst/>
              <a:gdLst>
                <a:gd name="T0" fmla="*/ 0 w 128"/>
                <a:gd name="T1" fmla="*/ 58 h 66"/>
                <a:gd name="T2" fmla="*/ 125 w 128"/>
                <a:gd name="T3" fmla="*/ 0 h 66"/>
                <a:gd name="T4" fmla="*/ 128 w 128"/>
                <a:gd name="T5" fmla="*/ 8 h 66"/>
                <a:gd name="T6" fmla="*/ 4 w 128"/>
                <a:gd name="T7" fmla="*/ 66 h 66"/>
                <a:gd name="T8" fmla="*/ 0 w 128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6">
                  <a:moveTo>
                    <a:pt x="0" y="58"/>
                  </a:moveTo>
                  <a:lnTo>
                    <a:pt x="125" y="0"/>
                  </a:lnTo>
                  <a:lnTo>
                    <a:pt x="128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3" name="Freeform 259"/>
            <p:cNvSpPr/>
            <p:nvPr/>
          </p:nvSpPr>
          <p:spPr bwMode="auto">
            <a:xfrm>
              <a:off x="2597264" y="3640910"/>
              <a:ext cx="173761" cy="88901"/>
            </a:xfrm>
            <a:custGeom>
              <a:avLst/>
              <a:gdLst>
                <a:gd name="T0" fmla="*/ 0 w 129"/>
                <a:gd name="T1" fmla="*/ 58 h 66"/>
                <a:gd name="T2" fmla="*/ 126 w 129"/>
                <a:gd name="T3" fmla="*/ 0 h 66"/>
                <a:gd name="T4" fmla="*/ 129 w 129"/>
                <a:gd name="T5" fmla="*/ 8 h 66"/>
                <a:gd name="T6" fmla="*/ 4 w 129"/>
                <a:gd name="T7" fmla="*/ 66 h 66"/>
                <a:gd name="T8" fmla="*/ 0 w 129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6">
                  <a:moveTo>
                    <a:pt x="0" y="58"/>
                  </a:moveTo>
                  <a:lnTo>
                    <a:pt x="126" y="0"/>
                  </a:lnTo>
                  <a:lnTo>
                    <a:pt x="129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4" name="Freeform 260"/>
            <p:cNvSpPr/>
            <p:nvPr/>
          </p:nvSpPr>
          <p:spPr bwMode="auto">
            <a:xfrm>
              <a:off x="2606694" y="3659768"/>
              <a:ext cx="175108" cy="90248"/>
            </a:xfrm>
            <a:custGeom>
              <a:avLst/>
              <a:gdLst>
                <a:gd name="T0" fmla="*/ 0 w 130"/>
                <a:gd name="T1" fmla="*/ 59 h 67"/>
                <a:gd name="T2" fmla="*/ 126 w 130"/>
                <a:gd name="T3" fmla="*/ 0 h 67"/>
                <a:gd name="T4" fmla="*/ 130 w 130"/>
                <a:gd name="T5" fmla="*/ 9 h 67"/>
                <a:gd name="T6" fmla="*/ 4 w 130"/>
                <a:gd name="T7" fmla="*/ 67 h 67"/>
                <a:gd name="T8" fmla="*/ 0 w 130"/>
                <a:gd name="T9" fmla="*/ 59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67">
                  <a:moveTo>
                    <a:pt x="0" y="59"/>
                  </a:moveTo>
                  <a:lnTo>
                    <a:pt x="126" y="0"/>
                  </a:lnTo>
                  <a:lnTo>
                    <a:pt x="130" y="9"/>
                  </a:lnTo>
                  <a:lnTo>
                    <a:pt x="4" y="67"/>
                  </a:lnTo>
                  <a:lnTo>
                    <a:pt x="0" y="59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5" name="Freeform 261"/>
            <p:cNvSpPr/>
            <p:nvPr/>
          </p:nvSpPr>
          <p:spPr bwMode="auto">
            <a:xfrm>
              <a:off x="2616122" y="3719035"/>
              <a:ext cx="88901" cy="49839"/>
            </a:xfrm>
            <a:custGeom>
              <a:avLst/>
              <a:gdLst>
                <a:gd name="T0" fmla="*/ 0 w 66"/>
                <a:gd name="T1" fmla="*/ 29 h 37"/>
                <a:gd name="T2" fmla="*/ 62 w 66"/>
                <a:gd name="T3" fmla="*/ 0 h 37"/>
                <a:gd name="T4" fmla="*/ 66 w 66"/>
                <a:gd name="T5" fmla="*/ 8 h 37"/>
                <a:gd name="T6" fmla="*/ 4 w 66"/>
                <a:gd name="T7" fmla="*/ 37 h 37"/>
                <a:gd name="T8" fmla="*/ 0 w 66"/>
                <a:gd name="T9" fmla="*/ 2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37">
                  <a:moveTo>
                    <a:pt x="0" y="29"/>
                  </a:moveTo>
                  <a:lnTo>
                    <a:pt x="62" y="0"/>
                  </a:lnTo>
                  <a:lnTo>
                    <a:pt x="66" y="8"/>
                  </a:lnTo>
                  <a:lnTo>
                    <a:pt x="4" y="37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6" name="Freeform 262"/>
            <p:cNvSpPr/>
            <p:nvPr/>
          </p:nvSpPr>
          <p:spPr bwMode="auto">
            <a:xfrm>
              <a:off x="2750821" y="3449638"/>
              <a:ext cx="173761" cy="90248"/>
            </a:xfrm>
            <a:custGeom>
              <a:avLst/>
              <a:gdLst>
                <a:gd name="T0" fmla="*/ 0 w 129"/>
                <a:gd name="T1" fmla="*/ 58 h 67"/>
                <a:gd name="T2" fmla="*/ 125 w 129"/>
                <a:gd name="T3" fmla="*/ 0 h 67"/>
                <a:gd name="T4" fmla="*/ 129 w 129"/>
                <a:gd name="T5" fmla="*/ 8 h 67"/>
                <a:gd name="T6" fmla="*/ 4 w 129"/>
                <a:gd name="T7" fmla="*/ 67 h 67"/>
                <a:gd name="T8" fmla="*/ 0 w 129"/>
                <a:gd name="T9" fmla="*/ 5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7">
                  <a:moveTo>
                    <a:pt x="0" y="58"/>
                  </a:moveTo>
                  <a:lnTo>
                    <a:pt x="125" y="0"/>
                  </a:lnTo>
                  <a:lnTo>
                    <a:pt x="129" y="8"/>
                  </a:lnTo>
                  <a:lnTo>
                    <a:pt x="4" y="67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7" name="Freeform 263"/>
            <p:cNvSpPr/>
            <p:nvPr/>
          </p:nvSpPr>
          <p:spPr bwMode="auto">
            <a:xfrm>
              <a:off x="2760250" y="3469842"/>
              <a:ext cx="173761" cy="88901"/>
            </a:xfrm>
            <a:custGeom>
              <a:avLst/>
              <a:gdLst>
                <a:gd name="T0" fmla="*/ 0 w 129"/>
                <a:gd name="T1" fmla="*/ 58 h 66"/>
                <a:gd name="T2" fmla="*/ 125 w 129"/>
                <a:gd name="T3" fmla="*/ 0 h 66"/>
                <a:gd name="T4" fmla="*/ 129 w 129"/>
                <a:gd name="T5" fmla="*/ 8 h 66"/>
                <a:gd name="T6" fmla="*/ 4 w 129"/>
                <a:gd name="T7" fmla="*/ 66 h 66"/>
                <a:gd name="T8" fmla="*/ 0 w 129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6">
                  <a:moveTo>
                    <a:pt x="0" y="58"/>
                  </a:moveTo>
                  <a:lnTo>
                    <a:pt x="125" y="0"/>
                  </a:lnTo>
                  <a:lnTo>
                    <a:pt x="129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8" name="Freeform 264"/>
            <p:cNvSpPr/>
            <p:nvPr/>
          </p:nvSpPr>
          <p:spPr bwMode="auto">
            <a:xfrm>
              <a:off x="2760250" y="3469842"/>
              <a:ext cx="173761" cy="88901"/>
            </a:xfrm>
            <a:custGeom>
              <a:avLst/>
              <a:gdLst>
                <a:gd name="T0" fmla="*/ 0 w 129"/>
                <a:gd name="T1" fmla="*/ 58 h 66"/>
                <a:gd name="T2" fmla="*/ 125 w 129"/>
                <a:gd name="T3" fmla="*/ 0 h 66"/>
                <a:gd name="T4" fmla="*/ 129 w 129"/>
                <a:gd name="T5" fmla="*/ 8 h 66"/>
                <a:gd name="T6" fmla="*/ 4 w 129"/>
                <a:gd name="T7" fmla="*/ 66 h 66"/>
                <a:gd name="T8" fmla="*/ 0 w 129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6">
                  <a:moveTo>
                    <a:pt x="0" y="58"/>
                  </a:moveTo>
                  <a:lnTo>
                    <a:pt x="125" y="0"/>
                  </a:lnTo>
                  <a:lnTo>
                    <a:pt x="129" y="8"/>
                  </a:lnTo>
                  <a:lnTo>
                    <a:pt x="4" y="66"/>
                  </a:lnTo>
                  <a:lnTo>
                    <a:pt x="0" y="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9" name="Freeform 265"/>
            <p:cNvSpPr/>
            <p:nvPr/>
          </p:nvSpPr>
          <p:spPr bwMode="auto">
            <a:xfrm>
              <a:off x="2768332" y="3490048"/>
              <a:ext cx="175108" cy="88901"/>
            </a:xfrm>
            <a:custGeom>
              <a:avLst/>
              <a:gdLst>
                <a:gd name="T0" fmla="*/ 0 w 130"/>
                <a:gd name="T1" fmla="*/ 58 h 66"/>
                <a:gd name="T2" fmla="*/ 126 w 130"/>
                <a:gd name="T3" fmla="*/ 0 h 66"/>
                <a:gd name="T4" fmla="*/ 130 w 130"/>
                <a:gd name="T5" fmla="*/ 8 h 66"/>
                <a:gd name="T6" fmla="*/ 4 w 130"/>
                <a:gd name="T7" fmla="*/ 66 h 66"/>
                <a:gd name="T8" fmla="*/ 0 w 130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66">
                  <a:moveTo>
                    <a:pt x="0" y="58"/>
                  </a:moveTo>
                  <a:lnTo>
                    <a:pt x="126" y="0"/>
                  </a:lnTo>
                  <a:lnTo>
                    <a:pt x="130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0" name="Freeform 266"/>
            <p:cNvSpPr/>
            <p:nvPr/>
          </p:nvSpPr>
          <p:spPr bwMode="auto">
            <a:xfrm>
              <a:off x="2768332" y="3490048"/>
              <a:ext cx="175108" cy="88901"/>
            </a:xfrm>
            <a:custGeom>
              <a:avLst/>
              <a:gdLst>
                <a:gd name="T0" fmla="*/ 0 w 130"/>
                <a:gd name="T1" fmla="*/ 58 h 66"/>
                <a:gd name="T2" fmla="*/ 126 w 130"/>
                <a:gd name="T3" fmla="*/ 0 h 66"/>
                <a:gd name="T4" fmla="*/ 130 w 130"/>
                <a:gd name="T5" fmla="*/ 8 h 66"/>
                <a:gd name="T6" fmla="*/ 4 w 130"/>
                <a:gd name="T7" fmla="*/ 66 h 66"/>
                <a:gd name="T8" fmla="*/ 0 w 130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66">
                  <a:moveTo>
                    <a:pt x="0" y="58"/>
                  </a:moveTo>
                  <a:lnTo>
                    <a:pt x="126" y="0"/>
                  </a:lnTo>
                  <a:lnTo>
                    <a:pt x="130" y="8"/>
                  </a:lnTo>
                  <a:lnTo>
                    <a:pt x="4" y="66"/>
                  </a:lnTo>
                  <a:lnTo>
                    <a:pt x="0" y="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1" name="Freeform 267"/>
            <p:cNvSpPr/>
            <p:nvPr/>
          </p:nvSpPr>
          <p:spPr bwMode="auto">
            <a:xfrm>
              <a:off x="2777760" y="3508905"/>
              <a:ext cx="175108" cy="90248"/>
            </a:xfrm>
            <a:custGeom>
              <a:avLst/>
              <a:gdLst>
                <a:gd name="T0" fmla="*/ 0 w 130"/>
                <a:gd name="T1" fmla="*/ 58 h 67"/>
                <a:gd name="T2" fmla="*/ 126 w 130"/>
                <a:gd name="T3" fmla="*/ 0 h 67"/>
                <a:gd name="T4" fmla="*/ 130 w 130"/>
                <a:gd name="T5" fmla="*/ 9 h 67"/>
                <a:gd name="T6" fmla="*/ 4 w 130"/>
                <a:gd name="T7" fmla="*/ 67 h 67"/>
                <a:gd name="T8" fmla="*/ 0 w 130"/>
                <a:gd name="T9" fmla="*/ 5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67">
                  <a:moveTo>
                    <a:pt x="0" y="58"/>
                  </a:moveTo>
                  <a:lnTo>
                    <a:pt x="126" y="0"/>
                  </a:lnTo>
                  <a:lnTo>
                    <a:pt x="130" y="9"/>
                  </a:lnTo>
                  <a:lnTo>
                    <a:pt x="4" y="67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2" name="Freeform 268"/>
            <p:cNvSpPr/>
            <p:nvPr/>
          </p:nvSpPr>
          <p:spPr bwMode="auto">
            <a:xfrm>
              <a:off x="2787190" y="3527763"/>
              <a:ext cx="173761" cy="90248"/>
            </a:xfrm>
            <a:custGeom>
              <a:avLst/>
              <a:gdLst>
                <a:gd name="T0" fmla="*/ 0 w 129"/>
                <a:gd name="T1" fmla="*/ 58 h 67"/>
                <a:gd name="T2" fmla="*/ 125 w 129"/>
                <a:gd name="T3" fmla="*/ 0 h 67"/>
                <a:gd name="T4" fmla="*/ 129 w 129"/>
                <a:gd name="T5" fmla="*/ 8 h 67"/>
                <a:gd name="T6" fmla="*/ 4 w 129"/>
                <a:gd name="T7" fmla="*/ 67 h 67"/>
                <a:gd name="T8" fmla="*/ 0 w 129"/>
                <a:gd name="T9" fmla="*/ 5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7">
                  <a:moveTo>
                    <a:pt x="0" y="58"/>
                  </a:moveTo>
                  <a:lnTo>
                    <a:pt x="125" y="0"/>
                  </a:lnTo>
                  <a:lnTo>
                    <a:pt x="129" y="8"/>
                  </a:lnTo>
                  <a:lnTo>
                    <a:pt x="4" y="67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3" name="Freeform 269"/>
            <p:cNvSpPr/>
            <p:nvPr/>
          </p:nvSpPr>
          <p:spPr bwMode="auto">
            <a:xfrm>
              <a:off x="2787190" y="3527763"/>
              <a:ext cx="173761" cy="90248"/>
            </a:xfrm>
            <a:custGeom>
              <a:avLst/>
              <a:gdLst>
                <a:gd name="T0" fmla="*/ 0 w 129"/>
                <a:gd name="T1" fmla="*/ 58 h 67"/>
                <a:gd name="T2" fmla="*/ 125 w 129"/>
                <a:gd name="T3" fmla="*/ 0 h 67"/>
                <a:gd name="T4" fmla="*/ 129 w 129"/>
                <a:gd name="T5" fmla="*/ 8 h 67"/>
                <a:gd name="T6" fmla="*/ 4 w 129"/>
                <a:gd name="T7" fmla="*/ 67 h 67"/>
                <a:gd name="T8" fmla="*/ 0 w 129"/>
                <a:gd name="T9" fmla="*/ 5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7">
                  <a:moveTo>
                    <a:pt x="0" y="58"/>
                  </a:moveTo>
                  <a:lnTo>
                    <a:pt x="125" y="0"/>
                  </a:lnTo>
                  <a:lnTo>
                    <a:pt x="129" y="8"/>
                  </a:lnTo>
                  <a:lnTo>
                    <a:pt x="4" y="67"/>
                  </a:lnTo>
                  <a:lnTo>
                    <a:pt x="0" y="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4" name="Freeform 270"/>
            <p:cNvSpPr/>
            <p:nvPr/>
          </p:nvSpPr>
          <p:spPr bwMode="auto">
            <a:xfrm>
              <a:off x="2796618" y="3547968"/>
              <a:ext cx="173761" cy="88901"/>
            </a:xfrm>
            <a:custGeom>
              <a:avLst/>
              <a:gdLst>
                <a:gd name="T0" fmla="*/ 0 w 129"/>
                <a:gd name="T1" fmla="*/ 58 h 66"/>
                <a:gd name="T2" fmla="*/ 125 w 129"/>
                <a:gd name="T3" fmla="*/ 0 h 66"/>
                <a:gd name="T4" fmla="*/ 129 w 129"/>
                <a:gd name="T5" fmla="*/ 8 h 66"/>
                <a:gd name="T6" fmla="*/ 4 w 129"/>
                <a:gd name="T7" fmla="*/ 66 h 66"/>
                <a:gd name="T8" fmla="*/ 0 w 129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6">
                  <a:moveTo>
                    <a:pt x="0" y="58"/>
                  </a:moveTo>
                  <a:lnTo>
                    <a:pt x="125" y="0"/>
                  </a:lnTo>
                  <a:lnTo>
                    <a:pt x="129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5" name="Freeform 271"/>
            <p:cNvSpPr/>
            <p:nvPr/>
          </p:nvSpPr>
          <p:spPr bwMode="auto">
            <a:xfrm>
              <a:off x="2796618" y="3547968"/>
              <a:ext cx="173761" cy="88901"/>
            </a:xfrm>
            <a:custGeom>
              <a:avLst/>
              <a:gdLst>
                <a:gd name="T0" fmla="*/ 0 w 129"/>
                <a:gd name="T1" fmla="*/ 58 h 66"/>
                <a:gd name="T2" fmla="*/ 125 w 129"/>
                <a:gd name="T3" fmla="*/ 0 h 66"/>
                <a:gd name="T4" fmla="*/ 129 w 129"/>
                <a:gd name="T5" fmla="*/ 8 h 66"/>
                <a:gd name="T6" fmla="*/ 4 w 129"/>
                <a:gd name="T7" fmla="*/ 66 h 66"/>
                <a:gd name="T8" fmla="*/ 0 w 129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6">
                  <a:moveTo>
                    <a:pt x="0" y="58"/>
                  </a:moveTo>
                  <a:lnTo>
                    <a:pt x="125" y="0"/>
                  </a:lnTo>
                  <a:lnTo>
                    <a:pt x="129" y="8"/>
                  </a:lnTo>
                  <a:lnTo>
                    <a:pt x="4" y="66"/>
                  </a:lnTo>
                  <a:lnTo>
                    <a:pt x="0" y="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6" name="Freeform 272"/>
            <p:cNvSpPr/>
            <p:nvPr/>
          </p:nvSpPr>
          <p:spPr bwMode="auto">
            <a:xfrm>
              <a:off x="2804700" y="3568173"/>
              <a:ext cx="175108" cy="88901"/>
            </a:xfrm>
            <a:custGeom>
              <a:avLst/>
              <a:gdLst>
                <a:gd name="T0" fmla="*/ 0 w 130"/>
                <a:gd name="T1" fmla="*/ 58 h 66"/>
                <a:gd name="T2" fmla="*/ 126 w 130"/>
                <a:gd name="T3" fmla="*/ 0 h 66"/>
                <a:gd name="T4" fmla="*/ 130 w 130"/>
                <a:gd name="T5" fmla="*/ 8 h 66"/>
                <a:gd name="T6" fmla="*/ 4 w 130"/>
                <a:gd name="T7" fmla="*/ 66 h 66"/>
                <a:gd name="T8" fmla="*/ 0 w 130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66">
                  <a:moveTo>
                    <a:pt x="0" y="58"/>
                  </a:moveTo>
                  <a:lnTo>
                    <a:pt x="126" y="0"/>
                  </a:lnTo>
                  <a:lnTo>
                    <a:pt x="130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7" name="Freeform 273"/>
            <p:cNvSpPr/>
            <p:nvPr/>
          </p:nvSpPr>
          <p:spPr bwMode="auto">
            <a:xfrm>
              <a:off x="2804700" y="3568173"/>
              <a:ext cx="175108" cy="88901"/>
            </a:xfrm>
            <a:custGeom>
              <a:avLst/>
              <a:gdLst>
                <a:gd name="T0" fmla="*/ 0 w 130"/>
                <a:gd name="T1" fmla="*/ 58 h 66"/>
                <a:gd name="T2" fmla="*/ 126 w 130"/>
                <a:gd name="T3" fmla="*/ 0 h 66"/>
                <a:gd name="T4" fmla="*/ 130 w 130"/>
                <a:gd name="T5" fmla="*/ 8 h 66"/>
                <a:gd name="T6" fmla="*/ 4 w 130"/>
                <a:gd name="T7" fmla="*/ 66 h 66"/>
                <a:gd name="T8" fmla="*/ 0 w 130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66">
                  <a:moveTo>
                    <a:pt x="0" y="58"/>
                  </a:moveTo>
                  <a:lnTo>
                    <a:pt x="126" y="0"/>
                  </a:lnTo>
                  <a:lnTo>
                    <a:pt x="130" y="8"/>
                  </a:lnTo>
                  <a:lnTo>
                    <a:pt x="4" y="66"/>
                  </a:lnTo>
                  <a:lnTo>
                    <a:pt x="0" y="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8" name="Freeform 274"/>
            <p:cNvSpPr/>
            <p:nvPr/>
          </p:nvSpPr>
          <p:spPr bwMode="auto">
            <a:xfrm>
              <a:off x="2814129" y="3609929"/>
              <a:ext cx="123923" cy="67349"/>
            </a:xfrm>
            <a:custGeom>
              <a:avLst/>
              <a:gdLst>
                <a:gd name="T0" fmla="*/ 0 w 92"/>
                <a:gd name="T1" fmla="*/ 42 h 50"/>
                <a:gd name="T2" fmla="*/ 88 w 92"/>
                <a:gd name="T3" fmla="*/ 0 h 50"/>
                <a:gd name="T4" fmla="*/ 92 w 92"/>
                <a:gd name="T5" fmla="*/ 9 h 50"/>
                <a:gd name="T6" fmla="*/ 4 w 92"/>
                <a:gd name="T7" fmla="*/ 50 h 50"/>
                <a:gd name="T8" fmla="*/ 0 w 92"/>
                <a:gd name="T9" fmla="*/ 4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50">
                  <a:moveTo>
                    <a:pt x="0" y="42"/>
                  </a:moveTo>
                  <a:lnTo>
                    <a:pt x="88" y="0"/>
                  </a:lnTo>
                  <a:lnTo>
                    <a:pt x="92" y="9"/>
                  </a:lnTo>
                  <a:lnTo>
                    <a:pt x="4" y="50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pic>
          <p:nvPicPr>
            <p:cNvPr id="169" name="Picture 27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9808" y="3371513"/>
              <a:ext cx="359645" cy="64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0" name="Freeform 276"/>
            <p:cNvSpPr/>
            <p:nvPr/>
          </p:nvSpPr>
          <p:spPr bwMode="auto">
            <a:xfrm>
              <a:off x="2943440" y="3386329"/>
              <a:ext cx="59267" cy="33675"/>
            </a:xfrm>
            <a:custGeom>
              <a:avLst/>
              <a:gdLst>
                <a:gd name="T0" fmla="*/ 32 w 44"/>
                <a:gd name="T1" fmla="*/ 0 h 25"/>
                <a:gd name="T2" fmla="*/ 26 w 44"/>
                <a:gd name="T3" fmla="*/ 0 h 25"/>
                <a:gd name="T4" fmla="*/ 26 w 44"/>
                <a:gd name="T5" fmla="*/ 0 h 25"/>
                <a:gd name="T6" fmla="*/ 21 w 44"/>
                <a:gd name="T7" fmla="*/ 1 h 25"/>
                <a:gd name="T8" fmla="*/ 17 w 44"/>
                <a:gd name="T9" fmla="*/ 2 h 25"/>
                <a:gd name="T10" fmla="*/ 11 w 44"/>
                <a:gd name="T11" fmla="*/ 2 h 25"/>
                <a:gd name="T12" fmla="*/ 11 w 44"/>
                <a:gd name="T13" fmla="*/ 2 h 25"/>
                <a:gd name="T14" fmla="*/ 5 w 44"/>
                <a:gd name="T15" fmla="*/ 4 h 25"/>
                <a:gd name="T16" fmla="*/ 0 w 44"/>
                <a:gd name="T17" fmla="*/ 6 h 25"/>
                <a:gd name="T18" fmla="*/ 8 w 44"/>
                <a:gd name="T19" fmla="*/ 23 h 25"/>
                <a:gd name="T20" fmla="*/ 8 w 44"/>
                <a:gd name="T21" fmla="*/ 23 h 25"/>
                <a:gd name="T22" fmla="*/ 11 w 44"/>
                <a:gd name="T23" fmla="*/ 24 h 25"/>
                <a:gd name="T24" fmla="*/ 11 w 44"/>
                <a:gd name="T25" fmla="*/ 24 h 25"/>
                <a:gd name="T26" fmla="*/ 11 w 44"/>
                <a:gd name="T27" fmla="*/ 24 h 25"/>
                <a:gd name="T28" fmla="*/ 19 w 44"/>
                <a:gd name="T29" fmla="*/ 23 h 25"/>
                <a:gd name="T30" fmla="*/ 19 w 44"/>
                <a:gd name="T31" fmla="*/ 23 h 25"/>
                <a:gd name="T32" fmla="*/ 21 w 44"/>
                <a:gd name="T33" fmla="*/ 25 h 25"/>
                <a:gd name="T34" fmla="*/ 26 w 44"/>
                <a:gd name="T35" fmla="*/ 25 h 25"/>
                <a:gd name="T36" fmla="*/ 26 w 44"/>
                <a:gd name="T37" fmla="*/ 25 h 25"/>
                <a:gd name="T38" fmla="*/ 26 w 44"/>
                <a:gd name="T39" fmla="*/ 25 h 25"/>
                <a:gd name="T40" fmla="*/ 44 w 44"/>
                <a:gd name="T41" fmla="*/ 25 h 25"/>
                <a:gd name="T42" fmla="*/ 32 w 44"/>
                <a:gd name="T4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" h="25">
                  <a:moveTo>
                    <a:pt x="32" y="0"/>
                  </a:moveTo>
                  <a:lnTo>
                    <a:pt x="26" y="0"/>
                  </a:lnTo>
                  <a:lnTo>
                    <a:pt x="26" y="0"/>
                  </a:lnTo>
                  <a:lnTo>
                    <a:pt x="21" y="1"/>
                  </a:lnTo>
                  <a:lnTo>
                    <a:pt x="17" y="2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5" y="4"/>
                  </a:lnTo>
                  <a:lnTo>
                    <a:pt x="0" y="6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9" y="23"/>
                  </a:lnTo>
                  <a:lnTo>
                    <a:pt x="19" y="23"/>
                  </a:lnTo>
                  <a:lnTo>
                    <a:pt x="21" y="25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44" y="25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0F68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1" name="Freeform 277"/>
            <p:cNvSpPr/>
            <p:nvPr/>
          </p:nvSpPr>
          <p:spPr bwMode="auto">
            <a:xfrm>
              <a:off x="2943440" y="3386329"/>
              <a:ext cx="59267" cy="33675"/>
            </a:xfrm>
            <a:custGeom>
              <a:avLst/>
              <a:gdLst>
                <a:gd name="T0" fmla="*/ 32 w 44"/>
                <a:gd name="T1" fmla="*/ 0 h 25"/>
                <a:gd name="T2" fmla="*/ 26 w 44"/>
                <a:gd name="T3" fmla="*/ 0 h 25"/>
                <a:gd name="T4" fmla="*/ 26 w 44"/>
                <a:gd name="T5" fmla="*/ 0 h 25"/>
                <a:gd name="T6" fmla="*/ 21 w 44"/>
                <a:gd name="T7" fmla="*/ 1 h 25"/>
                <a:gd name="T8" fmla="*/ 17 w 44"/>
                <a:gd name="T9" fmla="*/ 2 h 25"/>
                <a:gd name="T10" fmla="*/ 11 w 44"/>
                <a:gd name="T11" fmla="*/ 2 h 25"/>
                <a:gd name="T12" fmla="*/ 11 w 44"/>
                <a:gd name="T13" fmla="*/ 2 h 25"/>
                <a:gd name="T14" fmla="*/ 5 w 44"/>
                <a:gd name="T15" fmla="*/ 4 h 25"/>
                <a:gd name="T16" fmla="*/ 0 w 44"/>
                <a:gd name="T17" fmla="*/ 6 h 25"/>
                <a:gd name="T18" fmla="*/ 8 w 44"/>
                <a:gd name="T19" fmla="*/ 23 h 25"/>
                <a:gd name="T20" fmla="*/ 8 w 44"/>
                <a:gd name="T21" fmla="*/ 23 h 25"/>
                <a:gd name="T22" fmla="*/ 11 w 44"/>
                <a:gd name="T23" fmla="*/ 24 h 25"/>
                <a:gd name="T24" fmla="*/ 11 w 44"/>
                <a:gd name="T25" fmla="*/ 24 h 25"/>
                <a:gd name="T26" fmla="*/ 11 w 44"/>
                <a:gd name="T27" fmla="*/ 24 h 25"/>
                <a:gd name="T28" fmla="*/ 19 w 44"/>
                <a:gd name="T29" fmla="*/ 23 h 25"/>
                <a:gd name="T30" fmla="*/ 19 w 44"/>
                <a:gd name="T31" fmla="*/ 23 h 25"/>
                <a:gd name="T32" fmla="*/ 21 w 44"/>
                <a:gd name="T33" fmla="*/ 25 h 25"/>
                <a:gd name="T34" fmla="*/ 26 w 44"/>
                <a:gd name="T35" fmla="*/ 25 h 25"/>
                <a:gd name="T36" fmla="*/ 26 w 44"/>
                <a:gd name="T37" fmla="*/ 25 h 25"/>
                <a:gd name="T38" fmla="*/ 26 w 44"/>
                <a:gd name="T39" fmla="*/ 25 h 25"/>
                <a:gd name="T40" fmla="*/ 44 w 44"/>
                <a:gd name="T41" fmla="*/ 25 h 25"/>
                <a:gd name="T42" fmla="*/ 32 w 44"/>
                <a:gd name="T4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" h="25">
                  <a:moveTo>
                    <a:pt x="32" y="0"/>
                  </a:moveTo>
                  <a:lnTo>
                    <a:pt x="26" y="0"/>
                  </a:lnTo>
                  <a:lnTo>
                    <a:pt x="26" y="0"/>
                  </a:lnTo>
                  <a:lnTo>
                    <a:pt x="21" y="1"/>
                  </a:lnTo>
                  <a:lnTo>
                    <a:pt x="17" y="2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5" y="4"/>
                  </a:lnTo>
                  <a:lnTo>
                    <a:pt x="0" y="6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9" y="23"/>
                  </a:lnTo>
                  <a:lnTo>
                    <a:pt x="19" y="23"/>
                  </a:lnTo>
                  <a:lnTo>
                    <a:pt x="21" y="25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44" y="25"/>
                  </a:lnTo>
                  <a:lnTo>
                    <a:pt x="3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2" name="Freeform 278"/>
            <p:cNvSpPr/>
            <p:nvPr/>
          </p:nvSpPr>
          <p:spPr bwMode="auto">
            <a:xfrm>
              <a:off x="2928623" y="3394411"/>
              <a:ext cx="25593" cy="22899"/>
            </a:xfrm>
            <a:custGeom>
              <a:avLst/>
              <a:gdLst>
                <a:gd name="T0" fmla="*/ 11 w 19"/>
                <a:gd name="T1" fmla="*/ 0 h 17"/>
                <a:gd name="T2" fmla="*/ 11 w 19"/>
                <a:gd name="T3" fmla="*/ 0 h 17"/>
                <a:gd name="T4" fmla="*/ 8 w 19"/>
                <a:gd name="T5" fmla="*/ 2 h 17"/>
                <a:gd name="T6" fmla="*/ 8 w 19"/>
                <a:gd name="T7" fmla="*/ 4 h 17"/>
                <a:gd name="T8" fmla="*/ 1 w 19"/>
                <a:gd name="T9" fmla="*/ 4 h 17"/>
                <a:gd name="T10" fmla="*/ 1 w 19"/>
                <a:gd name="T11" fmla="*/ 4 h 17"/>
                <a:gd name="T12" fmla="*/ 0 w 19"/>
                <a:gd name="T13" fmla="*/ 6 h 17"/>
                <a:gd name="T14" fmla="*/ 0 w 19"/>
                <a:gd name="T15" fmla="*/ 7 h 17"/>
                <a:gd name="T16" fmla="*/ 0 w 19"/>
                <a:gd name="T17" fmla="*/ 7 h 17"/>
                <a:gd name="T18" fmla="*/ 0 w 19"/>
                <a:gd name="T19" fmla="*/ 8 h 17"/>
                <a:gd name="T20" fmla="*/ 1 w 19"/>
                <a:gd name="T21" fmla="*/ 10 h 17"/>
                <a:gd name="T22" fmla="*/ 1 w 19"/>
                <a:gd name="T23" fmla="*/ 10 h 17"/>
                <a:gd name="T24" fmla="*/ 1 w 19"/>
                <a:gd name="T25" fmla="*/ 10 h 17"/>
                <a:gd name="T26" fmla="*/ 8 w 19"/>
                <a:gd name="T27" fmla="*/ 10 h 17"/>
                <a:gd name="T28" fmla="*/ 8 w 19"/>
                <a:gd name="T29" fmla="*/ 10 h 17"/>
                <a:gd name="T30" fmla="*/ 10 w 19"/>
                <a:gd name="T31" fmla="*/ 13 h 17"/>
                <a:gd name="T32" fmla="*/ 12 w 19"/>
                <a:gd name="T33" fmla="*/ 14 h 17"/>
                <a:gd name="T34" fmla="*/ 15 w 19"/>
                <a:gd name="T35" fmla="*/ 17 h 17"/>
                <a:gd name="T36" fmla="*/ 19 w 19"/>
                <a:gd name="T37" fmla="*/ 17 h 17"/>
                <a:gd name="T38" fmla="*/ 11 w 19"/>
                <a:gd name="T3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" h="17">
                  <a:moveTo>
                    <a:pt x="11" y="0"/>
                  </a:moveTo>
                  <a:lnTo>
                    <a:pt x="11" y="0"/>
                  </a:lnTo>
                  <a:lnTo>
                    <a:pt x="8" y="2"/>
                  </a:lnTo>
                  <a:lnTo>
                    <a:pt x="8" y="4"/>
                  </a:lnTo>
                  <a:lnTo>
                    <a:pt x="1" y="4"/>
                  </a:lnTo>
                  <a:lnTo>
                    <a:pt x="1" y="4"/>
                  </a:lnTo>
                  <a:lnTo>
                    <a:pt x="0" y="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8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10" y="13"/>
                  </a:lnTo>
                  <a:lnTo>
                    <a:pt x="12" y="14"/>
                  </a:lnTo>
                  <a:lnTo>
                    <a:pt x="15" y="17"/>
                  </a:lnTo>
                  <a:lnTo>
                    <a:pt x="19" y="17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D4D9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3" name="Freeform 279"/>
            <p:cNvSpPr/>
            <p:nvPr/>
          </p:nvSpPr>
          <p:spPr bwMode="auto">
            <a:xfrm>
              <a:off x="2928623" y="3394411"/>
              <a:ext cx="25593" cy="22899"/>
            </a:xfrm>
            <a:custGeom>
              <a:avLst/>
              <a:gdLst>
                <a:gd name="T0" fmla="*/ 11 w 19"/>
                <a:gd name="T1" fmla="*/ 0 h 17"/>
                <a:gd name="T2" fmla="*/ 11 w 19"/>
                <a:gd name="T3" fmla="*/ 0 h 17"/>
                <a:gd name="T4" fmla="*/ 8 w 19"/>
                <a:gd name="T5" fmla="*/ 2 h 17"/>
                <a:gd name="T6" fmla="*/ 8 w 19"/>
                <a:gd name="T7" fmla="*/ 4 h 17"/>
                <a:gd name="T8" fmla="*/ 1 w 19"/>
                <a:gd name="T9" fmla="*/ 4 h 17"/>
                <a:gd name="T10" fmla="*/ 1 w 19"/>
                <a:gd name="T11" fmla="*/ 4 h 17"/>
                <a:gd name="T12" fmla="*/ 0 w 19"/>
                <a:gd name="T13" fmla="*/ 6 h 17"/>
                <a:gd name="T14" fmla="*/ 0 w 19"/>
                <a:gd name="T15" fmla="*/ 7 h 17"/>
                <a:gd name="T16" fmla="*/ 0 w 19"/>
                <a:gd name="T17" fmla="*/ 7 h 17"/>
                <a:gd name="T18" fmla="*/ 0 w 19"/>
                <a:gd name="T19" fmla="*/ 8 h 17"/>
                <a:gd name="T20" fmla="*/ 1 w 19"/>
                <a:gd name="T21" fmla="*/ 10 h 17"/>
                <a:gd name="T22" fmla="*/ 1 w 19"/>
                <a:gd name="T23" fmla="*/ 10 h 17"/>
                <a:gd name="T24" fmla="*/ 1 w 19"/>
                <a:gd name="T25" fmla="*/ 10 h 17"/>
                <a:gd name="T26" fmla="*/ 8 w 19"/>
                <a:gd name="T27" fmla="*/ 10 h 17"/>
                <a:gd name="T28" fmla="*/ 8 w 19"/>
                <a:gd name="T29" fmla="*/ 10 h 17"/>
                <a:gd name="T30" fmla="*/ 10 w 19"/>
                <a:gd name="T31" fmla="*/ 13 h 17"/>
                <a:gd name="T32" fmla="*/ 12 w 19"/>
                <a:gd name="T33" fmla="*/ 14 h 17"/>
                <a:gd name="T34" fmla="*/ 15 w 19"/>
                <a:gd name="T35" fmla="*/ 17 h 17"/>
                <a:gd name="T36" fmla="*/ 19 w 19"/>
                <a:gd name="T37" fmla="*/ 17 h 17"/>
                <a:gd name="T38" fmla="*/ 11 w 19"/>
                <a:gd name="T3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" h="17">
                  <a:moveTo>
                    <a:pt x="11" y="0"/>
                  </a:moveTo>
                  <a:lnTo>
                    <a:pt x="11" y="0"/>
                  </a:lnTo>
                  <a:lnTo>
                    <a:pt x="8" y="2"/>
                  </a:lnTo>
                  <a:lnTo>
                    <a:pt x="8" y="4"/>
                  </a:lnTo>
                  <a:lnTo>
                    <a:pt x="1" y="4"/>
                  </a:lnTo>
                  <a:lnTo>
                    <a:pt x="1" y="4"/>
                  </a:lnTo>
                  <a:lnTo>
                    <a:pt x="0" y="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8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10" y="13"/>
                  </a:lnTo>
                  <a:lnTo>
                    <a:pt x="12" y="14"/>
                  </a:lnTo>
                  <a:lnTo>
                    <a:pt x="15" y="17"/>
                  </a:lnTo>
                  <a:lnTo>
                    <a:pt x="19" y="17"/>
                  </a:lnTo>
                  <a:lnTo>
                    <a:pt x="1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4" name="Freeform 280"/>
            <p:cNvSpPr/>
            <p:nvPr/>
          </p:nvSpPr>
          <p:spPr bwMode="auto">
            <a:xfrm>
              <a:off x="3052545" y="3516987"/>
              <a:ext cx="274785" cy="67349"/>
            </a:xfrm>
            <a:custGeom>
              <a:avLst/>
              <a:gdLst>
                <a:gd name="T0" fmla="*/ 202 w 204"/>
                <a:gd name="T1" fmla="*/ 0 h 50"/>
                <a:gd name="T2" fmla="*/ 0 w 204"/>
                <a:gd name="T3" fmla="*/ 4 h 50"/>
                <a:gd name="T4" fmla="*/ 20 w 204"/>
                <a:gd name="T5" fmla="*/ 50 h 50"/>
                <a:gd name="T6" fmla="*/ 38 w 204"/>
                <a:gd name="T7" fmla="*/ 50 h 50"/>
                <a:gd name="T8" fmla="*/ 38 w 204"/>
                <a:gd name="T9" fmla="*/ 50 h 50"/>
                <a:gd name="T10" fmla="*/ 51 w 204"/>
                <a:gd name="T11" fmla="*/ 50 h 50"/>
                <a:gd name="T12" fmla="*/ 53 w 204"/>
                <a:gd name="T13" fmla="*/ 50 h 50"/>
                <a:gd name="T14" fmla="*/ 63 w 204"/>
                <a:gd name="T15" fmla="*/ 48 h 50"/>
                <a:gd name="T16" fmla="*/ 105 w 204"/>
                <a:gd name="T17" fmla="*/ 48 h 50"/>
                <a:gd name="T18" fmla="*/ 109 w 204"/>
                <a:gd name="T19" fmla="*/ 48 h 50"/>
                <a:gd name="T20" fmla="*/ 143 w 204"/>
                <a:gd name="T21" fmla="*/ 47 h 50"/>
                <a:gd name="T22" fmla="*/ 144 w 204"/>
                <a:gd name="T23" fmla="*/ 47 h 50"/>
                <a:gd name="T24" fmla="*/ 179 w 204"/>
                <a:gd name="T25" fmla="*/ 47 h 50"/>
                <a:gd name="T26" fmla="*/ 179 w 204"/>
                <a:gd name="T27" fmla="*/ 47 h 50"/>
                <a:gd name="T28" fmla="*/ 204 w 204"/>
                <a:gd name="T29" fmla="*/ 46 h 50"/>
                <a:gd name="T30" fmla="*/ 202 w 204"/>
                <a:gd name="T3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4" h="50">
                  <a:moveTo>
                    <a:pt x="202" y="0"/>
                  </a:moveTo>
                  <a:lnTo>
                    <a:pt x="0" y="4"/>
                  </a:lnTo>
                  <a:lnTo>
                    <a:pt x="20" y="50"/>
                  </a:lnTo>
                  <a:lnTo>
                    <a:pt x="38" y="50"/>
                  </a:lnTo>
                  <a:lnTo>
                    <a:pt x="38" y="50"/>
                  </a:lnTo>
                  <a:lnTo>
                    <a:pt x="51" y="50"/>
                  </a:lnTo>
                  <a:lnTo>
                    <a:pt x="53" y="50"/>
                  </a:lnTo>
                  <a:lnTo>
                    <a:pt x="63" y="48"/>
                  </a:lnTo>
                  <a:lnTo>
                    <a:pt x="105" y="48"/>
                  </a:lnTo>
                  <a:lnTo>
                    <a:pt x="109" y="48"/>
                  </a:lnTo>
                  <a:lnTo>
                    <a:pt x="143" y="47"/>
                  </a:lnTo>
                  <a:lnTo>
                    <a:pt x="144" y="47"/>
                  </a:lnTo>
                  <a:lnTo>
                    <a:pt x="179" y="47"/>
                  </a:lnTo>
                  <a:lnTo>
                    <a:pt x="179" y="47"/>
                  </a:lnTo>
                  <a:lnTo>
                    <a:pt x="204" y="46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5" name="Freeform 281"/>
            <p:cNvSpPr/>
            <p:nvPr/>
          </p:nvSpPr>
          <p:spPr bwMode="auto">
            <a:xfrm>
              <a:off x="3052545" y="3516987"/>
              <a:ext cx="274785" cy="67349"/>
            </a:xfrm>
            <a:custGeom>
              <a:avLst/>
              <a:gdLst>
                <a:gd name="T0" fmla="*/ 202 w 204"/>
                <a:gd name="T1" fmla="*/ 0 h 50"/>
                <a:gd name="T2" fmla="*/ 0 w 204"/>
                <a:gd name="T3" fmla="*/ 4 h 50"/>
                <a:gd name="T4" fmla="*/ 20 w 204"/>
                <a:gd name="T5" fmla="*/ 50 h 50"/>
                <a:gd name="T6" fmla="*/ 38 w 204"/>
                <a:gd name="T7" fmla="*/ 50 h 50"/>
                <a:gd name="T8" fmla="*/ 38 w 204"/>
                <a:gd name="T9" fmla="*/ 50 h 50"/>
                <a:gd name="T10" fmla="*/ 51 w 204"/>
                <a:gd name="T11" fmla="*/ 50 h 50"/>
                <a:gd name="T12" fmla="*/ 53 w 204"/>
                <a:gd name="T13" fmla="*/ 50 h 50"/>
                <a:gd name="T14" fmla="*/ 63 w 204"/>
                <a:gd name="T15" fmla="*/ 48 h 50"/>
                <a:gd name="T16" fmla="*/ 105 w 204"/>
                <a:gd name="T17" fmla="*/ 48 h 50"/>
                <a:gd name="T18" fmla="*/ 109 w 204"/>
                <a:gd name="T19" fmla="*/ 48 h 50"/>
                <a:gd name="T20" fmla="*/ 143 w 204"/>
                <a:gd name="T21" fmla="*/ 47 h 50"/>
                <a:gd name="T22" fmla="*/ 144 w 204"/>
                <a:gd name="T23" fmla="*/ 47 h 50"/>
                <a:gd name="T24" fmla="*/ 179 w 204"/>
                <a:gd name="T25" fmla="*/ 47 h 50"/>
                <a:gd name="T26" fmla="*/ 179 w 204"/>
                <a:gd name="T27" fmla="*/ 47 h 50"/>
                <a:gd name="T28" fmla="*/ 204 w 204"/>
                <a:gd name="T29" fmla="*/ 46 h 50"/>
                <a:gd name="T30" fmla="*/ 202 w 204"/>
                <a:gd name="T3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4" h="50">
                  <a:moveTo>
                    <a:pt x="202" y="0"/>
                  </a:moveTo>
                  <a:lnTo>
                    <a:pt x="0" y="4"/>
                  </a:lnTo>
                  <a:lnTo>
                    <a:pt x="20" y="50"/>
                  </a:lnTo>
                  <a:lnTo>
                    <a:pt x="38" y="50"/>
                  </a:lnTo>
                  <a:lnTo>
                    <a:pt x="38" y="50"/>
                  </a:lnTo>
                  <a:lnTo>
                    <a:pt x="51" y="50"/>
                  </a:lnTo>
                  <a:lnTo>
                    <a:pt x="53" y="50"/>
                  </a:lnTo>
                  <a:lnTo>
                    <a:pt x="63" y="48"/>
                  </a:lnTo>
                  <a:lnTo>
                    <a:pt x="105" y="48"/>
                  </a:lnTo>
                  <a:lnTo>
                    <a:pt x="109" y="48"/>
                  </a:lnTo>
                  <a:lnTo>
                    <a:pt x="143" y="47"/>
                  </a:lnTo>
                  <a:lnTo>
                    <a:pt x="144" y="47"/>
                  </a:lnTo>
                  <a:lnTo>
                    <a:pt x="179" y="47"/>
                  </a:lnTo>
                  <a:lnTo>
                    <a:pt x="179" y="47"/>
                  </a:lnTo>
                  <a:lnTo>
                    <a:pt x="204" y="46"/>
                  </a:lnTo>
                  <a:lnTo>
                    <a:pt x="20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6" name="Freeform 282"/>
            <p:cNvSpPr/>
            <p:nvPr/>
          </p:nvSpPr>
          <p:spPr bwMode="auto">
            <a:xfrm>
              <a:off x="3002707" y="3522375"/>
              <a:ext cx="76779" cy="63309"/>
            </a:xfrm>
            <a:custGeom>
              <a:avLst/>
              <a:gdLst>
                <a:gd name="T0" fmla="*/ 37 w 57"/>
                <a:gd name="T1" fmla="*/ 0 h 47"/>
                <a:gd name="T2" fmla="*/ 0 w 57"/>
                <a:gd name="T3" fmla="*/ 1 h 47"/>
                <a:gd name="T4" fmla="*/ 22 w 57"/>
                <a:gd name="T5" fmla="*/ 47 h 47"/>
                <a:gd name="T6" fmla="*/ 40 w 57"/>
                <a:gd name="T7" fmla="*/ 46 h 47"/>
                <a:gd name="T8" fmla="*/ 40 w 57"/>
                <a:gd name="T9" fmla="*/ 46 h 47"/>
                <a:gd name="T10" fmla="*/ 57 w 57"/>
                <a:gd name="T11" fmla="*/ 46 h 47"/>
                <a:gd name="T12" fmla="*/ 37 w 57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" h="47">
                  <a:moveTo>
                    <a:pt x="37" y="0"/>
                  </a:moveTo>
                  <a:lnTo>
                    <a:pt x="0" y="1"/>
                  </a:lnTo>
                  <a:lnTo>
                    <a:pt x="22" y="47"/>
                  </a:lnTo>
                  <a:lnTo>
                    <a:pt x="40" y="46"/>
                  </a:lnTo>
                  <a:lnTo>
                    <a:pt x="40" y="46"/>
                  </a:lnTo>
                  <a:lnTo>
                    <a:pt x="57" y="46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F68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7" name="Freeform 283"/>
            <p:cNvSpPr/>
            <p:nvPr/>
          </p:nvSpPr>
          <p:spPr bwMode="auto">
            <a:xfrm>
              <a:off x="3002707" y="3522375"/>
              <a:ext cx="76779" cy="63309"/>
            </a:xfrm>
            <a:custGeom>
              <a:avLst/>
              <a:gdLst>
                <a:gd name="T0" fmla="*/ 37 w 57"/>
                <a:gd name="T1" fmla="*/ 0 h 47"/>
                <a:gd name="T2" fmla="*/ 0 w 57"/>
                <a:gd name="T3" fmla="*/ 1 h 47"/>
                <a:gd name="T4" fmla="*/ 22 w 57"/>
                <a:gd name="T5" fmla="*/ 47 h 47"/>
                <a:gd name="T6" fmla="*/ 40 w 57"/>
                <a:gd name="T7" fmla="*/ 46 h 47"/>
                <a:gd name="T8" fmla="*/ 40 w 57"/>
                <a:gd name="T9" fmla="*/ 46 h 47"/>
                <a:gd name="T10" fmla="*/ 57 w 57"/>
                <a:gd name="T11" fmla="*/ 46 h 47"/>
                <a:gd name="T12" fmla="*/ 37 w 57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" h="47">
                  <a:moveTo>
                    <a:pt x="37" y="0"/>
                  </a:moveTo>
                  <a:lnTo>
                    <a:pt x="0" y="1"/>
                  </a:lnTo>
                  <a:lnTo>
                    <a:pt x="22" y="47"/>
                  </a:lnTo>
                  <a:lnTo>
                    <a:pt x="40" y="46"/>
                  </a:lnTo>
                  <a:lnTo>
                    <a:pt x="40" y="46"/>
                  </a:lnTo>
                  <a:lnTo>
                    <a:pt x="57" y="46"/>
                  </a:lnTo>
                  <a:lnTo>
                    <a:pt x="3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8" name="Freeform 284"/>
            <p:cNvSpPr/>
            <p:nvPr/>
          </p:nvSpPr>
          <p:spPr bwMode="auto">
            <a:xfrm>
              <a:off x="2943440" y="3523722"/>
              <a:ext cx="88901" cy="63309"/>
            </a:xfrm>
            <a:custGeom>
              <a:avLst/>
              <a:gdLst>
                <a:gd name="T0" fmla="*/ 44 w 66"/>
                <a:gd name="T1" fmla="*/ 0 h 47"/>
                <a:gd name="T2" fmla="*/ 0 w 66"/>
                <a:gd name="T3" fmla="*/ 2 h 47"/>
                <a:gd name="T4" fmla="*/ 1 w 66"/>
                <a:gd name="T5" fmla="*/ 7 h 47"/>
                <a:gd name="T6" fmla="*/ 9 w 66"/>
                <a:gd name="T7" fmla="*/ 3 h 47"/>
                <a:gd name="T8" fmla="*/ 13 w 66"/>
                <a:gd name="T9" fmla="*/ 11 h 47"/>
                <a:gd name="T10" fmla="*/ 1 w 66"/>
                <a:gd name="T11" fmla="*/ 18 h 47"/>
                <a:gd name="T12" fmla="*/ 1 w 66"/>
                <a:gd name="T13" fmla="*/ 25 h 47"/>
                <a:gd name="T14" fmla="*/ 16 w 66"/>
                <a:gd name="T15" fmla="*/ 18 h 47"/>
                <a:gd name="T16" fmla="*/ 20 w 66"/>
                <a:gd name="T17" fmla="*/ 26 h 47"/>
                <a:gd name="T18" fmla="*/ 1 w 66"/>
                <a:gd name="T19" fmla="*/ 35 h 47"/>
                <a:gd name="T20" fmla="*/ 1 w 66"/>
                <a:gd name="T21" fmla="*/ 42 h 47"/>
                <a:gd name="T22" fmla="*/ 23 w 66"/>
                <a:gd name="T23" fmla="*/ 33 h 47"/>
                <a:gd name="T24" fmla="*/ 27 w 66"/>
                <a:gd name="T25" fmla="*/ 41 h 47"/>
                <a:gd name="T26" fmla="*/ 13 w 66"/>
                <a:gd name="T27" fmla="*/ 47 h 47"/>
                <a:gd name="T28" fmla="*/ 16 w 66"/>
                <a:gd name="T29" fmla="*/ 46 h 47"/>
                <a:gd name="T30" fmla="*/ 26 w 66"/>
                <a:gd name="T31" fmla="*/ 46 h 47"/>
                <a:gd name="T32" fmla="*/ 31 w 66"/>
                <a:gd name="T33" fmla="*/ 46 h 47"/>
                <a:gd name="T34" fmla="*/ 46 w 66"/>
                <a:gd name="T35" fmla="*/ 46 h 47"/>
                <a:gd name="T36" fmla="*/ 48 w 66"/>
                <a:gd name="T37" fmla="*/ 46 h 47"/>
                <a:gd name="T38" fmla="*/ 66 w 66"/>
                <a:gd name="T39" fmla="*/ 46 h 47"/>
                <a:gd name="T40" fmla="*/ 44 w 66"/>
                <a:gd name="T4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6" h="47">
                  <a:moveTo>
                    <a:pt x="44" y="0"/>
                  </a:moveTo>
                  <a:lnTo>
                    <a:pt x="0" y="2"/>
                  </a:lnTo>
                  <a:lnTo>
                    <a:pt x="1" y="7"/>
                  </a:lnTo>
                  <a:lnTo>
                    <a:pt x="9" y="3"/>
                  </a:lnTo>
                  <a:lnTo>
                    <a:pt x="13" y="11"/>
                  </a:lnTo>
                  <a:lnTo>
                    <a:pt x="1" y="18"/>
                  </a:lnTo>
                  <a:lnTo>
                    <a:pt x="1" y="25"/>
                  </a:lnTo>
                  <a:lnTo>
                    <a:pt x="16" y="18"/>
                  </a:lnTo>
                  <a:lnTo>
                    <a:pt x="20" y="26"/>
                  </a:lnTo>
                  <a:lnTo>
                    <a:pt x="1" y="35"/>
                  </a:lnTo>
                  <a:lnTo>
                    <a:pt x="1" y="42"/>
                  </a:lnTo>
                  <a:lnTo>
                    <a:pt x="23" y="33"/>
                  </a:lnTo>
                  <a:lnTo>
                    <a:pt x="27" y="41"/>
                  </a:lnTo>
                  <a:lnTo>
                    <a:pt x="13" y="47"/>
                  </a:lnTo>
                  <a:lnTo>
                    <a:pt x="16" y="46"/>
                  </a:lnTo>
                  <a:lnTo>
                    <a:pt x="26" y="46"/>
                  </a:lnTo>
                  <a:lnTo>
                    <a:pt x="31" y="46"/>
                  </a:lnTo>
                  <a:lnTo>
                    <a:pt x="46" y="46"/>
                  </a:lnTo>
                  <a:lnTo>
                    <a:pt x="48" y="46"/>
                  </a:lnTo>
                  <a:lnTo>
                    <a:pt x="66" y="46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D4D9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9" name="Freeform 285"/>
            <p:cNvSpPr/>
            <p:nvPr/>
          </p:nvSpPr>
          <p:spPr bwMode="auto">
            <a:xfrm>
              <a:off x="2943440" y="3523722"/>
              <a:ext cx="88901" cy="63309"/>
            </a:xfrm>
            <a:custGeom>
              <a:avLst/>
              <a:gdLst>
                <a:gd name="T0" fmla="*/ 44 w 66"/>
                <a:gd name="T1" fmla="*/ 0 h 47"/>
                <a:gd name="T2" fmla="*/ 0 w 66"/>
                <a:gd name="T3" fmla="*/ 2 h 47"/>
                <a:gd name="T4" fmla="*/ 1 w 66"/>
                <a:gd name="T5" fmla="*/ 7 h 47"/>
                <a:gd name="T6" fmla="*/ 9 w 66"/>
                <a:gd name="T7" fmla="*/ 3 h 47"/>
                <a:gd name="T8" fmla="*/ 13 w 66"/>
                <a:gd name="T9" fmla="*/ 11 h 47"/>
                <a:gd name="T10" fmla="*/ 1 w 66"/>
                <a:gd name="T11" fmla="*/ 18 h 47"/>
                <a:gd name="T12" fmla="*/ 1 w 66"/>
                <a:gd name="T13" fmla="*/ 25 h 47"/>
                <a:gd name="T14" fmla="*/ 16 w 66"/>
                <a:gd name="T15" fmla="*/ 18 h 47"/>
                <a:gd name="T16" fmla="*/ 20 w 66"/>
                <a:gd name="T17" fmla="*/ 26 h 47"/>
                <a:gd name="T18" fmla="*/ 1 w 66"/>
                <a:gd name="T19" fmla="*/ 35 h 47"/>
                <a:gd name="T20" fmla="*/ 1 w 66"/>
                <a:gd name="T21" fmla="*/ 42 h 47"/>
                <a:gd name="T22" fmla="*/ 23 w 66"/>
                <a:gd name="T23" fmla="*/ 33 h 47"/>
                <a:gd name="T24" fmla="*/ 27 w 66"/>
                <a:gd name="T25" fmla="*/ 41 h 47"/>
                <a:gd name="T26" fmla="*/ 13 w 66"/>
                <a:gd name="T27" fmla="*/ 47 h 47"/>
                <a:gd name="T28" fmla="*/ 16 w 66"/>
                <a:gd name="T29" fmla="*/ 46 h 47"/>
                <a:gd name="T30" fmla="*/ 26 w 66"/>
                <a:gd name="T31" fmla="*/ 46 h 47"/>
                <a:gd name="T32" fmla="*/ 31 w 66"/>
                <a:gd name="T33" fmla="*/ 46 h 47"/>
                <a:gd name="T34" fmla="*/ 46 w 66"/>
                <a:gd name="T35" fmla="*/ 46 h 47"/>
                <a:gd name="T36" fmla="*/ 48 w 66"/>
                <a:gd name="T37" fmla="*/ 46 h 47"/>
                <a:gd name="T38" fmla="*/ 66 w 66"/>
                <a:gd name="T39" fmla="*/ 46 h 47"/>
                <a:gd name="T40" fmla="*/ 44 w 66"/>
                <a:gd name="T4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6" h="47">
                  <a:moveTo>
                    <a:pt x="44" y="0"/>
                  </a:moveTo>
                  <a:lnTo>
                    <a:pt x="0" y="2"/>
                  </a:lnTo>
                  <a:lnTo>
                    <a:pt x="1" y="7"/>
                  </a:lnTo>
                  <a:lnTo>
                    <a:pt x="9" y="3"/>
                  </a:lnTo>
                  <a:lnTo>
                    <a:pt x="13" y="11"/>
                  </a:lnTo>
                  <a:lnTo>
                    <a:pt x="1" y="18"/>
                  </a:lnTo>
                  <a:lnTo>
                    <a:pt x="1" y="25"/>
                  </a:lnTo>
                  <a:lnTo>
                    <a:pt x="16" y="18"/>
                  </a:lnTo>
                  <a:lnTo>
                    <a:pt x="20" y="26"/>
                  </a:lnTo>
                  <a:lnTo>
                    <a:pt x="1" y="35"/>
                  </a:lnTo>
                  <a:lnTo>
                    <a:pt x="1" y="42"/>
                  </a:lnTo>
                  <a:lnTo>
                    <a:pt x="23" y="33"/>
                  </a:lnTo>
                  <a:lnTo>
                    <a:pt x="27" y="41"/>
                  </a:lnTo>
                  <a:lnTo>
                    <a:pt x="13" y="47"/>
                  </a:lnTo>
                  <a:lnTo>
                    <a:pt x="16" y="46"/>
                  </a:lnTo>
                  <a:lnTo>
                    <a:pt x="26" y="46"/>
                  </a:lnTo>
                  <a:lnTo>
                    <a:pt x="31" y="46"/>
                  </a:lnTo>
                  <a:lnTo>
                    <a:pt x="46" y="46"/>
                  </a:lnTo>
                  <a:lnTo>
                    <a:pt x="48" y="46"/>
                  </a:lnTo>
                  <a:lnTo>
                    <a:pt x="66" y="46"/>
                  </a:lnTo>
                  <a:lnTo>
                    <a:pt x="4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0" name="Freeform 286"/>
            <p:cNvSpPr/>
            <p:nvPr/>
          </p:nvSpPr>
          <p:spPr bwMode="auto">
            <a:xfrm>
              <a:off x="2944786" y="3527763"/>
              <a:ext cx="16164" cy="20205"/>
            </a:xfrm>
            <a:custGeom>
              <a:avLst/>
              <a:gdLst>
                <a:gd name="T0" fmla="*/ 8 w 12"/>
                <a:gd name="T1" fmla="*/ 0 h 15"/>
                <a:gd name="T2" fmla="*/ 0 w 12"/>
                <a:gd name="T3" fmla="*/ 4 h 15"/>
                <a:gd name="T4" fmla="*/ 0 w 12"/>
                <a:gd name="T5" fmla="*/ 15 h 15"/>
                <a:gd name="T6" fmla="*/ 12 w 12"/>
                <a:gd name="T7" fmla="*/ 8 h 15"/>
                <a:gd name="T8" fmla="*/ 8 w 12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5">
                  <a:moveTo>
                    <a:pt x="8" y="0"/>
                  </a:moveTo>
                  <a:lnTo>
                    <a:pt x="0" y="4"/>
                  </a:lnTo>
                  <a:lnTo>
                    <a:pt x="0" y="15"/>
                  </a:lnTo>
                  <a:lnTo>
                    <a:pt x="12" y="8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AAAE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1" name="Freeform 287"/>
            <p:cNvSpPr/>
            <p:nvPr/>
          </p:nvSpPr>
          <p:spPr bwMode="auto">
            <a:xfrm>
              <a:off x="2944786" y="3527763"/>
              <a:ext cx="16164" cy="20205"/>
            </a:xfrm>
            <a:custGeom>
              <a:avLst/>
              <a:gdLst>
                <a:gd name="T0" fmla="*/ 8 w 12"/>
                <a:gd name="T1" fmla="*/ 0 h 15"/>
                <a:gd name="T2" fmla="*/ 0 w 12"/>
                <a:gd name="T3" fmla="*/ 4 h 15"/>
                <a:gd name="T4" fmla="*/ 0 w 12"/>
                <a:gd name="T5" fmla="*/ 15 h 15"/>
                <a:gd name="T6" fmla="*/ 12 w 12"/>
                <a:gd name="T7" fmla="*/ 8 h 15"/>
                <a:gd name="T8" fmla="*/ 8 w 12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5">
                  <a:moveTo>
                    <a:pt x="8" y="0"/>
                  </a:moveTo>
                  <a:lnTo>
                    <a:pt x="0" y="4"/>
                  </a:lnTo>
                  <a:lnTo>
                    <a:pt x="0" y="15"/>
                  </a:lnTo>
                  <a:lnTo>
                    <a:pt x="12" y="8"/>
                  </a:lnTo>
                  <a:lnTo>
                    <a:pt x="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2" name="Freeform 288"/>
            <p:cNvSpPr/>
            <p:nvPr/>
          </p:nvSpPr>
          <p:spPr bwMode="auto">
            <a:xfrm>
              <a:off x="2944786" y="3547968"/>
              <a:ext cx="25593" cy="22899"/>
            </a:xfrm>
            <a:custGeom>
              <a:avLst/>
              <a:gdLst>
                <a:gd name="T0" fmla="*/ 15 w 19"/>
                <a:gd name="T1" fmla="*/ 0 h 17"/>
                <a:gd name="T2" fmla="*/ 0 w 19"/>
                <a:gd name="T3" fmla="*/ 7 h 17"/>
                <a:gd name="T4" fmla="*/ 0 w 19"/>
                <a:gd name="T5" fmla="*/ 17 h 17"/>
                <a:gd name="T6" fmla="*/ 19 w 19"/>
                <a:gd name="T7" fmla="*/ 8 h 17"/>
                <a:gd name="T8" fmla="*/ 15 w 19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7">
                  <a:moveTo>
                    <a:pt x="15" y="0"/>
                  </a:moveTo>
                  <a:lnTo>
                    <a:pt x="0" y="7"/>
                  </a:lnTo>
                  <a:lnTo>
                    <a:pt x="0" y="17"/>
                  </a:lnTo>
                  <a:lnTo>
                    <a:pt x="19" y="8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AAAE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3" name="Freeform 289"/>
            <p:cNvSpPr/>
            <p:nvPr/>
          </p:nvSpPr>
          <p:spPr bwMode="auto">
            <a:xfrm>
              <a:off x="2944786" y="3547968"/>
              <a:ext cx="25593" cy="22899"/>
            </a:xfrm>
            <a:custGeom>
              <a:avLst/>
              <a:gdLst>
                <a:gd name="T0" fmla="*/ 15 w 19"/>
                <a:gd name="T1" fmla="*/ 0 h 17"/>
                <a:gd name="T2" fmla="*/ 0 w 19"/>
                <a:gd name="T3" fmla="*/ 7 h 17"/>
                <a:gd name="T4" fmla="*/ 0 w 19"/>
                <a:gd name="T5" fmla="*/ 17 h 17"/>
                <a:gd name="T6" fmla="*/ 19 w 19"/>
                <a:gd name="T7" fmla="*/ 8 h 17"/>
                <a:gd name="T8" fmla="*/ 15 w 19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7">
                  <a:moveTo>
                    <a:pt x="15" y="0"/>
                  </a:moveTo>
                  <a:lnTo>
                    <a:pt x="0" y="7"/>
                  </a:lnTo>
                  <a:lnTo>
                    <a:pt x="0" y="17"/>
                  </a:lnTo>
                  <a:lnTo>
                    <a:pt x="19" y="8"/>
                  </a:lnTo>
                  <a:lnTo>
                    <a:pt x="1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4" name="Freeform 290"/>
            <p:cNvSpPr/>
            <p:nvPr/>
          </p:nvSpPr>
          <p:spPr bwMode="auto">
            <a:xfrm>
              <a:off x="2944786" y="3568173"/>
              <a:ext cx="35022" cy="18858"/>
            </a:xfrm>
            <a:custGeom>
              <a:avLst/>
              <a:gdLst>
                <a:gd name="T0" fmla="*/ 22 w 26"/>
                <a:gd name="T1" fmla="*/ 0 h 14"/>
                <a:gd name="T2" fmla="*/ 0 w 26"/>
                <a:gd name="T3" fmla="*/ 9 h 14"/>
                <a:gd name="T4" fmla="*/ 0 w 26"/>
                <a:gd name="T5" fmla="*/ 14 h 14"/>
                <a:gd name="T6" fmla="*/ 12 w 26"/>
                <a:gd name="T7" fmla="*/ 14 h 14"/>
                <a:gd name="T8" fmla="*/ 26 w 26"/>
                <a:gd name="T9" fmla="*/ 8 h 14"/>
                <a:gd name="T10" fmla="*/ 22 w 26"/>
                <a:gd name="T1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14">
                  <a:moveTo>
                    <a:pt x="22" y="0"/>
                  </a:moveTo>
                  <a:lnTo>
                    <a:pt x="0" y="9"/>
                  </a:lnTo>
                  <a:lnTo>
                    <a:pt x="0" y="14"/>
                  </a:lnTo>
                  <a:lnTo>
                    <a:pt x="12" y="14"/>
                  </a:lnTo>
                  <a:lnTo>
                    <a:pt x="26" y="8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AAAE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5" name="Freeform 291"/>
            <p:cNvSpPr/>
            <p:nvPr/>
          </p:nvSpPr>
          <p:spPr bwMode="auto">
            <a:xfrm>
              <a:off x="2944786" y="3568173"/>
              <a:ext cx="35022" cy="18858"/>
            </a:xfrm>
            <a:custGeom>
              <a:avLst/>
              <a:gdLst>
                <a:gd name="T0" fmla="*/ 22 w 26"/>
                <a:gd name="T1" fmla="*/ 0 h 14"/>
                <a:gd name="T2" fmla="*/ 0 w 26"/>
                <a:gd name="T3" fmla="*/ 9 h 14"/>
                <a:gd name="T4" fmla="*/ 0 w 26"/>
                <a:gd name="T5" fmla="*/ 14 h 14"/>
                <a:gd name="T6" fmla="*/ 12 w 26"/>
                <a:gd name="T7" fmla="*/ 14 h 14"/>
                <a:gd name="T8" fmla="*/ 26 w 26"/>
                <a:gd name="T9" fmla="*/ 8 h 14"/>
                <a:gd name="T10" fmla="*/ 22 w 26"/>
                <a:gd name="T1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14">
                  <a:moveTo>
                    <a:pt x="22" y="0"/>
                  </a:moveTo>
                  <a:lnTo>
                    <a:pt x="0" y="9"/>
                  </a:lnTo>
                  <a:lnTo>
                    <a:pt x="0" y="14"/>
                  </a:lnTo>
                  <a:lnTo>
                    <a:pt x="12" y="14"/>
                  </a:lnTo>
                  <a:lnTo>
                    <a:pt x="26" y="8"/>
                  </a:lnTo>
                  <a:lnTo>
                    <a:pt x="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6" name="Freeform 292"/>
            <p:cNvSpPr/>
            <p:nvPr/>
          </p:nvSpPr>
          <p:spPr bwMode="auto">
            <a:xfrm>
              <a:off x="3021565" y="3453679"/>
              <a:ext cx="312500" cy="41757"/>
            </a:xfrm>
            <a:custGeom>
              <a:avLst/>
              <a:gdLst>
                <a:gd name="T0" fmla="*/ 201 w 232"/>
                <a:gd name="T1" fmla="*/ 0 h 31"/>
                <a:gd name="T2" fmla="*/ 0 w 232"/>
                <a:gd name="T3" fmla="*/ 2 h 31"/>
                <a:gd name="T4" fmla="*/ 12 w 232"/>
                <a:gd name="T5" fmla="*/ 31 h 31"/>
                <a:gd name="T6" fmla="*/ 201 w 232"/>
                <a:gd name="T7" fmla="*/ 28 h 31"/>
                <a:gd name="T8" fmla="*/ 232 w 232"/>
                <a:gd name="T9" fmla="*/ 13 h 31"/>
                <a:gd name="T10" fmla="*/ 221 w 232"/>
                <a:gd name="T11" fmla="*/ 9 h 31"/>
                <a:gd name="T12" fmla="*/ 201 w 232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2" h="31">
                  <a:moveTo>
                    <a:pt x="201" y="0"/>
                  </a:moveTo>
                  <a:lnTo>
                    <a:pt x="0" y="2"/>
                  </a:lnTo>
                  <a:lnTo>
                    <a:pt x="12" y="31"/>
                  </a:lnTo>
                  <a:lnTo>
                    <a:pt x="201" y="28"/>
                  </a:lnTo>
                  <a:lnTo>
                    <a:pt x="232" y="13"/>
                  </a:lnTo>
                  <a:lnTo>
                    <a:pt x="221" y="9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7" name="Freeform 293"/>
            <p:cNvSpPr/>
            <p:nvPr/>
          </p:nvSpPr>
          <p:spPr bwMode="auto">
            <a:xfrm>
              <a:off x="3021565" y="3453679"/>
              <a:ext cx="312500" cy="41757"/>
            </a:xfrm>
            <a:custGeom>
              <a:avLst/>
              <a:gdLst>
                <a:gd name="T0" fmla="*/ 201 w 232"/>
                <a:gd name="T1" fmla="*/ 0 h 31"/>
                <a:gd name="T2" fmla="*/ 0 w 232"/>
                <a:gd name="T3" fmla="*/ 2 h 31"/>
                <a:gd name="T4" fmla="*/ 12 w 232"/>
                <a:gd name="T5" fmla="*/ 31 h 31"/>
                <a:gd name="T6" fmla="*/ 201 w 232"/>
                <a:gd name="T7" fmla="*/ 28 h 31"/>
                <a:gd name="T8" fmla="*/ 232 w 232"/>
                <a:gd name="T9" fmla="*/ 13 h 31"/>
                <a:gd name="T10" fmla="*/ 221 w 232"/>
                <a:gd name="T11" fmla="*/ 9 h 31"/>
                <a:gd name="T12" fmla="*/ 201 w 232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2" h="31">
                  <a:moveTo>
                    <a:pt x="201" y="0"/>
                  </a:moveTo>
                  <a:lnTo>
                    <a:pt x="0" y="2"/>
                  </a:lnTo>
                  <a:lnTo>
                    <a:pt x="12" y="31"/>
                  </a:lnTo>
                  <a:lnTo>
                    <a:pt x="201" y="28"/>
                  </a:lnTo>
                  <a:lnTo>
                    <a:pt x="232" y="13"/>
                  </a:lnTo>
                  <a:lnTo>
                    <a:pt x="221" y="9"/>
                  </a:lnTo>
                  <a:lnTo>
                    <a:pt x="20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8" name="Freeform 294"/>
            <p:cNvSpPr/>
            <p:nvPr/>
          </p:nvSpPr>
          <p:spPr bwMode="auto">
            <a:xfrm>
              <a:off x="2971726" y="3456373"/>
              <a:ext cx="66003" cy="39063"/>
            </a:xfrm>
            <a:custGeom>
              <a:avLst/>
              <a:gdLst>
                <a:gd name="T0" fmla="*/ 37 w 49"/>
                <a:gd name="T1" fmla="*/ 0 h 29"/>
                <a:gd name="T2" fmla="*/ 0 w 49"/>
                <a:gd name="T3" fmla="*/ 2 h 29"/>
                <a:gd name="T4" fmla="*/ 14 w 49"/>
                <a:gd name="T5" fmla="*/ 29 h 29"/>
                <a:gd name="T6" fmla="*/ 49 w 49"/>
                <a:gd name="T7" fmla="*/ 29 h 29"/>
                <a:gd name="T8" fmla="*/ 37 w 49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29">
                  <a:moveTo>
                    <a:pt x="37" y="0"/>
                  </a:moveTo>
                  <a:lnTo>
                    <a:pt x="0" y="2"/>
                  </a:lnTo>
                  <a:lnTo>
                    <a:pt x="14" y="29"/>
                  </a:lnTo>
                  <a:lnTo>
                    <a:pt x="49" y="2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F68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9" name="Freeform 295"/>
            <p:cNvSpPr/>
            <p:nvPr/>
          </p:nvSpPr>
          <p:spPr bwMode="auto">
            <a:xfrm>
              <a:off x="2971726" y="3456373"/>
              <a:ext cx="66003" cy="39063"/>
            </a:xfrm>
            <a:custGeom>
              <a:avLst/>
              <a:gdLst>
                <a:gd name="T0" fmla="*/ 37 w 49"/>
                <a:gd name="T1" fmla="*/ 0 h 29"/>
                <a:gd name="T2" fmla="*/ 0 w 49"/>
                <a:gd name="T3" fmla="*/ 2 h 29"/>
                <a:gd name="T4" fmla="*/ 14 w 49"/>
                <a:gd name="T5" fmla="*/ 29 h 29"/>
                <a:gd name="T6" fmla="*/ 49 w 49"/>
                <a:gd name="T7" fmla="*/ 29 h 29"/>
                <a:gd name="T8" fmla="*/ 37 w 49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29">
                  <a:moveTo>
                    <a:pt x="37" y="0"/>
                  </a:moveTo>
                  <a:lnTo>
                    <a:pt x="0" y="2"/>
                  </a:lnTo>
                  <a:lnTo>
                    <a:pt x="14" y="29"/>
                  </a:lnTo>
                  <a:lnTo>
                    <a:pt x="49" y="29"/>
                  </a:lnTo>
                  <a:lnTo>
                    <a:pt x="3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0" name="Freeform 296"/>
            <p:cNvSpPr/>
            <p:nvPr/>
          </p:nvSpPr>
          <p:spPr bwMode="auto">
            <a:xfrm>
              <a:off x="2934010" y="3459067"/>
              <a:ext cx="56573" cy="37716"/>
            </a:xfrm>
            <a:custGeom>
              <a:avLst/>
              <a:gdLst>
                <a:gd name="T0" fmla="*/ 28 w 42"/>
                <a:gd name="T1" fmla="*/ 0 h 28"/>
                <a:gd name="T2" fmla="*/ 19 w 42"/>
                <a:gd name="T3" fmla="*/ 0 h 28"/>
                <a:gd name="T4" fmla="*/ 7 w 42"/>
                <a:gd name="T5" fmla="*/ 0 h 28"/>
                <a:gd name="T6" fmla="*/ 7 w 42"/>
                <a:gd name="T7" fmla="*/ 0 h 28"/>
                <a:gd name="T8" fmla="*/ 4 w 42"/>
                <a:gd name="T9" fmla="*/ 0 h 28"/>
                <a:gd name="T10" fmla="*/ 1 w 42"/>
                <a:gd name="T11" fmla="*/ 2 h 28"/>
                <a:gd name="T12" fmla="*/ 0 w 42"/>
                <a:gd name="T13" fmla="*/ 4 h 28"/>
                <a:gd name="T14" fmla="*/ 0 w 42"/>
                <a:gd name="T15" fmla="*/ 8 h 28"/>
                <a:gd name="T16" fmla="*/ 0 w 42"/>
                <a:gd name="T17" fmla="*/ 20 h 28"/>
                <a:gd name="T18" fmla="*/ 0 w 42"/>
                <a:gd name="T19" fmla="*/ 20 h 28"/>
                <a:gd name="T20" fmla="*/ 0 w 42"/>
                <a:gd name="T21" fmla="*/ 23 h 28"/>
                <a:gd name="T22" fmla="*/ 3 w 42"/>
                <a:gd name="T23" fmla="*/ 23 h 28"/>
                <a:gd name="T24" fmla="*/ 4 w 42"/>
                <a:gd name="T25" fmla="*/ 27 h 28"/>
                <a:gd name="T26" fmla="*/ 4 w 42"/>
                <a:gd name="T27" fmla="*/ 27 h 28"/>
                <a:gd name="T28" fmla="*/ 7 w 42"/>
                <a:gd name="T29" fmla="*/ 28 h 28"/>
                <a:gd name="T30" fmla="*/ 7 w 42"/>
                <a:gd name="T31" fmla="*/ 28 h 28"/>
                <a:gd name="T32" fmla="*/ 8 w 42"/>
                <a:gd name="T33" fmla="*/ 28 h 28"/>
                <a:gd name="T34" fmla="*/ 42 w 42"/>
                <a:gd name="T35" fmla="*/ 27 h 28"/>
                <a:gd name="T36" fmla="*/ 28 w 42"/>
                <a:gd name="T3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28">
                  <a:moveTo>
                    <a:pt x="28" y="0"/>
                  </a:moveTo>
                  <a:lnTo>
                    <a:pt x="19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1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3"/>
                  </a:lnTo>
                  <a:lnTo>
                    <a:pt x="3" y="23"/>
                  </a:lnTo>
                  <a:lnTo>
                    <a:pt x="4" y="27"/>
                  </a:lnTo>
                  <a:lnTo>
                    <a:pt x="4" y="27"/>
                  </a:lnTo>
                  <a:lnTo>
                    <a:pt x="7" y="28"/>
                  </a:lnTo>
                  <a:lnTo>
                    <a:pt x="7" y="28"/>
                  </a:lnTo>
                  <a:lnTo>
                    <a:pt x="8" y="28"/>
                  </a:lnTo>
                  <a:lnTo>
                    <a:pt x="42" y="27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D4D9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1" name="Freeform 297"/>
            <p:cNvSpPr/>
            <p:nvPr/>
          </p:nvSpPr>
          <p:spPr bwMode="auto">
            <a:xfrm>
              <a:off x="2934010" y="3459067"/>
              <a:ext cx="56573" cy="37716"/>
            </a:xfrm>
            <a:custGeom>
              <a:avLst/>
              <a:gdLst>
                <a:gd name="T0" fmla="*/ 28 w 42"/>
                <a:gd name="T1" fmla="*/ 0 h 28"/>
                <a:gd name="T2" fmla="*/ 19 w 42"/>
                <a:gd name="T3" fmla="*/ 0 h 28"/>
                <a:gd name="T4" fmla="*/ 7 w 42"/>
                <a:gd name="T5" fmla="*/ 0 h 28"/>
                <a:gd name="T6" fmla="*/ 7 w 42"/>
                <a:gd name="T7" fmla="*/ 0 h 28"/>
                <a:gd name="T8" fmla="*/ 4 w 42"/>
                <a:gd name="T9" fmla="*/ 0 h 28"/>
                <a:gd name="T10" fmla="*/ 1 w 42"/>
                <a:gd name="T11" fmla="*/ 2 h 28"/>
                <a:gd name="T12" fmla="*/ 0 w 42"/>
                <a:gd name="T13" fmla="*/ 4 h 28"/>
                <a:gd name="T14" fmla="*/ 0 w 42"/>
                <a:gd name="T15" fmla="*/ 8 h 28"/>
                <a:gd name="T16" fmla="*/ 0 w 42"/>
                <a:gd name="T17" fmla="*/ 20 h 28"/>
                <a:gd name="T18" fmla="*/ 0 w 42"/>
                <a:gd name="T19" fmla="*/ 20 h 28"/>
                <a:gd name="T20" fmla="*/ 0 w 42"/>
                <a:gd name="T21" fmla="*/ 23 h 28"/>
                <a:gd name="T22" fmla="*/ 3 w 42"/>
                <a:gd name="T23" fmla="*/ 23 h 28"/>
                <a:gd name="T24" fmla="*/ 4 w 42"/>
                <a:gd name="T25" fmla="*/ 27 h 28"/>
                <a:gd name="T26" fmla="*/ 4 w 42"/>
                <a:gd name="T27" fmla="*/ 27 h 28"/>
                <a:gd name="T28" fmla="*/ 7 w 42"/>
                <a:gd name="T29" fmla="*/ 28 h 28"/>
                <a:gd name="T30" fmla="*/ 7 w 42"/>
                <a:gd name="T31" fmla="*/ 28 h 28"/>
                <a:gd name="T32" fmla="*/ 8 w 42"/>
                <a:gd name="T33" fmla="*/ 28 h 28"/>
                <a:gd name="T34" fmla="*/ 42 w 42"/>
                <a:gd name="T35" fmla="*/ 27 h 28"/>
                <a:gd name="T36" fmla="*/ 28 w 42"/>
                <a:gd name="T3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28">
                  <a:moveTo>
                    <a:pt x="28" y="0"/>
                  </a:moveTo>
                  <a:lnTo>
                    <a:pt x="19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1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3"/>
                  </a:lnTo>
                  <a:lnTo>
                    <a:pt x="3" y="23"/>
                  </a:lnTo>
                  <a:lnTo>
                    <a:pt x="4" y="27"/>
                  </a:lnTo>
                  <a:lnTo>
                    <a:pt x="4" y="27"/>
                  </a:lnTo>
                  <a:lnTo>
                    <a:pt x="7" y="28"/>
                  </a:lnTo>
                  <a:lnTo>
                    <a:pt x="7" y="28"/>
                  </a:lnTo>
                  <a:lnTo>
                    <a:pt x="8" y="28"/>
                  </a:lnTo>
                  <a:lnTo>
                    <a:pt x="42" y="27"/>
                  </a:lnTo>
                  <a:lnTo>
                    <a:pt x="2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2" name="Freeform 298"/>
            <p:cNvSpPr/>
            <p:nvPr/>
          </p:nvSpPr>
          <p:spPr bwMode="auto">
            <a:xfrm>
              <a:off x="2934010" y="3490048"/>
              <a:ext cx="5388" cy="5388"/>
            </a:xfrm>
            <a:custGeom>
              <a:avLst/>
              <a:gdLst>
                <a:gd name="T0" fmla="*/ 3 w 4"/>
                <a:gd name="T1" fmla="*/ 0 h 4"/>
                <a:gd name="T2" fmla="*/ 0 w 4"/>
                <a:gd name="T3" fmla="*/ 0 h 4"/>
                <a:gd name="T4" fmla="*/ 0 w 4"/>
                <a:gd name="T5" fmla="*/ 0 h 4"/>
                <a:gd name="T6" fmla="*/ 3 w 4"/>
                <a:gd name="T7" fmla="*/ 2 h 4"/>
                <a:gd name="T8" fmla="*/ 4 w 4"/>
                <a:gd name="T9" fmla="*/ 4 h 4"/>
                <a:gd name="T10" fmla="*/ 3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3" y="2"/>
                  </a:lnTo>
                  <a:lnTo>
                    <a:pt x="4" y="4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AAAE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3" name="Freeform 299"/>
            <p:cNvSpPr/>
            <p:nvPr/>
          </p:nvSpPr>
          <p:spPr bwMode="auto">
            <a:xfrm>
              <a:off x="2934010" y="3490048"/>
              <a:ext cx="5388" cy="5388"/>
            </a:xfrm>
            <a:custGeom>
              <a:avLst/>
              <a:gdLst>
                <a:gd name="T0" fmla="*/ 3 w 4"/>
                <a:gd name="T1" fmla="*/ 0 h 4"/>
                <a:gd name="T2" fmla="*/ 0 w 4"/>
                <a:gd name="T3" fmla="*/ 0 h 4"/>
                <a:gd name="T4" fmla="*/ 0 w 4"/>
                <a:gd name="T5" fmla="*/ 0 h 4"/>
                <a:gd name="T6" fmla="*/ 3 w 4"/>
                <a:gd name="T7" fmla="*/ 2 h 4"/>
                <a:gd name="T8" fmla="*/ 4 w 4"/>
                <a:gd name="T9" fmla="*/ 4 h 4"/>
                <a:gd name="T10" fmla="*/ 3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3" y="2"/>
                  </a:lnTo>
                  <a:lnTo>
                    <a:pt x="4" y="4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4" name="Freeform 300"/>
            <p:cNvSpPr/>
            <p:nvPr/>
          </p:nvSpPr>
          <p:spPr bwMode="auto">
            <a:xfrm>
              <a:off x="2896295" y="3363431"/>
              <a:ext cx="17511" cy="5388"/>
            </a:xfrm>
            <a:custGeom>
              <a:avLst/>
              <a:gdLst>
                <a:gd name="T0" fmla="*/ 2 w 13"/>
                <a:gd name="T1" fmla="*/ 4 h 4"/>
                <a:gd name="T2" fmla="*/ 2 w 13"/>
                <a:gd name="T3" fmla="*/ 4 h 4"/>
                <a:gd name="T4" fmla="*/ 1 w 13"/>
                <a:gd name="T5" fmla="*/ 4 h 4"/>
                <a:gd name="T6" fmla="*/ 0 w 13"/>
                <a:gd name="T7" fmla="*/ 2 h 4"/>
                <a:gd name="T8" fmla="*/ 0 w 13"/>
                <a:gd name="T9" fmla="*/ 2 h 4"/>
                <a:gd name="T10" fmla="*/ 1 w 13"/>
                <a:gd name="T11" fmla="*/ 0 h 4"/>
                <a:gd name="T12" fmla="*/ 2 w 13"/>
                <a:gd name="T13" fmla="*/ 0 h 4"/>
                <a:gd name="T14" fmla="*/ 12 w 13"/>
                <a:gd name="T15" fmla="*/ 0 h 4"/>
                <a:gd name="T16" fmla="*/ 12 w 13"/>
                <a:gd name="T17" fmla="*/ 0 h 4"/>
                <a:gd name="T18" fmla="*/ 13 w 13"/>
                <a:gd name="T19" fmla="*/ 0 h 4"/>
                <a:gd name="T20" fmla="*/ 13 w 13"/>
                <a:gd name="T21" fmla="*/ 2 h 4"/>
                <a:gd name="T22" fmla="*/ 13 w 13"/>
                <a:gd name="T23" fmla="*/ 2 h 4"/>
                <a:gd name="T24" fmla="*/ 13 w 13"/>
                <a:gd name="T25" fmla="*/ 3 h 4"/>
                <a:gd name="T26" fmla="*/ 12 w 13"/>
                <a:gd name="T27" fmla="*/ 4 h 4"/>
                <a:gd name="T28" fmla="*/ 2 w 13"/>
                <a:gd name="T2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" h="4">
                  <a:moveTo>
                    <a:pt x="2" y="4"/>
                  </a:moveTo>
                  <a:lnTo>
                    <a:pt x="2" y="4"/>
                  </a:lnTo>
                  <a:lnTo>
                    <a:pt x="1" y="4"/>
                  </a:lnTo>
                  <a:lnTo>
                    <a:pt x="0" y="2"/>
                  </a:lnTo>
                  <a:lnTo>
                    <a:pt x="0" y="2"/>
                  </a:lnTo>
                  <a:lnTo>
                    <a:pt x="1" y="0"/>
                  </a:lnTo>
                  <a:lnTo>
                    <a:pt x="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3" y="0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3"/>
                  </a:lnTo>
                  <a:lnTo>
                    <a:pt x="12" y="4"/>
                  </a:lnTo>
                  <a:lnTo>
                    <a:pt x="2" y="4"/>
                  </a:lnTo>
                  <a:close/>
                </a:path>
              </a:pathLst>
            </a:custGeom>
            <a:solidFill>
              <a:srgbClr val="648C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5" name="Freeform 301"/>
            <p:cNvSpPr/>
            <p:nvPr/>
          </p:nvSpPr>
          <p:spPr bwMode="auto">
            <a:xfrm>
              <a:off x="2907071" y="3345920"/>
              <a:ext cx="391973" cy="35022"/>
            </a:xfrm>
            <a:custGeom>
              <a:avLst/>
              <a:gdLst>
                <a:gd name="T0" fmla="*/ 15 w 291"/>
                <a:gd name="T1" fmla="*/ 26 h 26"/>
                <a:gd name="T2" fmla="*/ 15 w 291"/>
                <a:gd name="T3" fmla="*/ 26 h 26"/>
                <a:gd name="T4" fmla="*/ 9 w 291"/>
                <a:gd name="T5" fmla="*/ 24 h 26"/>
                <a:gd name="T6" fmla="*/ 4 w 291"/>
                <a:gd name="T7" fmla="*/ 23 h 26"/>
                <a:gd name="T8" fmla="*/ 1 w 291"/>
                <a:gd name="T9" fmla="*/ 19 h 26"/>
                <a:gd name="T10" fmla="*/ 0 w 291"/>
                <a:gd name="T11" fmla="*/ 15 h 26"/>
                <a:gd name="T12" fmla="*/ 0 w 291"/>
                <a:gd name="T13" fmla="*/ 15 h 26"/>
                <a:gd name="T14" fmla="*/ 1 w 291"/>
                <a:gd name="T15" fmla="*/ 11 h 26"/>
                <a:gd name="T16" fmla="*/ 4 w 291"/>
                <a:gd name="T17" fmla="*/ 8 h 26"/>
                <a:gd name="T18" fmla="*/ 8 w 291"/>
                <a:gd name="T19" fmla="*/ 5 h 26"/>
                <a:gd name="T20" fmla="*/ 15 w 291"/>
                <a:gd name="T21" fmla="*/ 4 h 26"/>
                <a:gd name="T22" fmla="*/ 277 w 291"/>
                <a:gd name="T23" fmla="*/ 0 h 26"/>
                <a:gd name="T24" fmla="*/ 277 w 291"/>
                <a:gd name="T25" fmla="*/ 0 h 26"/>
                <a:gd name="T26" fmla="*/ 282 w 291"/>
                <a:gd name="T27" fmla="*/ 1 h 26"/>
                <a:gd name="T28" fmla="*/ 287 w 291"/>
                <a:gd name="T29" fmla="*/ 3 h 26"/>
                <a:gd name="T30" fmla="*/ 290 w 291"/>
                <a:gd name="T31" fmla="*/ 7 h 26"/>
                <a:gd name="T32" fmla="*/ 291 w 291"/>
                <a:gd name="T33" fmla="*/ 11 h 26"/>
                <a:gd name="T34" fmla="*/ 291 w 291"/>
                <a:gd name="T35" fmla="*/ 11 h 26"/>
                <a:gd name="T36" fmla="*/ 290 w 291"/>
                <a:gd name="T37" fmla="*/ 15 h 26"/>
                <a:gd name="T38" fmla="*/ 287 w 291"/>
                <a:gd name="T39" fmla="*/ 17 h 26"/>
                <a:gd name="T40" fmla="*/ 283 w 291"/>
                <a:gd name="T41" fmla="*/ 20 h 26"/>
                <a:gd name="T42" fmla="*/ 277 w 291"/>
                <a:gd name="T43" fmla="*/ 22 h 26"/>
                <a:gd name="T44" fmla="*/ 15 w 291"/>
                <a:gd name="T4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91" h="26">
                  <a:moveTo>
                    <a:pt x="15" y="26"/>
                  </a:moveTo>
                  <a:lnTo>
                    <a:pt x="15" y="26"/>
                  </a:lnTo>
                  <a:lnTo>
                    <a:pt x="9" y="24"/>
                  </a:lnTo>
                  <a:lnTo>
                    <a:pt x="4" y="23"/>
                  </a:lnTo>
                  <a:lnTo>
                    <a:pt x="1" y="19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1" y="11"/>
                  </a:lnTo>
                  <a:lnTo>
                    <a:pt x="4" y="8"/>
                  </a:lnTo>
                  <a:lnTo>
                    <a:pt x="8" y="5"/>
                  </a:lnTo>
                  <a:lnTo>
                    <a:pt x="15" y="4"/>
                  </a:lnTo>
                  <a:lnTo>
                    <a:pt x="277" y="0"/>
                  </a:lnTo>
                  <a:lnTo>
                    <a:pt x="277" y="0"/>
                  </a:lnTo>
                  <a:lnTo>
                    <a:pt x="282" y="1"/>
                  </a:lnTo>
                  <a:lnTo>
                    <a:pt x="287" y="3"/>
                  </a:lnTo>
                  <a:lnTo>
                    <a:pt x="290" y="7"/>
                  </a:lnTo>
                  <a:lnTo>
                    <a:pt x="291" y="11"/>
                  </a:lnTo>
                  <a:lnTo>
                    <a:pt x="291" y="11"/>
                  </a:lnTo>
                  <a:lnTo>
                    <a:pt x="290" y="15"/>
                  </a:lnTo>
                  <a:lnTo>
                    <a:pt x="287" y="17"/>
                  </a:lnTo>
                  <a:lnTo>
                    <a:pt x="283" y="20"/>
                  </a:lnTo>
                  <a:lnTo>
                    <a:pt x="277" y="22"/>
                  </a:lnTo>
                  <a:lnTo>
                    <a:pt x="15" y="26"/>
                  </a:lnTo>
                  <a:close/>
                </a:path>
              </a:pathLst>
            </a:custGeom>
            <a:solidFill>
              <a:srgbClr val="243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6" name="Freeform 302"/>
            <p:cNvSpPr/>
            <p:nvPr/>
          </p:nvSpPr>
          <p:spPr bwMode="auto">
            <a:xfrm>
              <a:off x="2928623" y="3341879"/>
              <a:ext cx="352910" cy="41757"/>
            </a:xfrm>
            <a:custGeom>
              <a:avLst/>
              <a:gdLst>
                <a:gd name="T0" fmla="*/ 14 w 262"/>
                <a:gd name="T1" fmla="*/ 31 h 31"/>
                <a:gd name="T2" fmla="*/ 14 w 262"/>
                <a:gd name="T3" fmla="*/ 31 h 31"/>
                <a:gd name="T4" fmla="*/ 8 w 262"/>
                <a:gd name="T5" fmla="*/ 30 h 31"/>
                <a:gd name="T6" fmla="*/ 4 w 262"/>
                <a:gd name="T7" fmla="*/ 27 h 31"/>
                <a:gd name="T8" fmla="*/ 1 w 262"/>
                <a:gd name="T9" fmla="*/ 23 h 31"/>
                <a:gd name="T10" fmla="*/ 0 w 262"/>
                <a:gd name="T11" fmla="*/ 18 h 31"/>
                <a:gd name="T12" fmla="*/ 0 w 262"/>
                <a:gd name="T13" fmla="*/ 18 h 31"/>
                <a:gd name="T14" fmla="*/ 1 w 262"/>
                <a:gd name="T15" fmla="*/ 12 h 31"/>
                <a:gd name="T16" fmla="*/ 4 w 262"/>
                <a:gd name="T17" fmla="*/ 8 h 31"/>
                <a:gd name="T18" fmla="*/ 8 w 262"/>
                <a:gd name="T19" fmla="*/ 6 h 31"/>
                <a:gd name="T20" fmla="*/ 14 w 262"/>
                <a:gd name="T21" fmla="*/ 4 h 31"/>
                <a:gd name="T22" fmla="*/ 248 w 262"/>
                <a:gd name="T23" fmla="*/ 0 h 31"/>
                <a:gd name="T24" fmla="*/ 248 w 262"/>
                <a:gd name="T25" fmla="*/ 0 h 31"/>
                <a:gd name="T26" fmla="*/ 254 w 262"/>
                <a:gd name="T27" fmla="*/ 2 h 31"/>
                <a:gd name="T28" fmla="*/ 258 w 262"/>
                <a:gd name="T29" fmla="*/ 4 h 31"/>
                <a:gd name="T30" fmla="*/ 261 w 262"/>
                <a:gd name="T31" fmla="*/ 8 h 31"/>
                <a:gd name="T32" fmla="*/ 262 w 262"/>
                <a:gd name="T33" fmla="*/ 14 h 31"/>
                <a:gd name="T34" fmla="*/ 262 w 262"/>
                <a:gd name="T35" fmla="*/ 14 h 31"/>
                <a:gd name="T36" fmla="*/ 261 w 262"/>
                <a:gd name="T37" fmla="*/ 19 h 31"/>
                <a:gd name="T38" fmla="*/ 258 w 262"/>
                <a:gd name="T39" fmla="*/ 23 h 31"/>
                <a:gd name="T40" fmla="*/ 254 w 262"/>
                <a:gd name="T41" fmla="*/ 26 h 31"/>
                <a:gd name="T42" fmla="*/ 250 w 262"/>
                <a:gd name="T43" fmla="*/ 27 h 31"/>
                <a:gd name="T44" fmla="*/ 14 w 262"/>
                <a:gd name="T4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62" h="31">
                  <a:moveTo>
                    <a:pt x="14" y="31"/>
                  </a:moveTo>
                  <a:lnTo>
                    <a:pt x="14" y="31"/>
                  </a:lnTo>
                  <a:lnTo>
                    <a:pt x="8" y="30"/>
                  </a:lnTo>
                  <a:lnTo>
                    <a:pt x="4" y="27"/>
                  </a:lnTo>
                  <a:lnTo>
                    <a:pt x="1" y="23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" y="12"/>
                  </a:lnTo>
                  <a:lnTo>
                    <a:pt x="4" y="8"/>
                  </a:lnTo>
                  <a:lnTo>
                    <a:pt x="8" y="6"/>
                  </a:lnTo>
                  <a:lnTo>
                    <a:pt x="14" y="4"/>
                  </a:lnTo>
                  <a:lnTo>
                    <a:pt x="248" y="0"/>
                  </a:lnTo>
                  <a:lnTo>
                    <a:pt x="248" y="0"/>
                  </a:lnTo>
                  <a:lnTo>
                    <a:pt x="254" y="2"/>
                  </a:lnTo>
                  <a:lnTo>
                    <a:pt x="258" y="4"/>
                  </a:lnTo>
                  <a:lnTo>
                    <a:pt x="261" y="8"/>
                  </a:lnTo>
                  <a:lnTo>
                    <a:pt x="262" y="14"/>
                  </a:lnTo>
                  <a:lnTo>
                    <a:pt x="262" y="14"/>
                  </a:lnTo>
                  <a:lnTo>
                    <a:pt x="261" y="19"/>
                  </a:lnTo>
                  <a:lnTo>
                    <a:pt x="258" y="23"/>
                  </a:lnTo>
                  <a:lnTo>
                    <a:pt x="254" y="26"/>
                  </a:lnTo>
                  <a:lnTo>
                    <a:pt x="250" y="27"/>
                  </a:lnTo>
                  <a:lnTo>
                    <a:pt x="14" y="31"/>
                  </a:lnTo>
                  <a:close/>
                </a:path>
              </a:pathLst>
            </a:custGeom>
            <a:solidFill>
              <a:srgbClr val="DE56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7" name="Freeform 303"/>
            <p:cNvSpPr/>
            <p:nvPr/>
          </p:nvSpPr>
          <p:spPr bwMode="auto">
            <a:xfrm>
              <a:off x="3134712" y="3341879"/>
              <a:ext cx="130658" cy="47145"/>
            </a:xfrm>
            <a:custGeom>
              <a:avLst/>
              <a:gdLst>
                <a:gd name="T0" fmla="*/ 93 w 97"/>
                <a:gd name="T1" fmla="*/ 27 h 35"/>
                <a:gd name="T2" fmla="*/ 78 w 97"/>
                <a:gd name="T3" fmla="*/ 35 h 35"/>
                <a:gd name="T4" fmla="*/ 6 w 97"/>
                <a:gd name="T5" fmla="*/ 35 h 35"/>
                <a:gd name="T6" fmla="*/ 6 w 97"/>
                <a:gd name="T7" fmla="*/ 35 h 35"/>
                <a:gd name="T8" fmla="*/ 4 w 97"/>
                <a:gd name="T9" fmla="*/ 34 h 35"/>
                <a:gd name="T10" fmla="*/ 0 w 97"/>
                <a:gd name="T11" fmla="*/ 31 h 35"/>
                <a:gd name="T12" fmla="*/ 59 w 97"/>
                <a:gd name="T13" fmla="*/ 30 h 35"/>
                <a:gd name="T14" fmla="*/ 59 w 97"/>
                <a:gd name="T15" fmla="*/ 30 h 35"/>
                <a:gd name="T16" fmla="*/ 60 w 97"/>
                <a:gd name="T17" fmla="*/ 27 h 35"/>
                <a:gd name="T18" fmla="*/ 63 w 97"/>
                <a:gd name="T19" fmla="*/ 22 h 35"/>
                <a:gd name="T20" fmla="*/ 63 w 97"/>
                <a:gd name="T21" fmla="*/ 16 h 35"/>
                <a:gd name="T22" fmla="*/ 63 w 97"/>
                <a:gd name="T23" fmla="*/ 12 h 35"/>
                <a:gd name="T24" fmla="*/ 63 w 97"/>
                <a:gd name="T25" fmla="*/ 6 h 35"/>
                <a:gd name="T26" fmla="*/ 60 w 97"/>
                <a:gd name="T27" fmla="*/ 0 h 35"/>
                <a:gd name="T28" fmla="*/ 93 w 97"/>
                <a:gd name="T29" fmla="*/ 0 h 35"/>
                <a:gd name="T30" fmla="*/ 93 w 97"/>
                <a:gd name="T31" fmla="*/ 0 h 35"/>
                <a:gd name="T32" fmla="*/ 94 w 97"/>
                <a:gd name="T33" fmla="*/ 2 h 35"/>
                <a:gd name="T34" fmla="*/ 97 w 97"/>
                <a:gd name="T35" fmla="*/ 8 h 35"/>
                <a:gd name="T36" fmla="*/ 97 w 97"/>
                <a:gd name="T37" fmla="*/ 16 h 35"/>
                <a:gd name="T38" fmla="*/ 95 w 97"/>
                <a:gd name="T39" fmla="*/ 22 h 35"/>
                <a:gd name="T40" fmla="*/ 93 w 97"/>
                <a:gd name="T41" fmla="*/ 27 h 35"/>
                <a:gd name="T42" fmla="*/ 93 w 97"/>
                <a:gd name="T43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7" h="35">
                  <a:moveTo>
                    <a:pt x="93" y="27"/>
                  </a:moveTo>
                  <a:lnTo>
                    <a:pt x="78" y="35"/>
                  </a:lnTo>
                  <a:lnTo>
                    <a:pt x="6" y="35"/>
                  </a:lnTo>
                  <a:lnTo>
                    <a:pt x="6" y="35"/>
                  </a:lnTo>
                  <a:lnTo>
                    <a:pt x="4" y="34"/>
                  </a:lnTo>
                  <a:lnTo>
                    <a:pt x="0" y="31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60" y="27"/>
                  </a:lnTo>
                  <a:lnTo>
                    <a:pt x="63" y="22"/>
                  </a:lnTo>
                  <a:lnTo>
                    <a:pt x="63" y="16"/>
                  </a:lnTo>
                  <a:lnTo>
                    <a:pt x="63" y="12"/>
                  </a:lnTo>
                  <a:lnTo>
                    <a:pt x="63" y="6"/>
                  </a:lnTo>
                  <a:lnTo>
                    <a:pt x="60" y="0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94" y="2"/>
                  </a:lnTo>
                  <a:lnTo>
                    <a:pt x="97" y="8"/>
                  </a:lnTo>
                  <a:lnTo>
                    <a:pt x="97" y="16"/>
                  </a:lnTo>
                  <a:lnTo>
                    <a:pt x="95" y="22"/>
                  </a:lnTo>
                  <a:lnTo>
                    <a:pt x="93" y="27"/>
                  </a:lnTo>
                  <a:lnTo>
                    <a:pt x="93" y="27"/>
                  </a:lnTo>
                  <a:close/>
                </a:path>
              </a:pathLst>
            </a:custGeom>
            <a:solidFill>
              <a:srgbClr val="243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8" name="Freeform 304"/>
            <p:cNvSpPr/>
            <p:nvPr/>
          </p:nvSpPr>
          <p:spPr bwMode="auto">
            <a:xfrm>
              <a:off x="2912459" y="3480618"/>
              <a:ext cx="383891" cy="68697"/>
            </a:xfrm>
            <a:custGeom>
              <a:avLst/>
              <a:gdLst>
                <a:gd name="T0" fmla="*/ 1 w 285"/>
                <a:gd name="T1" fmla="*/ 51 h 51"/>
                <a:gd name="T2" fmla="*/ 0 w 285"/>
                <a:gd name="T3" fmla="*/ 5 h 51"/>
                <a:gd name="T4" fmla="*/ 283 w 285"/>
                <a:gd name="T5" fmla="*/ 0 h 51"/>
                <a:gd name="T6" fmla="*/ 285 w 285"/>
                <a:gd name="T7" fmla="*/ 46 h 51"/>
                <a:gd name="T8" fmla="*/ 1 w 285"/>
                <a:gd name="T9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5" h="51">
                  <a:moveTo>
                    <a:pt x="1" y="51"/>
                  </a:moveTo>
                  <a:lnTo>
                    <a:pt x="0" y="5"/>
                  </a:lnTo>
                  <a:lnTo>
                    <a:pt x="283" y="0"/>
                  </a:lnTo>
                  <a:lnTo>
                    <a:pt x="285" y="46"/>
                  </a:lnTo>
                  <a:lnTo>
                    <a:pt x="1" y="51"/>
                  </a:lnTo>
                  <a:close/>
                </a:path>
              </a:pathLst>
            </a:custGeom>
            <a:solidFill>
              <a:srgbClr val="EAAB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9" name="Freeform 305"/>
            <p:cNvSpPr/>
            <p:nvPr/>
          </p:nvSpPr>
          <p:spPr bwMode="auto">
            <a:xfrm>
              <a:off x="2934010" y="3527763"/>
              <a:ext cx="340787" cy="21552"/>
            </a:xfrm>
            <a:custGeom>
              <a:avLst/>
              <a:gdLst>
                <a:gd name="T0" fmla="*/ 0 w 253"/>
                <a:gd name="T1" fmla="*/ 16 h 16"/>
                <a:gd name="T2" fmla="*/ 0 w 253"/>
                <a:gd name="T3" fmla="*/ 5 h 16"/>
                <a:gd name="T4" fmla="*/ 253 w 253"/>
                <a:gd name="T5" fmla="*/ 0 h 16"/>
                <a:gd name="T6" fmla="*/ 253 w 253"/>
                <a:gd name="T7" fmla="*/ 11 h 16"/>
                <a:gd name="T8" fmla="*/ 0 w 253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6">
                  <a:moveTo>
                    <a:pt x="0" y="16"/>
                  </a:moveTo>
                  <a:lnTo>
                    <a:pt x="0" y="5"/>
                  </a:lnTo>
                  <a:lnTo>
                    <a:pt x="253" y="0"/>
                  </a:lnTo>
                  <a:lnTo>
                    <a:pt x="253" y="11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0" name="Freeform 306"/>
            <p:cNvSpPr/>
            <p:nvPr/>
          </p:nvSpPr>
          <p:spPr bwMode="auto">
            <a:xfrm>
              <a:off x="2944786" y="3518334"/>
              <a:ext cx="9429" cy="30981"/>
            </a:xfrm>
            <a:custGeom>
              <a:avLst/>
              <a:gdLst>
                <a:gd name="T0" fmla="*/ 2 w 7"/>
                <a:gd name="T1" fmla="*/ 23 h 23"/>
                <a:gd name="T2" fmla="*/ 0 w 7"/>
                <a:gd name="T3" fmla="*/ 0 h 23"/>
                <a:gd name="T4" fmla="*/ 6 w 7"/>
                <a:gd name="T5" fmla="*/ 0 h 23"/>
                <a:gd name="T6" fmla="*/ 7 w 7"/>
                <a:gd name="T7" fmla="*/ 23 h 23"/>
                <a:gd name="T8" fmla="*/ 2 w 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3">
                  <a:moveTo>
                    <a:pt x="2" y="23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7" y="23"/>
                  </a:lnTo>
                  <a:lnTo>
                    <a:pt x="2" y="23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1" name="Freeform 307"/>
            <p:cNvSpPr/>
            <p:nvPr/>
          </p:nvSpPr>
          <p:spPr bwMode="auto">
            <a:xfrm>
              <a:off x="2969032" y="3516987"/>
              <a:ext cx="9429" cy="30981"/>
            </a:xfrm>
            <a:custGeom>
              <a:avLst/>
              <a:gdLst>
                <a:gd name="T0" fmla="*/ 1 w 7"/>
                <a:gd name="T1" fmla="*/ 23 h 23"/>
                <a:gd name="T2" fmla="*/ 0 w 7"/>
                <a:gd name="T3" fmla="*/ 0 h 23"/>
                <a:gd name="T4" fmla="*/ 5 w 7"/>
                <a:gd name="T5" fmla="*/ 0 h 23"/>
                <a:gd name="T6" fmla="*/ 7 w 7"/>
                <a:gd name="T7" fmla="*/ 23 h 23"/>
                <a:gd name="T8" fmla="*/ 1 w 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3">
                  <a:moveTo>
                    <a:pt x="1" y="23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7" y="23"/>
                  </a:lnTo>
                  <a:lnTo>
                    <a:pt x="1" y="23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2" name="Freeform 308"/>
            <p:cNvSpPr/>
            <p:nvPr/>
          </p:nvSpPr>
          <p:spPr bwMode="auto">
            <a:xfrm>
              <a:off x="2991931" y="3516987"/>
              <a:ext cx="9429" cy="30981"/>
            </a:xfrm>
            <a:custGeom>
              <a:avLst/>
              <a:gdLst>
                <a:gd name="T0" fmla="*/ 2 w 7"/>
                <a:gd name="T1" fmla="*/ 23 h 23"/>
                <a:gd name="T2" fmla="*/ 0 w 7"/>
                <a:gd name="T3" fmla="*/ 0 h 23"/>
                <a:gd name="T4" fmla="*/ 6 w 7"/>
                <a:gd name="T5" fmla="*/ 0 h 23"/>
                <a:gd name="T6" fmla="*/ 7 w 7"/>
                <a:gd name="T7" fmla="*/ 23 h 23"/>
                <a:gd name="T8" fmla="*/ 2 w 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3">
                  <a:moveTo>
                    <a:pt x="2" y="23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7" y="23"/>
                  </a:lnTo>
                  <a:lnTo>
                    <a:pt x="2" y="23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3" name="Freeform 309"/>
            <p:cNvSpPr/>
            <p:nvPr/>
          </p:nvSpPr>
          <p:spPr bwMode="auto">
            <a:xfrm>
              <a:off x="3016177" y="3516987"/>
              <a:ext cx="9429" cy="30981"/>
            </a:xfrm>
            <a:custGeom>
              <a:avLst/>
              <a:gdLst>
                <a:gd name="T0" fmla="*/ 1 w 7"/>
                <a:gd name="T1" fmla="*/ 23 h 23"/>
                <a:gd name="T2" fmla="*/ 0 w 7"/>
                <a:gd name="T3" fmla="*/ 0 h 23"/>
                <a:gd name="T4" fmla="*/ 5 w 7"/>
                <a:gd name="T5" fmla="*/ 0 h 23"/>
                <a:gd name="T6" fmla="*/ 7 w 7"/>
                <a:gd name="T7" fmla="*/ 23 h 23"/>
                <a:gd name="T8" fmla="*/ 1 w 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3">
                  <a:moveTo>
                    <a:pt x="1" y="23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7" y="23"/>
                  </a:lnTo>
                  <a:lnTo>
                    <a:pt x="1" y="23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4" name="Freeform 310"/>
            <p:cNvSpPr/>
            <p:nvPr/>
          </p:nvSpPr>
          <p:spPr bwMode="auto">
            <a:xfrm>
              <a:off x="3041769" y="3514293"/>
              <a:ext cx="6735" cy="33675"/>
            </a:xfrm>
            <a:custGeom>
              <a:avLst/>
              <a:gdLst>
                <a:gd name="T0" fmla="*/ 0 w 5"/>
                <a:gd name="T1" fmla="*/ 25 h 25"/>
                <a:gd name="T2" fmla="*/ 0 w 5"/>
                <a:gd name="T3" fmla="*/ 2 h 25"/>
                <a:gd name="T4" fmla="*/ 5 w 5"/>
                <a:gd name="T5" fmla="*/ 0 h 25"/>
                <a:gd name="T6" fmla="*/ 5 w 5"/>
                <a:gd name="T7" fmla="*/ 23 h 25"/>
                <a:gd name="T8" fmla="*/ 0 w 5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25">
                  <a:moveTo>
                    <a:pt x="0" y="25"/>
                  </a:moveTo>
                  <a:lnTo>
                    <a:pt x="0" y="2"/>
                  </a:lnTo>
                  <a:lnTo>
                    <a:pt x="5" y="0"/>
                  </a:lnTo>
                  <a:lnTo>
                    <a:pt x="5" y="23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5" name="Rectangle 311"/>
            <p:cNvSpPr>
              <a:spLocks noChangeArrowheads="1"/>
            </p:cNvSpPr>
            <p:nvPr/>
          </p:nvSpPr>
          <p:spPr bwMode="auto">
            <a:xfrm>
              <a:off x="3064668" y="3514293"/>
              <a:ext cx="8082" cy="30981"/>
            </a:xfrm>
            <a:prstGeom prst="rect">
              <a:avLst/>
            </a:pr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6" name="Rectangle 312"/>
            <p:cNvSpPr>
              <a:spLocks noChangeArrowheads="1"/>
            </p:cNvSpPr>
            <p:nvPr/>
          </p:nvSpPr>
          <p:spPr bwMode="auto">
            <a:xfrm>
              <a:off x="3088914" y="3514293"/>
              <a:ext cx="6735" cy="30981"/>
            </a:xfrm>
            <a:prstGeom prst="rect">
              <a:avLst/>
            </a:pr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7" name="Rectangle 313"/>
            <p:cNvSpPr>
              <a:spLocks noChangeArrowheads="1"/>
            </p:cNvSpPr>
            <p:nvPr/>
          </p:nvSpPr>
          <p:spPr bwMode="auto">
            <a:xfrm>
              <a:off x="3111812" y="3514293"/>
              <a:ext cx="8082" cy="30981"/>
            </a:xfrm>
            <a:prstGeom prst="rect">
              <a:avLst/>
            </a:pr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8" name="Rectangle 314"/>
            <p:cNvSpPr>
              <a:spLocks noChangeArrowheads="1"/>
            </p:cNvSpPr>
            <p:nvPr/>
          </p:nvSpPr>
          <p:spPr bwMode="auto">
            <a:xfrm>
              <a:off x="3136058" y="3512946"/>
              <a:ext cx="6735" cy="30981"/>
            </a:xfrm>
            <a:prstGeom prst="rect">
              <a:avLst/>
            </a:pr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9" name="Rectangle 315"/>
            <p:cNvSpPr>
              <a:spLocks noChangeArrowheads="1"/>
            </p:cNvSpPr>
            <p:nvPr/>
          </p:nvSpPr>
          <p:spPr bwMode="auto">
            <a:xfrm>
              <a:off x="3160304" y="3512946"/>
              <a:ext cx="6735" cy="30981"/>
            </a:xfrm>
            <a:prstGeom prst="rect">
              <a:avLst/>
            </a:pr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0" name="Rectangle 316"/>
            <p:cNvSpPr>
              <a:spLocks noChangeArrowheads="1"/>
            </p:cNvSpPr>
            <p:nvPr/>
          </p:nvSpPr>
          <p:spPr bwMode="auto">
            <a:xfrm>
              <a:off x="3183203" y="3512946"/>
              <a:ext cx="6735" cy="30981"/>
            </a:xfrm>
            <a:prstGeom prst="rect">
              <a:avLst/>
            </a:pr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1" name="Freeform 317"/>
            <p:cNvSpPr/>
            <p:nvPr/>
          </p:nvSpPr>
          <p:spPr bwMode="auto">
            <a:xfrm>
              <a:off x="3207449" y="3511599"/>
              <a:ext cx="8082" cy="32328"/>
            </a:xfrm>
            <a:custGeom>
              <a:avLst/>
              <a:gdLst>
                <a:gd name="T0" fmla="*/ 1 w 6"/>
                <a:gd name="T1" fmla="*/ 24 h 24"/>
                <a:gd name="T2" fmla="*/ 0 w 6"/>
                <a:gd name="T3" fmla="*/ 1 h 24"/>
                <a:gd name="T4" fmla="*/ 5 w 6"/>
                <a:gd name="T5" fmla="*/ 0 h 24"/>
                <a:gd name="T6" fmla="*/ 6 w 6"/>
                <a:gd name="T7" fmla="*/ 23 h 24"/>
                <a:gd name="T8" fmla="*/ 1 w 6"/>
                <a:gd name="T9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4">
                  <a:moveTo>
                    <a:pt x="1" y="24"/>
                  </a:moveTo>
                  <a:lnTo>
                    <a:pt x="0" y="1"/>
                  </a:lnTo>
                  <a:lnTo>
                    <a:pt x="5" y="0"/>
                  </a:lnTo>
                  <a:lnTo>
                    <a:pt x="6" y="23"/>
                  </a:lnTo>
                  <a:lnTo>
                    <a:pt x="1" y="24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2" name="Freeform 318"/>
            <p:cNvSpPr/>
            <p:nvPr/>
          </p:nvSpPr>
          <p:spPr bwMode="auto">
            <a:xfrm>
              <a:off x="3230347" y="3511599"/>
              <a:ext cx="9429" cy="30981"/>
            </a:xfrm>
            <a:custGeom>
              <a:avLst/>
              <a:gdLst>
                <a:gd name="T0" fmla="*/ 2 w 7"/>
                <a:gd name="T1" fmla="*/ 23 h 23"/>
                <a:gd name="T2" fmla="*/ 0 w 7"/>
                <a:gd name="T3" fmla="*/ 0 h 23"/>
                <a:gd name="T4" fmla="*/ 6 w 7"/>
                <a:gd name="T5" fmla="*/ 0 h 23"/>
                <a:gd name="T6" fmla="*/ 7 w 7"/>
                <a:gd name="T7" fmla="*/ 23 h 23"/>
                <a:gd name="T8" fmla="*/ 2 w 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3">
                  <a:moveTo>
                    <a:pt x="2" y="23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7" y="23"/>
                  </a:lnTo>
                  <a:lnTo>
                    <a:pt x="2" y="23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3" name="Freeform 319"/>
            <p:cNvSpPr/>
            <p:nvPr/>
          </p:nvSpPr>
          <p:spPr bwMode="auto">
            <a:xfrm>
              <a:off x="3254593" y="3511599"/>
              <a:ext cx="8082" cy="30981"/>
            </a:xfrm>
            <a:custGeom>
              <a:avLst/>
              <a:gdLst>
                <a:gd name="T0" fmla="*/ 1 w 6"/>
                <a:gd name="T1" fmla="*/ 23 h 23"/>
                <a:gd name="T2" fmla="*/ 0 w 6"/>
                <a:gd name="T3" fmla="*/ 0 h 23"/>
                <a:gd name="T4" fmla="*/ 5 w 6"/>
                <a:gd name="T5" fmla="*/ 0 h 23"/>
                <a:gd name="T6" fmla="*/ 6 w 6"/>
                <a:gd name="T7" fmla="*/ 23 h 23"/>
                <a:gd name="T8" fmla="*/ 1 w 6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3">
                  <a:moveTo>
                    <a:pt x="1" y="23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6" y="23"/>
                  </a:lnTo>
                  <a:lnTo>
                    <a:pt x="1" y="23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4" name="Freeform 320"/>
            <p:cNvSpPr/>
            <p:nvPr/>
          </p:nvSpPr>
          <p:spPr bwMode="auto">
            <a:xfrm>
              <a:off x="2901683" y="3414617"/>
              <a:ext cx="401401" cy="44451"/>
            </a:xfrm>
            <a:custGeom>
              <a:avLst/>
              <a:gdLst>
                <a:gd name="T0" fmla="*/ 267 w 298"/>
                <a:gd name="T1" fmla="*/ 27 h 33"/>
                <a:gd name="T2" fmla="*/ 298 w 298"/>
                <a:gd name="T3" fmla="*/ 14 h 33"/>
                <a:gd name="T4" fmla="*/ 266 w 298"/>
                <a:gd name="T5" fmla="*/ 0 h 33"/>
                <a:gd name="T6" fmla="*/ 8 w 298"/>
                <a:gd name="T7" fmla="*/ 6 h 33"/>
                <a:gd name="T8" fmla="*/ 8 w 298"/>
                <a:gd name="T9" fmla="*/ 6 h 33"/>
                <a:gd name="T10" fmla="*/ 5 w 298"/>
                <a:gd name="T11" fmla="*/ 6 h 33"/>
                <a:gd name="T12" fmla="*/ 3 w 298"/>
                <a:gd name="T13" fmla="*/ 7 h 33"/>
                <a:gd name="T14" fmla="*/ 1 w 298"/>
                <a:gd name="T15" fmla="*/ 10 h 33"/>
                <a:gd name="T16" fmla="*/ 0 w 298"/>
                <a:gd name="T17" fmla="*/ 14 h 33"/>
                <a:gd name="T18" fmla="*/ 0 w 298"/>
                <a:gd name="T19" fmla="*/ 26 h 33"/>
                <a:gd name="T20" fmla="*/ 0 w 298"/>
                <a:gd name="T21" fmla="*/ 26 h 33"/>
                <a:gd name="T22" fmla="*/ 1 w 298"/>
                <a:gd name="T23" fmla="*/ 29 h 33"/>
                <a:gd name="T24" fmla="*/ 3 w 298"/>
                <a:gd name="T25" fmla="*/ 31 h 33"/>
                <a:gd name="T26" fmla="*/ 5 w 298"/>
                <a:gd name="T27" fmla="*/ 33 h 33"/>
                <a:gd name="T28" fmla="*/ 8 w 298"/>
                <a:gd name="T29" fmla="*/ 33 h 33"/>
                <a:gd name="T30" fmla="*/ 267 w 298"/>
                <a:gd name="T31" fmla="*/ 2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8" h="33">
                  <a:moveTo>
                    <a:pt x="267" y="27"/>
                  </a:moveTo>
                  <a:lnTo>
                    <a:pt x="298" y="14"/>
                  </a:lnTo>
                  <a:lnTo>
                    <a:pt x="266" y="0"/>
                  </a:lnTo>
                  <a:lnTo>
                    <a:pt x="8" y="6"/>
                  </a:lnTo>
                  <a:lnTo>
                    <a:pt x="8" y="6"/>
                  </a:lnTo>
                  <a:lnTo>
                    <a:pt x="5" y="6"/>
                  </a:lnTo>
                  <a:lnTo>
                    <a:pt x="3" y="7"/>
                  </a:lnTo>
                  <a:lnTo>
                    <a:pt x="1" y="10"/>
                  </a:lnTo>
                  <a:lnTo>
                    <a:pt x="0" y="14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1" y="29"/>
                  </a:lnTo>
                  <a:lnTo>
                    <a:pt x="3" y="31"/>
                  </a:lnTo>
                  <a:lnTo>
                    <a:pt x="5" y="33"/>
                  </a:lnTo>
                  <a:lnTo>
                    <a:pt x="8" y="33"/>
                  </a:lnTo>
                  <a:lnTo>
                    <a:pt x="267" y="27"/>
                  </a:lnTo>
                  <a:close/>
                </a:path>
              </a:pathLst>
            </a:custGeom>
            <a:solidFill>
              <a:srgbClr val="D85A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5" name="Freeform 321"/>
            <p:cNvSpPr/>
            <p:nvPr/>
          </p:nvSpPr>
          <p:spPr bwMode="auto">
            <a:xfrm>
              <a:off x="2901683" y="3433474"/>
              <a:ext cx="401401" cy="25593"/>
            </a:xfrm>
            <a:custGeom>
              <a:avLst/>
              <a:gdLst>
                <a:gd name="T0" fmla="*/ 267 w 298"/>
                <a:gd name="T1" fmla="*/ 13 h 19"/>
                <a:gd name="T2" fmla="*/ 298 w 298"/>
                <a:gd name="T3" fmla="*/ 0 h 19"/>
                <a:gd name="T4" fmla="*/ 264 w 298"/>
                <a:gd name="T5" fmla="*/ 0 h 19"/>
                <a:gd name="T6" fmla="*/ 0 w 298"/>
                <a:gd name="T7" fmla="*/ 5 h 19"/>
                <a:gd name="T8" fmla="*/ 0 w 298"/>
                <a:gd name="T9" fmla="*/ 12 h 19"/>
                <a:gd name="T10" fmla="*/ 0 w 298"/>
                <a:gd name="T11" fmla="*/ 12 h 19"/>
                <a:gd name="T12" fmla="*/ 1 w 298"/>
                <a:gd name="T13" fmla="*/ 15 h 19"/>
                <a:gd name="T14" fmla="*/ 3 w 298"/>
                <a:gd name="T15" fmla="*/ 17 h 19"/>
                <a:gd name="T16" fmla="*/ 5 w 298"/>
                <a:gd name="T17" fmla="*/ 19 h 19"/>
                <a:gd name="T18" fmla="*/ 8 w 298"/>
                <a:gd name="T19" fmla="*/ 19 h 19"/>
                <a:gd name="T20" fmla="*/ 267 w 298"/>
                <a:gd name="T21" fmla="*/ 1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8" h="19">
                  <a:moveTo>
                    <a:pt x="267" y="13"/>
                  </a:moveTo>
                  <a:lnTo>
                    <a:pt x="298" y="0"/>
                  </a:lnTo>
                  <a:lnTo>
                    <a:pt x="264" y="0"/>
                  </a:lnTo>
                  <a:lnTo>
                    <a:pt x="0" y="5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1" y="15"/>
                  </a:lnTo>
                  <a:lnTo>
                    <a:pt x="3" y="17"/>
                  </a:lnTo>
                  <a:lnTo>
                    <a:pt x="5" y="19"/>
                  </a:lnTo>
                  <a:lnTo>
                    <a:pt x="8" y="19"/>
                  </a:lnTo>
                  <a:lnTo>
                    <a:pt x="267" y="13"/>
                  </a:lnTo>
                  <a:close/>
                </a:path>
              </a:pathLst>
            </a:custGeom>
            <a:solidFill>
              <a:srgbClr val="A927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6" name="Freeform 322"/>
            <p:cNvSpPr/>
            <p:nvPr/>
          </p:nvSpPr>
          <p:spPr bwMode="auto">
            <a:xfrm>
              <a:off x="2924582" y="3414617"/>
              <a:ext cx="378503" cy="44451"/>
            </a:xfrm>
            <a:custGeom>
              <a:avLst/>
              <a:gdLst>
                <a:gd name="T0" fmla="*/ 250 w 281"/>
                <a:gd name="T1" fmla="*/ 27 h 33"/>
                <a:gd name="T2" fmla="*/ 281 w 281"/>
                <a:gd name="T3" fmla="*/ 14 h 33"/>
                <a:gd name="T4" fmla="*/ 249 w 281"/>
                <a:gd name="T5" fmla="*/ 0 h 33"/>
                <a:gd name="T6" fmla="*/ 2 w 281"/>
                <a:gd name="T7" fmla="*/ 6 h 33"/>
                <a:gd name="T8" fmla="*/ 2 w 281"/>
                <a:gd name="T9" fmla="*/ 6 h 33"/>
                <a:gd name="T10" fmla="*/ 0 w 281"/>
                <a:gd name="T11" fmla="*/ 19 h 33"/>
                <a:gd name="T12" fmla="*/ 2 w 281"/>
                <a:gd name="T13" fmla="*/ 33 h 33"/>
                <a:gd name="T14" fmla="*/ 250 w 281"/>
                <a:gd name="T15" fmla="*/ 2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1" h="33">
                  <a:moveTo>
                    <a:pt x="250" y="27"/>
                  </a:moveTo>
                  <a:lnTo>
                    <a:pt x="281" y="14"/>
                  </a:lnTo>
                  <a:lnTo>
                    <a:pt x="249" y="0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9"/>
                  </a:lnTo>
                  <a:lnTo>
                    <a:pt x="2" y="33"/>
                  </a:lnTo>
                  <a:lnTo>
                    <a:pt x="250" y="2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7" name="Freeform 323"/>
            <p:cNvSpPr/>
            <p:nvPr/>
          </p:nvSpPr>
          <p:spPr bwMode="auto">
            <a:xfrm>
              <a:off x="2924582" y="3433474"/>
              <a:ext cx="378503" cy="25593"/>
            </a:xfrm>
            <a:custGeom>
              <a:avLst/>
              <a:gdLst>
                <a:gd name="T0" fmla="*/ 250 w 281"/>
                <a:gd name="T1" fmla="*/ 13 h 19"/>
                <a:gd name="T2" fmla="*/ 281 w 281"/>
                <a:gd name="T3" fmla="*/ 0 h 19"/>
                <a:gd name="T4" fmla="*/ 247 w 281"/>
                <a:gd name="T5" fmla="*/ 0 h 19"/>
                <a:gd name="T6" fmla="*/ 0 w 281"/>
                <a:gd name="T7" fmla="*/ 5 h 19"/>
                <a:gd name="T8" fmla="*/ 0 w 281"/>
                <a:gd name="T9" fmla="*/ 5 h 19"/>
                <a:gd name="T10" fmla="*/ 2 w 281"/>
                <a:gd name="T11" fmla="*/ 19 h 19"/>
                <a:gd name="T12" fmla="*/ 250 w 281"/>
                <a:gd name="T13" fmla="*/ 1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1" h="19">
                  <a:moveTo>
                    <a:pt x="250" y="13"/>
                  </a:moveTo>
                  <a:lnTo>
                    <a:pt x="281" y="0"/>
                  </a:lnTo>
                  <a:lnTo>
                    <a:pt x="247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19"/>
                  </a:lnTo>
                  <a:lnTo>
                    <a:pt x="250" y="13"/>
                  </a:ln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8" name="Freeform 324"/>
            <p:cNvSpPr/>
            <p:nvPr/>
          </p:nvSpPr>
          <p:spPr bwMode="auto">
            <a:xfrm>
              <a:off x="2938052" y="3414617"/>
              <a:ext cx="365033" cy="44451"/>
            </a:xfrm>
            <a:custGeom>
              <a:avLst/>
              <a:gdLst>
                <a:gd name="T0" fmla="*/ 240 w 271"/>
                <a:gd name="T1" fmla="*/ 27 h 33"/>
                <a:gd name="T2" fmla="*/ 271 w 271"/>
                <a:gd name="T3" fmla="*/ 14 h 33"/>
                <a:gd name="T4" fmla="*/ 239 w 271"/>
                <a:gd name="T5" fmla="*/ 0 h 33"/>
                <a:gd name="T6" fmla="*/ 1 w 271"/>
                <a:gd name="T7" fmla="*/ 4 h 33"/>
                <a:gd name="T8" fmla="*/ 1 w 271"/>
                <a:gd name="T9" fmla="*/ 4 h 33"/>
                <a:gd name="T10" fmla="*/ 0 w 271"/>
                <a:gd name="T11" fmla="*/ 19 h 33"/>
                <a:gd name="T12" fmla="*/ 1 w 271"/>
                <a:gd name="T13" fmla="*/ 33 h 33"/>
                <a:gd name="T14" fmla="*/ 240 w 271"/>
                <a:gd name="T15" fmla="*/ 2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1" h="33">
                  <a:moveTo>
                    <a:pt x="240" y="27"/>
                  </a:moveTo>
                  <a:lnTo>
                    <a:pt x="271" y="14"/>
                  </a:lnTo>
                  <a:lnTo>
                    <a:pt x="239" y="0"/>
                  </a:lnTo>
                  <a:lnTo>
                    <a:pt x="1" y="4"/>
                  </a:lnTo>
                  <a:lnTo>
                    <a:pt x="1" y="4"/>
                  </a:lnTo>
                  <a:lnTo>
                    <a:pt x="0" y="19"/>
                  </a:lnTo>
                  <a:lnTo>
                    <a:pt x="1" y="33"/>
                  </a:lnTo>
                  <a:lnTo>
                    <a:pt x="240" y="27"/>
                  </a:lnTo>
                  <a:close/>
                </a:path>
              </a:pathLst>
            </a:custGeom>
            <a:solidFill>
              <a:srgbClr val="1E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9" name="Freeform 325"/>
            <p:cNvSpPr/>
            <p:nvPr/>
          </p:nvSpPr>
          <p:spPr bwMode="auto">
            <a:xfrm>
              <a:off x="2938052" y="3433474"/>
              <a:ext cx="365033" cy="25593"/>
            </a:xfrm>
            <a:custGeom>
              <a:avLst/>
              <a:gdLst>
                <a:gd name="T0" fmla="*/ 240 w 271"/>
                <a:gd name="T1" fmla="*/ 13 h 19"/>
                <a:gd name="T2" fmla="*/ 271 w 271"/>
                <a:gd name="T3" fmla="*/ 0 h 19"/>
                <a:gd name="T4" fmla="*/ 237 w 271"/>
                <a:gd name="T5" fmla="*/ 0 h 19"/>
                <a:gd name="T6" fmla="*/ 0 w 271"/>
                <a:gd name="T7" fmla="*/ 5 h 19"/>
                <a:gd name="T8" fmla="*/ 0 w 271"/>
                <a:gd name="T9" fmla="*/ 5 h 19"/>
                <a:gd name="T10" fmla="*/ 1 w 271"/>
                <a:gd name="T11" fmla="*/ 19 h 19"/>
                <a:gd name="T12" fmla="*/ 240 w 271"/>
                <a:gd name="T13" fmla="*/ 1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" h="19">
                  <a:moveTo>
                    <a:pt x="240" y="13"/>
                  </a:moveTo>
                  <a:lnTo>
                    <a:pt x="271" y="0"/>
                  </a:lnTo>
                  <a:lnTo>
                    <a:pt x="237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19"/>
                  </a:lnTo>
                  <a:lnTo>
                    <a:pt x="240" y="13"/>
                  </a:lnTo>
                  <a:close/>
                </a:path>
              </a:pathLst>
            </a:custGeom>
            <a:solidFill>
              <a:srgbClr val="E4A5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0" name="Freeform 326"/>
            <p:cNvSpPr/>
            <p:nvPr/>
          </p:nvSpPr>
          <p:spPr bwMode="auto">
            <a:xfrm>
              <a:off x="3257287" y="3414617"/>
              <a:ext cx="45797" cy="36369"/>
            </a:xfrm>
            <a:custGeom>
              <a:avLst/>
              <a:gdLst>
                <a:gd name="T0" fmla="*/ 3 w 34"/>
                <a:gd name="T1" fmla="*/ 27 h 27"/>
                <a:gd name="T2" fmla="*/ 34 w 34"/>
                <a:gd name="T3" fmla="*/ 14 h 27"/>
                <a:gd name="T4" fmla="*/ 2 w 34"/>
                <a:gd name="T5" fmla="*/ 0 h 27"/>
                <a:gd name="T6" fmla="*/ 2 w 34"/>
                <a:gd name="T7" fmla="*/ 0 h 27"/>
                <a:gd name="T8" fmla="*/ 0 w 34"/>
                <a:gd name="T9" fmla="*/ 14 h 27"/>
                <a:gd name="T10" fmla="*/ 0 w 34"/>
                <a:gd name="T11" fmla="*/ 14 h 27"/>
                <a:gd name="T12" fmla="*/ 3 w 34"/>
                <a:gd name="T13" fmla="*/ 27 h 27"/>
                <a:gd name="T14" fmla="*/ 3 w 34"/>
                <a:gd name="T1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27">
                  <a:moveTo>
                    <a:pt x="3" y="27"/>
                  </a:moveTo>
                  <a:lnTo>
                    <a:pt x="34" y="14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3" y="27"/>
                  </a:lnTo>
                  <a:lnTo>
                    <a:pt x="3" y="27"/>
                  </a:lnTo>
                  <a:close/>
                </a:path>
              </a:pathLst>
            </a:custGeom>
            <a:solidFill>
              <a:srgbClr val="DFAE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1" name="Freeform 327"/>
            <p:cNvSpPr/>
            <p:nvPr/>
          </p:nvSpPr>
          <p:spPr bwMode="auto">
            <a:xfrm>
              <a:off x="3257287" y="3433474"/>
              <a:ext cx="45797" cy="17511"/>
            </a:xfrm>
            <a:custGeom>
              <a:avLst/>
              <a:gdLst>
                <a:gd name="T0" fmla="*/ 3 w 34"/>
                <a:gd name="T1" fmla="*/ 13 h 13"/>
                <a:gd name="T2" fmla="*/ 34 w 34"/>
                <a:gd name="T3" fmla="*/ 0 h 13"/>
                <a:gd name="T4" fmla="*/ 0 w 34"/>
                <a:gd name="T5" fmla="*/ 0 h 13"/>
                <a:gd name="T6" fmla="*/ 0 w 34"/>
                <a:gd name="T7" fmla="*/ 0 h 13"/>
                <a:gd name="T8" fmla="*/ 3 w 34"/>
                <a:gd name="T9" fmla="*/ 13 h 13"/>
                <a:gd name="T10" fmla="*/ 3 w 34"/>
                <a:gd name="T11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3">
                  <a:moveTo>
                    <a:pt x="3" y="13"/>
                  </a:moveTo>
                  <a:lnTo>
                    <a:pt x="3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13"/>
                  </a:lnTo>
                  <a:lnTo>
                    <a:pt x="3" y="13"/>
                  </a:lnTo>
                  <a:close/>
                </a:path>
              </a:pathLst>
            </a:custGeom>
            <a:solidFill>
              <a:srgbClr val="B689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2" name="Freeform 328"/>
            <p:cNvSpPr/>
            <p:nvPr/>
          </p:nvSpPr>
          <p:spPr bwMode="auto">
            <a:xfrm>
              <a:off x="3288268" y="3425392"/>
              <a:ext cx="14817" cy="13470"/>
            </a:xfrm>
            <a:custGeom>
              <a:avLst/>
              <a:gdLst>
                <a:gd name="T0" fmla="*/ 0 w 11"/>
                <a:gd name="T1" fmla="*/ 10 h 10"/>
                <a:gd name="T2" fmla="*/ 11 w 11"/>
                <a:gd name="T3" fmla="*/ 6 h 10"/>
                <a:gd name="T4" fmla="*/ 0 w 11"/>
                <a:gd name="T5" fmla="*/ 0 h 10"/>
                <a:gd name="T6" fmla="*/ 0 w 11"/>
                <a:gd name="T7" fmla="*/ 0 h 10"/>
                <a:gd name="T8" fmla="*/ 0 w 11"/>
                <a:gd name="T9" fmla="*/ 6 h 10"/>
                <a:gd name="T10" fmla="*/ 0 w 11"/>
                <a:gd name="T11" fmla="*/ 6 h 10"/>
                <a:gd name="T12" fmla="*/ 0 w 11"/>
                <a:gd name="T13" fmla="*/ 10 h 10"/>
                <a:gd name="T14" fmla="*/ 0 w 11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0">
                  <a:moveTo>
                    <a:pt x="0" y="10"/>
                  </a:moveTo>
                  <a:lnTo>
                    <a:pt x="11" y="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3" name="Freeform 329"/>
            <p:cNvSpPr/>
            <p:nvPr/>
          </p:nvSpPr>
          <p:spPr bwMode="auto">
            <a:xfrm>
              <a:off x="2366931" y="2999745"/>
              <a:ext cx="66003" cy="171067"/>
            </a:xfrm>
            <a:custGeom>
              <a:avLst/>
              <a:gdLst>
                <a:gd name="T0" fmla="*/ 17 w 49"/>
                <a:gd name="T1" fmla="*/ 0 h 127"/>
                <a:gd name="T2" fmla="*/ 17 w 49"/>
                <a:gd name="T3" fmla="*/ 0 h 127"/>
                <a:gd name="T4" fmla="*/ 17 w 49"/>
                <a:gd name="T5" fmla="*/ 2 h 127"/>
                <a:gd name="T6" fmla="*/ 17 w 49"/>
                <a:gd name="T7" fmla="*/ 14 h 127"/>
                <a:gd name="T8" fmla="*/ 17 w 49"/>
                <a:gd name="T9" fmla="*/ 14 h 127"/>
                <a:gd name="T10" fmla="*/ 16 w 49"/>
                <a:gd name="T11" fmla="*/ 15 h 127"/>
                <a:gd name="T12" fmla="*/ 16 w 49"/>
                <a:gd name="T13" fmla="*/ 17 h 127"/>
                <a:gd name="T14" fmla="*/ 16 w 49"/>
                <a:gd name="T15" fmla="*/ 26 h 127"/>
                <a:gd name="T16" fmla="*/ 15 w 49"/>
                <a:gd name="T17" fmla="*/ 26 h 127"/>
                <a:gd name="T18" fmla="*/ 15 w 49"/>
                <a:gd name="T19" fmla="*/ 26 h 127"/>
                <a:gd name="T20" fmla="*/ 12 w 49"/>
                <a:gd name="T21" fmla="*/ 27 h 127"/>
                <a:gd name="T22" fmla="*/ 9 w 49"/>
                <a:gd name="T23" fmla="*/ 30 h 127"/>
                <a:gd name="T24" fmla="*/ 7 w 49"/>
                <a:gd name="T25" fmla="*/ 33 h 127"/>
                <a:gd name="T26" fmla="*/ 5 w 49"/>
                <a:gd name="T27" fmla="*/ 38 h 127"/>
                <a:gd name="T28" fmla="*/ 5 w 49"/>
                <a:gd name="T29" fmla="*/ 38 h 127"/>
                <a:gd name="T30" fmla="*/ 5 w 49"/>
                <a:gd name="T31" fmla="*/ 38 h 127"/>
                <a:gd name="T32" fmla="*/ 1 w 49"/>
                <a:gd name="T33" fmla="*/ 40 h 127"/>
                <a:gd name="T34" fmla="*/ 0 w 49"/>
                <a:gd name="T35" fmla="*/ 42 h 127"/>
                <a:gd name="T36" fmla="*/ 0 w 49"/>
                <a:gd name="T37" fmla="*/ 45 h 127"/>
                <a:gd name="T38" fmla="*/ 3 w 49"/>
                <a:gd name="T39" fmla="*/ 117 h 127"/>
                <a:gd name="T40" fmla="*/ 3 w 49"/>
                <a:gd name="T41" fmla="*/ 127 h 127"/>
                <a:gd name="T42" fmla="*/ 49 w 49"/>
                <a:gd name="T43" fmla="*/ 104 h 127"/>
                <a:gd name="T44" fmla="*/ 49 w 49"/>
                <a:gd name="T45" fmla="*/ 79 h 127"/>
                <a:gd name="T46" fmla="*/ 47 w 49"/>
                <a:gd name="T47" fmla="*/ 44 h 127"/>
                <a:gd name="T48" fmla="*/ 47 w 49"/>
                <a:gd name="T49" fmla="*/ 41 h 127"/>
                <a:gd name="T50" fmla="*/ 47 w 49"/>
                <a:gd name="T51" fmla="*/ 41 h 127"/>
                <a:gd name="T52" fmla="*/ 46 w 49"/>
                <a:gd name="T53" fmla="*/ 38 h 127"/>
                <a:gd name="T54" fmla="*/ 43 w 49"/>
                <a:gd name="T55" fmla="*/ 37 h 127"/>
                <a:gd name="T56" fmla="*/ 43 w 49"/>
                <a:gd name="T57" fmla="*/ 37 h 127"/>
                <a:gd name="T58" fmla="*/ 43 w 49"/>
                <a:gd name="T59" fmla="*/ 37 h 127"/>
                <a:gd name="T60" fmla="*/ 43 w 49"/>
                <a:gd name="T61" fmla="*/ 37 h 127"/>
                <a:gd name="T62" fmla="*/ 43 w 49"/>
                <a:gd name="T63" fmla="*/ 37 h 127"/>
                <a:gd name="T64" fmla="*/ 42 w 49"/>
                <a:gd name="T65" fmla="*/ 33 h 127"/>
                <a:gd name="T66" fmla="*/ 38 w 49"/>
                <a:gd name="T67" fmla="*/ 29 h 127"/>
                <a:gd name="T68" fmla="*/ 35 w 49"/>
                <a:gd name="T69" fmla="*/ 26 h 127"/>
                <a:gd name="T70" fmla="*/ 32 w 49"/>
                <a:gd name="T71" fmla="*/ 26 h 127"/>
                <a:gd name="T72" fmla="*/ 32 w 49"/>
                <a:gd name="T73" fmla="*/ 26 h 127"/>
                <a:gd name="T74" fmla="*/ 32 w 49"/>
                <a:gd name="T75" fmla="*/ 26 h 127"/>
                <a:gd name="T76" fmla="*/ 31 w 49"/>
                <a:gd name="T77" fmla="*/ 26 h 127"/>
                <a:gd name="T78" fmla="*/ 31 w 49"/>
                <a:gd name="T79" fmla="*/ 17 h 127"/>
                <a:gd name="T80" fmla="*/ 31 w 49"/>
                <a:gd name="T81" fmla="*/ 17 h 127"/>
                <a:gd name="T82" fmla="*/ 31 w 49"/>
                <a:gd name="T83" fmla="*/ 15 h 127"/>
                <a:gd name="T84" fmla="*/ 28 w 49"/>
                <a:gd name="T85" fmla="*/ 14 h 127"/>
                <a:gd name="T86" fmla="*/ 28 w 49"/>
                <a:gd name="T87" fmla="*/ 10 h 127"/>
                <a:gd name="T88" fmla="*/ 28 w 49"/>
                <a:gd name="T89" fmla="*/ 10 h 127"/>
                <a:gd name="T90" fmla="*/ 27 w 49"/>
                <a:gd name="T91" fmla="*/ 7 h 127"/>
                <a:gd name="T92" fmla="*/ 19 w 49"/>
                <a:gd name="T93" fmla="*/ 2 h 127"/>
                <a:gd name="T94" fmla="*/ 19 w 49"/>
                <a:gd name="T95" fmla="*/ 2 h 127"/>
                <a:gd name="T96" fmla="*/ 17 w 49"/>
                <a:gd name="T97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9" h="127">
                  <a:moveTo>
                    <a:pt x="17" y="0"/>
                  </a:moveTo>
                  <a:lnTo>
                    <a:pt x="17" y="0"/>
                  </a:lnTo>
                  <a:lnTo>
                    <a:pt x="17" y="2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6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2" y="27"/>
                  </a:lnTo>
                  <a:lnTo>
                    <a:pt x="9" y="30"/>
                  </a:lnTo>
                  <a:lnTo>
                    <a:pt x="7" y="33"/>
                  </a:lnTo>
                  <a:lnTo>
                    <a:pt x="5" y="38"/>
                  </a:lnTo>
                  <a:lnTo>
                    <a:pt x="5" y="38"/>
                  </a:lnTo>
                  <a:lnTo>
                    <a:pt x="5" y="38"/>
                  </a:lnTo>
                  <a:lnTo>
                    <a:pt x="1" y="40"/>
                  </a:lnTo>
                  <a:lnTo>
                    <a:pt x="0" y="42"/>
                  </a:lnTo>
                  <a:lnTo>
                    <a:pt x="0" y="45"/>
                  </a:lnTo>
                  <a:lnTo>
                    <a:pt x="3" y="117"/>
                  </a:lnTo>
                  <a:lnTo>
                    <a:pt x="3" y="127"/>
                  </a:lnTo>
                  <a:lnTo>
                    <a:pt x="49" y="104"/>
                  </a:lnTo>
                  <a:lnTo>
                    <a:pt x="49" y="79"/>
                  </a:lnTo>
                  <a:lnTo>
                    <a:pt x="47" y="44"/>
                  </a:lnTo>
                  <a:lnTo>
                    <a:pt x="47" y="41"/>
                  </a:lnTo>
                  <a:lnTo>
                    <a:pt x="47" y="41"/>
                  </a:lnTo>
                  <a:lnTo>
                    <a:pt x="46" y="38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2" y="33"/>
                  </a:lnTo>
                  <a:lnTo>
                    <a:pt x="38" y="29"/>
                  </a:lnTo>
                  <a:lnTo>
                    <a:pt x="35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1" y="26"/>
                  </a:lnTo>
                  <a:lnTo>
                    <a:pt x="31" y="17"/>
                  </a:lnTo>
                  <a:lnTo>
                    <a:pt x="31" y="17"/>
                  </a:lnTo>
                  <a:lnTo>
                    <a:pt x="31" y="15"/>
                  </a:lnTo>
                  <a:lnTo>
                    <a:pt x="28" y="14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7" y="7"/>
                  </a:lnTo>
                  <a:lnTo>
                    <a:pt x="19" y="2"/>
                  </a:lnTo>
                  <a:lnTo>
                    <a:pt x="19" y="2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4" name="Freeform 330"/>
            <p:cNvSpPr/>
            <p:nvPr/>
          </p:nvSpPr>
          <p:spPr bwMode="auto">
            <a:xfrm>
              <a:off x="2366931" y="2999745"/>
              <a:ext cx="66003" cy="171067"/>
            </a:xfrm>
            <a:custGeom>
              <a:avLst/>
              <a:gdLst>
                <a:gd name="T0" fmla="*/ 17 w 49"/>
                <a:gd name="T1" fmla="*/ 0 h 127"/>
                <a:gd name="T2" fmla="*/ 17 w 49"/>
                <a:gd name="T3" fmla="*/ 0 h 127"/>
                <a:gd name="T4" fmla="*/ 17 w 49"/>
                <a:gd name="T5" fmla="*/ 2 h 127"/>
                <a:gd name="T6" fmla="*/ 17 w 49"/>
                <a:gd name="T7" fmla="*/ 14 h 127"/>
                <a:gd name="T8" fmla="*/ 17 w 49"/>
                <a:gd name="T9" fmla="*/ 14 h 127"/>
                <a:gd name="T10" fmla="*/ 16 w 49"/>
                <a:gd name="T11" fmla="*/ 15 h 127"/>
                <a:gd name="T12" fmla="*/ 16 w 49"/>
                <a:gd name="T13" fmla="*/ 17 h 127"/>
                <a:gd name="T14" fmla="*/ 16 w 49"/>
                <a:gd name="T15" fmla="*/ 26 h 127"/>
                <a:gd name="T16" fmla="*/ 15 w 49"/>
                <a:gd name="T17" fmla="*/ 26 h 127"/>
                <a:gd name="T18" fmla="*/ 15 w 49"/>
                <a:gd name="T19" fmla="*/ 26 h 127"/>
                <a:gd name="T20" fmla="*/ 12 w 49"/>
                <a:gd name="T21" fmla="*/ 27 h 127"/>
                <a:gd name="T22" fmla="*/ 9 w 49"/>
                <a:gd name="T23" fmla="*/ 30 h 127"/>
                <a:gd name="T24" fmla="*/ 7 w 49"/>
                <a:gd name="T25" fmla="*/ 33 h 127"/>
                <a:gd name="T26" fmla="*/ 5 w 49"/>
                <a:gd name="T27" fmla="*/ 38 h 127"/>
                <a:gd name="T28" fmla="*/ 5 w 49"/>
                <a:gd name="T29" fmla="*/ 38 h 127"/>
                <a:gd name="T30" fmla="*/ 5 w 49"/>
                <a:gd name="T31" fmla="*/ 38 h 127"/>
                <a:gd name="T32" fmla="*/ 1 w 49"/>
                <a:gd name="T33" fmla="*/ 40 h 127"/>
                <a:gd name="T34" fmla="*/ 0 w 49"/>
                <a:gd name="T35" fmla="*/ 42 h 127"/>
                <a:gd name="T36" fmla="*/ 0 w 49"/>
                <a:gd name="T37" fmla="*/ 45 h 127"/>
                <a:gd name="T38" fmla="*/ 3 w 49"/>
                <a:gd name="T39" fmla="*/ 117 h 127"/>
                <a:gd name="T40" fmla="*/ 3 w 49"/>
                <a:gd name="T41" fmla="*/ 127 h 127"/>
                <a:gd name="T42" fmla="*/ 49 w 49"/>
                <a:gd name="T43" fmla="*/ 104 h 127"/>
                <a:gd name="T44" fmla="*/ 49 w 49"/>
                <a:gd name="T45" fmla="*/ 79 h 127"/>
                <a:gd name="T46" fmla="*/ 47 w 49"/>
                <a:gd name="T47" fmla="*/ 44 h 127"/>
                <a:gd name="T48" fmla="*/ 47 w 49"/>
                <a:gd name="T49" fmla="*/ 41 h 127"/>
                <a:gd name="T50" fmla="*/ 47 w 49"/>
                <a:gd name="T51" fmla="*/ 41 h 127"/>
                <a:gd name="T52" fmla="*/ 46 w 49"/>
                <a:gd name="T53" fmla="*/ 38 h 127"/>
                <a:gd name="T54" fmla="*/ 43 w 49"/>
                <a:gd name="T55" fmla="*/ 37 h 127"/>
                <a:gd name="T56" fmla="*/ 43 w 49"/>
                <a:gd name="T57" fmla="*/ 37 h 127"/>
                <a:gd name="T58" fmla="*/ 43 w 49"/>
                <a:gd name="T59" fmla="*/ 37 h 127"/>
                <a:gd name="T60" fmla="*/ 43 w 49"/>
                <a:gd name="T61" fmla="*/ 37 h 127"/>
                <a:gd name="T62" fmla="*/ 43 w 49"/>
                <a:gd name="T63" fmla="*/ 37 h 127"/>
                <a:gd name="T64" fmla="*/ 42 w 49"/>
                <a:gd name="T65" fmla="*/ 33 h 127"/>
                <a:gd name="T66" fmla="*/ 38 w 49"/>
                <a:gd name="T67" fmla="*/ 29 h 127"/>
                <a:gd name="T68" fmla="*/ 35 w 49"/>
                <a:gd name="T69" fmla="*/ 26 h 127"/>
                <a:gd name="T70" fmla="*/ 32 w 49"/>
                <a:gd name="T71" fmla="*/ 26 h 127"/>
                <a:gd name="T72" fmla="*/ 32 w 49"/>
                <a:gd name="T73" fmla="*/ 26 h 127"/>
                <a:gd name="T74" fmla="*/ 32 w 49"/>
                <a:gd name="T75" fmla="*/ 26 h 127"/>
                <a:gd name="T76" fmla="*/ 31 w 49"/>
                <a:gd name="T77" fmla="*/ 26 h 127"/>
                <a:gd name="T78" fmla="*/ 31 w 49"/>
                <a:gd name="T79" fmla="*/ 17 h 127"/>
                <a:gd name="T80" fmla="*/ 31 w 49"/>
                <a:gd name="T81" fmla="*/ 17 h 127"/>
                <a:gd name="T82" fmla="*/ 31 w 49"/>
                <a:gd name="T83" fmla="*/ 15 h 127"/>
                <a:gd name="T84" fmla="*/ 28 w 49"/>
                <a:gd name="T85" fmla="*/ 14 h 127"/>
                <a:gd name="T86" fmla="*/ 28 w 49"/>
                <a:gd name="T87" fmla="*/ 10 h 127"/>
                <a:gd name="T88" fmla="*/ 28 w 49"/>
                <a:gd name="T89" fmla="*/ 10 h 127"/>
                <a:gd name="T90" fmla="*/ 27 w 49"/>
                <a:gd name="T91" fmla="*/ 7 h 127"/>
                <a:gd name="T92" fmla="*/ 19 w 49"/>
                <a:gd name="T93" fmla="*/ 2 h 127"/>
                <a:gd name="T94" fmla="*/ 19 w 49"/>
                <a:gd name="T95" fmla="*/ 2 h 127"/>
                <a:gd name="T96" fmla="*/ 17 w 49"/>
                <a:gd name="T97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9" h="127">
                  <a:moveTo>
                    <a:pt x="17" y="0"/>
                  </a:moveTo>
                  <a:lnTo>
                    <a:pt x="17" y="0"/>
                  </a:lnTo>
                  <a:lnTo>
                    <a:pt x="17" y="2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6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2" y="27"/>
                  </a:lnTo>
                  <a:lnTo>
                    <a:pt x="9" y="30"/>
                  </a:lnTo>
                  <a:lnTo>
                    <a:pt x="7" y="33"/>
                  </a:lnTo>
                  <a:lnTo>
                    <a:pt x="5" y="38"/>
                  </a:lnTo>
                  <a:lnTo>
                    <a:pt x="5" y="38"/>
                  </a:lnTo>
                  <a:lnTo>
                    <a:pt x="5" y="38"/>
                  </a:lnTo>
                  <a:lnTo>
                    <a:pt x="1" y="40"/>
                  </a:lnTo>
                  <a:lnTo>
                    <a:pt x="0" y="42"/>
                  </a:lnTo>
                  <a:lnTo>
                    <a:pt x="0" y="45"/>
                  </a:lnTo>
                  <a:lnTo>
                    <a:pt x="3" y="117"/>
                  </a:lnTo>
                  <a:lnTo>
                    <a:pt x="3" y="127"/>
                  </a:lnTo>
                  <a:lnTo>
                    <a:pt x="49" y="104"/>
                  </a:lnTo>
                  <a:lnTo>
                    <a:pt x="49" y="79"/>
                  </a:lnTo>
                  <a:lnTo>
                    <a:pt x="47" y="44"/>
                  </a:lnTo>
                  <a:lnTo>
                    <a:pt x="47" y="41"/>
                  </a:lnTo>
                  <a:lnTo>
                    <a:pt x="47" y="41"/>
                  </a:lnTo>
                  <a:lnTo>
                    <a:pt x="46" y="38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2" y="33"/>
                  </a:lnTo>
                  <a:lnTo>
                    <a:pt x="38" y="29"/>
                  </a:lnTo>
                  <a:lnTo>
                    <a:pt x="35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1" y="26"/>
                  </a:lnTo>
                  <a:lnTo>
                    <a:pt x="31" y="17"/>
                  </a:lnTo>
                  <a:lnTo>
                    <a:pt x="31" y="17"/>
                  </a:lnTo>
                  <a:lnTo>
                    <a:pt x="31" y="15"/>
                  </a:lnTo>
                  <a:lnTo>
                    <a:pt x="28" y="14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7" y="7"/>
                  </a:lnTo>
                  <a:lnTo>
                    <a:pt x="19" y="2"/>
                  </a:lnTo>
                  <a:lnTo>
                    <a:pt x="19" y="2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5" name="Freeform 331"/>
            <p:cNvSpPr/>
            <p:nvPr/>
          </p:nvSpPr>
          <p:spPr bwMode="auto">
            <a:xfrm>
              <a:off x="2370971" y="3139832"/>
              <a:ext cx="63309" cy="86207"/>
            </a:xfrm>
            <a:custGeom>
              <a:avLst/>
              <a:gdLst>
                <a:gd name="T0" fmla="*/ 46 w 47"/>
                <a:gd name="T1" fmla="*/ 0 h 64"/>
                <a:gd name="T2" fmla="*/ 0 w 47"/>
                <a:gd name="T3" fmla="*/ 23 h 64"/>
                <a:gd name="T4" fmla="*/ 0 w 47"/>
                <a:gd name="T5" fmla="*/ 53 h 64"/>
                <a:gd name="T6" fmla="*/ 0 w 47"/>
                <a:gd name="T7" fmla="*/ 53 h 64"/>
                <a:gd name="T8" fmla="*/ 1 w 47"/>
                <a:gd name="T9" fmla="*/ 56 h 64"/>
                <a:gd name="T10" fmla="*/ 5 w 47"/>
                <a:gd name="T11" fmla="*/ 57 h 64"/>
                <a:gd name="T12" fmla="*/ 5 w 47"/>
                <a:gd name="T13" fmla="*/ 57 h 64"/>
                <a:gd name="T14" fmla="*/ 5 w 47"/>
                <a:gd name="T15" fmla="*/ 57 h 64"/>
                <a:gd name="T16" fmla="*/ 5 w 47"/>
                <a:gd name="T17" fmla="*/ 57 h 64"/>
                <a:gd name="T18" fmla="*/ 5 w 47"/>
                <a:gd name="T19" fmla="*/ 57 h 64"/>
                <a:gd name="T20" fmla="*/ 5 w 47"/>
                <a:gd name="T21" fmla="*/ 60 h 64"/>
                <a:gd name="T22" fmla="*/ 6 w 47"/>
                <a:gd name="T23" fmla="*/ 61 h 64"/>
                <a:gd name="T24" fmla="*/ 9 w 47"/>
                <a:gd name="T25" fmla="*/ 62 h 64"/>
                <a:gd name="T26" fmla="*/ 12 w 47"/>
                <a:gd name="T27" fmla="*/ 64 h 64"/>
                <a:gd name="T28" fmla="*/ 12 w 47"/>
                <a:gd name="T29" fmla="*/ 64 h 64"/>
                <a:gd name="T30" fmla="*/ 12 w 47"/>
                <a:gd name="T31" fmla="*/ 64 h 64"/>
                <a:gd name="T32" fmla="*/ 36 w 47"/>
                <a:gd name="T33" fmla="*/ 62 h 64"/>
                <a:gd name="T34" fmla="*/ 36 w 47"/>
                <a:gd name="T35" fmla="*/ 62 h 64"/>
                <a:gd name="T36" fmla="*/ 39 w 47"/>
                <a:gd name="T37" fmla="*/ 62 h 64"/>
                <a:gd name="T38" fmla="*/ 40 w 47"/>
                <a:gd name="T39" fmla="*/ 61 h 64"/>
                <a:gd name="T40" fmla="*/ 41 w 47"/>
                <a:gd name="T41" fmla="*/ 58 h 64"/>
                <a:gd name="T42" fmla="*/ 43 w 47"/>
                <a:gd name="T43" fmla="*/ 57 h 64"/>
                <a:gd name="T44" fmla="*/ 43 w 47"/>
                <a:gd name="T45" fmla="*/ 57 h 64"/>
                <a:gd name="T46" fmla="*/ 43 w 47"/>
                <a:gd name="T47" fmla="*/ 57 h 64"/>
                <a:gd name="T48" fmla="*/ 43 w 47"/>
                <a:gd name="T49" fmla="*/ 57 h 64"/>
                <a:gd name="T50" fmla="*/ 46 w 47"/>
                <a:gd name="T51" fmla="*/ 54 h 64"/>
                <a:gd name="T52" fmla="*/ 47 w 47"/>
                <a:gd name="T53" fmla="*/ 52 h 64"/>
                <a:gd name="T54" fmla="*/ 46 w 47"/>
                <a:gd name="T5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7" h="64">
                  <a:moveTo>
                    <a:pt x="46" y="0"/>
                  </a:moveTo>
                  <a:lnTo>
                    <a:pt x="0" y="23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1" y="56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60"/>
                  </a:lnTo>
                  <a:lnTo>
                    <a:pt x="6" y="61"/>
                  </a:lnTo>
                  <a:lnTo>
                    <a:pt x="9" y="62"/>
                  </a:lnTo>
                  <a:lnTo>
                    <a:pt x="12" y="64"/>
                  </a:lnTo>
                  <a:lnTo>
                    <a:pt x="12" y="64"/>
                  </a:lnTo>
                  <a:lnTo>
                    <a:pt x="12" y="64"/>
                  </a:lnTo>
                  <a:lnTo>
                    <a:pt x="36" y="62"/>
                  </a:lnTo>
                  <a:lnTo>
                    <a:pt x="36" y="62"/>
                  </a:lnTo>
                  <a:lnTo>
                    <a:pt x="39" y="62"/>
                  </a:lnTo>
                  <a:lnTo>
                    <a:pt x="40" y="61"/>
                  </a:lnTo>
                  <a:lnTo>
                    <a:pt x="41" y="58"/>
                  </a:lnTo>
                  <a:lnTo>
                    <a:pt x="43" y="57"/>
                  </a:lnTo>
                  <a:lnTo>
                    <a:pt x="43" y="57"/>
                  </a:lnTo>
                  <a:lnTo>
                    <a:pt x="43" y="57"/>
                  </a:lnTo>
                  <a:lnTo>
                    <a:pt x="43" y="57"/>
                  </a:lnTo>
                  <a:lnTo>
                    <a:pt x="46" y="54"/>
                  </a:lnTo>
                  <a:lnTo>
                    <a:pt x="47" y="52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D4D9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6" name="Freeform 332"/>
            <p:cNvSpPr/>
            <p:nvPr/>
          </p:nvSpPr>
          <p:spPr bwMode="auto">
            <a:xfrm>
              <a:off x="2370971" y="3139832"/>
              <a:ext cx="63309" cy="86207"/>
            </a:xfrm>
            <a:custGeom>
              <a:avLst/>
              <a:gdLst>
                <a:gd name="T0" fmla="*/ 46 w 47"/>
                <a:gd name="T1" fmla="*/ 0 h 64"/>
                <a:gd name="T2" fmla="*/ 0 w 47"/>
                <a:gd name="T3" fmla="*/ 23 h 64"/>
                <a:gd name="T4" fmla="*/ 0 w 47"/>
                <a:gd name="T5" fmla="*/ 53 h 64"/>
                <a:gd name="T6" fmla="*/ 0 w 47"/>
                <a:gd name="T7" fmla="*/ 53 h 64"/>
                <a:gd name="T8" fmla="*/ 1 w 47"/>
                <a:gd name="T9" fmla="*/ 56 h 64"/>
                <a:gd name="T10" fmla="*/ 5 w 47"/>
                <a:gd name="T11" fmla="*/ 57 h 64"/>
                <a:gd name="T12" fmla="*/ 5 w 47"/>
                <a:gd name="T13" fmla="*/ 57 h 64"/>
                <a:gd name="T14" fmla="*/ 5 w 47"/>
                <a:gd name="T15" fmla="*/ 57 h 64"/>
                <a:gd name="T16" fmla="*/ 5 w 47"/>
                <a:gd name="T17" fmla="*/ 57 h 64"/>
                <a:gd name="T18" fmla="*/ 5 w 47"/>
                <a:gd name="T19" fmla="*/ 57 h 64"/>
                <a:gd name="T20" fmla="*/ 5 w 47"/>
                <a:gd name="T21" fmla="*/ 60 h 64"/>
                <a:gd name="T22" fmla="*/ 6 w 47"/>
                <a:gd name="T23" fmla="*/ 61 h 64"/>
                <a:gd name="T24" fmla="*/ 9 w 47"/>
                <a:gd name="T25" fmla="*/ 62 h 64"/>
                <a:gd name="T26" fmla="*/ 12 w 47"/>
                <a:gd name="T27" fmla="*/ 64 h 64"/>
                <a:gd name="T28" fmla="*/ 12 w 47"/>
                <a:gd name="T29" fmla="*/ 64 h 64"/>
                <a:gd name="T30" fmla="*/ 12 w 47"/>
                <a:gd name="T31" fmla="*/ 64 h 64"/>
                <a:gd name="T32" fmla="*/ 36 w 47"/>
                <a:gd name="T33" fmla="*/ 62 h 64"/>
                <a:gd name="T34" fmla="*/ 36 w 47"/>
                <a:gd name="T35" fmla="*/ 62 h 64"/>
                <a:gd name="T36" fmla="*/ 39 w 47"/>
                <a:gd name="T37" fmla="*/ 62 h 64"/>
                <a:gd name="T38" fmla="*/ 40 w 47"/>
                <a:gd name="T39" fmla="*/ 61 h 64"/>
                <a:gd name="T40" fmla="*/ 41 w 47"/>
                <a:gd name="T41" fmla="*/ 58 h 64"/>
                <a:gd name="T42" fmla="*/ 43 w 47"/>
                <a:gd name="T43" fmla="*/ 57 h 64"/>
                <a:gd name="T44" fmla="*/ 43 w 47"/>
                <a:gd name="T45" fmla="*/ 57 h 64"/>
                <a:gd name="T46" fmla="*/ 43 w 47"/>
                <a:gd name="T47" fmla="*/ 57 h 64"/>
                <a:gd name="T48" fmla="*/ 43 w 47"/>
                <a:gd name="T49" fmla="*/ 57 h 64"/>
                <a:gd name="T50" fmla="*/ 46 w 47"/>
                <a:gd name="T51" fmla="*/ 54 h 64"/>
                <a:gd name="T52" fmla="*/ 47 w 47"/>
                <a:gd name="T53" fmla="*/ 52 h 64"/>
                <a:gd name="T54" fmla="*/ 46 w 47"/>
                <a:gd name="T5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7" h="64">
                  <a:moveTo>
                    <a:pt x="46" y="0"/>
                  </a:moveTo>
                  <a:lnTo>
                    <a:pt x="0" y="23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1" y="56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60"/>
                  </a:lnTo>
                  <a:lnTo>
                    <a:pt x="6" y="61"/>
                  </a:lnTo>
                  <a:lnTo>
                    <a:pt x="9" y="62"/>
                  </a:lnTo>
                  <a:lnTo>
                    <a:pt x="12" y="64"/>
                  </a:lnTo>
                  <a:lnTo>
                    <a:pt x="12" y="64"/>
                  </a:lnTo>
                  <a:lnTo>
                    <a:pt x="12" y="64"/>
                  </a:lnTo>
                  <a:lnTo>
                    <a:pt x="36" y="62"/>
                  </a:lnTo>
                  <a:lnTo>
                    <a:pt x="36" y="62"/>
                  </a:lnTo>
                  <a:lnTo>
                    <a:pt x="39" y="62"/>
                  </a:lnTo>
                  <a:lnTo>
                    <a:pt x="40" y="61"/>
                  </a:lnTo>
                  <a:lnTo>
                    <a:pt x="41" y="58"/>
                  </a:lnTo>
                  <a:lnTo>
                    <a:pt x="43" y="57"/>
                  </a:lnTo>
                  <a:lnTo>
                    <a:pt x="43" y="57"/>
                  </a:lnTo>
                  <a:lnTo>
                    <a:pt x="43" y="57"/>
                  </a:lnTo>
                  <a:lnTo>
                    <a:pt x="43" y="57"/>
                  </a:lnTo>
                  <a:lnTo>
                    <a:pt x="46" y="54"/>
                  </a:lnTo>
                  <a:lnTo>
                    <a:pt x="47" y="52"/>
                  </a:lnTo>
                  <a:lnTo>
                    <a:pt x="4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7" name="Freeform 333"/>
            <p:cNvSpPr/>
            <p:nvPr/>
          </p:nvSpPr>
          <p:spPr bwMode="auto">
            <a:xfrm>
              <a:off x="2372319" y="2890639"/>
              <a:ext cx="63309" cy="75431"/>
            </a:xfrm>
            <a:custGeom>
              <a:avLst/>
              <a:gdLst>
                <a:gd name="T0" fmla="*/ 39 w 47"/>
                <a:gd name="T1" fmla="*/ 0 h 56"/>
                <a:gd name="T2" fmla="*/ 39 w 47"/>
                <a:gd name="T3" fmla="*/ 0 h 56"/>
                <a:gd name="T4" fmla="*/ 39 w 47"/>
                <a:gd name="T5" fmla="*/ 0 h 56"/>
                <a:gd name="T6" fmla="*/ 8 w 47"/>
                <a:gd name="T7" fmla="*/ 0 h 56"/>
                <a:gd name="T8" fmla="*/ 8 w 47"/>
                <a:gd name="T9" fmla="*/ 0 h 56"/>
                <a:gd name="T10" fmla="*/ 5 w 47"/>
                <a:gd name="T11" fmla="*/ 2 h 56"/>
                <a:gd name="T12" fmla="*/ 4 w 47"/>
                <a:gd name="T13" fmla="*/ 4 h 56"/>
                <a:gd name="T14" fmla="*/ 4 w 47"/>
                <a:gd name="T15" fmla="*/ 4 h 56"/>
                <a:gd name="T16" fmla="*/ 4 w 47"/>
                <a:gd name="T17" fmla="*/ 4 h 56"/>
                <a:gd name="T18" fmla="*/ 4 w 47"/>
                <a:gd name="T19" fmla="*/ 4 h 56"/>
                <a:gd name="T20" fmla="*/ 1 w 47"/>
                <a:gd name="T21" fmla="*/ 6 h 56"/>
                <a:gd name="T22" fmla="*/ 0 w 47"/>
                <a:gd name="T23" fmla="*/ 9 h 56"/>
                <a:gd name="T24" fmla="*/ 1 w 47"/>
                <a:gd name="T25" fmla="*/ 52 h 56"/>
                <a:gd name="T26" fmla="*/ 1 w 47"/>
                <a:gd name="T27" fmla="*/ 52 h 56"/>
                <a:gd name="T28" fmla="*/ 1 w 47"/>
                <a:gd name="T29" fmla="*/ 54 h 56"/>
                <a:gd name="T30" fmla="*/ 5 w 47"/>
                <a:gd name="T31" fmla="*/ 56 h 56"/>
                <a:gd name="T32" fmla="*/ 5 w 47"/>
                <a:gd name="T33" fmla="*/ 56 h 56"/>
                <a:gd name="T34" fmla="*/ 5 w 47"/>
                <a:gd name="T35" fmla="*/ 56 h 56"/>
                <a:gd name="T36" fmla="*/ 43 w 47"/>
                <a:gd name="T37" fmla="*/ 54 h 56"/>
                <a:gd name="T38" fmla="*/ 43 w 47"/>
                <a:gd name="T39" fmla="*/ 54 h 56"/>
                <a:gd name="T40" fmla="*/ 47 w 47"/>
                <a:gd name="T41" fmla="*/ 53 h 56"/>
                <a:gd name="T42" fmla="*/ 47 w 47"/>
                <a:gd name="T43" fmla="*/ 50 h 56"/>
                <a:gd name="T44" fmla="*/ 47 w 47"/>
                <a:gd name="T45" fmla="*/ 9 h 56"/>
                <a:gd name="T46" fmla="*/ 47 w 47"/>
                <a:gd name="T47" fmla="*/ 9 h 56"/>
                <a:gd name="T48" fmla="*/ 46 w 47"/>
                <a:gd name="T49" fmla="*/ 4 h 56"/>
                <a:gd name="T50" fmla="*/ 42 w 47"/>
                <a:gd name="T51" fmla="*/ 3 h 56"/>
                <a:gd name="T52" fmla="*/ 42 w 47"/>
                <a:gd name="T53" fmla="*/ 3 h 56"/>
                <a:gd name="T54" fmla="*/ 42 w 47"/>
                <a:gd name="T55" fmla="*/ 3 h 56"/>
                <a:gd name="T56" fmla="*/ 42 w 47"/>
                <a:gd name="T57" fmla="*/ 3 h 56"/>
                <a:gd name="T58" fmla="*/ 42 w 47"/>
                <a:gd name="T59" fmla="*/ 3 h 56"/>
                <a:gd name="T60" fmla="*/ 42 w 47"/>
                <a:gd name="T61" fmla="*/ 3 h 56"/>
                <a:gd name="T62" fmla="*/ 40 w 47"/>
                <a:gd name="T63" fmla="*/ 0 h 56"/>
                <a:gd name="T64" fmla="*/ 39 w 47"/>
                <a:gd name="T6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56">
                  <a:moveTo>
                    <a:pt x="39" y="0"/>
                  </a:moveTo>
                  <a:lnTo>
                    <a:pt x="39" y="0"/>
                  </a:lnTo>
                  <a:lnTo>
                    <a:pt x="39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5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1" y="6"/>
                  </a:lnTo>
                  <a:lnTo>
                    <a:pt x="0" y="9"/>
                  </a:lnTo>
                  <a:lnTo>
                    <a:pt x="1" y="52"/>
                  </a:lnTo>
                  <a:lnTo>
                    <a:pt x="1" y="52"/>
                  </a:lnTo>
                  <a:lnTo>
                    <a:pt x="1" y="54"/>
                  </a:lnTo>
                  <a:lnTo>
                    <a:pt x="5" y="56"/>
                  </a:lnTo>
                  <a:lnTo>
                    <a:pt x="5" y="56"/>
                  </a:lnTo>
                  <a:lnTo>
                    <a:pt x="5" y="56"/>
                  </a:lnTo>
                  <a:lnTo>
                    <a:pt x="43" y="54"/>
                  </a:lnTo>
                  <a:lnTo>
                    <a:pt x="43" y="54"/>
                  </a:lnTo>
                  <a:lnTo>
                    <a:pt x="47" y="53"/>
                  </a:lnTo>
                  <a:lnTo>
                    <a:pt x="47" y="50"/>
                  </a:lnTo>
                  <a:lnTo>
                    <a:pt x="47" y="9"/>
                  </a:lnTo>
                  <a:lnTo>
                    <a:pt x="47" y="9"/>
                  </a:lnTo>
                  <a:lnTo>
                    <a:pt x="46" y="4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0" y="0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8" name="Freeform 334"/>
            <p:cNvSpPr/>
            <p:nvPr/>
          </p:nvSpPr>
          <p:spPr bwMode="auto">
            <a:xfrm>
              <a:off x="2372319" y="2890639"/>
              <a:ext cx="63309" cy="75431"/>
            </a:xfrm>
            <a:custGeom>
              <a:avLst/>
              <a:gdLst>
                <a:gd name="T0" fmla="*/ 39 w 47"/>
                <a:gd name="T1" fmla="*/ 0 h 56"/>
                <a:gd name="T2" fmla="*/ 39 w 47"/>
                <a:gd name="T3" fmla="*/ 0 h 56"/>
                <a:gd name="T4" fmla="*/ 39 w 47"/>
                <a:gd name="T5" fmla="*/ 0 h 56"/>
                <a:gd name="T6" fmla="*/ 8 w 47"/>
                <a:gd name="T7" fmla="*/ 0 h 56"/>
                <a:gd name="T8" fmla="*/ 8 w 47"/>
                <a:gd name="T9" fmla="*/ 0 h 56"/>
                <a:gd name="T10" fmla="*/ 5 w 47"/>
                <a:gd name="T11" fmla="*/ 2 h 56"/>
                <a:gd name="T12" fmla="*/ 4 w 47"/>
                <a:gd name="T13" fmla="*/ 4 h 56"/>
                <a:gd name="T14" fmla="*/ 4 w 47"/>
                <a:gd name="T15" fmla="*/ 4 h 56"/>
                <a:gd name="T16" fmla="*/ 4 w 47"/>
                <a:gd name="T17" fmla="*/ 4 h 56"/>
                <a:gd name="T18" fmla="*/ 4 w 47"/>
                <a:gd name="T19" fmla="*/ 4 h 56"/>
                <a:gd name="T20" fmla="*/ 1 w 47"/>
                <a:gd name="T21" fmla="*/ 6 h 56"/>
                <a:gd name="T22" fmla="*/ 0 w 47"/>
                <a:gd name="T23" fmla="*/ 9 h 56"/>
                <a:gd name="T24" fmla="*/ 1 w 47"/>
                <a:gd name="T25" fmla="*/ 52 h 56"/>
                <a:gd name="T26" fmla="*/ 1 w 47"/>
                <a:gd name="T27" fmla="*/ 52 h 56"/>
                <a:gd name="T28" fmla="*/ 1 w 47"/>
                <a:gd name="T29" fmla="*/ 54 h 56"/>
                <a:gd name="T30" fmla="*/ 5 w 47"/>
                <a:gd name="T31" fmla="*/ 56 h 56"/>
                <a:gd name="T32" fmla="*/ 5 w 47"/>
                <a:gd name="T33" fmla="*/ 56 h 56"/>
                <a:gd name="T34" fmla="*/ 5 w 47"/>
                <a:gd name="T35" fmla="*/ 56 h 56"/>
                <a:gd name="T36" fmla="*/ 43 w 47"/>
                <a:gd name="T37" fmla="*/ 54 h 56"/>
                <a:gd name="T38" fmla="*/ 43 w 47"/>
                <a:gd name="T39" fmla="*/ 54 h 56"/>
                <a:gd name="T40" fmla="*/ 47 w 47"/>
                <a:gd name="T41" fmla="*/ 53 h 56"/>
                <a:gd name="T42" fmla="*/ 47 w 47"/>
                <a:gd name="T43" fmla="*/ 50 h 56"/>
                <a:gd name="T44" fmla="*/ 47 w 47"/>
                <a:gd name="T45" fmla="*/ 9 h 56"/>
                <a:gd name="T46" fmla="*/ 47 w 47"/>
                <a:gd name="T47" fmla="*/ 9 h 56"/>
                <a:gd name="T48" fmla="*/ 46 w 47"/>
                <a:gd name="T49" fmla="*/ 4 h 56"/>
                <a:gd name="T50" fmla="*/ 42 w 47"/>
                <a:gd name="T51" fmla="*/ 3 h 56"/>
                <a:gd name="T52" fmla="*/ 42 w 47"/>
                <a:gd name="T53" fmla="*/ 3 h 56"/>
                <a:gd name="T54" fmla="*/ 42 w 47"/>
                <a:gd name="T55" fmla="*/ 3 h 56"/>
                <a:gd name="T56" fmla="*/ 42 w 47"/>
                <a:gd name="T57" fmla="*/ 3 h 56"/>
                <a:gd name="T58" fmla="*/ 42 w 47"/>
                <a:gd name="T59" fmla="*/ 3 h 56"/>
                <a:gd name="T60" fmla="*/ 42 w 47"/>
                <a:gd name="T61" fmla="*/ 3 h 56"/>
                <a:gd name="T62" fmla="*/ 40 w 47"/>
                <a:gd name="T63" fmla="*/ 0 h 56"/>
                <a:gd name="T64" fmla="*/ 39 w 47"/>
                <a:gd name="T6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56">
                  <a:moveTo>
                    <a:pt x="39" y="0"/>
                  </a:moveTo>
                  <a:lnTo>
                    <a:pt x="39" y="0"/>
                  </a:lnTo>
                  <a:lnTo>
                    <a:pt x="39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5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1" y="6"/>
                  </a:lnTo>
                  <a:lnTo>
                    <a:pt x="0" y="9"/>
                  </a:lnTo>
                  <a:lnTo>
                    <a:pt x="1" y="52"/>
                  </a:lnTo>
                  <a:lnTo>
                    <a:pt x="1" y="52"/>
                  </a:lnTo>
                  <a:lnTo>
                    <a:pt x="1" y="54"/>
                  </a:lnTo>
                  <a:lnTo>
                    <a:pt x="5" y="56"/>
                  </a:lnTo>
                  <a:lnTo>
                    <a:pt x="5" y="56"/>
                  </a:lnTo>
                  <a:lnTo>
                    <a:pt x="5" y="56"/>
                  </a:lnTo>
                  <a:lnTo>
                    <a:pt x="43" y="54"/>
                  </a:lnTo>
                  <a:lnTo>
                    <a:pt x="43" y="54"/>
                  </a:lnTo>
                  <a:lnTo>
                    <a:pt x="47" y="53"/>
                  </a:lnTo>
                  <a:lnTo>
                    <a:pt x="47" y="50"/>
                  </a:lnTo>
                  <a:lnTo>
                    <a:pt x="47" y="9"/>
                  </a:lnTo>
                  <a:lnTo>
                    <a:pt x="47" y="9"/>
                  </a:lnTo>
                  <a:lnTo>
                    <a:pt x="46" y="4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0" y="0"/>
                  </a:lnTo>
                  <a:lnTo>
                    <a:pt x="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9" name="Freeform 335"/>
            <p:cNvSpPr/>
            <p:nvPr/>
          </p:nvSpPr>
          <p:spPr bwMode="auto">
            <a:xfrm>
              <a:off x="2372319" y="2980888"/>
              <a:ext cx="16164" cy="48491"/>
            </a:xfrm>
            <a:custGeom>
              <a:avLst/>
              <a:gdLst>
                <a:gd name="T0" fmla="*/ 11 w 12"/>
                <a:gd name="T1" fmla="*/ 9 h 36"/>
                <a:gd name="T2" fmla="*/ 12 w 12"/>
                <a:gd name="T3" fmla="*/ 36 h 36"/>
                <a:gd name="T4" fmla="*/ 12 w 12"/>
                <a:gd name="T5" fmla="*/ 36 h 36"/>
                <a:gd name="T6" fmla="*/ 11 w 12"/>
                <a:gd name="T7" fmla="*/ 36 h 36"/>
                <a:gd name="T8" fmla="*/ 9 w 12"/>
                <a:gd name="T9" fmla="*/ 36 h 36"/>
                <a:gd name="T10" fmla="*/ 3 w 12"/>
                <a:gd name="T11" fmla="*/ 31 h 36"/>
                <a:gd name="T12" fmla="*/ 3 w 12"/>
                <a:gd name="T13" fmla="*/ 31 h 36"/>
                <a:gd name="T14" fmla="*/ 0 w 12"/>
                <a:gd name="T15" fmla="*/ 27 h 36"/>
                <a:gd name="T16" fmla="*/ 0 w 12"/>
                <a:gd name="T17" fmla="*/ 1 h 36"/>
                <a:gd name="T18" fmla="*/ 0 w 12"/>
                <a:gd name="T19" fmla="*/ 1 h 36"/>
                <a:gd name="T20" fmla="*/ 0 w 12"/>
                <a:gd name="T21" fmla="*/ 0 h 36"/>
                <a:gd name="T22" fmla="*/ 1 w 12"/>
                <a:gd name="T23" fmla="*/ 0 h 36"/>
                <a:gd name="T24" fmla="*/ 9 w 12"/>
                <a:gd name="T25" fmla="*/ 6 h 36"/>
                <a:gd name="T26" fmla="*/ 9 w 12"/>
                <a:gd name="T27" fmla="*/ 6 h 36"/>
                <a:gd name="T28" fmla="*/ 11 w 12"/>
                <a:gd name="T29" fmla="*/ 9 h 36"/>
                <a:gd name="T30" fmla="*/ 11 w 12"/>
                <a:gd name="T31" fmla="*/ 9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" h="36">
                  <a:moveTo>
                    <a:pt x="11" y="9"/>
                  </a:moveTo>
                  <a:lnTo>
                    <a:pt x="12" y="36"/>
                  </a:lnTo>
                  <a:lnTo>
                    <a:pt x="12" y="36"/>
                  </a:lnTo>
                  <a:lnTo>
                    <a:pt x="11" y="36"/>
                  </a:lnTo>
                  <a:lnTo>
                    <a:pt x="9" y="36"/>
                  </a:lnTo>
                  <a:lnTo>
                    <a:pt x="3" y="31"/>
                  </a:lnTo>
                  <a:lnTo>
                    <a:pt x="3" y="31"/>
                  </a:lnTo>
                  <a:lnTo>
                    <a:pt x="0" y="27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1" y="0"/>
                  </a:lnTo>
                  <a:lnTo>
                    <a:pt x="9" y="6"/>
                  </a:lnTo>
                  <a:lnTo>
                    <a:pt x="9" y="6"/>
                  </a:lnTo>
                  <a:lnTo>
                    <a:pt x="11" y="9"/>
                  </a:lnTo>
                  <a:lnTo>
                    <a:pt x="11" y="9"/>
                  </a:lnTo>
                  <a:close/>
                </a:path>
              </a:pathLst>
            </a:custGeom>
            <a:solidFill>
              <a:srgbClr val="E65E0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0" name="Freeform 336"/>
            <p:cNvSpPr/>
            <p:nvPr/>
          </p:nvSpPr>
          <p:spPr bwMode="auto">
            <a:xfrm>
              <a:off x="2370971" y="2998398"/>
              <a:ext cx="21552" cy="56573"/>
            </a:xfrm>
            <a:custGeom>
              <a:avLst/>
              <a:gdLst>
                <a:gd name="T0" fmla="*/ 14 w 16"/>
                <a:gd name="T1" fmla="*/ 3 h 42"/>
                <a:gd name="T2" fmla="*/ 16 w 16"/>
                <a:gd name="T3" fmla="*/ 39 h 42"/>
                <a:gd name="T4" fmla="*/ 16 w 16"/>
                <a:gd name="T5" fmla="*/ 39 h 42"/>
                <a:gd name="T6" fmla="*/ 14 w 16"/>
                <a:gd name="T7" fmla="*/ 41 h 42"/>
                <a:gd name="T8" fmla="*/ 13 w 16"/>
                <a:gd name="T9" fmla="*/ 42 h 42"/>
                <a:gd name="T10" fmla="*/ 2 w 16"/>
                <a:gd name="T11" fmla="*/ 42 h 42"/>
                <a:gd name="T12" fmla="*/ 2 w 16"/>
                <a:gd name="T13" fmla="*/ 42 h 42"/>
                <a:gd name="T14" fmla="*/ 1 w 16"/>
                <a:gd name="T15" fmla="*/ 42 h 42"/>
                <a:gd name="T16" fmla="*/ 0 w 16"/>
                <a:gd name="T17" fmla="*/ 39 h 42"/>
                <a:gd name="T18" fmla="*/ 0 w 16"/>
                <a:gd name="T19" fmla="*/ 3 h 42"/>
                <a:gd name="T20" fmla="*/ 0 w 16"/>
                <a:gd name="T21" fmla="*/ 3 h 42"/>
                <a:gd name="T22" fmla="*/ 0 w 16"/>
                <a:gd name="T23" fmla="*/ 1 h 42"/>
                <a:gd name="T24" fmla="*/ 1 w 16"/>
                <a:gd name="T25" fmla="*/ 0 h 42"/>
                <a:gd name="T26" fmla="*/ 12 w 16"/>
                <a:gd name="T27" fmla="*/ 0 h 42"/>
                <a:gd name="T28" fmla="*/ 12 w 16"/>
                <a:gd name="T29" fmla="*/ 0 h 42"/>
                <a:gd name="T30" fmla="*/ 14 w 16"/>
                <a:gd name="T31" fmla="*/ 0 h 42"/>
                <a:gd name="T32" fmla="*/ 14 w 16"/>
                <a:gd name="T33" fmla="*/ 3 h 42"/>
                <a:gd name="T34" fmla="*/ 14 w 16"/>
                <a:gd name="T35" fmla="*/ 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" h="42">
                  <a:moveTo>
                    <a:pt x="14" y="3"/>
                  </a:moveTo>
                  <a:lnTo>
                    <a:pt x="16" y="39"/>
                  </a:lnTo>
                  <a:lnTo>
                    <a:pt x="16" y="39"/>
                  </a:lnTo>
                  <a:lnTo>
                    <a:pt x="14" y="41"/>
                  </a:lnTo>
                  <a:lnTo>
                    <a:pt x="13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1" y="42"/>
                  </a:lnTo>
                  <a:lnTo>
                    <a:pt x="0" y="39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1"/>
                  </a:lnTo>
                  <a:lnTo>
                    <a:pt x="1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4" y="0"/>
                  </a:lnTo>
                  <a:lnTo>
                    <a:pt x="14" y="3"/>
                  </a:lnTo>
                  <a:lnTo>
                    <a:pt x="14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1" name="Freeform 337"/>
            <p:cNvSpPr/>
            <p:nvPr/>
          </p:nvSpPr>
          <p:spPr bwMode="auto">
            <a:xfrm>
              <a:off x="2356155" y="3013215"/>
              <a:ext cx="53879" cy="191272"/>
            </a:xfrm>
            <a:custGeom>
              <a:avLst/>
              <a:gdLst>
                <a:gd name="T0" fmla="*/ 38 w 40"/>
                <a:gd name="T1" fmla="*/ 12 h 142"/>
                <a:gd name="T2" fmla="*/ 40 w 40"/>
                <a:gd name="T3" fmla="*/ 135 h 142"/>
                <a:gd name="T4" fmla="*/ 40 w 40"/>
                <a:gd name="T5" fmla="*/ 135 h 142"/>
                <a:gd name="T6" fmla="*/ 39 w 40"/>
                <a:gd name="T7" fmla="*/ 138 h 142"/>
                <a:gd name="T8" fmla="*/ 38 w 40"/>
                <a:gd name="T9" fmla="*/ 140 h 142"/>
                <a:gd name="T10" fmla="*/ 36 w 40"/>
                <a:gd name="T11" fmla="*/ 142 h 142"/>
                <a:gd name="T12" fmla="*/ 34 w 40"/>
                <a:gd name="T13" fmla="*/ 142 h 142"/>
                <a:gd name="T14" fmla="*/ 9 w 40"/>
                <a:gd name="T15" fmla="*/ 142 h 142"/>
                <a:gd name="T16" fmla="*/ 9 w 40"/>
                <a:gd name="T17" fmla="*/ 142 h 142"/>
                <a:gd name="T18" fmla="*/ 7 w 40"/>
                <a:gd name="T19" fmla="*/ 142 h 142"/>
                <a:gd name="T20" fmla="*/ 5 w 40"/>
                <a:gd name="T21" fmla="*/ 140 h 142"/>
                <a:gd name="T22" fmla="*/ 3 w 40"/>
                <a:gd name="T23" fmla="*/ 139 h 142"/>
                <a:gd name="T24" fmla="*/ 3 w 40"/>
                <a:gd name="T25" fmla="*/ 136 h 142"/>
                <a:gd name="T26" fmla="*/ 0 w 40"/>
                <a:gd name="T27" fmla="*/ 13 h 142"/>
                <a:gd name="T28" fmla="*/ 0 w 40"/>
                <a:gd name="T29" fmla="*/ 13 h 142"/>
                <a:gd name="T30" fmla="*/ 1 w 40"/>
                <a:gd name="T31" fmla="*/ 8 h 142"/>
                <a:gd name="T32" fmla="*/ 4 w 40"/>
                <a:gd name="T33" fmla="*/ 4 h 142"/>
                <a:gd name="T34" fmla="*/ 7 w 40"/>
                <a:gd name="T35" fmla="*/ 1 h 142"/>
                <a:gd name="T36" fmla="*/ 9 w 40"/>
                <a:gd name="T37" fmla="*/ 1 h 142"/>
                <a:gd name="T38" fmla="*/ 27 w 40"/>
                <a:gd name="T39" fmla="*/ 0 h 142"/>
                <a:gd name="T40" fmla="*/ 27 w 40"/>
                <a:gd name="T41" fmla="*/ 0 h 142"/>
                <a:gd name="T42" fmla="*/ 30 w 40"/>
                <a:gd name="T43" fmla="*/ 1 h 142"/>
                <a:gd name="T44" fmla="*/ 32 w 40"/>
                <a:gd name="T45" fmla="*/ 4 h 142"/>
                <a:gd name="T46" fmla="*/ 36 w 40"/>
                <a:gd name="T47" fmla="*/ 7 h 142"/>
                <a:gd name="T48" fmla="*/ 38 w 40"/>
                <a:gd name="T49" fmla="*/ 12 h 142"/>
                <a:gd name="T50" fmla="*/ 38 w 40"/>
                <a:gd name="T51" fmla="*/ 1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0" h="142">
                  <a:moveTo>
                    <a:pt x="38" y="12"/>
                  </a:moveTo>
                  <a:lnTo>
                    <a:pt x="40" y="135"/>
                  </a:lnTo>
                  <a:lnTo>
                    <a:pt x="40" y="135"/>
                  </a:lnTo>
                  <a:lnTo>
                    <a:pt x="39" y="138"/>
                  </a:lnTo>
                  <a:lnTo>
                    <a:pt x="38" y="140"/>
                  </a:lnTo>
                  <a:lnTo>
                    <a:pt x="36" y="142"/>
                  </a:lnTo>
                  <a:lnTo>
                    <a:pt x="34" y="142"/>
                  </a:lnTo>
                  <a:lnTo>
                    <a:pt x="9" y="142"/>
                  </a:lnTo>
                  <a:lnTo>
                    <a:pt x="9" y="142"/>
                  </a:lnTo>
                  <a:lnTo>
                    <a:pt x="7" y="142"/>
                  </a:lnTo>
                  <a:lnTo>
                    <a:pt x="5" y="140"/>
                  </a:lnTo>
                  <a:lnTo>
                    <a:pt x="3" y="139"/>
                  </a:lnTo>
                  <a:lnTo>
                    <a:pt x="3" y="136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1" y="8"/>
                  </a:lnTo>
                  <a:lnTo>
                    <a:pt x="4" y="4"/>
                  </a:lnTo>
                  <a:lnTo>
                    <a:pt x="7" y="1"/>
                  </a:lnTo>
                  <a:lnTo>
                    <a:pt x="9" y="1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30" y="1"/>
                  </a:lnTo>
                  <a:lnTo>
                    <a:pt x="32" y="4"/>
                  </a:lnTo>
                  <a:lnTo>
                    <a:pt x="36" y="7"/>
                  </a:lnTo>
                  <a:lnTo>
                    <a:pt x="38" y="12"/>
                  </a:lnTo>
                  <a:lnTo>
                    <a:pt x="38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2" name="Freeform 338"/>
            <p:cNvSpPr/>
            <p:nvPr/>
          </p:nvSpPr>
          <p:spPr bwMode="auto">
            <a:xfrm>
              <a:off x="2348073" y="3029379"/>
              <a:ext cx="67349" cy="167026"/>
            </a:xfrm>
            <a:custGeom>
              <a:avLst/>
              <a:gdLst>
                <a:gd name="T0" fmla="*/ 48 w 50"/>
                <a:gd name="T1" fmla="*/ 4 h 124"/>
                <a:gd name="T2" fmla="*/ 50 w 50"/>
                <a:gd name="T3" fmla="*/ 119 h 124"/>
                <a:gd name="T4" fmla="*/ 50 w 50"/>
                <a:gd name="T5" fmla="*/ 119 h 124"/>
                <a:gd name="T6" fmla="*/ 49 w 50"/>
                <a:gd name="T7" fmla="*/ 122 h 124"/>
                <a:gd name="T8" fmla="*/ 46 w 50"/>
                <a:gd name="T9" fmla="*/ 123 h 124"/>
                <a:gd name="T10" fmla="*/ 9 w 50"/>
                <a:gd name="T11" fmla="*/ 124 h 124"/>
                <a:gd name="T12" fmla="*/ 9 w 50"/>
                <a:gd name="T13" fmla="*/ 124 h 124"/>
                <a:gd name="T14" fmla="*/ 4 w 50"/>
                <a:gd name="T15" fmla="*/ 123 h 124"/>
                <a:gd name="T16" fmla="*/ 3 w 50"/>
                <a:gd name="T17" fmla="*/ 120 h 124"/>
                <a:gd name="T18" fmla="*/ 0 w 50"/>
                <a:gd name="T19" fmla="*/ 5 h 124"/>
                <a:gd name="T20" fmla="*/ 0 w 50"/>
                <a:gd name="T21" fmla="*/ 5 h 124"/>
                <a:gd name="T22" fmla="*/ 2 w 50"/>
                <a:gd name="T23" fmla="*/ 3 h 124"/>
                <a:gd name="T24" fmla="*/ 6 w 50"/>
                <a:gd name="T25" fmla="*/ 1 h 124"/>
                <a:gd name="T26" fmla="*/ 44 w 50"/>
                <a:gd name="T27" fmla="*/ 0 h 124"/>
                <a:gd name="T28" fmla="*/ 44 w 50"/>
                <a:gd name="T29" fmla="*/ 0 h 124"/>
                <a:gd name="T30" fmla="*/ 46 w 50"/>
                <a:gd name="T31" fmla="*/ 1 h 124"/>
                <a:gd name="T32" fmla="*/ 48 w 50"/>
                <a:gd name="T33" fmla="*/ 4 h 124"/>
                <a:gd name="T34" fmla="*/ 48 w 50"/>
                <a:gd name="T35" fmla="*/ 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0" h="124">
                  <a:moveTo>
                    <a:pt x="48" y="4"/>
                  </a:moveTo>
                  <a:lnTo>
                    <a:pt x="50" y="119"/>
                  </a:lnTo>
                  <a:lnTo>
                    <a:pt x="50" y="119"/>
                  </a:lnTo>
                  <a:lnTo>
                    <a:pt x="49" y="122"/>
                  </a:lnTo>
                  <a:lnTo>
                    <a:pt x="46" y="123"/>
                  </a:lnTo>
                  <a:lnTo>
                    <a:pt x="9" y="124"/>
                  </a:lnTo>
                  <a:lnTo>
                    <a:pt x="9" y="124"/>
                  </a:lnTo>
                  <a:lnTo>
                    <a:pt x="4" y="123"/>
                  </a:lnTo>
                  <a:lnTo>
                    <a:pt x="3" y="1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3"/>
                  </a:lnTo>
                  <a:lnTo>
                    <a:pt x="6" y="1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6" y="1"/>
                  </a:lnTo>
                  <a:lnTo>
                    <a:pt x="48" y="4"/>
                  </a:lnTo>
                  <a:lnTo>
                    <a:pt x="48" y="4"/>
                  </a:lnTo>
                  <a:close/>
                </a:path>
              </a:pathLst>
            </a:custGeom>
            <a:solidFill>
              <a:srgbClr val="EC64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3" name="Freeform 339"/>
            <p:cNvSpPr/>
            <p:nvPr/>
          </p:nvSpPr>
          <p:spPr bwMode="auto">
            <a:xfrm>
              <a:off x="2348073" y="3038808"/>
              <a:ext cx="67349" cy="148168"/>
            </a:xfrm>
            <a:custGeom>
              <a:avLst/>
              <a:gdLst>
                <a:gd name="T0" fmla="*/ 48 w 50"/>
                <a:gd name="T1" fmla="*/ 0 h 110"/>
                <a:gd name="T2" fmla="*/ 50 w 50"/>
                <a:gd name="T3" fmla="*/ 109 h 110"/>
                <a:gd name="T4" fmla="*/ 3 w 50"/>
                <a:gd name="T5" fmla="*/ 110 h 110"/>
                <a:gd name="T6" fmla="*/ 0 w 50"/>
                <a:gd name="T7" fmla="*/ 1 h 110"/>
                <a:gd name="T8" fmla="*/ 48 w 50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10">
                  <a:moveTo>
                    <a:pt x="48" y="0"/>
                  </a:moveTo>
                  <a:lnTo>
                    <a:pt x="50" y="109"/>
                  </a:lnTo>
                  <a:lnTo>
                    <a:pt x="3" y="110"/>
                  </a:lnTo>
                  <a:lnTo>
                    <a:pt x="0" y="1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FAB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4" name="Freeform 340"/>
            <p:cNvSpPr/>
            <p:nvPr/>
          </p:nvSpPr>
          <p:spPr bwMode="auto">
            <a:xfrm>
              <a:off x="2345379" y="2882557"/>
              <a:ext cx="64655" cy="70043"/>
            </a:xfrm>
            <a:custGeom>
              <a:avLst/>
              <a:gdLst>
                <a:gd name="T0" fmla="*/ 47 w 48"/>
                <a:gd name="T1" fmla="*/ 4 h 52"/>
                <a:gd name="T2" fmla="*/ 48 w 48"/>
                <a:gd name="T3" fmla="*/ 47 h 52"/>
                <a:gd name="T4" fmla="*/ 48 w 48"/>
                <a:gd name="T5" fmla="*/ 47 h 52"/>
                <a:gd name="T6" fmla="*/ 47 w 48"/>
                <a:gd name="T7" fmla="*/ 50 h 52"/>
                <a:gd name="T8" fmla="*/ 44 w 48"/>
                <a:gd name="T9" fmla="*/ 51 h 52"/>
                <a:gd name="T10" fmla="*/ 6 w 48"/>
                <a:gd name="T11" fmla="*/ 52 h 52"/>
                <a:gd name="T12" fmla="*/ 6 w 48"/>
                <a:gd name="T13" fmla="*/ 52 h 52"/>
                <a:gd name="T14" fmla="*/ 2 w 48"/>
                <a:gd name="T15" fmla="*/ 51 h 52"/>
                <a:gd name="T16" fmla="*/ 1 w 48"/>
                <a:gd name="T17" fmla="*/ 47 h 52"/>
                <a:gd name="T18" fmla="*/ 0 w 48"/>
                <a:gd name="T19" fmla="*/ 5 h 52"/>
                <a:gd name="T20" fmla="*/ 0 w 48"/>
                <a:gd name="T21" fmla="*/ 5 h 52"/>
                <a:gd name="T22" fmla="*/ 1 w 48"/>
                <a:gd name="T23" fmla="*/ 2 h 52"/>
                <a:gd name="T24" fmla="*/ 5 w 48"/>
                <a:gd name="T25" fmla="*/ 1 h 52"/>
                <a:gd name="T26" fmla="*/ 43 w 48"/>
                <a:gd name="T27" fmla="*/ 0 h 52"/>
                <a:gd name="T28" fmla="*/ 43 w 48"/>
                <a:gd name="T29" fmla="*/ 0 h 52"/>
                <a:gd name="T30" fmla="*/ 46 w 48"/>
                <a:gd name="T31" fmla="*/ 1 h 52"/>
                <a:gd name="T32" fmla="*/ 47 w 48"/>
                <a:gd name="T33" fmla="*/ 4 h 52"/>
                <a:gd name="T34" fmla="*/ 47 w 48"/>
                <a:gd name="T35" fmla="*/ 4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8" h="52">
                  <a:moveTo>
                    <a:pt x="47" y="4"/>
                  </a:moveTo>
                  <a:lnTo>
                    <a:pt x="48" y="47"/>
                  </a:lnTo>
                  <a:lnTo>
                    <a:pt x="48" y="47"/>
                  </a:lnTo>
                  <a:lnTo>
                    <a:pt x="47" y="50"/>
                  </a:lnTo>
                  <a:lnTo>
                    <a:pt x="44" y="51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2" y="51"/>
                  </a:lnTo>
                  <a:lnTo>
                    <a:pt x="1" y="47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2"/>
                  </a:lnTo>
                  <a:lnTo>
                    <a:pt x="5" y="1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46" y="1"/>
                  </a:lnTo>
                  <a:lnTo>
                    <a:pt x="47" y="4"/>
                  </a:lnTo>
                  <a:lnTo>
                    <a:pt x="47" y="4"/>
                  </a:lnTo>
                  <a:close/>
                </a:path>
              </a:pathLst>
            </a:custGeom>
            <a:solidFill>
              <a:srgbClr val="EC64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5" name="Freeform 341"/>
            <p:cNvSpPr/>
            <p:nvPr/>
          </p:nvSpPr>
          <p:spPr bwMode="auto">
            <a:xfrm>
              <a:off x="2352113" y="2877169"/>
              <a:ext cx="52533" cy="64655"/>
            </a:xfrm>
            <a:custGeom>
              <a:avLst/>
              <a:gdLst>
                <a:gd name="T0" fmla="*/ 39 w 39"/>
                <a:gd name="T1" fmla="*/ 44 h 48"/>
                <a:gd name="T2" fmla="*/ 38 w 39"/>
                <a:gd name="T3" fmla="*/ 4 h 48"/>
                <a:gd name="T4" fmla="*/ 38 w 39"/>
                <a:gd name="T5" fmla="*/ 4 h 48"/>
                <a:gd name="T6" fmla="*/ 37 w 39"/>
                <a:gd name="T7" fmla="*/ 1 h 48"/>
                <a:gd name="T8" fmla="*/ 34 w 39"/>
                <a:gd name="T9" fmla="*/ 0 h 48"/>
                <a:gd name="T10" fmla="*/ 3 w 39"/>
                <a:gd name="T11" fmla="*/ 1 h 48"/>
                <a:gd name="T12" fmla="*/ 3 w 39"/>
                <a:gd name="T13" fmla="*/ 1 h 48"/>
                <a:gd name="T14" fmla="*/ 1 w 39"/>
                <a:gd name="T15" fmla="*/ 2 h 48"/>
                <a:gd name="T16" fmla="*/ 0 w 39"/>
                <a:gd name="T17" fmla="*/ 4 h 48"/>
                <a:gd name="T18" fmla="*/ 1 w 39"/>
                <a:gd name="T19" fmla="*/ 46 h 48"/>
                <a:gd name="T20" fmla="*/ 1 w 39"/>
                <a:gd name="T21" fmla="*/ 46 h 48"/>
                <a:gd name="T22" fmla="*/ 1 w 39"/>
                <a:gd name="T23" fmla="*/ 47 h 48"/>
                <a:gd name="T24" fmla="*/ 4 w 39"/>
                <a:gd name="T25" fmla="*/ 48 h 48"/>
                <a:gd name="T26" fmla="*/ 35 w 39"/>
                <a:gd name="T27" fmla="*/ 48 h 48"/>
                <a:gd name="T28" fmla="*/ 35 w 39"/>
                <a:gd name="T29" fmla="*/ 48 h 48"/>
                <a:gd name="T30" fmla="*/ 38 w 39"/>
                <a:gd name="T31" fmla="*/ 47 h 48"/>
                <a:gd name="T32" fmla="*/ 39 w 39"/>
                <a:gd name="T33" fmla="*/ 44 h 48"/>
                <a:gd name="T34" fmla="*/ 39 w 39"/>
                <a:gd name="T35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48">
                  <a:moveTo>
                    <a:pt x="39" y="44"/>
                  </a:moveTo>
                  <a:lnTo>
                    <a:pt x="38" y="4"/>
                  </a:lnTo>
                  <a:lnTo>
                    <a:pt x="38" y="4"/>
                  </a:lnTo>
                  <a:lnTo>
                    <a:pt x="37" y="1"/>
                  </a:lnTo>
                  <a:lnTo>
                    <a:pt x="34" y="0"/>
                  </a:lnTo>
                  <a:lnTo>
                    <a:pt x="3" y="1"/>
                  </a:lnTo>
                  <a:lnTo>
                    <a:pt x="3" y="1"/>
                  </a:lnTo>
                  <a:lnTo>
                    <a:pt x="1" y="2"/>
                  </a:lnTo>
                  <a:lnTo>
                    <a:pt x="0" y="4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4" y="48"/>
                  </a:lnTo>
                  <a:lnTo>
                    <a:pt x="35" y="48"/>
                  </a:lnTo>
                  <a:lnTo>
                    <a:pt x="35" y="48"/>
                  </a:lnTo>
                  <a:lnTo>
                    <a:pt x="38" y="47"/>
                  </a:lnTo>
                  <a:lnTo>
                    <a:pt x="39" y="44"/>
                  </a:lnTo>
                  <a:lnTo>
                    <a:pt x="39" y="44"/>
                  </a:lnTo>
                  <a:close/>
                </a:path>
              </a:pathLst>
            </a:custGeom>
            <a:solidFill>
              <a:srgbClr val="FAB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6" name="Freeform 650"/>
            <p:cNvSpPr/>
            <p:nvPr/>
          </p:nvSpPr>
          <p:spPr bwMode="auto">
            <a:xfrm>
              <a:off x="2539344" y="3533151"/>
              <a:ext cx="227641" cy="289602"/>
            </a:xfrm>
            <a:custGeom>
              <a:avLst/>
              <a:gdLst>
                <a:gd name="T0" fmla="*/ 143 w 169"/>
                <a:gd name="T1" fmla="*/ 30 h 215"/>
                <a:gd name="T2" fmla="*/ 122 w 169"/>
                <a:gd name="T3" fmla="*/ 62 h 215"/>
                <a:gd name="T4" fmla="*/ 110 w 169"/>
                <a:gd name="T5" fmla="*/ 78 h 215"/>
                <a:gd name="T6" fmla="*/ 108 w 169"/>
                <a:gd name="T7" fmla="*/ 77 h 215"/>
                <a:gd name="T8" fmla="*/ 116 w 169"/>
                <a:gd name="T9" fmla="*/ 36 h 215"/>
                <a:gd name="T10" fmla="*/ 119 w 169"/>
                <a:gd name="T11" fmla="*/ 16 h 215"/>
                <a:gd name="T12" fmla="*/ 118 w 169"/>
                <a:gd name="T13" fmla="*/ 8 h 215"/>
                <a:gd name="T14" fmla="*/ 114 w 169"/>
                <a:gd name="T15" fmla="*/ 3 h 215"/>
                <a:gd name="T16" fmla="*/ 108 w 169"/>
                <a:gd name="T17" fmla="*/ 0 h 215"/>
                <a:gd name="T18" fmla="*/ 103 w 169"/>
                <a:gd name="T19" fmla="*/ 1 h 215"/>
                <a:gd name="T20" fmla="*/ 97 w 169"/>
                <a:gd name="T21" fmla="*/ 4 h 215"/>
                <a:gd name="T22" fmla="*/ 91 w 169"/>
                <a:gd name="T23" fmla="*/ 18 h 215"/>
                <a:gd name="T24" fmla="*/ 88 w 169"/>
                <a:gd name="T25" fmla="*/ 27 h 215"/>
                <a:gd name="T26" fmla="*/ 77 w 169"/>
                <a:gd name="T27" fmla="*/ 59 h 215"/>
                <a:gd name="T28" fmla="*/ 72 w 169"/>
                <a:gd name="T29" fmla="*/ 69 h 215"/>
                <a:gd name="T30" fmla="*/ 73 w 169"/>
                <a:gd name="T31" fmla="*/ 58 h 215"/>
                <a:gd name="T32" fmla="*/ 76 w 169"/>
                <a:gd name="T33" fmla="*/ 35 h 215"/>
                <a:gd name="T34" fmla="*/ 74 w 169"/>
                <a:gd name="T35" fmla="*/ 20 h 215"/>
                <a:gd name="T36" fmla="*/ 70 w 169"/>
                <a:gd name="T37" fmla="*/ 13 h 215"/>
                <a:gd name="T38" fmla="*/ 64 w 169"/>
                <a:gd name="T39" fmla="*/ 13 h 215"/>
                <a:gd name="T40" fmla="*/ 60 w 169"/>
                <a:gd name="T41" fmla="*/ 15 h 215"/>
                <a:gd name="T42" fmla="*/ 53 w 169"/>
                <a:gd name="T43" fmla="*/ 28 h 215"/>
                <a:gd name="T44" fmla="*/ 34 w 169"/>
                <a:gd name="T45" fmla="*/ 92 h 215"/>
                <a:gd name="T46" fmla="*/ 24 w 169"/>
                <a:gd name="T47" fmla="*/ 115 h 215"/>
                <a:gd name="T48" fmla="*/ 8 w 169"/>
                <a:gd name="T49" fmla="*/ 154 h 215"/>
                <a:gd name="T50" fmla="*/ 0 w 169"/>
                <a:gd name="T51" fmla="*/ 178 h 215"/>
                <a:gd name="T52" fmla="*/ 24 w 169"/>
                <a:gd name="T53" fmla="*/ 196 h 215"/>
                <a:gd name="T54" fmla="*/ 47 w 169"/>
                <a:gd name="T55" fmla="*/ 215 h 215"/>
                <a:gd name="T56" fmla="*/ 56 w 169"/>
                <a:gd name="T57" fmla="*/ 208 h 215"/>
                <a:gd name="T58" fmla="*/ 93 w 169"/>
                <a:gd name="T59" fmla="*/ 189 h 215"/>
                <a:gd name="T60" fmla="*/ 126 w 169"/>
                <a:gd name="T61" fmla="*/ 175 h 215"/>
                <a:gd name="T62" fmla="*/ 158 w 169"/>
                <a:gd name="T63" fmla="*/ 167 h 215"/>
                <a:gd name="T64" fmla="*/ 159 w 169"/>
                <a:gd name="T65" fmla="*/ 162 h 215"/>
                <a:gd name="T66" fmla="*/ 161 w 169"/>
                <a:gd name="T67" fmla="*/ 153 h 215"/>
                <a:gd name="T68" fmla="*/ 154 w 169"/>
                <a:gd name="T69" fmla="*/ 143 h 215"/>
                <a:gd name="T70" fmla="*/ 138 w 169"/>
                <a:gd name="T71" fmla="*/ 142 h 215"/>
                <a:gd name="T72" fmla="*/ 124 w 169"/>
                <a:gd name="T73" fmla="*/ 143 h 215"/>
                <a:gd name="T74" fmla="*/ 110 w 169"/>
                <a:gd name="T75" fmla="*/ 148 h 215"/>
                <a:gd name="T76" fmla="*/ 105 w 169"/>
                <a:gd name="T77" fmla="*/ 151 h 215"/>
                <a:gd name="T78" fmla="*/ 154 w 169"/>
                <a:gd name="T79" fmla="*/ 73 h 215"/>
                <a:gd name="T80" fmla="*/ 168 w 169"/>
                <a:gd name="T81" fmla="*/ 40 h 215"/>
                <a:gd name="T82" fmla="*/ 169 w 169"/>
                <a:gd name="T83" fmla="*/ 28 h 215"/>
                <a:gd name="T84" fmla="*/ 166 w 169"/>
                <a:gd name="T85" fmla="*/ 22 h 215"/>
                <a:gd name="T86" fmla="*/ 162 w 169"/>
                <a:gd name="T87" fmla="*/ 18 h 215"/>
                <a:gd name="T88" fmla="*/ 157 w 169"/>
                <a:gd name="T89" fmla="*/ 18 h 215"/>
                <a:gd name="T90" fmla="*/ 150 w 169"/>
                <a:gd name="T91" fmla="*/ 22 h 215"/>
                <a:gd name="T92" fmla="*/ 143 w 169"/>
                <a:gd name="T93" fmla="*/ 3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9" h="215">
                  <a:moveTo>
                    <a:pt x="143" y="30"/>
                  </a:moveTo>
                  <a:lnTo>
                    <a:pt x="143" y="30"/>
                  </a:lnTo>
                  <a:lnTo>
                    <a:pt x="134" y="46"/>
                  </a:lnTo>
                  <a:lnTo>
                    <a:pt x="122" y="62"/>
                  </a:lnTo>
                  <a:lnTo>
                    <a:pt x="112" y="76"/>
                  </a:lnTo>
                  <a:lnTo>
                    <a:pt x="110" y="78"/>
                  </a:lnTo>
                  <a:lnTo>
                    <a:pt x="108" y="78"/>
                  </a:lnTo>
                  <a:lnTo>
                    <a:pt x="108" y="77"/>
                  </a:lnTo>
                  <a:lnTo>
                    <a:pt x="108" y="77"/>
                  </a:lnTo>
                  <a:lnTo>
                    <a:pt x="116" y="36"/>
                  </a:lnTo>
                  <a:lnTo>
                    <a:pt x="119" y="16"/>
                  </a:lnTo>
                  <a:lnTo>
                    <a:pt x="119" y="16"/>
                  </a:lnTo>
                  <a:lnTo>
                    <a:pt x="119" y="12"/>
                  </a:lnTo>
                  <a:lnTo>
                    <a:pt x="118" y="8"/>
                  </a:lnTo>
                  <a:lnTo>
                    <a:pt x="116" y="4"/>
                  </a:lnTo>
                  <a:lnTo>
                    <a:pt x="114" y="3"/>
                  </a:lnTo>
                  <a:lnTo>
                    <a:pt x="111" y="0"/>
                  </a:lnTo>
                  <a:lnTo>
                    <a:pt x="108" y="0"/>
                  </a:lnTo>
                  <a:lnTo>
                    <a:pt x="105" y="0"/>
                  </a:lnTo>
                  <a:lnTo>
                    <a:pt x="103" y="1"/>
                  </a:lnTo>
                  <a:lnTo>
                    <a:pt x="103" y="1"/>
                  </a:lnTo>
                  <a:lnTo>
                    <a:pt x="97" y="4"/>
                  </a:lnTo>
                  <a:lnTo>
                    <a:pt x="93" y="9"/>
                  </a:lnTo>
                  <a:lnTo>
                    <a:pt x="91" y="18"/>
                  </a:lnTo>
                  <a:lnTo>
                    <a:pt x="88" y="27"/>
                  </a:lnTo>
                  <a:lnTo>
                    <a:pt x="88" y="27"/>
                  </a:lnTo>
                  <a:lnTo>
                    <a:pt x="83" y="47"/>
                  </a:lnTo>
                  <a:lnTo>
                    <a:pt x="77" y="59"/>
                  </a:lnTo>
                  <a:lnTo>
                    <a:pt x="73" y="66"/>
                  </a:lnTo>
                  <a:lnTo>
                    <a:pt x="72" y="69"/>
                  </a:lnTo>
                  <a:lnTo>
                    <a:pt x="72" y="69"/>
                  </a:lnTo>
                  <a:lnTo>
                    <a:pt x="73" y="58"/>
                  </a:lnTo>
                  <a:lnTo>
                    <a:pt x="74" y="47"/>
                  </a:lnTo>
                  <a:lnTo>
                    <a:pt x="76" y="35"/>
                  </a:lnTo>
                  <a:lnTo>
                    <a:pt x="74" y="24"/>
                  </a:lnTo>
                  <a:lnTo>
                    <a:pt x="74" y="20"/>
                  </a:lnTo>
                  <a:lnTo>
                    <a:pt x="73" y="16"/>
                  </a:lnTo>
                  <a:lnTo>
                    <a:pt x="70" y="13"/>
                  </a:lnTo>
                  <a:lnTo>
                    <a:pt x="68" y="12"/>
                  </a:lnTo>
                  <a:lnTo>
                    <a:pt x="64" y="13"/>
                  </a:lnTo>
                  <a:lnTo>
                    <a:pt x="60" y="15"/>
                  </a:lnTo>
                  <a:lnTo>
                    <a:pt x="60" y="15"/>
                  </a:lnTo>
                  <a:lnTo>
                    <a:pt x="57" y="20"/>
                  </a:lnTo>
                  <a:lnTo>
                    <a:pt x="53" y="28"/>
                  </a:lnTo>
                  <a:lnTo>
                    <a:pt x="45" y="55"/>
                  </a:lnTo>
                  <a:lnTo>
                    <a:pt x="34" y="92"/>
                  </a:lnTo>
                  <a:lnTo>
                    <a:pt x="34" y="92"/>
                  </a:lnTo>
                  <a:lnTo>
                    <a:pt x="24" y="115"/>
                  </a:lnTo>
                  <a:lnTo>
                    <a:pt x="16" y="135"/>
                  </a:lnTo>
                  <a:lnTo>
                    <a:pt x="8" y="154"/>
                  </a:lnTo>
                  <a:lnTo>
                    <a:pt x="0" y="178"/>
                  </a:lnTo>
                  <a:lnTo>
                    <a:pt x="0" y="178"/>
                  </a:lnTo>
                  <a:lnTo>
                    <a:pt x="12" y="186"/>
                  </a:lnTo>
                  <a:lnTo>
                    <a:pt x="24" y="196"/>
                  </a:lnTo>
                  <a:lnTo>
                    <a:pt x="47" y="215"/>
                  </a:lnTo>
                  <a:lnTo>
                    <a:pt x="47" y="215"/>
                  </a:lnTo>
                  <a:lnTo>
                    <a:pt x="56" y="208"/>
                  </a:lnTo>
                  <a:lnTo>
                    <a:pt x="56" y="208"/>
                  </a:lnTo>
                  <a:lnTo>
                    <a:pt x="66" y="202"/>
                  </a:lnTo>
                  <a:lnTo>
                    <a:pt x="93" y="189"/>
                  </a:lnTo>
                  <a:lnTo>
                    <a:pt x="110" y="182"/>
                  </a:lnTo>
                  <a:lnTo>
                    <a:pt x="126" y="175"/>
                  </a:lnTo>
                  <a:lnTo>
                    <a:pt x="143" y="170"/>
                  </a:lnTo>
                  <a:lnTo>
                    <a:pt x="158" y="167"/>
                  </a:lnTo>
                  <a:lnTo>
                    <a:pt x="158" y="167"/>
                  </a:lnTo>
                  <a:lnTo>
                    <a:pt x="159" y="162"/>
                  </a:lnTo>
                  <a:lnTo>
                    <a:pt x="161" y="158"/>
                  </a:lnTo>
                  <a:lnTo>
                    <a:pt x="161" y="153"/>
                  </a:lnTo>
                  <a:lnTo>
                    <a:pt x="158" y="148"/>
                  </a:lnTo>
                  <a:lnTo>
                    <a:pt x="154" y="143"/>
                  </a:lnTo>
                  <a:lnTo>
                    <a:pt x="147" y="142"/>
                  </a:lnTo>
                  <a:lnTo>
                    <a:pt x="138" y="142"/>
                  </a:lnTo>
                  <a:lnTo>
                    <a:pt x="138" y="142"/>
                  </a:lnTo>
                  <a:lnTo>
                    <a:pt x="124" y="143"/>
                  </a:lnTo>
                  <a:lnTo>
                    <a:pt x="115" y="146"/>
                  </a:lnTo>
                  <a:lnTo>
                    <a:pt x="110" y="148"/>
                  </a:lnTo>
                  <a:lnTo>
                    <a:pt x="105" y="151"/>
                  </a:lnTo>
                  <a:lnTo>
                    <a:pt x="105" y="151"/>
                  </a:lnTo>
                  <a:lnTo>
                    <a:pt x="154" y="73"/>
                  </a:lnTo>
                  <a:lnTo>
                    <a:pt x="154" y="73"/>
                  </a:lnTo>
                  <a:lnTo>
                    <a:pt x="164" y="54"/>
                  </a:lnTo>
                  <a:lnTo>
                    <a:pt x="168" y="40"/>
                  </a:lnTo>
                  <a:lnTo>
                    <a:pt x="169" y="34"/>
                  </a:lnTo>
                  <a:lnTo>
                    <a:pt x="169" y="28"/>
                  </a:lnTo>
                  <a:lnTo>
                    <a:pt x="168" y="24"/>
                  </a:lnTo>
                  <a:lnTo>
                    <a:pt x="166" y="22"/>
                  </a:lnTo>
                  <a:lnTo>
                    <a:pt x="165" y="19"/>
                  </a:lnTo>
                  <a:lnTo>
                    <a:pt x="162" y="18"/>
                  </a:lnTo>
                  <a:lnTo>
                    <a:pt x="159" y="18"/>
                  </a:lnTo>
                  <a:lnTo>
                    <a:pt x="157" y="18"/>
                  </a:lnTo>
                  <a:lnTo>
                    <a:pt x="153" y="19"/>
                  </a:lnTo>
                  <a:lnTo>
                    <a:pt x="150" y="22"/>
                  </a:lnTo>
                  <a:lnTo>
                    <a:pt x="143" y="30"/>
                  </a:lnTo>
                  <a:lnTo>
                    <a:pt x="143" y="30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7" name="Freeform 651"/>
            <p:cNvSpPr/>
            <p:nvPr/>
          </p:nvSpPr>
          <p:spPr bwMode="auto">
            <a:xfrm>
              <a:off x="2578407" y="4132559"/>
              <a:ext cx="766434" cy="490302"/>
            </a:xfrm>
            <a:custGeom>
              <a:avLst/>
              <a:gdLst>
                <a:gd name="T0" fmla="*/ 0 w 569"/>
                <a:gd name="T1" fmla="*/ 103 h 364"/>
                <a:gd name="T2" fmla="*/ 139 w 569"/>
                <a:gd name="T3" fmla="*/ 0 h 364"/>
                <a:gd name="T4" fmla="*/ 569 w 569"/>
                <a:gd name="T5" fmla="*/ 0 h 364"/>
                <a:gd name="T6" fmla="*/ 534 w 569"/>
                <a:gd name="T7" fmla="*/ 362 h 364"/>
                <a:gd name="T8" fmla="*/ 534 w 569"/>
                <a:gd name="T9" fmla="*/ 362 h 364"/>
                <a:gd name="T10" fmla="*/ 522 w 569"/>
                <a:gd name="T11" fmla="*/ 362 h 364"/>
                <a:gd name="T12" fmla="*/ 506 w 569"/>
                <a:gd name="T13" fmla="*/ 364 h 364"/>
                <a:gd name="T14" fmla="*/ 486 w 569"/>
                <a:gd name="T15" fmla="*/ 362 h 364"/>
                <a:gd name="T16" fmla="*/ 460 w 569"/>
                <a:gd name="T17" fmla="*/ 361 h 364"/>
                <a:gd name="T18" fmla="*/ 430 w 569"/>
                <a:gd name="T19" fmla="*/ 357 h 364"/>
                <a:gd name="T20" fmla="*/ 396 w 569"/>
                <a:gd name="T21" fmla="*/ 351 h 364"/>
                <a:gd name="T22" fmla="*/ 359 w 569"/>
                <a:gd name="T23" fmla="*/ 342 h 364"/>
                <a:gd name="T24" fmla="*/ 318 w 569"/>
                <a:gd name="T25" fmla="*/ 330 h 364"/>
                <a:gd name="T26" fmla="*/ 298 w 569"/>
                <a:gd name="T27" fmla="*/ 323 h 364"/>
                <a:gd name="T28" fmla="*/ 276 w 569"/>
                <a:gd name="T29" fmla="*/ 314 h 364"/>
                <a:gd name="T30" fmla="*/ 255 w 569"/>
                <a:gd name="T31" fmla="*/ 304 h 364"/>
                <a:gd name="T32" fmla="*/ 232 w 569"/>
                <a:gd name="T33" fmla="*/ 293 h 364"/>
                <a:gd name="T34" fmla="*/ 209 w 569"/>
                <a:gd name="T35" fmla="*/ 281 h 364"/>
                <a:gd name="T36" fmla="*/ 186 w 569"/>
                <a:gd name="T37" fmla="*/ 268 h 364"/>
                <a:gd name="T38" fmla="*/ 163 w 569"/>
                <a:gd name="T39" fmla="*/ 253 h 364"/>
                <a:gd name="T40" fmla="*/ 140 w 569"/>
                <a:gd name="T41" fmla="*/ 237 h 364"/>
                <a:gd name="T42" fmla="*/ 116 w 569"/>
                <a:gd name="T43" fmla="*/ 218 h 364"/>
                <a:gd name="T44" fmla="*/ 93 w 569"/>
                <a:gd name="T45" fmla="*/ 199 h 364"/>
                <a:gd name="T46" fmla="*/ 70 w 569"/>
                <a:gd name="T47" fmla="*/ 177 h 364"/>
                <a:gd name="T48" fmla="*/ 45 w 569"/>
                <a:gd name="T49" fmla="*/ 154 h 364"/>
                <a:gd name="T50" fmla="*/ 22 w 569"/>
                <a:gd name="T51" fmla="*/ 130 h 364"/>
                <a:gd name="T52" fmla="*/ 0 w 569"/>
                <a:gd name="T53" fmla="*/ 103 h 364"/>
                <a:gd name="T54" fmla="*/ 0 w 569"/>
                <a:gd name="T55" fmla="*/ 103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69" h="364">
                  <a:moveTo>
                    <a:pt x="0" y="103"/>
                  </a:moveTo>
                  <a:lnTo>
                    <a:pt x="139" y="0"/>
                  </a:lnTo>
                  <a:lnTo>
                    <a:pt x="569" y="0"/>
                  </a:lnTo>
                  <a:lnTo>
                    <a:pt x="534" y="362"/>
                  </a:lnTo>
                  <a:lnTo>
                    <a:pt x="534" y="362"/>
                  </a:lnTo>
                  <a:lnTo>
                    <a:pt x="522" y="362"/>
                  </a:lnTo>
                  <a:lnTo>
                    <a:pt x="506" y="364"/>
                  </a:lnTo>
                  <a:lnTo>
                    <a:pt x="486" y="362"/>
                  </a:lnTo>
                  <a:lnTo>
                    <a:pt x="460" y="361"/>
                  </a:lnTo>
                  <a:lnTo>
                    <a:pt x="430" y="357"/>
                  </a:lnTo>
                  <a:lnTo>
                    <a:pt x="396" y="351"/>
                  </a:lnTo>
                  <a:lnTo>
                    <a:pt x="359" y="342"/>
                  </a:lnTo>
                  <a:lnTo>
                    <a:pt x="318" y="330"/>
                  </a:lnTo>
                  <a:lnTo>
                    <a:pt x="298" y="323"/>
                  </a:lnTo>
                  <a:lnTo>
                    <a:pt x="276" y="314"/>
                  </a:lnTo>
                  <a:lnTo>
                    <a:pt x="255" y="304"/>
                  </a:lnTo>
                  <a:lnTo>
                    <a:pt x="232" y="293"/>
                  </a:lnTo>
                  <a:lnTo>
                    <a:pt x="209" y="281"/>
                  </a:lnTo>
                  <a:lnTo>
                    <a:pt x="186" y="268"/>
                  </a:lnTo>
                  <a:lnTo>
                    <a:pt x="163" y="253"/>
                  </a:lnTo>
                  <a:lnTo>
                    <a:pt x="140" y="237"/>
                  </a:lnTo>
                  <a:lnTo>
                    <a:pt x="116" y="218"/>
                  </a:lnTo>
                  <a:lnTo>
                    <a:pt x="93" y="199"/>
                  </a:lnTo>
                  <a:lnTo>
                    <a:pt x="70" y="177"/>
                  </a:lnTo>
                  <a:lnTo>
                    <a:pt x="45" y="154"/>
                  </a:lnTo>
                  <a:lnTo>
                    <a:pt x="22" y="130"/>
                  </a:lnTo>
                  <a:lnTo>
                    <a:pt x="0" y="103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584B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8" name="Freeform 652"/>
            <p:cNvSpPr/>
            <p:nvPr/>
          </p:nvSpPr>
          <p:spPr bwMode="auto">
            <a:xfrm>
              <a:off x="2256477" y="3725769"/>
              <a:ext cx="1368536" cy="1158406"/>
            </a:xfrm>
            <a:custGeom>
              <a:avLst/>
              <a:gdLst>
                <a:gd name="T0" fmla="*/ 738 w 1016"/>
                <a:gd name="T1" fmla="*/ 859 h 860"/>
                <a:gd name="T2" fmla="*/ 666 w 1016"/>
                <a:gd name="T3" fmla="*/ 859 h 860"/>
                <a:gd name="T4" fmla="*/ 548 w 1016"/>
                <a:gd name="T5" fmla="*/ 842 h 860"/>
                <a:gd name="T6" fmla="*/ 450 w 1016"/>
                <a:gd name="T7" fmla="*/ 814 h 860"/>
                <a:gd name="T8" fmla="*/ 371 w 1016"/>
                <a:gd name="T9" fmla="*/ 782 h 860"/>
                <a:gd name="T10" fmla="*/ 286 w 1016"/>
                <a:gd name="T11" fmla="*/ 737 h 860"/>
                <a:gd name="T12" fmla="*/ 199 w 1016"/>
                <a:gd name="T13" fmla="*/ 678 h 860"/>
                <a:gd name="T14" fmla="*/ 113 w 1016"/>
                <a:gd name="T15" fmla="*/ 602 h 860"/>
                <a:gd name="T16" fmla="*/ 63 w 1016"/>
                <a:gd name="T17" fmla="*/ 547 h 860"/>
                <a:gd name="T18" fmla="*/ 17 w 1016"/>
                <a:gd name="T19" fmla="*/ 463 h 860"/>
                <a:gd name="T20" fmla="*/ 0 w 1016"/>
                <a:gd name="T21" fmla="*/ 382 h 860"/>
                <a:gd name="T22" fmla="*/ 6 w 1016"/>
                <a:gd name="T23" fmla="*/ 305 h 860"/>
                <a:gd name="T24" fmla="*/ 31 w 1016"/>
                <a:gd name="T25" fmla="*/ 234 h 860"/>
                <a:gd name="T26" fmla="*/ 66 w 1016"/>
                <a:gd name="T27" fmla="*/ 169 h 860"/>
                <a:gd name="T28" fmla="*/ 108 w 1016"/>
                <a:gd name="T29" fmla="*/ 112 h 860"/>
                <a:gd name="T30" fmla="*/ 189 w 1016"/>
                <a:gd name="T31" fmla="*/ 30 h 860"/>
                <a:gd name="T32" fmla="*/ 263 w 1016"/>
                <a:gd name="T33" fmla="*/ 53 h 860"/>
                <a:gd name="T34" fmla="*/ 244 w 1016"/>
                <a:gd name="T35" fmla="*/ 112 h 860"/>
                <a:gd name="T36" fmla="*/ 214 w 1016"/>
                <a:gd name="T37" fmla="*/ 236 h 860"/>
                <a:gd name="T38" fmla="*/ 209 w 1016"/>
                <a:gd name="T39" fmla="*/ 297 h 860"/>
                <a:gd name="T40" fmla="*/ 213 w 1016"/>
                <a:gd name="T41" fmla="*/ 329 h 860"/>
                <a:gd name="T42" fmla="*/ 239 w 1016"/>
                <a:gd name="T43" fmla="*/ 375 h 860"/>
                <a:gd name="T44" fmla="*/ 284 w 1016"/>
                <a:gd name="T45" fmla="*/ 424 h 860"/>
                <a:gd name="T46" fmla="*/ 347 w 1016"/>
                <a:gd name="T47" fmla="*/ 471 h 860"/>
                <a:gd name="T48" fmla="*/ 419 w 1016"/>
                <a:gd name="T49" fmla="*/ 516 h 860"/>
                <a:gd name="T50" fmla="*/ 500 w 1016"/>
                <a:gd name="T51" fmla="*/ 555 h 860"/>
                <a:gd name="T52" fmla="*/ 584 w 1016"/>
                <a:gd name="T53" fmla="*/ 585 h 860"/>
                <a:gd name="T54" fmla="*/ 665 w 1016"/>
                <a:gd name="T55" fmla="*/ 604 h 860"/>
                <a:gd name="T56" fmla="*/ 739 w 1016"/>
                <a:gd name="T57" fmla="*/ 608 h 860"/>
                <a:gd name="T58" fmla="*/ 801 w 1016"/>
                <a:gd name="T59" fmla="*/ 594 h 860"/>
                <a:gd name="T60" fmla="*/ 842 w 1016"/>
                <a:gd name="T61" fmla="*/ 568 h 860"/>
                <a:gd name="T62" fmla="*/ 860 w 1016"/>
                <a:gd name="T63" fmla="*/ 545 h 860"/>
                <a:gd name="T64" fmla="*/ 877 w 1016"/>
                <a:gd name="T65" fmla="*/ 512 h 860"/>
                <a:gd name="T66" fmla="*/ 895 w 1016"/>
                <a:gd name="T67" fmla="*/ 459 h 860"/>
                <a:gd name="T68" fmla="*/ 903 w 1016"/>
                <a:gd name="T69" fmla="*/ 408 h 860"/>
                <a:gd name="T70" fmla="*/ 897 w 1016"/>
                <a:gd name="T71" fmla="*/ 312 h 860"/>
                <a:gd name="T72" fmla="*/ 876 w 1016"/>
                <a:gd name="T73" fmla="*/ 231 h 860"/>
                <a:gd name="T74" fmla="*/ 846 w 1016"/>
                <a:gd name="T75" fmla="*/ 165 h 860"/>
                <a:gd name="T76" fmla="*/ 897 w 1016"/>
                <a:gd name="T77" fmla="*/ 151 h 860"/>
                <a:gd name="T78" fmla="*/ 939 w 1016"/>
                <a:gd name="T79" fmla="*/ 219 h 860"/>
                <a:gd name="T80" fmla="*/ 981 w 1016"/>
                <a:gd name="T81" fmla="*/ 312 h 860"/>
                <a:gd name="T82" fmla="*/ 1008 w 1016"/>
                <a:gd name="T83" fmla="*/ 409 h 860"/>
                <a:gd name="T84" fmla="*/ 1015 w 1016"/>
                <a:gd name="T85" fmla="*/ 474 h 860"/>
                <a:gd name="T86" fmla="*/ 1013 w 1016"/>
                <a:gd name="T87" fmla="*/ 541 h 860"/>
                <a:gd name="T88" fmla="*/ 1000 w 1016"/>
                <a:gd name="T89" fmla="*/ 610 h 860"/>
                <a:gd name="T90" fmla="*/ 984 w 1016"/>
                <a:gd name="T91" fmla="*/ 658 h 860"/>
                <a:gd name="T92" fmla="*/ 932 w 1016"/>
                <a:gd name="T93" fmla="*/ 744 h 860"/>
                <a:gd name="T94" fmla="*/ 874 w 1016"/>
                <a:gd name="T95" fmla="*/ 802 h 860"/>
                <a:gd name="T96" fmla="*/ 820 w 1016"/>
                <a:gd name="T97" fmla="*/ 836 h 860"/>
                <a:gd name="T98" fmla="*/ 777 w 1016"/>
                <a:gd name="T99" fmla="*/ 852 h 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16" h="860">
                  <a:moveTo>
                    <a:pt x="753" y="857"/>
                  </a:moveTo>
                  <a:lnTo>
                    <a:pt x="753" y="857"/>
                  </a:lnTo>
                  <a:lnTo>
                    <a:pt x="738" y="859"/>
                  </a:lnTo>
                  <a:lnTo>
                    <a:pt x="720" y="860"/>
                  </a:lnTo>
                  <a:lnTo>
                    <a:pt x="696" y="860"/>
                  </a:lnTo>
                  <a:lnTo>
                    <a:pt x="666" y="859"/>
                  </a:lnTo>
                  <a:lnTo>
                    <a:pt x="631" y="856"/>
                  </a:lnTo>
                  <a:lnTo>
                    <a:pt x="592" y="851"/>
                  </a:lnTo>
                  <a:lnTo>
                    <a:pt x="548" y="842"/>
                  </a:lnTo>
                  <a:lnTo>
                    <a:pt x="500" y="830"/>
                  </a:lnTo>
                  <a:lnTo>
                    <a:pt x="476" y="822"/>
                  </a:lnTo>
                  <a:lnTo>
                    <a:pt x="450" y="814"/>
                  </a:lnTo>
                  <a:lnTo>
                    <a:pt x="425" y="805"/>
                  </a:lnTo>
                  <a:lnTo>
                    <a:pt x="398" y="794"/>
                  </a:lnTo>
                  <a:lnTo>
                    <a:pt x="371" y="782"/>
                  </a:lnTo>
                  <a:lnTo>
                    <a:pt x="342" y="768"/>
                  </a:lnTo>
                  <a:lnTo>
                    <a:pt x="314" y="753"/>
                  </a:lnTo>
                  <a:lnTo>
                    <a:pt x="286" y="737"/>
                  </a:lnTo>
                  <a:lnTo>
                    <a:pt x="257" y="718"/>
                  </a:lnTo>
                  <a:lnTo>
                    <a:pt x="229" y="699"/>
                  </a:lnTo>
                  <a:lnTo>
                    <a:pt x="199" y="678"/>
                  </a:lnTo>
                  <a:lnTo>
                    <a:pt x="171" y="655"/>
                  </a:lnTo>
                  <a:lnTo>
                    <a:pt x="141" y="629"/>
                  </a:lnTo>
                  <a:lnTo>
                    <a:pt x="113" y="602"/>
                  </a:lnTo>
                  <a:lnTo>
                    <a:pt x="113" y="602"/>
                  </a:lnTo>
                  <a:lnTo>
                    <a:pt x="86" y="575"/>
                  </a:lnTo>
                  <a:lnTo>
                    <a:pt x="63" y="547"/>
                  </a:lnTo>
                  <a:lnTo>
                    <a:pt x="44" y="518"/>
                  </a:lnTo>
                  <a:lnTo>
                    <a:pt x="29" y="491"/>
                  </a:lnTo>
                  <a:lnTo>
                    <a:pt x="17" y="463"/>
                  </a:lnTo>
                  <a:lnTo>
                    <a:pt x="9" y="436"/>
                  </a:lnTo>
                  <a:lnTo>
                    <a:pt x="2" y="409"/>
                  </a:lnTo>
                  <a:lnTo>
                    <a:pt x="0" y="382"/>
                  </a:lnTo>
                  <a:lnTo>
                    <a:pt x="0" y="356"/>
                  </a:lnTo>
                  <a:lnTo>
                    <a:pt x="2" y="331"/>
                  </a:lnTo>
                  <a:lnTo>
                    <a:pt x="6" y="305"/>
                  </a:lnTo>
                  <a:lnTo>
                    <a:pt x="13" y="281"/>
                  </a:lnTo>
                  <a:lnTo>
                    <a:pt x="21" y="257"/>
                  </a:lnTo>
                  <a:lnTo>
                    <a:pt x="31" y="234"/>
                  </a:lnTo>
                  <a:lnTo>
                    <a:pt x="41" y="211"/>
                  </a:lnTo>
                  <a:lnTo>
                    <a:pt x="54" y="189"/>
                  </a:lnTo>
                  <a:lnTo>
                    <a:pt x="66" y="169"/>
                  </a:lnTo>
                  <a:lnTo>
                    <a:pt x="79" y="149"/>
                  </a:lnTo>
                  <a:lnTo>
                    <a:pt x="94" y="130"/>
                  </a:lnTo>
                  <a:lnTo>
                    <a:pt x="108" y="112"/>
                  </a:lnTo>
                  <a:lnTo>
                    <a:pt x="137" y="80"/>
                  </a:lnTo>
                  <a:lnTo>
                    <a:pt x="164" y="53"/>
                  </a:lnTo>
                  <a:lnTo>
                    <a:pt x="189" y="30"/>
                  </a:lnTo>
                  <a:lnTo>
                    <a:pt x="207" y="14"/>
                  </a:lnTo>
                  <a:lnTo>
                    <a:pt x="225" y="0"/>
                  </a:lnTo>
                  <a:lnTo>
                    <a:pt x="263" y="53"/>
                  </a:lnTo>
                  <a:lnTo>
                    <a:pt x="263" y="53"/>
                  </a:lnTo>
                  <a:lnTo>
                    <a:pt x="253" y="81"/>
                  </a:lnTo>
                  <a:lnTo>
                    <a:pt x="244" y="112"/>
                  </a:lnTo>
                  <a:lnTo>
                    <a:pt x="233" y="150"/>
                  </a:lnTo>
                  <a:lnTo>
                    <a:pt x="224" y="192"/>
                  </a:lnTo>
                  <a:lnTo>
                    <a:pt x="214" y="236"/>
                  </a:lnTo>
                  <a:lnTo>
                    <a:pt x="212" y="257"/>
                  </a:lnTo>
                  <a:lnTo>
                    <a:pt x="210" y="278"/>
                  </a:lnTo>
                  <a:lnTo>
                    <a:pt x="209" y="297"/>
                  </a:lnTo>
                  <a:lnTo>
                    <a:pt x="210" y="315"/>
                  </a:lnTo>
                  <a:lnTo>
                    <a:pt x="210" y="315"/>
                  </a:lnTo>
                  <a:lnTo>
                    <a:pt x="213" y="329"/>
                  </a:lnTo>
                  <a:lnTo>
                    <a:pt x="220" y="344"/>
                  </a:lnTo>
                  <a:lnTo>
                    <a:pt x="228" y="361"/>
                  </a:lnTo>
                  <a:lnTo>
                    <a:pt x="239" y="375"/>
                  </a:lnTo>
                  <a:lnTo>
                    <a:pt x="252" y="392"/>
                  </a:lnTo>
                  <a:lnTo>
                    <a:pt x="267" y="408"/>
                  </a:lnTo>
                  <a:lnTo>
                    <a:pt x="284" y="424"/>
                  </a:lnTo>
                  <a:lnTo>
                    <a:pt x="303" y="440"/>
                  </a:lnTo>
                  <a:lnTo>
                    <a:pt x="324" y="456"/>
                  </a:lnTo>
                  <a:lnTo>
                    <a:pt x="347" y="471"/>
                  </a:lnTo>
                  <a:lnTo>
                    <a:pt x="369" y="487"/>
                  </a:lnTo>
                  <a:lnTo>
                    <a:pt x="394" y="502"/>
                  </a:lnTo>
                  <a:lnTo>
                    <a:pt x="419" y="516"/>
                  </a:lnTo>
                  <a:lnTo>
                    <a:pt x="446" y="529"/>
                  </a:lnTo>
                  <a:lnTo>
                    <a:pt x="473" y="543"/>
                  </a:lnTo>
                  <a:lnTo>
                    <a:pt x="500" y="555"/>
                  </a:lnTo>
                  <a:lnTo>
                    <a:pt x="529" y="566"/>
                  </a:lnTo>
                  <a:lnTo>
                    <a:pt x="556" y="577"/>
                  </a:lnTo>
                  <a:lnTo>
                    <a:pt x="584" y="585"/>
                  </a:lnTo>
                  <a:lnTo>
                    <a:pt x="611" y="593"/>
                  </a:lnTo>
                  <a:lnTo>
                    <a:pt x="638" y="598"/>
                  </a:lnTo>
                  <a:lnTo>
                    <a:pt x="665" y="604"/>
                  </a:lnTo>
                  <a:lnTo>
                    <a:pt x="691" y="606"/>
                  </a:lnTo>
                  <a:lnTo>
                    <a:pt x="715" y="608"/>
                  </a:lnTo>
                  <a:lnTo>
                    <a:pt x="739" y="608"/>
                  </a:lnTo>
                  <a:lnTo>
                    <a:pt x="762" y="605"/>
                  </a:lnTo>
                  <a:lnTo>
                    <a:pt x="783" y="601"/>
                  </a:lnTo>
                  <a:lnTo>
                    <a:pt x="801" y="594"/>
                  </a:lnTo>
                  <a:lnTo>
                    <a:pt x="820" y="586"/>
                  </a:lnTo>
                  <a:lnTo>
                    <a:pt x="835" y="575"/>
                  </a:lnTo>
                  <a:lnTo>
                    <a:pt x="842" y="568"/>
                  </a:lnTo>
                  <a:lnTo>
                    <a:pt x="849" y="562"/>
                  </a:lnTo>
                  <a:lnTo>
                    <a:pt x="855" y="554"/>
                  </a:lnTo>
                  <a:lnTo>
                    <a:pt x="860" y="545"/>
                  </a:lnTo>
                  <a:lnTo>
                    <a:pt x="860" y="545"/>
                  </a:lnTo>
                  <a:lnTo>
                    <a:pt x="869" y="528"/>
                  </a:lnTo>
                  <a:lnTo>
                    <a:pt x="877" y="512"/>
                  </a:lnTo>
                  <a:lnTo>
                    <a:pt x="884" y="494"/>
                  </a:lnTo>
                  <a:lnTo>
                    <a:pt x="891" y="477"/>
                  </a:lnTo>
                  <a:lnTo>
                    <a:pt x="895" y="459"/>
                  </a:lnTo>
                  <a:lnTo>
                    <a:pt x="899" y="442"/>
                  </a:lnTo>
                  <a:lnTo>
                    <a:pt x="901" y="425"/>
                  </a:lnTo>
                  <a:lnTo>
                    <a:pt x="903" y="408"/>
                  </a:lnTo>
                  <a:lnTo>
                    <a:pt x="903" y="374"/>
                  </a:lnTo>
                  <a:lnTo>
                    <a:pt x="901" y="343"/>
                  </a:lnTo>
                  <a:lnTo>
                    <a:pt x="897" y="312"/>
                  </a:lnTo>
                  <a:lnTo>
                    <a:pt x="891" y="282"/>
                  </a:lnTo>
                  <a:lnTo>
                    <a:pt x="884" y="255"/>
                  </a:lnTo>
                  <a:lnTo>
                    <a:pt x="876" y="231"/>
                  </a:lnTo>
                  <a:lnTo>
                    <a:pt x="868" y="209"/>
                  </a:lnTo>
                  <a:lnTo>
                    <a:pt x="860" y="190"/>
                  </a:lnTo>
                  <a:lnTo>
                    <a:pt x="846" y="165"/>
                  </a:lnTo>
                  <a:lnTo>
                    <a:pt x="841" y="155"/>
                  </a:lnTo>
                  <a:lnTo>
                    <a:pt x="897" y="151"/>
                  </a:lnTo>
                  <a:lnTo>
                    <a:pt x="897" y="151"/>
                  </a:lnTo>
                  <a:lnTo>
                    <a:pt x="905" y="163"/>
                  </a:lnTo>
                  <a:lnTo>
                    <a:pt x="926" y="196"/>
                  </a:lnTo>
                  <a:lnTo>
                    <a:pt x="939" y="219"/>
                  </a:lnTo>
                  <a:lnTo>
                    <a:pt x="953" y="246"/>
                  </a:lnTo>
                  <a:lnTo>
                    <a:pt x="968" y="277"/>
                  </a:lnTo>
                  <a:lnTo>
                    <a:pt x="981" y="312"/>
                  </a:lnTo>
                  <a:lnTo>
                    <a:pt x="993" y="348"/>
                  </a:lnTo>
                  <a:lnTo>
                    <a:pt x="1004" y="389"/>
                  </a:lnTo>
                  <a:lnTo>
                    <a:pt x="1008" y="409"/>
                  </a:lnTo>
                  <a:lnTo>
                    <a:pt x="1011" y="431"/>
                  </a:lnTo>
                  <a:lnTo>
                    <a:pt x="1013" y="452"/>
                  </a:lnTo>
                  <a:lnTo>
                    <a:pt x="1015" y="474"/>
                  </a:lnTo>
                  <a:lnTo>
                    <a:pt x="1016" y="497"/>
                  </a:lnTo>
                  <a:lnTo>
                    <a:pt x="1015" y="518"/>
                  </a:lnTo>
                  <a:lnTo>
                    <a:pt x="1013" y="541"/>
                  </a:lnTo>
                  <a:lnTo>
                    <a:pt x="1011" y="564"/>
                  </a:lnTo>
                  <a:lnTo>
                    <a:pt x="1005" y="587"/>
                  </a:lnTo>
                  <a:lnTo>
                    <a:pt x="1000" y="610"/>
                  </a:lnTo>
                  <a:lnTo>
                    <a:pt x="992" y="633"/>
                  </a:lnTo>
                  <a:lnTo>
                    <a:pt x="984" y="658"/>
                  </a:lnTo>
                  <a:lnTo>
                    <a:pt x="984" y="658"/>
                  </a:lnTo>
                  <a:lnTo>
                    <a:pt x="968" y="690"/>
                  </a:lnTo>
                  <a:lnTo>
                    <a:pt x="950" y="718"/>
                  </a:lnTo>
                  <a:lnTo>
                    <a:pt x="932" y="744"/>
                  </a:lnTo>
                  <a:lnTo>
                    <a:pt x="914" y="766"/>
                  </a:lnTo>
                  <a:lnTo>
                    <a:pt x="895" y="784"/>
                  </a:lnTo>
                  <a:lnTo>
                    <a:pt x="874" y="802"/>
                  </a:lnTo>
                  <a:lnTo>
                    <a:pt x="855" y="815"/>
                  </a:lnTo>
                  <a:lnTo>
                    <a:pt x="838" y="826"/>
                  </a:lnTo>
                  <a:lnTo>
                    <a:pt x="820" y="836"/>
                  </a:lnTo>
                  <a:lnTo>
                    <a:pt x="804" y="842"/>
                  </a:lnTo>
                  <a:lnTo>
                    <a:pt x="789" y="848"/>
                  </a:lnTo>
                  <a:lnTo>
                    <a:pt x="777" y="852"/>
                  </a:lnTo>
                  <a:lnTo>
                    <a:pt x="760" y="856"/>
                  </a:lnTo>
                  <a:lnTo>
                    <a:pt x="753" y="857"/>
                  </a:lnTo>
                  <a:close/>
                </a:path>
              </a:pathLst>
            </a:custGeom>
            <a:solidFill>
              <a:srgbClr val="6C60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9" name="Freeform 653"/>
            <p:cNvSpPr/>
            <p:nvPr/>
          </p:nvSpPr>
          <p:spPr bwMode="auto">
            <a:xfrm>
              <a:off x="2256477" y="3725769"/>
              <a:ext cx="1368536" cy="1158406"/>
            </a:xfrm>
            <a:custGeom>
              <a:avLst/>
              <a:gdLst>
                <a:gd name="T0" fmla="*/ 738 w 1016"/>
                <a:gd name="T1" fmla="*/ 859 h 860"/>
                <a:gd name="T2" fmla="*/ 666 w 1016"/>
                <a:gd name="T3" fmla="*/ 859 h 860"/>
                <a:gd name="T4" fmla="*/ 548 w 1016"/>
                <a:gd name="T5" fmla="*/ 842 h 860"/>
                <a:gd name="T6" fmla="*/ 450 w 1016"/>
                <a:gd name="T7" fmla="*/ 814 h 860"/>
                <a:gd name="T8" fmla="*/ 371 w 1016"/>
                <a:gd name="T9" fmla="*/ 782 h 860"/>
                <a:gd name="T10" fmla="*/ 286 w 1016"/>
                <a:gd name="T11" fmla="*/ 737 h 860"/>
                <a:gd name="T12" fmla="*/ 199 w 1016"/>
                <a:gd name="T13" fmla="*/ 678 h 860"/>
                <a:gd name="T14" fmla="*/ 113 w 1016"/>
                <a:gd name="T15" fmla="*/ 602 h 860"/>
                <a:gd name="T16" fmla="*/ 63 w 1016"/>
                <a:gd name="T17" fmla="*/ 547 h 860"/>
                <a:gd name="T18" fmla="*/ 17 w 1016"/>
                <a:gd name="T19" fmla="*/ 463 h 860"/>
                <a:gd name="T20" fmla="*/ 0 w 1016"/>
                <a:gd name="T21" fmla="*/ 382 h 860"/>
                <a:gd name="T22" fmla="*/ 6 w 1016"/>
                <a:gd name="T23" fmla="*/ 305 h 860"/>
                <a:gd name="T24" fmla="*/ 31 w 1016"/>
                <a:gd name="T25" fmla="*/ 234 h 860"/>
                <a:gd name="T26" fmla="*/ 66 w 1016"/>
                <a:gd name="T27" fmla="*/ 169 h 860"/>
                <a:gd name="T28" fmla="*/ 108 w 1016"/>
                <a:gd name="T29" fmla="*/ 112 h 860"/>
                <a:gd name="T30" fmla="*/ 189 w 1016"/>
                <a:gd name="T31" fmla="*/ 30 h 860"/>
                <a:gd name="T32" fmla="*/ 263 w 1016"/>
                <a:gd name="T33" fmla="*/ 53 h 860"/>
                <a:gd name="T34" fmla="*/ 244 w 1016"/>
                <a:gd name="T35" fmla="*/ 112 h 860"/>
                <a:gd name="T36" fmla="*/ 214 w 1016"/>
                <a:gd name="T37" fmla="*/ 236 h 860"/>
                <a:gd name="T38" fmla="*/ 209 w 1016"/>
                <a:gd name="T39" fmla="*/ 297 h 860"/>
                <a:gd name="T40" fmla="*/ 213 w 1016"/>
                <a:gd name="T41" fmla="*/ 329 h 860"/>
                <a:gd name="T42" fmla="*/ 239 w 1016"/>
                <a:gd name="T43" fmla="*/ 375 h 860"/>
                <a:gd name="T44" fmla="*/ 284 w 1016"/>
                <a:gd name="T45" fmla="*/ 424 h 860"/>
                <a:gd name="T46" fmla="*/ 347 w 1016"/>
                <a:gd name="T47" fmla="*/ 471 h 860"/>
                <a:gd name="T48" fmla="*/ 419 w 1016"/>
                <a:gd name="T49" fmla="*/ 516 h 860"/>
                <a:gd name="T50" fmla="*/ 500 w 1016"/>
                <a:gd name="T51" fmla="*/ 555 h 860"/>
                <a:gd name="T52" fmla="*/ 584 w 1016"/>
                <a:gd name="T53" fmla="*/ 585 h 860"/>
                <a:gd name="T54" fmla="*/ 665 w 1016"/>
                <a:gd name="T55" fmla="*/ 604 h 860"/>
                <a:gd name="T56" fmla="*/ 739 w 1016"/>
                <a:gd name="T57" fmla="*/ 608 h 860"/>
                <a:gd name="T58" fmla="*/ 801 w 1016"/>
                <a:gd name="T59" fmla="*/ 594 h 860"/>
                <a:gd name="T60" fmla="*/ 842 w 1016"/>
                <a:gd name="T61" fmla="*/ 568 h 860"/>
                <a:gd name="T62" fmla="*/ 860 w 1016"/>
                <a:gd name="T63" fmla="*/ 545 h 860"/>
                <a:gd name="T64" fmla="*/ 877 w 1016"/>
                <a:gd name="T65" fmla="*/ 512 h 860"/>
                <a:gd name="T66" fmla="*/ 895 w 1016"/>
                <a:gd name="T67" fmla="*/ 459 h 860"/>
                <a:gd name="T68" fmla="*/ 903 w 1016"/>
                <a:gd name="T69" fmla="*/ 408 h 860"/>
                <a:gd name="T70" fmla="*/ 897 w 1016"/>
                <a:gd name="T71" fmla="*/ 312 h 860"/>
                <a:gd name="T72" fmla="*/ 876 w 1016"/>
                <a:gd name="T73" fmla="*/ 231 h 860"/>
                <a:gd name="T74" fmla="*/ 846 w 1016"/>
                <a:gd name="T75" fmla="*/ 165 h 860"/>
                <a:gd name="T76" fmla="*/ 897 w 1016"/>
                <a:gd name="T77" fmla="*/ 151 h 860"/>
                <a:gd name="T78" fmla="*/ 939 w 1016"/>
                <a:gd name="T79" fmla="*/ 219 h 860"/>
                <a:gd name="T80" fmla="*/ 981 w 1016"/>
                <a:gd name="T81" fmla="*/ 312 h 860"/>
                <a:gd name="T82" fmla="*/ 1008 w 1016"/>
                <a:gd name="T83" fmla="*/ 409 h 860"/>
                <a:gd name="T84" fmla="*/ 1015 w 1016"/>
                <a:gd name="T85" fmla="*/ 474 h 860"/>
                <a:gd name="T86" fmla="*/ 1013 w 1016"/>
                <a:gd name="T87" fmla="*/ 541 h 860"/>
                <a:gd name="T88" fmla="*/ 1000 w 1016"/>
                <a:gd name="T89" fmla="*/ 610 h 860"/>
                <a:gd name="T90" fmla="*/ 984 w 1016"/>
                <a:gd name="T91" fmla="*/ 658 h 860"/>
                <a:gd name="T92" fmla="*/ 932 w 1016"/>
                <a:gd name="T93" fmla="*/ 744 h 860"/>
                <a:gd name="T94" fmla="*/ 874 w 1016"/>
                <a:gd name="T95" fmla="*/ 802 h 860"/>
                <a:gd name="T96" fmla="*/ 820 w 1016"/>
                <a:gd name="T97" fmla="*/ 836 h 860"/>
                <a:gd name="T98" fmla="*/ 777 w 1016"/>
                <a:gd name="T99" fmla="*/ 852 h 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16" h="860">
                  <a:moveTo>
                    <a:pt x="753" y="857"/>
                  </a:moveTo>
                  <a:lnTo>
                    <a:pt x="753" y="857"/>
                  </a:lnTo>
                  <a:lnTo>
                    <a:pt x="738" y="859"/>
                  </a:lnTo>
                  <a:lnTo>
                    <a:pt x="720" y="860"/>
                  </a:lnTo>
                  <a:lnTo>
                    <a:pt x="696" y="860"/>
                  </a:lnTo>
                  <a:lnTo>
                    <a:pt x="666" y="859"/>
                  </a:lnTo>
                  <a:lnTo>
                    <a:pt x="631" y="856"/>
                  </a:lnTo>
                  <a:lnTo>
                    <a:pt x="592" y="851"/>
                  </a:lnTo>
                  <a:lnTo>
                    <a:pt x="548" y="842"/>
                  </a:lnTo>
                  <a:lnTo>
                    <a:pt x="500" y="830"/>
                  </a:lnTo>
                  <a:lnTo>
                    <a:pt x="476" y="822"/>
                  </a:lnTo>
                  <a:lnTo>
                    <a:pt x="450" y="814"/>
                  </a:lnTo>
                  <a:lnTo>
                    <a:pt x="425" y="805"/>
                  </a:lnTo>
                  <a:lnTo>
                    <a:pt x="398" y="794"/>
                  </a:lnTo>
                  <a:lnTo>
                    <a:pt x="371" y="782"/>
                  </a:lnTo>
                  <a:lnTo>
                    <a:pt x="342" y="768"/>
                  </a:lnTo>
                  <a:lnTo>
                    <a:pt x="314" y="753"/>
                  </a:lnTo>
                  <a:lnTo>
                    <a:pt x="286" y="737"/>
                  </a:lnTo>
                  <a:lnTo>
                    <a:pt x="257" y="718"/>
                  </a:lnTo>
                  <a:lnTo>
                    <a:pt x="229" y="699"/>
                  </a:lnTo>
                  <a:lnTo>
                    <a:pt x="199" y="678"/>
                  </a:lnTo>
                  <a:lnTo>
                    <a:pt x="171" y="655"/>
                  </a:lnTo>
                  <a:lnTo>
                    <a:pt x="141" y="629"/>
                  </a:lnTo>
                  <a:lnTo>
                    <a:pt x="113" y="602"/>
                  </a:lnTo>
                  <a:lnTo>
                    <a:pt x="113" y="602"/>
                  </a:lnTo>
                  <a:lnTo>
                    <a:pt x="86" y="575"/>
                  </a:lnTo>
                  <a:lnTo>
                    <a:pt x="63" y="547"/>
                  </a:lnTo>
                  <a:lnTo>
                    <a:pt x="44" y="518"/>
                  </a:lnTo>
                  <a:lnTo>
                    <a:pt x="29" y="491"/>
                  </a:lnTo>
                  <a:lnTo>
                    <a:pt x="17" y="463"/>
                  </a:lnTo>
                  <a:lnTo>
                    <a:pt x="9" y="436"/>
                  </a:lnTo>
                  <a:lnTo>
                    <a:pt x="2" y="409"/>
                  </a:lnTo>
                  <a:lnTo>
                    <a:pt x="0" y="382"/>
                  </a:lnTo>
                  <a:lnTo>
                    <a:pt x="0" y="356"/>
                  </a:lnTo>
                  <a:lnTo>
                    <a:pt x="2" y="331"/>
                  </a:lnTo>
                  <a:lnTo>
                    <a:pt x="6" y="305"/>
                  </a:lnTo>
                  <a:lnTo>
                    <a:pt x="13" y="281"/>
                  </a:lnTo>
                  <a:lnTo>
                    <a:pt x="21" y="257"/>
                  </a:lnTo>
                  <a:lnTo>
                    <a:pt x="31" y="234"/>
                  </a:lnTo>
                  <a:lnTo>
                    <a:pt x="41" y="211"/>
                  </a:lnTo>
                  <a:lnTo>
                    <a:pt x="54" y="189"/>
                  </a:lnTo>
                  <a:lnTo>
                    <a:pt x="66" y="169"/>
                  </a:lnTo>
                  <a:lnTo>
                    <a:pt x="79" y="149"/>
                  </a:lnTo>
                  <a:lnTo>
                    <a:pt x="94" y="130"/>
                  </a:lnTo>
                  <a:lnTo>
                    <a:pt x="108" y="112"/>
                  </a:lnTo>
                  <a:lnTo>
                    <a:pt x="137" y="80"/>
                  </a:lnTo>
                  <a:lnTo>
                    <a:pt x="164" y="53"/>
                  </a:lnTo>
                  <a:lnTo>
                    <a:pt x="189" y="30"/>
                  </a:lnTo>
                  <a:lnTo>
                    <a:pt x="207" y="14"/>
                  </a:lnTo>
                  <a:lnTo>
                    <a:pt x="225" y="0"/>
                  </a:lnTo>
                  <a:lnTo>
                    <a:pt x="263" y="53"/>
                  </a:lnTo>
                  <a:lnTo>
                    <a:pt x="263" y="53"/>
                  </a:lnTo>
                  <a:lnTo>
                    <a:pt x="253" y="81"/>
                  </a:lnTo>
                  <a:lnTo>
                    <a:pt x="244" y="112"/>
                  </a:lnTo>
                  <a:lnTo>
                    <a:pt x="233" y="150"/>
                  </a:lnTo>
                  <a:lnTo>
                    <a:pt x="224" y="192"/>
                  </a:lnTo>
                  <a:lnTo>
                    <a:pt x="214" y="236"/>
                  </a:lnTo>
                  <a:lnTo>
                    <a:pt x="212" y="257"/>
                  </a:lnTo>
                  <a:lnTo>
                    <a:pt x="210" y="278"/>
                  </a:lnTo>
                  <a:lnTo>
                    <a:pt x="209" y="297"/>
                  </a:lnTo>
                  <a:lnTo>
                    <a:pt x="210" y="315"/>
                  </a:lnTo>
                  <a:lnTo>
                    <a:pt x="210" y="315"/>
                  </a:lnTo>
                  <a:lnTo>
                    <a:pt x="213" y="329"/>
                  </a:lnTo>
                  <a:lnTo>
                    <a:pt x="220" y="344"/>
                  </a:lnTo>
                  <a:lnTo>
                    <a:pt x="228" y="361"/>
                  </a:lnTo>
                  <a:lnTo>
                    <a:pt x="239" y="375"/>
                  </a:lnTo>
                  <a:lnTo>
                    <a:pt x="252" y="392"/>
                  </a:lnTo>
                  <a:lnTo>
                    <a:pt x="267" y="408"/>
                  </a:lnTo>
                  <a:lnTo>
                    <a:pt x="284" y="424"/>
                  </a:lnTo>
                  <a:lnTo>
                    <a:pt x="303" y="440"/>
                  </a:lnTo>
                  <a:lnTo>
                    <a:pt x="324" y="456"/>
                  </a:lnTo>
                  <a:lnTo>
                    <a:pt x="347" y="471"/>
                  </a:lnTo>
                  <a:lnTo>
                    <a:pt x="369" y="487"/>
                  </a:lnTo>
                  <a:lnTo>
                    <a:pt x="394" y="502"/>
                  </a:lnTo>
                  <a:lnTo>
                    <a:pt x="419" y="516"/>
                  </a:lnTo>
                  <a:lnTo>
                    <a:pt x="446" y="529"/>
                  </a:lnTo>
                  <a:lnTo>
                    <a:pt x="473" y="543"/>
                  </a:lnTo>
                  <a:lnTo>
                    <a:pt x="500" y="555"/>
                  </a:lnTo>
                  <a:lnTo>
                    <a:pt x="529" y="566"/>
                  </a:lnTo>
                  <a:lnTo>
                    <a:pt x="556" y="577"/>
                  </a:lnTo>
                  <a:lnTo>
                    <a:pt x="584" y="585"/>
                  </a:lnTo>
                  <a:lnTo>
                    <a:pt x="611" y="593"/>
                  </a:lnTo>
                  <a:lnTo>
                    <a:pt x="638" y="598"/>
                  </a:lnTo>
                  <a:lnTo>
                    <a:pt x="665" y="604"/>
                  </a:lnTo>
                  <a:lnTo>
                    <a:pt x="691" y="606"/>
                  </a:lnTo>
                  <a:lnTo>
                    <a:pt x="715" y="608"/>
                  </a:lnTo>
                  <a:lnTo>
                    <a:pt x="739" y="608"/>
                  </a:lnTo>
                  <a:lnTo>
                    <a:pt x="762" y="605"/>
                  </a:lnTo>
                  <a:lnTo>
                    <a:pt x="783" y="601"/>
                  </a:lnTo>
                  <a:lnTo>
                    <a:pt x="801" y="594"/>
                  </a:lnTo>
                  <a:lnTo>
                    <a:pt x="820" y="586"/>
                  </a:lnTo>
                  <a:lnTo>
                    <a:pt x="835" y="575"/>
                  </a:lnTo>
                  <a:lnTo>
                    <a:pt x="842" y="568"/>
                  </a:lnTo>
                  <a:lnTo>
                    <a:pt x="849" y="562"/>
                  </a:lnTo>
                  <a:lnTo>
                    <a:pt x="855" y="554"/>
                  </a:lnTo>
                  <a:lnTo>
                    <a:pt x="860" y="545"/>
                  </a:lnTo>
                  <a:lnTo>
                    <a:pt x="860" y="545"/>
                  </a:lnTo>
                  <a:lnTo>
                    <a:pt x="869" y="528"/>
                  </a:lnTo>
                  <a:lnTo>
                    <a:pt x="877" y="512"/>
                  </a:lnTo>
                  <a:lnTo>
                    <a:pt x="884" y="494"/>
                  </a:lnTo>
                  <a:lnTo>
                    <a:pt x="891" y="477"/>
                  </a:lnTo>
                  <a:lnTo>
                    <a:pt x="895" y="459"/>
                  </a:lnTo>
                  <a:lnTo>
                    <a:pt x="899" y="442"/>
                  </a:lnTo>
                  <a:lnTo>
                    <a:pt x="901" y="425"/>
                  </a:lnTo>
                  <a:lnTo>
                    <a:pt x="903" y="408"/>
                  </a:lnTo>
                  <a:lnTo>
                    <a:pt x="903" y="374"/>
                  </a:lnTo>
                  <a:lnTo>
                    <a:pt x="901" y="343"/>
                  </a:lnTo>
                  <a:lnTo>
                    <a:pt x="897" y="312"/>
                  </a:lnTo>
                  <a:lnTo>
                    <a:pt x="891" y="282"/>
                  </a:lnTo>
                  <a:lnTo>
                    <a:pt x="884" y="255"/>
                  </a:lnTo>
                  <a:lnTo>
                    <a:pt x="876" y="231"/>
                  </a:lnTo>
                  <a:lnTo>
                    <a:pt x="868" y="209"/>
                  </a:lnTo>
                  <a:lnTo>
                    <a:pt x="860" y="190"/>
                  </a:lnTo>
                  <a:lnTo>
                    <a:pt x="846" y="165"/>
                  </a:lnTo>
                  <a:lnTo>
                    <a:pt x="841" y="155"/>
                  </a:lnTo>
                  <a:lnTo>
                    <a:pt x="897" y="151"/>
                  </a:lnTo>
                  <a:lnTo>
                    <a:pt x="897" y="151"/>
                  </a:lnTo>
                  <a:lnTo>
                    <a:pt x="905" y="163"/>
                  </a:lnTo>
                  <a:lnTo>
                    <a:pt x="926" y="196"/>
                  </a:lnTo>
                  <a:lnTo>
                    <a:pt x="939" y="219"/>
                  </a:lnTo>
                  <a:lnTo>
                    <a:pt x="953" y="246"/>
                  </a:lnTo>
                  <a:lnTo>
                    <a:pt x="968" y="277"/>
                  </a:lnTo>
                  <a:lnTo>
                    <a:pt x="981" y="312"/>
                  </a:lnTo>
                  <a:lnTo>
                    <a:pt x="993" y="348"/>
                  </a:lnTo>
                  <a:lnTo>
                    <a:pt x="1004" y="389"/>
                  </a:lnTo>
                  <a:lnTo>
                    <a:pt x="1008" y="409"/>
                  </a:lnTo>
                  <a:lnTo>
                    <a:pt x="1011" y="431"/>
                  </a:lnTo>
                  <a:lnTo>
                    <a:pt x="1013" y="452"/>
                  </a:lnTo>
                  <a:lnTo>
                    <a:pt x="1015" y="474"/>
                  </a:lnTo>
                  <a:lnTo>
                    <a:pt x="1016" y="497"/>
                  </a:lnTo>
                  <a:lnTo>
                    <a:pt x="1015" y="518"/>
                  </a:lnTo>
                  <a:lnTo>
                    <a:pt x="1013" y="541"/>
                  </a:lnTo>
                  <a:lnTo>
                    <a:pt x="1011" y="564"/>
                  </a:lnTo>
                  <a:lnTo>
                    <a:pt x="1005" y="587"/>
                  </a:lnTo>
                  <a:lnTo>
                    <a:pt x="1000" y="610"/>
                  </a:lnTo>
                  <a:lnTo>
                    <a:pt x="992" y="633"/>
                  </a:lnTo>
                  <a:lnTo>
                    <a:pt x="984" y="658"/>
                  </a:lnTo>
                  <a:lnTo>
                    <a:pt x="984" y="658"/>
                  </a:lnTo>
                  <a:lnTo>
                    <a:pt x="968" y="690"/>
                  </a:lnTo>
                  <a:lnTo>
                    <a:pt x="950" y="718"/>
                  </a:lnTo>
                  <a:lnTo>
                    <a:pt x="932" y="744"/>
                  </a:lnTo>
                  <a:lnTo>
                    <a:pt x="914" y="766"/>
                  </a:lnTo>
                  <a:lnTo>
                    <a:pt x="895" y="784"/>
                  </a:lnTo>
                  <a:lnTo>
                    <a:pt x="874" y="802"/>
                  </a:lnTo>
                  <a:lnTo>
                    <a:pt x="855" y="815"/>
                  </a:lnTo>
                  <a:lnTo>
                    <a:pt x="838" y="826"/>
                  </a:lnTo>
                  <a:lnTo>
                    <a:pt x="820" y="836"/>
                  </a:lnTo>
                  <a:lnTo>
                    <a:pt x="804" y="842"/>
                  </a:lnTo>
                  <a:lnTo>
                    <a:pt x="789" y="848"/>
                  </a:lnTo>
                  <a:lnTo>
                    <a:pt x="777" y="852"/>
                  </a:lnTo>
                  <a:lnTo>
                    <a:pt x="760" y="856"/>
                  </a:lnTo>
                  <a:lnTo>
                    <a:pt x="753" y="8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0" name="Freeform 654"/>
            <p:cNvSpPr>
              <a:spLocks noEditPoints="1"/>
            </p:cNvSpPr>
            <p:nvPr/>
          </p:nvSpPr>
          <p:spPr bwMode="auto">
            <a:xfrm>
              <a:off x="3171080" y="3677278"/>
              <a:ext cx="410831" cy="214171"/>
            </a:xfrm>
            <a:custGeom>
              <a:avLst/>
              <a:gdLst>
                <a:gd name="T0" fmla="*/ 27 w 305"/>
                <a:gd name="T1" fmla="*/ 116 h 159"/>
                <a:gd name="T2" fmla="*/ 33 w 305"/>
                <a:gd name="T3" fmla="*/ 136 h 159"/>
                <a:gd name="T4" fmla="*/ 33 w 305"/>
                <a:gd name="T5" fmla="*/ 136 h 159"/>
                <a:gd name="T6" fmla="*/ 36 w 305"/>
                <a:gd name="T7" fmla="*/ 141 h 159"/>
                <a:gd name="T8" fmla="*/ 39 w 305"/>
                <a:gd name="T9" fmla="*/ 145 h 159"/>
                <a:gd name="T10" fmla="*/ 43 w 305"/>
                <a:gd name="T11" fmla="*/ 149 h 159"/>
                <a:gd name="T12" fmla="*/ 47 w 305"/>
                <a:gd name="T13" fmla="*/ 152 h 159"/>
                <a:gd name="T14" fmla="*/ 52 w 305"/>
                <a:gd name="T15" fmla="*/ 155 h 159"/>
                <a:gd name="T16" fmla="*/ 58 w 305"/>
                <a:gd name="T17" fmla="*/ 158 h 159"/>
                <a:gd name="T18" fmla="*/ 70 w 305"/>
                <a:gd name="T19" fmla="*/ 159 h 159"/>
                <a:gd name="T20" fmla="*/ 70 w 305"/>
                <a:gd name="T21" fmla="*/ 159 h 159"/>
                <a:gd name="T22" fmla="*/ 78 w 305"/>
                <a:gd name="T23" fmla="*/ 158 h 159"/>
                <a:gd name="T24" fmla="*/ 85 w 305"/>
                <a:gd name="T25" fmla="*/ 156 h 159"/>
                <a:gd name="T26" fmla="*/ 100 w 305"/>
                <a:gd name="T27" fmla="*/ 152 h 159"/>
                <a:gd name="T28" fmla="*/ 41 w 305"/>
                <a:gd name="T29" fmla="*/ 133 h 159"/>
                <a:gd name="T30" fmla="*/ 28 w 305"/>
                <a:gd name="T31" fmla="*/ 118 h 159"/>
                <a:gd name="T32" fmla="*/ 27 w 305"/>
                <a:gd name="T33" fmla="*/ 116 h 159"/>
                <a:gd name="T34" fmla="*/ 305 w 305"/>
                <a:gd name="T35" fmla="*/ 71 h 159"/>
                <a:gd name="T36" fmla="*/ 305 w 305"/>
                <a:gd name="T37" fmla="*/ 71 h 159"/>
                <a:gd name="T38" fmla="*/ 298 w 305"/>
                <a:gd name="T39" fmla="*/ 74 h 159"/>
                <a:gd name="T40" fmla="*/ 133 w 305"/>
                <a:gd name="T41" fmla="*/ 128 h 159"/>
                <a:gd name="T42" fmla="*/ 155 w 305"/>
                <a:gd name="T43" fmla="*/ 133 h 159"/>
                <a:gd name="T44" fmla="*/ 278 w 305"/>
                <a:gd name="T45" fmla="*/ 94 h 159"/>
                <a:gd name="T46" fmla="*/ 278 w 305"/>
                <a:gd name="T47" fmla="*/ 94 h 159"/>
                <a:gd name="T48" fmla="*/ 287 w 305"/>
                <a:gd name="T49" fmla="*/ 90 h 159"/>
                <a:gd name="T50" fmla="*/ 295 w 305"/>
                <a:gd name="T51" fmla="*/ 85 h 159"/>
                <a:gd name="T52" fmla="*/ 301 w 305"/>
                <a:gd name="T53" fmla="*/ 79 h 159"/>
                <a:gd name="T54" fmla="*/ 305 w 305"/>
                <a:gd name="T55" fmla="*/ 71 h 159"/>
                <a:gd name="T56" fmla="*/ 21 w 305"/>
                <a:gd name="T57" fmla="*/ 0 h 159"/>
                <a:gd name="T58" fmla="*/ 21 w 305"/>
                <a:gd name="T59" fmla="*/ 0 h 159"/>
                <a:gd name="T60" fmla="*/ 16 w 305"/>
                <a:gd name="T61" fmla="*/ 2 h 159"/>
                <a:gd name="T62" fmla="*/ 10 w 305"/>
                <a:gd name="T63" fmla="*/ 8 h 159"/>
                <a:gd name="T64" fmla="*/ 6 w 305"/>
                <a:gd name="T65" fmla="*/ 13 h 159"/>
                <a:gd name="T66" fmla="*/ 2 w 305"/>
                <a:gd name="T67" fmla="*/ 19 h 159"/>
                <a:gd name="T68" fmla="*/ 0 w 305"/>
                <a:gd name="T69" fmla="*/ 24 h 159"/>
                <a:gd name="T70" fmla="*/ 0 w 305"/>
                <a:gd name="T71" fmla="*/ 29 h 159"/>
                <a:gd name="T72" fmla="*/ 0 w 305"/>
                <a:gd name="T73" fmla="*/ 36 h 159"/>
                <a:gd name="T74" fmla="*/ 1 w 305"/>
                <a:gd name="T75" fmla="*/ 41 h 159"/>
                <a:gd name="T76" fmla="*/ 24 w 305"/>
                <a:gd name="T77" fmla="*/ 109 h 159"/>
                <a:gd name="T78" fmla="*/ 48 w 305"/>
                <a:gd name="T79" fmla="*/ 102 h 159"/>
                <a:gd name="T80" fmla="*/ 20 w 305"/>
                <a:gd name="T81" fmla="*/ 23 h 159"/>
                <a:gd name="T82" fmla="*/ 20 w 305"/>
                <a:gd name="T83" fmla="*/ 23 h 159"/>
                <a:gd name="T84" fmla="*/ 19 w 305"/>
                <a:gd name="T85" fmla="*/ 17 h 159"/>
                <a:gd name="T86" fmla="*/ 19 w 305"/>
                <a:gd name="T87" fmla="*/ 10 h 159"/>
                <a:gd name="T88" fmla="*/ 20 w 305"/>
                <a:gd name="T89" fmla="*/ 5 h 159"/>
                <a:gd name="T90" fmla="*/ 21 w 305"/>
                <a:gd name="T91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05" h="159">
                  <a:moveTo>
                    <a:pt x="27" y="116"/>
                  </a:moveTo>
                  <a:lnTo>
                    <a:pt x="33" y="136"/>
                  </a:lnTo>
                  <a:lnTo>
                    <a:pt x="33" y="136"/>
                  </a:lnTo>
                  <a:lnTo>
                    <a:pt x="36" y="141"/>
                  </a:lnTo>
                  <a:lnTo>
                    <a:pt x="39" y="145"/>
                  </a:lnTo>
                  <a:lnTo>
                    <a:pt x="43" y="149"/>
                  </a:lnTo>
                  <a:lnTo>
                    <a:pt x="47" y="152"/>
                  </a:lnTo>
                  <a:lnTo>
                    <a:pt x="52" y="155"/>
                  </a:lnTo>
                  <a:lnTo>
                    <a:pt x="58" y="158"/>
                  </a:lnTo>
                  <a:lnTo>
                    <a:pt x="70" y="159"/>
                  </a:lnTo>
                  <a:lnTo>
                    <a:pt x="70" y="159"/>
                  </a:lnTo>
                  <a:lnTo>
                    <a:pt x="78" y="158"/>
                  </a:lnTo>
                  <a:lnTo>
                    <a:pt x="85" y="156"/>
                  </a:lnTo>
                  <a:lnTo>
                    <a:pt x="100" y="152"/>
                  </a:lnTo>
                  <a:lnTo>
                    <a:pt x="41" y="133"/>
                  </a:lnTo>
                  <a:lnTo>
                    <a:pt x="28" y="118"/>
                  </a:lnTo>
                  <a:lnTo>
                    <a:pt x="27" y="116"/>
                  </a:lnTo>
                  <a:close/>
                  <a:moveTo>
                    <a:pt x="305" y="71"/>
                  </a:moveTo>
                  <a:lnTo>
                    <a:pt x="305" y="71"/>
                  </a:lnTo>
                  <a:lnTo>
                    <a:pt x="298" y="74"/>
                  </a:lnTo>
                  <a:lnTo>
                    <a:pt x="133" y="128"/>
                  </a:lnTo>
                  <a:lnTo>
                    <a:pt x="155" y="133"/>
                  </a:lnTo>
                  <a:lnTo>
                    <a:pt x="278" y="94"/>
                  </a:lnTo>
                  <a:lnTo>
                    <a:pt x="278" y="94"/>
                  </a:lnTo>
                  <a:lnTo>
                    <a:pt x="287" y="90"/>
                  </a:lnTo>
                  <a:lnTo>
                    <a:pt x="295" y="85"/>
                  </a:lnTo>
                  <a:lnTo>
                    <a:pt x="301" y="79"/>
                  </a:lnTo>
                  <a:lnTo>
                    <a:pt x="305" y="71"/>
                  </a:lnTo>
                  <a:close/>
                  <a:moveTo>
                    <a:pt x="21" y="0"/>
                  </a:moveTo>
                  <a:lnTo>
                    <a:pt x="21" y="0"/>
                  </a:lnTo>
                  <a:lnTo>
                    <a:pt x="16" y="2"/>
                  </a:lnTo>
                  <a:lnTo>
                    <a:pt x="10" y="8"/>
                  </a:lnTo>
                  <a:lnTo>
                    <a:pt x="6" y="13"/>
                  </a:lnTo>
                  <a:lnTo>
                    <a:pt x="2" y="19"/>
                  </a:lnTo>
                  <a:lnTo>
                    <a:pt x="0" y="24"/>
                  </a:lnTo>
                  <a:lnTo>
                    <a:pt x="0" y="29"/>
                  </a:lnTo>
                  <a:lnTo>
                    <a:pt x="0" y="36"/>
                  </a:lnTo>
                  <a:lnTo>
                    <a:pt x="1" y="41"/>
                  </a:lnTo>
                  <a:lnTo>
                    <a:pt x="24" y="109"/>
                  </a:lnTo>
                  <a:lnTo>
                    <a:pt x="48" y="102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19" y="17"/>
                  </a:lnTo>
                  <a:lnTo>
                    <a:pt x="19" y="10"/>
                  </a:lnTo>
                  <a:lnTo>
                    <a:pt x="20" y="5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1" name="Freeform 655"/>
            <p:cNvSpPr/>
            <p:nvPr/>
          </p:nvSpPr>
          <p:spPr bwMode="auto">
            <a:xfrm>
              <a:off x="3207448" y="3833528"/>
              <a:ext cx="98330" cy="57921"/>
            </a:xfrm>
            <a:custGeom>
              <a:avLst/>
              <a:gdLst>
                <a:gd name="T0" fmla="*/ 0 w 73"/>
                <a:gd name="T1" fmla="*/ 0 h 43"/>
                <a:gd name="T2" fmla="*/ 6 w 73"/>
                <a:gd name="T3" fmla="*/ 20 h 43"/>
                <a:gd name="T4" fmla="*/ 6 w 73"/>
                <a:gd name="T5" fmla="*/ 20 h 43"/>
                <a:gd name="T6" fmla="*/ 9 w 73"/>
                <a:gd name="T7" fmla="*/ 25 h 43"/>
                <a:gd name="T8" fmla="*/ 12 w 73"/>
                <a:gd name="T9" fmla="*/ 29 h 43"/>
                <a:gd name="T10" fmla="*/ 16 w 73"/>
                <a:gd name="T11" fmla="*/ 33 h 43"/>
                <a:gd name="T12" fmla="*/ 20 w 73"/>
                <a:gd name="T13" fmla="*/ 36 h 43"/>
                <a:gd name="T14" fmla="*/ 25 w 73"/>
                <a:gd name="T15" fmla="*/ 39 h 43"/>
                <a:gd name="T16" fmla="*/ 31 w 73"/>
                <a:gd name="T17" fmla="*/ 42 h 43"/>
                <a:gd name="T18" fmla="*/ 43 w 73"/>
                <a:gd name="T19" fmla="*/ 43 h 43"/>
                <a:gd name="T20" fmla="*/ 43 w 73"/>
                <a:gd name="T21" fmla="*/ 43 h 43"/>
                <a:gd name="T22" fmla="*/ 51 w 73"/>
                <a:gd name="T23" fmla="*/ 42 h 43"/>
                <a:gd name="T24" fmla="*/ 58 w 73"/>
                <a:gd name="T25" fmla="*/ 40 h 43"/>
                <a:gd name="T26" fmla="*/ 73 w 73"/>
                <a:gd name="T27" fmla="*/ 36 h 43"/>
                <a:gd name="T28" fmla="*/ 14 w 73"/>
                <a:gd name="T29" fmla="*/ 17 h 43"/>
                <a:gd name="T30" fmla="*/ 1 w 73"/>
                <a:gd name="T31" fmla="*/ 2 h 43"/>
                <a:gd name="T32" fmla="*/ 0 w 73"/>
                <a:gd name="T3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3" h="43">
                  <a:moveTo>
                    <a:pt x="0" y="0"/>
                  </a:moveTo>
                  <a:lnTo>
                    <a:pt x="6" y="20"/>
                  </a:lnTo>
                  <a:lnTo>
                    <a:pt x="6" y="20"/>
                  </a:lnTo>
                  <a:lnTo>
                    <a:pt x="9" y="25"/>
                  </a:lnTo>
                  <a:lnTo>
                    <a:pt x="12" y="29"/>
                  </a:lnTo>
                  <a:lnTo>
                    <a:pt x="16" y="33"/>
                  </a:lnTo>
                  <a:lnTo>
                    <a:pt x="20" y="36"/>
                  </a:lnTo>
                  <a:lnTo>
                    <a:pt x="25" y="39"/>
                  </a:lnTo>
                  <a:lnTo>
                    <a:pt x="31" y="42"/>
                  </a:lnTo>
                  <a:lnTo>
                    <a:pt x="43" y="43"/>
                  </a:lnTo>
                  <a:lnTo>
                    <a:pt x="43" y="43"/>
                  </a:lnTo>
                  <a:lnTo>
                    <a:pt x="51" y="42"/>
                  </a:lnTo>
                  <a:lnTo>
                    <a:pt x="58" y="40"/>
                  </a:lnTo>
                  <a:lnTo>
                    <a:pt x="73" y="36"/>
                  </a:lnTo>
                  <a:lnTo>
                    <a:pt x="14" y="17"/>
                  </a:lnTo>
                  <a:lnTo>
                    <a:pt x="1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2" name="Freeform 656"/>
            <p:cNvSpPr/>
            <p:nvPr/>
          </p:nvSpPr>
          <p:spPr bwMode="auto">
            <a:xfrm>
              <a:off x="3350228" y="3772914"/>
              <a:ext cx="231681" cy="83513"/>
            </a:xfrm>
            <a:custGeom>
              <a:avLst/>
              <a:gdLst>
                <a:gd name="T0" fmla="*/ 172 w 172"/>
                <a:gd name="T1" fmla="*/ 0 h 62"/>
                <a:gd name="T2" fmla="*/ 172 w 172"/>
                <a:gd name="T3" fmla="*/ 0 h 62"/>
                <a:gd name="T4" fmla="*/ 165 w 172"/>
                <a:gd name="T5" fmla="*/ 3 h 62"/>
                <a:gd name="T6" fmla="*/ 0 w 172"/>
                <a:gd name="T7" fmla="*/ 57 h 62"/>
                <a:gd name="T8" fmla="*/ 22 w 172"/>
                <a:gd name="T9" fmla="*/ 62 h 62"/>
                <a:gd name="T10" fmla="*/ 145 w 172"/>
                <a:gd name="T11" fmla="*/ 23 h 62"/>
                <a:gd name="T12" fmla="*/ 145 w 172"/>
                <a:gd name="T13" fmla="*/ 23 h 62"/>
                <a:gd name="T14" fmla="*/ 154 w 172"/>
                <a:gd name="T15" fmla="*/ 19 h 62"/>
                <a:gd name="T16" fmla="*/ 162 w 172"/>
                <a:gd name="T17" fmla="*/ 14 h 62"/>
                <a:gd name="T18" fmla="*/ 168 w 172"/>
                <a:gd name="T19" fmla="*/ 8 h 62"/>
                <a:gd name="T20" fmla="*/ 172 w 172"/>
                <a:gd name="T21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2" h="62">
                  <a:moveTo>
                    <a:pt x="172" y="0"/>
                  </a:moveTo>
                  <a:lnTo>
                    <a:pt x="172" y="0"/>
                  </a:lnTo>
                  <a:lnTo>
                    <a:pt x="165" y="3"/>
                  </a:lnTo>
                  <a:lnTo>
                    <a:pt x="0" y="57"/>
                  </a:lnTo>
                  <a:lnTo>
                    <a:pt x="22" y="62"/>
                  </a:lnTo>
                  <a:lnTo>
                    <a:pt x="145" y="23"/>
                  </a:lnTo>
                  <a:lnTo>
                    <a:pt x="145" y="23"/>
                  </a:lnTo>
                  <a:lnTo>
                    <a:pt x="154" y="19"/>
                  </a:lnTo>
                  <a:lnTo>
                    <a:pt x="162" y="14"/>
                  </a:lnTo>
                  <a:lnTo>
                    <a:pt x="168" y="8"/>
                  </a:lnTo>
                  <a:lnTo>
                    <a:pt x="17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3" name="Freeform 657"/>
            <p:cNvSpPr/>
            <p:nvPr/>
          </p:nvSpPr>
          <p:spPr bwMode="auto">
            <a:xfrm>
              <a:off x="3171080" y="3677278"/>
              <a:ext cx="64655" cy="146822"/>
            </a:xfrm>
            <a:custGeom>
              <a:avLst/>
              <a:gdLst>
                <a:gd name="T0" fmla="*/ 21 w 48"/>
                <a:gd name="T1" fmla="*/ 0 h 109"/>
                <a:gd name="T2" fmla="*/ 21 w 48"/>
                <a:gd name="T3" fmla="*/ 0 h 109"/>
                <a:gd name="T4" fmla="*/ 16 w 48"/>
                <a:gd name="T5" fmla="*/ 2 h 109"/>
                <a:gd name="T6" fmla="*/ 10 w 48"/>
                <a:gd name="T7" fmla="*/ 8 h 109"/>
                <a:gd name="T8" fmla="*/ 6 w 48"/>
                <a:gd name="T9" fmla="*/ 13 h 109"/>
                <a:gd name="T10" fmla="*/ 2 w 48"/>
                <a:gd name="T11" fmla="*/ 19 h 109"/>
                <a:gd name="T12" fmla="*/ 0 w 48"/>
                <a:gd name="T13" fmla="*/ 24 h 109"/>
                <a:gd name="T14" fmla="*/ 0 w 48"/>
                <a:gd name="T15" fmla="*/ 29 h 109"/>
                <a:gd name="T16" fmla="*/ 0 w 48"/>
                <a:gd name="T17" fmla="*/ 36 h 109"/>
                <a:gd name="T18" fmla="*/ 1 w 48"/>
                <a:gd name="T19" fmla="*/ 41 h 109"/>
                <a:gd name="T20" fmla="*/ 24 w 48"/>
                <a:gd name="T21" fmla="*/ 109 h 109"/>
                <a:gd name="T22" fmla="*/ 48 w 48"/>
                <a:gd name="T23" fmla="*/ 102 h 109"/>
                <a:gd name="T24" fmla="*/ 20 w 48"/>
                <a:gd name="T25" fmla="*/ 23 h 109"/>
                <a:gd name="T26" fmla="*/ 20 w 48"/>
                <a:gd name="T27" fmla="*/ 23 h 109"/>
                <a:gd name="T28" fmla="*/ 19 w 48"/>
                <a:gd name="T29" fmla="*/ 17 h 109"/>
                <a:gd name="T30" fmla="*/ 19 w 48"/>
                <a:gd name="T31" fmla="*/ 10 h 109"/>
                <a:gd name="T32" fmla="*/ 20 w 48"/>
                <a:gd name="T33" fmla="*/ 5 h 109"/>
                <a:gd name="T34" fmla="*/ 21 w 48"/>
                <a:gd name="T35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8" h="109">
                  <a:moveTo>
                    <a:pt x="21" y="0"/>
                  </a:moveTo>
                  <a:lnTo>
                    <a:pt x="21" y="0"/>
                  </a:lnTo>
                  <a:lnTo>
                    <a:pt x="16" y="2"/>
                  </a:lnTo>
                  <a:lnTo>
                    <a:pt x="10" y="8"/>
                  </a:lnTo>
                  <a:lnTo>
                    <a:pt x="6" y="13"/>
                  </a:lnTo>
                  <a:lnTo>
                    <a:pt x="2" y="19"/>
                  </a:lnTo>
                  <a:lnTo>
                    <a:pt x="0" y="24"/>
                  </a:lnTo>
                  <a:lnTo>
                    <a:pt x="0" y="29"/>
                  </a:lnTo>
                  <a:lnTo>
                    <a:pt x="0" y="36"/>
                  </a:lnTo>
                  <a:lnTo>
                    <a:pt x="1" y="41"/>
                  </a:lnTo>
                  <a:lnTo>
                    <a:pt x="24" y="109"/>
                  </a:lnTo>
                  <a:lnTo>
                    <a:pt x="48" y="102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19" y="17"/>
                  </a:lnTo>
                  <a:lnTo>
                    <a:pt x="19" y="10"/>
                  </a:lnTo>
                  <a:lnTo>
                    <a:pt x="20" y="5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4" name="Freeform 658"/>
            <p:cNvSpPr/>
            <p:nvPr/>
          </p:nvSpPr>
          <p:spPr bwMode="auto">
            <a:xfrm>
              <a:off x="3196672" y="3558743"/>
              <a:ext cx="416219" cy="305766"/>
            </a:xfrm>
            <a:custGeom>
              <a:avLst/>
              <a:gdLst>
                <a:gd name="T0" fmla="*/ 1 w 309"/>
                <a:gd name="T1" fmla="*/ 111 h 227"/>
                <a:gd name="T2" fmla="*/ 35 w 309"/>
                <a:gd name="T3" fmla="*/ 204 h 227"/>
                <a:gd name="T4" fmla="*/ 35 w 309"/>
                <a:gd name="T5" fmla="*/ 204 h 227"/>
                <a:gd name="T6" fmla="*/ 37 w 309"/>
                <a:gd name="T7" fmla="*/ 210 h 227"/>
                <a:gd name="T8" fmla="*/ 41 w 309"/>
                <a:gd name="T9" fmla="*/ 216 h 227"/>
                <a:gd name="T10" fmla="*/ 47 w 309"/>
                <a:gd name="T11" fmla="*/ 221 h 227"/>
                <a:gd name="T12" fmla="*/ 54 w 309"/>
                <a:gd name="T13" fmla="*/ 224 h 227"/>
                <a:gd name="T14" fmla="*/ 62 w 309"/>
                <a:gd name="T15" fmla="*/ 227 h 227"/>
                <a:gd name="T16" fmla="*/ 68 w 309"/>
                <a:gd name="T17" fmla="*/ 227 h 227"/>
                <a:gd name="T18" fmla="*/ 76 w 309"/>
                <a:gd name="T19" fmla="*/ 227 h 227"/>
                <a:gd name="T20" fmla="*/ 85 w 309"/>
                <a:gd name="T21" fmla="*/ 225 h 227"/>
                <a:gd name="T22" fmla="*/ 279 w 309"/>
                <a:gd name="T23" fmla="*/ 162 h 227"/>
                <a:gd name="T24" fmla="*/ 279 w 309"/>
                <a:gd name="T25" fmla="*/ 162 h 227"/>
                <a:gd name="T26" fmla="*/ 287 w 309"/>
                <a:gd name="T27" fmla="*/ 159 h 227"/>
                <a:gd name="T28" fmla="*/ 292 w 309"/>
                <a:gd name="T29" fmla="*/ 155 h 227"/>
                <a:gd name="T30" fmla="*/ 299 w 309"/>
                <a:gd name="T31" fmla="*/ 150 h 227"/>
                <a:gd name="T32" fmla="*/ 303 w 309"/>
                <a:gd name="T33" fmla="*/ 144 h 227"/>
                <a:gd name="T34" fmla="*/ 306 w 309"/>
                <a:gd name="T35" fmla="*/ 138 h 227"/>
                <a:gd name="T36" fmla="*/ 307 w 309"/>
                <a:gd name="T37" fmla="*/ 131 h 227"/>
                <a:gd name="T38" fmla="*/ 309 w 309"/>
                <a:gd name="T39" fmla="*/ 124 h 227"/>
                <a:gd name="T40" fmla="*/ 306 w 309"/>
                <a:gd name="T41" fmla="*/ 117 h 227"/>
                <a:gd name="T42" fmla="*/ 274 w 309"/>
                <a:gd name="T43" fmla="*/ 23 h 227"/>
                <a:gd name="T44" fmla="*/ 274 w 309"/>
                <a:gd name="T45" fmla="*/ 23 h 227"/>
                <a:gd name="T46" fmla="*/ 271 w 309"/>
                <a:gd name="T47" fmla="*/ 16 h 227"/>
                <a:gd name="T48" fmla="*/ 265 w 309"/>
                <a:gd name="T49" fmla="*/ 11 h 227"/>
                <a:gd name="T50" fmla="*/ 260 w 309"/>
                <a:gd name="T51" fmla="*/ 7 h 227"/>
                <a:gd name="T52" fmla="*/ 253 w 309"/>
                <a:gd name="T53" fmla="*/ 4 h 227"/>
                <a:gd name="T54" fmla="*/ 247 w 309"/>
                <a:gd name="T55" fmla="*/ 1 h 227"/>
                <a:gd name="T56" fmla="*/ 238 w 309"/>
                <a:gd name="T57" fmla="*/ 0 h 227"/>
                <a:gd name="T58" fmla="*/ 230 w 309"/>
                <a:gd name="T59" fmla="*/ 1 h 227"/>
                <a:gd name="T60" fmla="*/ 222 w 309"/>
                <a:gd name="T61" fmla="*/ 3 h 227"/>
                <a:gd name="T62" fmla="*/ 29 w 309"/>
                <a:gd name="T63" fmla="*/ 65 h 227"/>
                <a:gd name="T64" fmla="*/ 29 w 309"/>
                <a:gd name="T65" fmla="*/ 65 h 227"/>
                <a:gd name="T66" fmla="*/ 21 w 309"/>
                <a:gd name="T67" fmla="*/ 67 h 227"/>
                <a:gd name="T68" fmla="*/ 14 w 309"/>
                <a:gd name="T69" fmla="*/ 73 h 227"/>
                <a:gd name="T70" fmla="*/ 9 w 309"/>
                <a:gd name="T71" fmla="*/ 77 h 227"/>
                <a:gd name="T72" fmla="*/ 5 w 309"/>
                <a:gd name="T73" fmla="*/ 84 h 227"/>
                <a:gd name="T74" fmla="*/ 1 w 309"/>
                <a:gd name="T75" fmla="*/ 90 h 227"/>
                <a:gd name="T76" fmla="*/ 0 w 309"/>
                <a:gd name="T77" fmla="*/ 97 h 227"/>
                <a:gd name="T78" fmla="*/ 0 w 309"/>
                <a:gd name="T79" fmla="*/ 104 h 227"/>
                <a:gd name="T80" fmla="*/ 1 w 309"/>
                <a:gd name="T81" fmla="*/ 11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09" h="227">
                  <a:moveTo>
                    <a:pt x="1" y="111"/>
                  </a:moveTo>
                  <a:lnTo>
                    <a:pt x="35" y="204"/>
                  </a:lnTo>
                  <a:lnTo>
                    <a:pt x="35" y="204"/>
                  </a:lnTo>
                  <a:lnTo>
                    <a:pt x="37" y="210"/>
                  </a:lnTo>
                  <a:lnTo>
                    <a:pt x="41" y="216"/>
                  </a:lnTo>
                  <a:lnTo>
                    <a:pt x="47" y="221"/>
                  </a:lnTo>
                  <a:lnTo>
                    <a:pt x="54" y="224"/>
                  </a:lnTo>
                  <a:lnTo>
                    <a:pt x="62" y="227"/>
                  </a:lnTo>
                  <a:lnTo>
                    <a:pt x="68" y="227"/>
                  </a:lnTo>
                  <a:lnTo>
                    <a:pt x="76" y="227"/>
                  </a:lnTo>
                  <a:lnTo>
                    <a:pt x="85" y="225"/>
                  </a:lnTo>
                  <a:lnTo>
                    <a:pt x="279" y="162"/>
                  </a:lnTo>
                  <a:lnTo>
                    <a:pt x="279" y="162"/>
                  </a:lnTo>
                  <a:lnTo>
                    <a:pt x="287" y="159"/>
                  </a:lnTo>
                  <a:lnTo>
                    <a:pt x="292" y="155"/>
                  </a:lnTo>
                  <a:lnTo>
                    <a:pt x="299" y="150"/>
                  </a:lnTo>
                  <a:lnTo>
                    <a:pt x="303" y="144"/>
                  </a:lnTo>
                  <a:lnTo>
                    <a:pt x="306" y="138"/>
                  </a:lnTo>
                  <a:lnTo>
                    <a:pt x="307" y="131"/>
                  </a:lnTo>
                  <a:lnTo>
                    <a:pt x="309" y="124"/>
                  </a:lnTo>
                  <a:lnTo>
                    <a:pt x="306" y="117"/>
                  </a:lnTo>
                  <a:lnTo>
                    <a:pt x="274" y="23"/>
                  </a:lnTo>
                  <a:lnTo>
                    <a:pt x="274" y="23"/>
                  </a:lnTo>
                  <a:lnTo>
                    <a:pt x="271" y="16"/>
                  </a:lnTo>
                  <a:lnTo>
                    <a:pt x="265" y="11"/>
                  </a:lnTo>
                  <a:lnTo>
                    <a:pt x="260" y="7"/>
                  </a:lnTo>
                  <a:lnTo>
                    <a:pt x="253" y="4"/>
                  </a:lnTo>
                  <a:lnTo>
                    <a:pt x="247" y="1"/>
                  </a:lnTo>
                  <a:lnTo>
                    <a:pt x="238" y="0"/>
                  </a:lnTo>
                  <a:lnTo>
                    <a:pt x="230" y="1"/>
                  </a:lnTo>
                  <a:lnTo>
                    <a:pt x="222" y="3"/>
                  </a:lnTo>
                  <a:lnTo>
                    <a:pt x="29" y="65"/>
                  </a:lnTo>
                  <a:lnTo>
                    <a:pt x="29" y="65"/>
                  </a:lnTo>
                  <a:lnTo>
                    <a:pt x="21" y="67"/>
                  </a:lnTo>
                  <a:lnTo>
                    <a:pt x="14" y="73"/>
                  </a:lnTo>
                  <a:lnTo>
                    <a:pt x="9" y="77"/>
                  </a:lnTo>
                  <a:lnTo>
                    <a:pt x="5" y="84"/>
                  </a:lnTo>
                  <a:lnTo>
                    <a:pt x="1" y="90"/>
                  </a:lnTo>
                  <a:lnTo>
                    <a:pt x="0" y="97"/>
                  </a:lnTo>
                  <a:lnTo>
                    <a:pt x="0" y="104"/>
                  </a:lnTo>
                  <a:lnTo>
                    <a:pt x="1" y="111"/>
                  </a:lnTo>
                  <a:close/>
                </a:path>
              </a:pathLst>
            </a:custGeom>
            <a:solidFill>
              <a:srgbClr val="1E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5" name="Freeform 659"/>
            <p:cNvSpPr/>
            <p:nvPr/>
          </p:nvSpPr>
          <p:spPr bwMode="auto">
            <a:xfrm>
              <a:off x="3196672" y="3558743"/>
              <a:ext cx="416219" cy="305766"/>
            </a:xfrm>
            <a:custGeom>
              <a:avLst/>
              <a:gdLst>
                <a:gd name="T0" fmla="*/ 1 w 309"/>
                <a:gd name="T1" fmla="*/ 111 h 227"/>
                <a:gd name="T2" fmla="*/ 35 w 309"/>
                <a:gd name="T3" fmla="*/ 204 h 227"/>
                <a:gd name="T4" fmla="*/ 35 w 309"/>
                <a:gd name="T5" fmla="*/ 204 h 227"/>
                <a:gd name="T6" fmla="*/ 37 w 309"/>
                <a:gd name="T7" fmla="*/ 210 h 227"/>
                <a:gd name="T8" fmla="*/ 41 w 309"/>
                <a:gd name="T9" fmla="*/ 216 h 227"/>
                <a:gd name="T10" fmla="*/ 47 w 309"/>
                <a:gd name="T11" fmla="*/ 221 h 227"/>
                <a:gd name="T12" fmla="*/ 54 w 309"/>
                <a:gd name="T13" fmla="*/ 224 h 227"/>
                <a:gd name="T14" fmla="*/ 62 w 309"/>
                <a:gd name="T15" fmla="*/ 227 h 227"/>
                <a:gd name="T16" fmla="*/ 68 w 309"/>
                <a:gd name="T17" fmla="*/ 227 h 227"/>
                <a:gd name="T18" fmla="*/ 76 w 309"/>
                <a:gd name="T19" fmla="*/ 227 h 227"/>
                <a:gd name="T20" fmla="*/ 85 w 309"/>
                <a:gd name="T21" fmla="*/ 225 h 227"/>
                <a:gd name="T22" fmla="*/ 279 w 309"/>
                <a:gd name="T23" fmla="*/ 162 h 227"/>
                <a:gd name="T24" fmla="*/ 279 w 309"/>
                <a:gd name="T25" fmla="*/ 162 h 227"/>
                <a:gd name="T26" fmla="*/ 287 w 309"/>
                <a:gd name="T27" fmla="*/ 159 h 227"/>
                <a:gd name="T28" fmla="*/ 292 w 309"/>
                <a:gd name="T29" fmla="*/ 155 h 227"/>
                <a:gd name="T30" fmla="*/ 299 w 309"/>
                <a:gd name="T31" fmla="*/ 150 h 227"/>
                <a:gd name="T32" fmla="*/ 303 w 309"/>
                <a:gd name="T33" fmla="*/ 144 h 227"/>
                <a:gd name="T34" fmla="*/ 306 w 309"/>
                <a:gd name="T35" fmla="*/ 138 h 227"/>
                <a:gd name="T36" fmla="*/ 307 w 309"/>
                <a:gd name="T37" fmla="*/ 131 h 227"/>
                <a:gd name="T38" fmla="*/ 309 w 309"/>
                <a:gd name="T39" fmla="*/ 124 h 227"/>
                <a:gd name="T40" fmla="*/ 306 w 309"/>
                <a:gd name="T41" fmla="*/ 117 h 227"/>
                <a:gd name="T42" fmla="*/ 274 w 309"/>
                <a:gd name="T43" fmla="*/ 23 h 227"/>
                <a:gd name="T44" fmla="*/ 274 w 309"/>
                <a:gd name="T45" fmla="*/ 23 h 227"/>
                <a:gd name="T46" fmla="*/ 271 w 309"/>
                <a:gd name="T47" fmla="*/ 16 h 227"/>
                <a:gd name="T48" fmla="*/ 265 w 309"/>
                <a:gd name="T49" fmla="*/ 11 h 227"/>
                <a:gd name="T50" fmla="*/ 260 w 309"/>
                <a:gd name="T51" fmla="*/ 7 h 227"/>
                <a:gd name="T52" fmla="*/ 253 w 309"/>
                <a:gd name="T53" fmla="*/ 4 h 227"/>
                <a:gd name="T54" fmla="*/ 247 w 309"/>
                <a:gd name="T55" fmla="*/ 1 h 227"/>
                <a:gd name="T56" fmla="*/ 238 w 309"/>
                <a:gd name="T57" fmla="*/ 0 h 227"/>
                <a:gd name="T58" fmla="*/ 230 w 309"/>
                <a:gd name="T59" fmla="*/ 1 h 227"/>
                <a:gd name="T60" fmla="*/ 222 w 309"/>
                <a:gd name="T61" fmla="*/ 3 h 227"/>
                <a:gd name="T62" fmla="*/ 29 w 309"/>
                <a:gd name="T63" fmla="*/ 65 h 227"/>
                <a:gd name="T64" fmla="*/ 29 w 309"/>
                <a:gd name="T65" fmla="*/ 65 h 227"/>
                <a:gd name="T66" fmla="*/ 21 w 309"/>
                <a:gd name="T67" fmla="*/ 67 h 227"/>
                <a:gd name="T68" fmla="*/ 14 w 309"/>
                <a:gd name="T69" fmla="*/ 73 h 227"/>
                <a:gd name="T70" fmla="*/ 9 w 309"/>
                <a:gd name="T71" fmla="*/ 77 h 227"/>
                <a:gd name="T72" fmla="*/ 5 w 309"/>
                <a:gd name="T73" fmla="*/ 84 h 227"/>
                <a:gd name="T74" fmla="*/ 1 w 309"/>
                <a:gd name="T75" fmla="*/ 90 h 227"/>
                <a:gd name="T76" fmla="*/ 0 w 309"/>
                <a:gd name="T77" fmla="*/ 97 h 227"/>
                <a:gd name="T78" fmla="*/ 0 w 309"/>
                <a:gd name="T79" fmla="*/ 104 h 227"/>
                <a:gd name="T80" fmla="*/ 1 w 309"/>
                <a:gd name="T81" fmla="*/ 11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09" h="227">
                  <a:moveTo>
                    <a:pt x="1" y="111"/>
                  </a:moveTo>
                  <a:lnTo>
                    <a:pt x="35" y="204"/>
                  </a:lnTo>
                  <a:lnTo>
                    <a:pt x="35" y="204"/>
                  </a:lnTo>
                  <a:lnTo>
                    <a:pt x="37" y="210"/>
                  </a:lnTo>
                  <a:lnTo>
                    <a:pt x="41" y="216"/>
                  </a:lnTo>
                  <a:lnTo>
                    <a:pt x="47" y="221"/>
                  </a:lnTo>
                  <a:lnTo>
                    <a:pt x="54" y="224"/>
                  </a:lnTo>
                  <a:lnTo>
                    <a:pt x="62" y="227"/>
                  </a:lnTo>
                  <a:lnTo>
                    <a:pt x="68" y="227"/>
                  </a:lnTo>
                  <a:lnTo>
                    <a:pt x="76" y="227"/>
                  </a:lnTo>
                  <a:lnTo>
                    <a:pt x="85" y="225"/>
                  </a:lnTo>
                  <a:lnTo>
                    <a:pt x="279" y="162"/>
                  </a:lnTo>
                  <a:lnTo>
                    <a:pt x="279" y="162"/>
                  </a:lnTo>
                  <a:lnTo>
                    <a:pt x="287" y="159"/>
                  </a:lnTo>
                  <a:lnTo>
                    <a:pt x="292" y="155"/>
                  </a:lnTo>
                  <a:lnTo>
                    <a:pt x="299" y="150"/>
                  </a:lnTo>
                  <a:lnTo>
                    <a:pt x="303" y="144"/>
                  </a:lnTo>
                  <a:lnTo>
                    <a:pt x="306" y="138"/>
                  </a:lnTo>
                  <a:lnTo>
                    <a:pt x="307" y="131"/>
                  </a:lnTo>
                  <a:lnTo>
                    <a:pt x="309" y="124"/>
                  </a:lnTo>
                  <a:lnTo>
                    <a:pt x="306" y="117"/>
                  </a:lnTo>
                  <a:lnTo>
                    <a:pt x="274" y="23"/>
                  </a:lnTo>
                  <a:lnTo>
                    <a:pt x="274" y="23"/>
                  </a:lnTo>
                  <a:lnTo>
                    <a:pt x="271" y="16"/>
                  </a:lnTo>
                  <a:lnTo>
                    <a:pt x="265" y="11"/>
                  </a:lnTo>
                  <a:lnTo>
                    <a:pt x="260" y="7"/>
                  </a:lnTo>
                  <a:lnTo>
                    <a:pt x="253" y="4"/>
                  </a:lnTo>
                  <a:lnTo>
                    <a:pt x="247" y="1"/>
                  </a:lnTo>
                  <a:lnTo>
                    <a:pt x="238" y="0"/>
                  </a:lnTo>
                  <a:lnTo>
                    <a:pt x="230" y="1"/>
                  </a:lnTo>
                  <a:lnTo>
                    <a:pt x="222" y="3"/>
                  </a:lnTo>
                  <a:lnTo>
                    <a:pt x="29" y="65"/>
                  </a:lnTo>
                  <a:lnTo>
                    <a:pt x="29" y="65"/>
                  </a:lnTo>
                  <a:lnTo>
                    <a:pt x="21" y="67"/>
                  </a:lnTo>
                  <a:lnTo>
                    <a:pt x="14" y="73"/>
                  </a:lnTo>
                  <a:lnTo>
                    <a:pt x="9" y="77"/>
                  </a:lnTo>
                  <a:lnTo>
                    <a:pt x="5" y="84"/>
                  </a:lnTo>
                  <a:lnTo>
                    <a:pt x="1" y="90"/>
                  </a:lnTo>
                  <a:lnTo>
                    <a:pt x="0" y="97"/>
                  </a:lnTo>
                  <a:lnTo>
                    <a:pt x="0" y="104"/>
                  </a:lnTo>
                  <a:lnTo>
                    <a:pt x="1" y="11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6" name="Freeform 660"/>
            <p:cNvSpPr/>
            <p:nvPr/>
          </p:nvSpPr>
          <p:spPr bwMode="auto">
            <a:xfrm>
              <a:off x="3220918" y="3740587"/>
              <a:ext cx="22899" cy="52533"/>
            </a:xfrm>
            <a:custGeom>
              <a:avLst/>
              <a:gdLst>
                <a:gd name="T0" fmla="*/ 0 w 17"/>
                <a:gd name="T1" fmla="*/ 3 h 39"/>
                <a:gd name="T2" fmla="*/ 13 w 17"/>
                <a:gd name="T3" fmla="*/ 38 h 39"/>
                <a:gd name="T4" fmla="*/ 13 w 17"/>
                <a:gd name="T5" fmla="*/ 38 h 39"/>
                <a:gd name="T6" fmla="*/ 14 w 17"/>
                <a:gd name="T7" fmla="*/ 39 h 39"/>
                <a:gd name="T8" fmla="*/ 15 w 17"/>
                <a:gd name="T9" fmla="*/ 39 h 39"/>
                <a:gd name="T10" fmla="*/ 15 w 17"/>
                <a:gd name="T11" fmla="*/ 39 h 39"/>
                <a:gd name="T12" fmla="*/ 17 w 17"/>
                <a:gd name="T13" fmla="*/ 38 h 39"/>
                <a:gd name="T14" fmla="*/ 17 w 17"/>
                <a:gd name="T15" fmla="*/ 36 h 39"/>
                <a:gd name="T16" fmla="*/ 4 w 17"/>
                <a:gd name="T17" fmla="*/ 1 h 39"/>
                <a:gd name="T18" fmla="*/ 4 w 17"/>
                <a:gd name="T19" fmla="*/ 1 h 39"/>
                <a:gd name="T20" fmla="*/ 3 w 17"/>
                <a:gd name="T21" fmla="*/ 0 h 39"/>
                <a:gd name="T22" fmla="*/ 2 w 17"/>
                <a:gd name="T23" fmla="*/ 0 h 39"/>
                <a:gd name="T24" fmla="*/ 2 w 17"/>
                <a:gd name="T25" fmla="*/ 0 h 39"/>
                <a:gd name="T26" fmla="*/ 0 w 17"/>
                <a:gd name="T27" fmla="*/ 1 h 39"/>
                <a:gd name="T28" fmla="*/ 0 w 17"/>
                <a:gd name="T29" fmla="*/ 3 h 39"/>
                <a:gd name="T30" fmla="*/ 0 w 17"/>
                <a:gd name="T31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39">
                  <a:moveTo>
                    <a:pt x="0" y="3"/>
                  </a:moveTo>
                  <a:lnTo>
                    <a:pt x="13" y="38"/>
                  </a:lnTo>
                  <a:lnTo>
                    <a:pt x="13" y="38"/>
                  </a:lnTo>
                  <a:lnTo>
                    <a:pt x="14" y="39"/>
                  </a:lnTo>
                  <a:lnTo>
                    <a:pt x="15" y="39"/>
                  </a:lnTo>
                  <a:lnTo>
                    <a:pt x="15" y="39"/>
                  </a:lnTo>
                  <a:lnTo>
                    <a:pt x="17" y="38"/>
                  </a:lnTo>
                  <a:lnTo>
                    <a:pt x="17" y="36"/>
                  </a:lnTo>
                  <a:lnTo>
                    <a:pt x="4" y="1"/>
                  </a:lnTo>
                  <a:lnTo>
                    <a:pt x="4" y="1"/>
                  </a:lnTo>
                  <a:lnTo>
                    <a:pt x="3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1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393B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7" name="Freeform 661"/>
            <p:cNvSpPr/>
            <p:nvPr/>
          </p:nvSpPr>
          <p:spPr bwMode="auto">
            <a:xfrm>
              <a:off x="3563052" y="3648992"/>
              <a:ext cx="18858" cy="17511"/>
            </a:xfrm>
            <a:custGeom>
              <a:avLst/>
              <a:gdLst>
                <a:gd name="T0" fmla="*/ 4 w 14"/>
                <a:gd name="T1" fmla="*/ 2 h 13"/>
                <a:gd name="T2" fmla="*/ 4 w 14"/>
                <a:gd name="T3" fmla="*/ 2 h 13"/>
                <a:gd name="T4" fmla="*/ 7 w 14"/>
                <a:gd name="T5" fmla="*/ 0 h 13"/>
                <a:gd name="T6" fmla="*/ 10 w 14"/>
                <a:gd name="T7" fmla="*/ 2 h 13"/>
                <a:gd name="T8" fmla="*/ 12 w 14"/>
                <a:gd name="T9" fmla="*/ 3 h 13"/>
                <a:gd name="T10" fmla="*/ 12 w 14"/>
                <a:gd name="T11" fmla="*/ 4 h 13"/>
                <a:gd name="T12" fmla="*/ 12 w 14"/>
                <a:gd name="T13" fmla="*/ 4 h 13"/>
                <a:gd name="T14" fmla="*/ 14 w 14"/>
                <a:gd name="T15" fmla="*/ 7 h 13"/>
                <a:gd name="T16" fmla="*/ 12 w 14"/>
                <a:gd name="T17" fmla="*/ 8 h 13"/>
                <a:gd name="T18" fmla="*/ 11 w 14"/>
                <a:gd name="T19" fmla="*/ 11 h 13"/>
                <a:gd name="T20" fmla="*/ 8 w 14"/>
                <a:gd name="T21" fmla="*/ 11 h 13"/>
                <a:gd name="T22" fmla="*/ 8 w 14"/>
                <a:gd name="T23" fmla="*/ 11 h 13"/>
                <a:gd name="T24" fmla="*/ 6 w 14"/>
                <a:gd name="T25" fmla="*/ 13 h 13"/>
                <a:gd name="T26" fmla="*/ 3 w 14"/>
                <a:gd name="T27" fmla="*/ 11 h 13"/>
                <a:gd name="T28" fmla="*/ 2 w 14"/>
                <a:gd name="T29" fmla="*/ 10 h 13"/>
                <a:gd name="T30" fmla="*/ 0 w 14"/>
                <a:gd name="T31" fmla="*/ 8 h 13"/>
                <a:gd name="T32" fmla="*/ 0 w 14"/>
                <a:gd name="T33" fmla="*/ 8 h 13"/>
                <a:gd name="T34" fmla="*/ 0 w 14"/>
                <a:gd name="T35" fmla="*/ 6 h 13"/>
                <a:gd name="T36" fmla="*/ 2 w 14"/>
                <a:gd name="T37" fmla="*/ 4 h 13"/>
                <a:gd name="T38" fmla="*/ 3 w 14"/>
                <a:gd name="T39" fmla="*/ 3 h 13"/>
                <a:gd name="T40" fmla="*/ 4 w 14"/>
                <a:gd name="T41" fmla="*/ 2 h 13"/>
                <a:gd name="T42" fmla="*/ 4 w 14"/>
                <a:gd name="T43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" h="13">
                  <a:moveTo>
                    <a:pt x="4" y="2"/>
                  </a:moveTo>
                  <a:lnTo>
                    <a:pt x="4" y="2"/>
                  </a:lnTo>
                  <a:lnTo>
                    <a:pt x="7" y="0"/>
                  </a:lnTo>
                  <a:lnTo>
                    <a:pt x="10" y="2"/>
                  </a:lnTo>
                  <a:lnTo>
                    <a:pt x="12" y="3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4" y="7"/>
                  </a:lnTo>
                  <a:lnTo>
                    <a:pt x="12" y="8"/>
                  </a:lnTo>
                  <a:lnTo>
                    <a:pt x="11" y="11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6" y="13"/>
                  </a:lnTo>
                  <a:lnTo>
                    <a:pt x="3" y="11"/>
                  </a:lnTo>
                  <a:lnTo>
                    <a:pt x="2" y="10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6"/>
                  </a:lnTo>
                  <a:lnTo>
                    <a:pt x="2" y="4"/>
                  </a:lnTo>
                  <a:lnTo>
                    <a:pt x="3" y="3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393B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8" name="Freeform 662"/>
            <p:cNvSpPr/>
            <p:nvPr/>
          </p:nvSpPr>
          <p:spPr bwMode="auto">
            <a:xfrm>
              <a:off x="3219571" y="3570867"/>
              <a:ext cx="301724" cy="282867"/>
            </a:xfrm>
            <a:custGeom>
              <a:avLst/>
              <a:gdLst>
                <a:gd name="T0" fmla="*/ 223 w 224"/>
                <a:gd name="T1" fmla="*/ 0 h 210"/>
                <a:gd name="T2" fmla="*/ 0 w 224"/>
                <a:gd name="T3" fmla="*/ 72 h 210"/>
                <a:gd name="T4" fmla="*/ 0 w 224"/>
                <a:gd name="T5" fmla="*/ 73 h 210"/>
                <a:gd name="T6" fmla="*/ 47 w 224"/>
                <a:gd name="T7" fmla="*/ 210 h 210"/>
                <a:gd name="T8" fmla="*/ 49 w 224"/>
                <a:gd name="T9" fmla="*/ 210 h 210"/>
                <a:gd name="T10" fmla="*/ 50 w 224"/>
                <a:gd name="T11" fmla="*/ 208 h 210"/>
                <a:gd name="T12" fmla="*/ 224 w 224"/>
                <a:gd name="T13" fmla="*/ 0 h 210"/>
                <a:gd name="T14" fmla="*/ 223 w 224"/>
                <a:gd name="T15" fmla="*/ 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4" h="210">
                  <a:moveTo>
                    <a:pt x="223" y="0"/>
                  </a:moveTo>
                  <a:lnTo>
                    <a:pt x="0" y="72"/>
                  </a:lnTo>
                  <a:lnTo>
                    <a:pt x="0" y="73"/>
                  </a:lnTo>
                  <a:lnTo>
                    <a:pt x="47" y="210"/>
                  </a:lnTo>
                  <a:lnTo>
                    <a:pt x="49" y="210"/>
                  </a:lnTo>
                  <a:lnTo>
                    <a:pt x="50" y="208"/>
                  </a:lnTo>
                  <a:lnTo>
                    <a:pt x="224" y="0"/>
                  </a:lnTo>
                  <a:lnTo>
                    <a:pt x="223" y="0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9" name="Freeform 663"/>
            <p:cNvSpPr/>
            <p:nvPr/>
          </p:nvSpPr>
          <p:spPr bwMode="auto">
            <a:xfrm>
              <a:off x="3219571" y="3570867"/>
              <a:ext cx="301724" cy="282867"/>
            </a:xfrm>
            <a:custGeom>
              <a:avLst/>
              <a:gdLst>
                <a:gd name="T0" fmla="*/ 223 w 224"/>
                <a:gd name="T1" fmla="*/ 0 h 210"/>
                <a:gd name="T2" fmla="*/ 0 w 224"/>
                <a:gd name="T3" fmla="*/ 72 h 210"/>
                <a:gd name="T4" fmla="*/ 0 w 224"/>
                <a:gd name="T5" fmla="*/ 73 h 210"/>
                <a:gd name="T6" fmla="*/ 47 w 224"/>
                <a:gd name="T7" fmla="*/ 210 h 210"/>
                <a:gd name="T8" fmla="*/ 49 w 224"/>
                <a:gd name="T9" fmla="*/ 210 h 210"/>
                <a:gd name="T10" fmla="*/ 50 w 224"/>
                <a:gd name="T11" fmla="*/ 208 h 210"/>
                <a:gd name="T12" fmla="*/ 224 w 224"/>
                <a:gd name="T13" fmla="*/ 0 h 210"/>
                <a:gd name="T14" fmla="*/ 223 w 224"/>
                <a:gd name="T15" fmla="*/ 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4" h="210">
                  <a:moveTo>
                    <a:pt x="223" y="0"/>
                  </a:moveTo>
                  <a:lnTo>
                    <a:pt x="0" y="72"/>
                  </a:lnTo>
                  <a:lnTo>
                    <a:pt x="0" y="73"/>
                  </a:lnTo>
                  <a:lnTo>
                    <a:pt x="47" y="210"/>
                  </a:lnTo>
                  <a:lnTo>
                    <a:pt x="49" y="210"/>
                  </a:lnTo>
                  <a:lnTo>
                    <a:pt x="50" y="208"/>
                  </a:lnTo>
                  <a:lnTo>
                    <a:pt x="224" y="0"/>
                  </a:lnTo>
                  <a:lnTo>
                    <a:pt x="22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0" name="Freeform 664"/>
            <p:cNvSpPr/>
            <p:nvPr/>
          </p:nvSpPr>
          <p:spPr bwMode="auto">
            <a:xfrm>
              <a:off x="3286920" y="3570867"/>
              <a:ext cx="297684" cy="280173"/>
            </a:xfrm>
            <a:custGeom>
              <a:avLst/>
              <a:gdLst>
                <a:gd name="T0" fmla="*/ 221 w 221"/>
                <a:gd name="T1" fmla="*/ 137 h 208"/>
                <a:gd name="T2" fmla="*/ 174 w 221"/>
                <a:gd name="T3" fmla="*/ 0 h 208"/>
                <a:gd name="T4" fmla="*/ 174 w 221"/>
                <a:gd name="T5" fmla="*/ 0 h 208"/>
                <a:gd name="T6" fmla="*/ 0 w 221"/>
                <a:gd name="T7" fmla="*/ 208 h 208"/>
                <a:gd name="T8" fmla="*/ 221 w 221"/>
                <a:gd name="T9" fmla="*/ 138 h 208"/>
                <a:gd name="T10" fmla="*/ 221 w 221"/>
                <a:gd name="T11" fmla="*/ 137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1" h="208">
                  <a:moveTo>
                    <a:pt x="221" y="137"/>
                  </a:moveTo>
                  <a:lnTo>
                    <a:pt x="174" y="0"/>
                  </a:lnTo>
                  <a:lnTo>
                    <a:pt x="174" y="0"/>
                  </a:lnTo>
                  <a:lnTo>
                    <a:pt x="0" y="208"/>
                  </a:lnTo>
                  <a:lnTo>
                    <a:pt x="221" y="138"/>
                  </a:lnTo>
                  <a:lnTo>
                    <a:pt x="221" y="137"/>
                  </a:lnTo>
                  <a:close/>
                </a:path>
              </a:pathLst>
            </a:custGeom>
            <a:solidFill>
              <a:srgbClr val="4545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1" name="Freeform 665"/>
            <p:cNvSpPr/>
            <p:nvPr/>
          </p:nvSpPr>
          <p:spPr bwMode="auto">
            <a:xfrm>
              <a:off x="3286920" y="3570867"/>
              <a:ext cx="297684" cy="280173"/>
            </a:xfrm>
            <a:custGeom>
              <a:avLst/>
              <a:gdLst>
                <a:gd name="T0" fmla="*/ 221 w 221"/>
                <a:gd name="T1" fmla="*/ 137 h 208"/>
                <a:gd name="T2" fmla="*/ 174 w 221"/>
                <a:gd name="T3" fmla="*/ 0 h 208"/>
                <a:gd name="T4" fmla="*/ 174 w 221"/>
                <a:gd name="T5" fmla="*/ 0 h 208"/>
                <a:gd name="T6" fmla="*/ 0 w 221"/>
                <a:gd name="T7" fmla="*/ 208 h 208"/>
                <a:gd name="T8" fmla="*/ 221 w 221"/>
                <a:gd name="T9" fmla="*/ 138 h 208"/>
                <a:gd name="T10" fmla="*/ 221 w 221"/>
                <a:gd name="T11" fmla="*/ 137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1" h="208">
                  <a:moveTo>
                    <a:pt x="221" y="137"/>
                  </a:moveTo>
                  <a:lnTo>
                    <a:pt x="174" y="0"/>
                  </a:lnTo>
                  <a:lnTo>
                    <a:pt x="174" y="0"/>
                  </a:lnTo>
                  <a:lnTo>
                    <a:pt x="0" y="208"/>
                  </a:lnTo>
                  <a:lnTo>
                    <a:pt x="221" y="138"/>
                  </a:lnTo>
                  <a:lnTo>
                    <a:pt x="221" y="13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2" name="Freeform 666"/>
            <p:cNvSpPr>
              <a:spLocks noEditPoints="1"/>
            </p:cNvSpPr>
            <p:nvPr/>
          </p:nvSpPr>
          <p:spPr bwMode="auto">
            <a:xfrm>
              <a:off x="3202060" y="3824100"/>
              <a:ext cx="307112" cy="114494"/>
            </a:xfrm>
            <a:custGeom>
              <a:avLst/>
              <a:gdLst>
                <a:gd name="T0" fmla="*/ 132 w 228"/>
                <a:gd name="T1" fmla="*/ 24 h 85"/>
                <a:gd name="T2" fmla="*/ 77 w 228"/>
                <a:gd name="T3" fmla="*/ 43 h 85"/>
                <a:gd name="T4" fmla="*/ 191 w 228"/>
                <a:gd name="T5" fmla="*/ 78 h 85"/>
                <a:gd name="T6" fmla="*/ 195 w 228"/>
                <a:gd name="T7" fmla="*/ 78 h 85"/>
                <a:gd name="T8" fmla="*/ 195 w 228"/>
                <a:gd name="T9" fmla="*/ 78 h 85"/>
                <a:gd name="T10" fmla="*/ 197 w 228"/>
                <a:gd name="T11" fmla="*/ 80 h 85"/>
                <a:gd name="T12" fmla="*/ 206 w 228"/>
                <a:gd name="T13" fmla="*/ 82 h 85"/>
                <a:gd name="T14" fmla="*/ 214 w 228"/>
                <a:gd name="T15" fmla="*/ 85 h 85"/>
                <a:gd name="T16" fmla="*/ 214 w 228"/>
                <a:gd name="T17" fmla="*/ 85 h 85"/>
                <a:gd name="T18" fmla="*/ 216 w 228"/>
                <a:gd name="T19" fmla="*/ 85 h 85"/>
                <a:gd name="T20" fmla="*/ 216 w 228"/>
                <a:gd name="T21" fmla="*/ 85 h 85"/>
                <a:gd name="T22" fmla="*/ 217 w 228"/>
                <a:gd name="T23" fmla="*/ 85 h 85"/>
                <a:gd name="T24" fmla="*/ 220 w 228"/>
                <a:gd name="T25" fmla="*/ 84 h 85"/>
                <a:gd name="T26" fmla="*/ 222 w 228"/>
                <a:gd name="T27" fmla="*/ 78 h 85"/>
                <a:gd name="T28" fmla="*/ 228 w 228"/>
                <a:gd name="T29" fmla="*/ 63 h 85"/>
                <a:gd name="T30" fmla="*/ 228 w 228"/>
                <a:gd name="T31" fmla="*/ 63 h 85"/>
                <a:gd name="T32" fmla="*/ 228 w 228"/>
                <a:gd name="T33" fmla="*/ 61 h 85"/>
                <a:gd name="T34" fmla="*/ 228 w 228"/>
                <a:gd name="T35" fmla="*/ 57 h 85"/>
                <a:gd name="T36" fmla="*/ 226 w 228"/>
                <a:gd name="T37" fmla="*/ 55 h 85"/>
                <a:gd name="T38" fmla="*/ 224 w 228"/>
                <a:gd name="T39" fmla="*/ 54 h 85"/>
                <a:gd name="T40" fmla="*/ 132 w 228"/>
                <a:gd name="T41" fmla="*/ 24 h 85"/>
                <a:gd name="T42" fmla="*/ 1 w 228"/>
                <a:gd name="T43" fmla="*/ 0 h 85"/>
                <a:gd name="T44" fmla="*/ 0 w 228"/>
                <a:gd name="T45" fmla="*/ 1 h 85"/>
                <a:gd name="T46" fmla="*/ 4 w 228"/>
                <a:gd name="T47" fmla="*/ 7 h 85"/>
                <a:gd name="T48" fmla="*/ 1 w 228"/>
                <a:gd name="T4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8" h="85">
                  <a:moveTo>
                    <a:pt x="132" y="24"/>
                  </a:moveTo>
                  <a:lnTo>
                    <a:pt x="77" y="43"/>
                  </a:lnTo>
                  <a:lnTo>
                    <a:pt x="191" y="78"/>
                  </a:lnTo>
                  <a:lnTo>
                    <a:pt x="195" y="78"/>
                  </a:lnTo>
                  <a:lnTo>
                    <a:pt x="195" y="78"/>
                  </a:lnTo>
                  <a:lnTo>
                    <a:pt x="197" y="80"/>
                  </a:lnTo>
                  <a:lnTo>
                    <a:pt x="206" y="82"/>
                  </a:lnTo>
                  <a:lnTo>
                    <a:pt x="214" y="85"/>
                  </a:lnTo>
                  <a:lnTo>
                    <a:pt x="214" y="85"/>
                  </a:lnTo>
                  <a:lnTo>
                    <a:pt x="216" y="85"/>
                  </a:lnTo>
                  <a:lnTo>
                    <a:pt x="216" y="85"/>
                  </a:lnTo>
                  <a:lnTo>
                    <a:pt x="217" y="85"/>
                  </a:lnTo>
                  <a:lnTo>
                    <a:pt x="220" y="84"/>
                  </a:lnTo>
                  <a:lnTo>
                    <a:pt x="222" y="78"/>
                  </a:lnTo>
                  <a:lnTo>
                    <a:pt x="228" y="63"/>
                  </a:lnTo>
                  <a:lnTo>
                    <a:pt x="228" y="63"/>
                  </a:lnTo>
                  <a:lnTo>
                    <a:pt x="228" y="61"/>
                  </a:lnTo>
                  <a:lnTo>
                    <a:pt x="228" y="57"/>
                  </a:lnTo>
                  <a:lnTo>
                    <a:pt x="226" y="55"/>
                  </a:lnTo>
                  <a:lnTo>
                    <a:pt x="224" y="54"/>
                  </a:lnTo>
                  <a:lnTo>
                    <a:pt x="132" y="24"/>
                  </a:lnTo>
                  <a:close/>
                  <a:moveTo>
                    <a:pt x="1" y="0"/>
                  </a:moveTo>
                  <a:lnTo>
                    <a:pt x="0" y="1"/>
                  </a:lnTo>
                  <a:lnTo>
                    <a:pt x="4" y="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3" name="Freeform 667"/>
            <p:cNvSpPr/>
            <p:nvPr/>
          </p:nvSpPr>
          <p:spPr bwMode="auto">
            <a:xfrm>
              <a:off x="3305778" y="3856427"/>
              <a:ext cx="203395" cy="82166"/>
            </a:xfrm>
            <a:custGeom>
              <a:avLst/>
              <a:gdLst>
                <a:gd name="T0" fmla="*/ 55 w 151"/>
                <a:gd name="T1" fmla="*/ 0 h 61"/>
                <a:gd name="T2" fmla="*/ 0 w 151"/>
                <a:gd name="T3" fmla="*/ 19 h 61"/>
                <a:gd name="T4" fmla="*/ 114 w 151"/>
                <a:gd name="T5" fmla="*/ 54 h 61"/>
                <a:gd name="T6" fmla="*/ 118 w 151"/>
                <a:gd name="T7" fmla="*/ 54 h 61"/>
                <a:gd name="T8" fmla="*/ 118 w 151"/>
                <a:gd name="T9" fmla="*/ 54 h 61"/>
                <a:gd name="T10" fmla="*/ 120 w 151"/>
                <a:gd name="T11" fmla="*/ 56 h 61"/>
                <a:gd name="T12" fmla="*/ 129 w 151"/>
                <a:gd name="T13" fmla="*/ 58 h 61"/>
                <a:gd name="T14" fmla="*/ 137 w 151"/>
                <a:gd name="T15" fmla="*/ 61 h 61"/>
                <a:gd name="T16" fmla="*/ 137 w 151"/>
                <a:gd name="T17" fmla="*/ 61 h 61"/>
                <a:gd name="T18" fmla="*/ 139 w 151"/>
                <a:gd name="T19" fmla="*/ 61 h 61"/>
                <a:gd name="T20" fmla="*/ 139 w 151"/>
                <a:gd name="T21" fmla="*/ 61 h 61"/>
                <a:gd name="T22" fmla="*/ 140 w 151"/>
                <a:gd name="T23" fmla="*/ 61 h 61"/>
                <a:gd name="T24" fmla="*/ 143 w 151"/>
                <a:gd name="T25" fmla="*/ 60 h 61"/>
                <a:gd name="T26" fmla="*/ 145 w 151"/>
                <a:gd name="T27" fmla="*/ 54 h 61"/>
                <a:gd name="T28" fmla="*/ 151 w 151"/>
                <a:gd name="T29" fmla="*/ 39 h 61"/>
                <a:gd name="T30" fmla="*/ 151 w 151"/>
                <a:gd name="T31" fmla="*/ 39 h 61"/>
                <a:gd name="T32" fmla="*/ 151 w 151"/>
                <a:gd name="T33" fmla="*/ 37 h 61"/>
                <a:gd name="T34" fmla="*/ 151 w 151"/>
                <a:gd name="T35" fmla="*/ 33 h 61"/>
                <a:gd name="T36" fmla="*/ 149 w 151"/>
                <a:gd name="T37" fmla="*/ 31 h 61"/>
                <a:gd name="T38" fmla="*/ 147 w 151"/>
                <a:gd name="T39" fmla="*/ 30 h 61"/>
                <a:gd name="T40" fmla="*/ 55 w 151"/>
                <a:gd name="T41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1" h="61">
                  <a:moveTo>
                    <a:pt x="55" y="0"/>
                  </a:moveTo>
                  <a:lnTo>
                    <a:pt x="0" y="19"/>
                  </a:lnTo>
                  <a:lnTo>
                    <a:pt x="114" y="54"/>
                  </a:lnTo>
                  <a:lnTo>
                    <a:pt x="118" y="54"/>
                  </a:lnTo>
                  <a:lnTo>
                    <a:pt x="118" y="54"/>
                  </a:lnTo>
                  <a:lnTo>
                    <a:pt x="120" y="56"/>
                  </a:lnTo>
                  <a:lnTo>
                    <a:pt x="129" y="58"/>
                  </a:lnTo>
                  <a:lnTo>
                    <a:pt x="137" y="61"/>
                  </a:lnTo>
                  <a:lnTo>
                    <a:pt x="137" y="61"/>
                  </a:lnTo>
                  <a:lnTo>
                    <a:pt x="139" y="61"/>
                  </a:lnTo>
                  <a:lnTo>
                    <a:pt x="139" y="61"/>
                  </a:lnTo>
                  <a:lnTo>
                    <a:pt x="140" y="61"/>
                  </a:lnTo>
                  <a:lnTo>
                    <a:pt x="143" y="60"/>
                  </a:lnTo>
                  <a:lnTo>
                    <a:pt x="145" y="54"/>
                  </a:lnTo>
                  <a:lnTo>
                    <a:pt x="151" y="39"/>
                  </a:lnTo>
                  <a:lnTo>
                    <a:pt x="151" y="39"/>
                  </a:lnTo>
                  <a:lnTo>
                    <a:pt x="151" y="37"/>
                  </a:lnTo>
                  <a:lnTo>
                    <a:pt x="151" y="33"/>
                  </a:lnTo>
                  <a:lnTo>
                    <a:pt x="149" y="31"/>
                  </a:lnTo>
                  <a:lnTo>
                    <a:pt x="147" y="30"/>
                  </a:lnTo>
                  <a:lnTo>
                    <a:pt x="5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4" name="Freeform 668"/>
            <p:cNvSpPr/>
            <p:nvPr/>
          </p:nvSpPr>
          <p:spPr bwMode="auto">
            <a:xfrm>
              <a:off x="3202060" y="3824100"/>
              <a:ext cx="5388" cy="9429"/>
            </a:xfrm>
            <a:custGeom>
              <a:avLst/>
              <a:gdLst>
                <a:gd name="T0" fmla="*/ 1 w 4"/>
                <a:gd name="T1" fmla="*/ 0 h 7"/>
                <a:gd name="T2" fmla="*/ 0 w 4"/>
                <a:gd name="T3" fmla="*/ 1 h 7"/>
                <a:gd name="T4" fmla="*/ 4 w 4"/>
                <a:gd name="T5" fmla="*/ 7 h 7"/>
                <a:gd name="T6" fmla="*/ 1 w 4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7">
                  <a:moveTo>
                    <a:pt x="1" y="0"/>
                  </a:moveTo>
                  <a:lnTo>
                    <a:pt x="0" y="1"/>
                  </a:lnTo>
                  <a:lnTo>
                    <a:pt x="4" y="7"/>
                  </a:lnTo>
                  <a:lnTo>
                    <a:pt x="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5" name="Freeform 669"/>
            <p:cNvSpPr/>
            <p:nvPr/>
          </p:nvSpPr>
          <p:spPr bwMode="auto">
            <a:xfrm>
              <a:off x="3459334" y="3929164"/>
              <a:ext cx="8082" cy="2694"/>
            </a:xfrm>
            <a:custGeom>
              <a:avLst/>
              <a:gdLst>
                <a:gd name="T0" fmla="*/ 4 w 6"/>
                <a:gd name="T1" fmla="*/ 0 h 2"/>
                <a:gd name="T2" fmla="*/ 0 w 6"/>
                <a:gd name="T3" fmla="*/ 0 h 2"/>
                <a:gd name="T4" fmla="*/ 6 w 6"/>
                <a:gd name="T5" fmla="*/ 2 h 2"/>
                <a:gd name="T6" fmla="*/ 6 w 6"/>
                <a:gd name="T7" fmla="*/ 2 h 2"/>
                <a:gd name="T8" fmla="*/ 4 w 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">
                  <a:moveTo>
                    <a:pt x="4" y="0"/>
                  </a:moveTo>
                  <a:lnTo>
                    <a:pt x="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5F5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6" name="Freeform 670"/>
            <p:cNvSpPr/>
            <p:nvPr/>
          </p:nvSpPr>
          <p:spPr bwMode="auto">
            <a:xfrm>
              <a:off x="3459334" y="3929164"/>
              <a:ext cx="8082" cy="2694"/>
            </a:xfrm>
            <a:custGeom>
              <a:avLst/>
              <a:gdLst>
                <a:gd name="T0" fmla="*/ 4 w 6"/>
                <a:gd name="T1" fmla="*/ 0 h 2"/>
                <a:gd name="T2" fmla="*/ 0 w 6"/>
                <a:gd name="T3" fmla="*/ 0 h 2"/>
                <a:gd name="T4" fmla="*/ 6 w 6"/>
                <a:gd name="T5" fmla="*/ 2 h 2"/>
                <a:gd name="T6" fmla="*/ 6 w 6"/>
                <a:gd name="T7" fmla="*/ 2 h 2"/>
                <a:gd name="T8" fmla="*/ 4 w 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">
                  <a:moveTo>
                    <a:pt x="4" y="0"/>
                  </a:moveTo>
                  <a:lnTo>
                    <a:pt x="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7" name="Freeform 671"/>
            <p:cNvSpPr/>
            <p:nvPr/>
          </p:nvSpPr>
          <p:spPr bwMode="auto">
            <a:xfrm>
              <a:off x="3203407" y="3814670"/>
              <a:ext cx="176455" cy="67349"/>
            </a:xfrm>
            <a:custGeom>
              <a:avLst/>
              <a:gdLst>
                <a:gd name="T0" fmla="*/ 24 w 131"/>
                <a:gd name="T1" fmla="*/ 0 h 50"/>
                <a:gd name="T2" fmla="*/ 0 w 131"/>
                <a:gd name="T3" fmla="*/ 7 h 50"/>
                <a:gd name="T4" fmla="*/ 3 w 131"/>
                <a:gd name="T5" fmla="*/ 14 h 50"/>
                <a:gd name="T6" fmla="*/ 4 w 131"/>
                <a:gd name="T7" fmla="*/ 16 h 50"/>
                <a:gd name="T8" fmla="*/ 17 w 131"/>
                <a:gd name="T9" fmla="*/ 31 h 50"/>
                <a:gd name="T10" fmla="*/ 76 w 131"/>
                <a:gd name="T11" fmla="*/ 50 h 50"/>
                <a:gd name="T12" fmla="*/ 131 w 131"/>
                <a:gd name="T13" fmla="*/ 31 h 50"/>
                <a:gd name="T14" fmla="*/ 109 w 131"/>
                <a:gd name="T15" fmla="*/ 26 h 50"/>
                <a:gd name="T16" fmla="*/ 80 w 131"/>
                <a:gd name="T17" fmla="*/ 35 h 50"/>
                <a:gd name="T18" fmla="*/ 80 w 131"/>
                <a:gd name="T19" fmla="*/ 35 h 50"/>
                <a:gd name="T20" fmla="*/ 73 w 131"/>
                <a:gd name="T21" fmla="*/ 37 h 50"/>
                <a:gd name="T22" fmla="*/ 65 w 131"/>
                <a:gd name="T23" fmla="*/ 37 h 50"/>
                <a:gd name="T24" fmla="*/ 65 w 131"/>
                <a:gd name="T25" fmla="*/ 37 h 50"/>
                <a:gd name="T26" fmla="*/ 54 w 131"/>
                <a:gd name="T27" fmla="*/ 35 h 50"/>
                <a:gd name="T28" fmla="*/ 49 w 131"/>
                <a:gd name="T29" fmla="*/ 34 h 50"/>
                <a:gd name="T30" fmla="*/ 43 w 131"/>
                <a:gd name="T31" fmla="*/ 31 h 50"/>
                <a:gd name="T32" fmla="*/ 38 w 131"/>
                <a:gd name="T33" fmla="*/ 27 h 50"/>
                <a:gd name="T34" fmla="*/ 35 w 131"/>
                <a:gd name="T35" fmla="*/ 23 h 50"/>
                <a:gd name="T36" fmla="*/ 31 w 131"/>
                <a:gd name="T37" fmla="*/ 19 h 50"/>
                <a:gd name="T38" fmla="*/ 30 w 131"/>
                <a:gd name="T39" fmla="*/ 14 h 50"/>
                <a:gd name="T40" fmla="*/ 24 w 131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1" h="50">
                  <a:moveTo>
                    <a:pt x="24" y="0"/>
                  </a:moveTo>
                  <a:lnTo>
                    <a:pt x="0" y="7"/>
                  </a:lnTo>
                  <a:lnTo>
                    <a:pt x="3" y="14"/>
                  </a:lnTo>
                  <a:lnTo>
                    <a:pt x="4" y="16"/>
                  </a:lnTo>
                  <a:lnTo>
                    <a:pt x="17" y="31"/>
                  </a:lnTo>
                  <a:lnTo>
                    <a:pt x="76" y="50"/>
                  </a:lnTo>
                  <a:lnTo>
                    <a:pt x="131" y="31"/>
                  </a:lnTo>
                  <a:lnTo>
                    <a:pt x="109" y="26"/>
                  </a:lnTo>
                  <a:lnTo>
                    <a:pt x="80" y="35"/>
                  </a:lnTo>
                  <a:lnTo>
                    <a:pt x="80" y="35"/>
                  </a:lnTo>
                  <a:lnTo>
                    <a:pt x="73" y="37"/>
                  </a:lnTo>
                  <a:lnTo>
                    <a:pt x="65" y="37"/>
                  </a:lnTo>
                  <a:lnTo>
                    <a:pt x="65" y="37"/>
                  </a:lnTo>
                  <a:lnTo>
                    <a:pt x="54" y="35"/>
                  </a:lnTo>
                  <a:lnTo>
                    <a:pt x="49" y="34"/>
                  </a:lnTo>
                  <a:lnTo>
                    <a:pt x="43" y="31"/>
                  </a:lnTo>
                  <a:lnTo>
                    <a:pt x="38" y="27"/>
                  </a:lnTo>
                  <a:lnTo>
                    <a:pt x="35" y="23"/>
                  </a:lnTo>
                  <a:lnTo>
                    <a:pt x="31" y="19"/>
                  </a:lnTo>
                  <a:lnTo>
                    <a:pt x="30" y="14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0F68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8" name="Freeform 672"/>
            <p:cNvSpPr/>
            <p:nvPr/>
          </p:nvSpPr>
          <p:spPr bwMode="auto">
            <a:xfrm>
              <a:off x="3203407" y="3814670"/>
              <a:ext cx="176455" cy="67349"/>
            </a:xfrm>
            <a:custGeom>
              <a:avLst/>
              <a:gdLst>
                <a:gd name="T0" fmla="*/ 24 w 131"/>
                <a:gd name="T1" fmla="*/ 0 h 50"/>
                <a:gd name="T2" fmla="*/ 0 w 131"/>
                <a:gd name="T3" fmla="*/ 7 h 50"/>
                <a:gd name="T4" fmla="*/ 3 w 131"/>
                <a:gd name="T5" fmla="*/ 14 h 50"/>
                <a:gd name="T6" fmla="*/ 4 w 131"/>
                <a:gd name="T7" fmla="*/ 16 h 50"/>
                <a:gd name="T8" fmla="*/ 17 w 131"/>
                <a:gd name="T9" fmla="*/ 31 h 50"/>
                <a:gd name="T10" fmla="*/ 76 w 131"/>
                <a:gd name="T11" fmla="*/ 50 h 50"/>
                <a:gd name="T12" fmla="*/ 131 w 131"/>
                <a:gd name="T13" fmla="*/ 31 h 50"/>
                <a:gd name="T14" fmla="*/ 109 w 131"/>
                <a:gd name="T15" fmla="*/ 26 h 50"/>
                <a:gd name="T16" fmla="*/ 80 w 131"/>
                <a:gd name="T17" fmla="*/ 35 h 50"/>
                <a:gd name="T18" fmla="*/ 80 w 131"/>
                <a:gd name="T19" fmla="*/ 35 h 50"/>
                <a:gd name="T20" fmla="*/ 73 w 131"/>
                <a:gd name="T21" fmla="*/ 37 h 50"/>
                <a:gd name="T22" fmla="*/ 65 w 131"/>
                <a:gd name="T23" fmla="*/ 37 h 50"/>
                <a:gd name="T24" fmla="*/ 65 w 131"/>
                <a:gd name="T25" fmla="*/ 37 h 50"/>
                <a:gd name="T26" fmla="*/ 54 w 131"/>
                <a:gd name="T27" fmla="*/ 35 h 50"/>
                <a:gd name="T28" fmla="*/ 49 w 131"/>
                <a:gd name="T29" fmla="*/ 34 h 50"/>
                <a:gd name="T30" fmla="*/ 43 w 131"/>
                <a:gd name="T31" fmla="*/ 31 h 50"/>
                <a:gd name="T32" fmla="*/ 38 w 131"/>
                <a:gd name="T33" fmla="*/ 27 h 50"/>
                <a:gd name="T34" fmla="*/ 35 w 131"/>
                <a:gd name="T35" fmla="*/ 23 h 50"/>
                <a:gd name="T36" fmla="*/ 31 w 131"/>
                <a:gd name="T37" fmla="*/ 19 h 50"/>
                <a:gd name="T38" fmla="*/ 30 w 131"/>
                <a:gd name="T39" fmla="*/ 14 h 50"/>
                <a:gd name="T40" fmla="*/ 24 w 131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1" h="50">
                  <a:moveTo>
                    <a:pt x="24" y="0"/>
                  </a:moveTo>
                  <a:lnTo>
                    <a:pt x="0" y="7"/>
                  </a:lnTo>
                  <a:lnTo>
                    <a:pt x="3" y="14"/>
                  </a:lnTo>
                  <a:lnTo>
                    <a:pt x="4" y="16"/>
                  </a:lnTo>
                  <a:lnTo>
                    <a:pt x="17" y="31"/>
                  </a:lnTo>
                  <a:lnTo>
                    <a:pt x="76" y="50"/>
                  </a:lnTo>
                  <a:lnTo>
                    <a:pt x="131" y="31"/>
                  </a:lnTo>
                  <a:lnTo>
                    <a:pt x="109" y="26"/>
                  </a:lnTo>
                  <a:lnTo>
                    <a:pt x="80" y="35"/>
                  </a:lnTo>
                  <a:lnTo>
                    <a:pt x="80" y="35"/>
                  </a:lnTo>
                  <a:lnTo>
                    <a:pt x="73" y="37"/>
                  </a:lnTo>
                  <a:lnTo>
                    <a:pt x="65" y="37"/>
                  </a:lnTo>
                  <a:lnTo>
                    <a:pt x="65" y="37"/>
                  </a:lnTo>
                  <a:lnTo>
                    <a:pt x="54" y="35"/>
                  </a:lnTo>
                  <a:lnTo>
                    <a:pt x="49" y="34"/>
                  </a:lnTo>
                  <a:lnTo>
                    <a:pt x="43" y="31"/>
                  </a:lnTo>
                  <a:lnTo>
                    <a:pt x="38" y="27"/>
                  </a:lnTo>
                  <a:lnTo>
                    <a:pt x="35" y="23"/>
                  </a:lnTo>
                  <a:lnTo>
                    <a:pt x="31" y="19"/>
                  </a:lnTo>
                  <a:lnTo>
                    <a:pt x="30" y="14"/>
                  </a:lnTo>
                  <a:lnTo>
                    <a:pt x="2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9" name="Freeform 673"/>
            <p:cNvSpPr/>
            <p:nvPr/>
          </p:nvSpPr>
          <p:spPr bwMode="auto">
            <a:xfrm>
              <a:off x="3235735" y="3814670"/>
              <a:ext cx="114494" cy="49839"/>
            </a:xfrm>
            <a:custGeom>
              <a:avLst/>
              <a:gdLst>
                <a:gd name="T0" fmla="*/ 3 w 85"/>
                <a:gd name="T1" fmla="*/ 0 h 37"/>
                <a:gd name="T2" fmla="*/ 0 w 85"/>
                <a:gd name="T3" fmla="*/ 0 h 37"/>
                <a:gd name="T4" fmla="*/ 6 w 85"/>
                <a:gd name="T5" fmla="*/ 14 h 37"/>
                <a:gd name="T6" fmla="*/ 6 w 85"/>
                <a:gd name="T7" fmla="*/ 14 h 37"/>
                <a:gd name="T8" fmla="*/ 7 w 85"/>
                <a:gd name="T9" fmla="*/ 19 h 37"/>
                <a:gd name="T10" fmla="*/ 11 w 85"/>
                <a:gd name="T11" fmla="*/ 23 h 37"/>
                <a:gd name="T12" fmla="*/ 14 w 85"/>
                <a:gd name="T13" fmla="*/ 27 h 37"/>
                <a:gd name="T14" fmla="*/ 19 w 85"/>
                <a:gd name="T15" fmla="*/ 31 h 37"/>
                <a:gd name="T16" fmla="*/ 25 w 85"/>
                <a:gd name="T17" fmla="*/ 34 h 37"/>
                <a:gd name="T18" fmla="*/ 30 w 85"/>
                <a:gd name="T19" fmla="*/ 35 h 37"/>
                <a:gd name="T20" fmla="*/ 41 w 85"/>
                <a:gd name="T21" fmla="*/ 37 h 37"/>
                <a:gd name="T22" fmla="*/ 41 w 85"/>
                <a:gd name="T23" fmla="*/ 37 h 37"/>
                <a:gd name="T24" fmla="*/ 49 w 85"/>
                <a:gd name="T25" fmla="*/ 37 h 37"/>
                <a:gd name="T26" fmla="*/ 56 w 85"/>
                <a:gd name="T27" fmla="*/ 35 h 37"/>
                <a:gd name="T28" fmla="*/ 85 w 85"/>
                <a:gd name="T29" fmla="*/ 26 h 37"/>
                <a:gd name="T30" fmla="*/ 65 w 85"/>
                <a:gd name="T31" fmla="*/ 19 h 37"/>
                <a:gd name="T32" fmla="*/ 38 w 85"/>
                <a:gd name="T33" fmla="*/ 27 h 37"/>
                <a:gd name="T34" fmla="*/ 37 w 85"/>
                <a:gd name="T35" fmla="*/ 29 h 37"/>
                <a:gd name="T36" fmla="*/ 35 w 85"/>
                <a:gd name="T37" fmla="*/ 29 h 37"/>
                <a:gd name="T38" fmla="*/ 29 w 85"/>
                <a:gd name="T39" fmla="*/ 7 h 37"/>
                <a:gd name="T40" fmla="*/ 3 w 85"/>
                <a:gd name="T4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5" h="37">
                  <a:moveTo>
                    <a:pt x="3" y="0"/>
                  </a:moveTo>
                  <a:lnTo>
                    <a:pt x="0" y="0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7" y="19"/>
                  </a:lnTo>
                  <a:lnTo>
                    <a:pt x="11" y="23"/>
                  </a:lnTo>
                  <a:lnTo>
                    <a:pt x="14" y="27"/>
                  </a:lnTo>
                  <a:lnTo>
                    <a:pt x="19" y="31"/>
                  </a:lnTo>
                  <a:lnTo>
                    <a:pt x="25" y="34"/>
                  </a:lnTo>
                  <a:lnTo>
                    <a:pt x="30" y="35"/>
                  </a:lnTo>
                  <a:lnTo>
                    <a:pt x="41" y="37"/>
                  </a:lnTo>
                  <a:lnTo>
                    <a:pt x="41" y="37"/>
                  </a:lnTo>
                  <a:lnTo>
                    <a:pt x="49" y="37"/>
                  </a:lnTo>
                  <a:lnTo>
                    <a:pt x="56" y="35"/>
                  </a:lnTo>
                  <a:lnTo>
                    <a:pt x="85" y="26"/>
                  </a:lnTo>
                  <a:lnTo>
                    <a:pt x="65" y="19"/>
                  </a:lnTo>
                  <a:lnTo>
                    <a:pt x="38" y="27"/>
                  </a:lnTo>
                  <a:lnTo>
                    <a:pt x="37" y="29"/>
                  </a:lnTo>
                  <a:lnTo>
                    <a:pt x="35" y="29"/>
                  </a:lnTo>
                  <a:lnTo>
                    <a:pt x="29" y="7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201C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0" name="Freeform 674"/>
            <p:cNvSpPr/>
            <p:nvPr/>
          </p:nvSpPr>
          <p:spPr bwMode="auto">
            <a:xfrm>
              <a:off x="3235735" y="3814670"/>
              <a:ext cx="114494" cy="49839"/>
            </a:xfrm>
            <a:custGeom>
              <a:avLst/>
              <a:gdLst>
                <a:gd name="T0" fmla="*/ 3 w 85"/>
                <a:gd name="T1" fmla="*/ 0 h 37"/>
                <a:gd name="T2" fmla="*/ 0 w 85"/>
                <a:gd name="T3" fmla="*/ 0 h 37"/>
                <a:gd name="T4" fmla="*/ 6 w 85"/>
                <a:gd name="T5" fmla="*/ 14 h 37"/>
                <a:gd name="T6" fmla="*/ 6 w 85"/>
                <a:gd name="T7" fmla="*/ 14 h 37"/>
                <a:gd name="T8" fmla="*/ 7 w 85"/>
                <a:gd name="T9" fmla="*/ 19 h 37"/>
                <a:gd name="T10" fmla="*/ 11 w 85"/>
                <a:gd name="T11" fmla="*/ 23 h 37"/>
                <a:gd name="T12" fmla="*/ 14 w 85"/>
                <a:gd name="T13" fmla="*/ 27 h 37"/>
                <a:gd name="T14" fmla="*/ 19 w 85"/>
                <a:gd name="T15" fmla="*/ 31 h 37"/>
                <a:gd name="T16" fmla="*/ 25 w 85"/>
                <a:gd name="T17" fmla="*/ 34 h 37"/>
                <a:gd name="T18" fmla="*/ 30 w 85"/>
                <a:gd name="T19" fmla="*/ 35 h 37"/>
                <a:gd name="T20" fmla="*/ 41 w 85"/>
                <a:gd name="T21" fmla="*/ 37 h 37"/>
                <a:gd name="T22" fmla="*/ 41 w 85"/>
                <a:gd name="T23" fmla="*/ 37 h 37"/>
                <a:gd name="T24" fmla="*/ 49 w 85"/>
                <a:gd name="T25" fmla="*/ 37 h 37"/>
                <a:gd name="T26" fmla="*/ 56 w 85"/>
                <a:gd name="T27" fmla="*/ 35 h 37"/>
                <a:gd name="T28" fmla="*/ 85 w 85"/>
                <a:gd name="T29" fmla="*/ 26 h 37"/>
                <a:gd name="T30" fmla="*/ 65 w 85"/>
                <a:gd name="T31" fmla="*/ 19 h 37"/>
                <a:gd name="T32" fmla="*/ 38 w 85"/>
                <a:gd name="T33" fmla="*/ 27 h 37"/>
                <a:gd name="T34" fmla="*/ 37 w 85"/>
                <a:gd name="T35" fmla="*/ 29 h 37"/>
                <a:gd name="T36" fmla="*/ 35 w 85"/>
                <a:gd name="T37" fmla="*/ 29 h 37"/>
                <a:gd name="T38" fmla="*/ 29 w 85"/>
                <a:gd name="T39" fmla="*/ 7 h 37"/>
                <a:gd name="T40" fmla="*/ 3 w 85"/>
                <a:gd name="T4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5" h="37">
                  <a:moveTo>
                    <a:pt x="3" y="0"/>
                  </a:moveTo>
                  <a:lnTo>
                    <a:pt x="0" y="0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7" y="19"/>
                  </a:lnTo>
                  <a:lnTo>
                    <a:pt x="11" y="23"/>
                  </a:lnTo>
                  <a:lnTo>
                    <a:pt x="14" y="27"/>
                  </a:lnTo>
                  <a:lnTo>
                    <a:pt x="19" y="31"/>
                  </a:lnTo>
                  <a:lnTo>
                    <a:pt x="25" y="34"/>
                  </a:lnTo>
                  <a:lnTo>
                    <a:pt x="30" y="35"/>
                  </a:lnTo>
                  <a:lnTo>
                    <a:pt x="41" y="37"/>
                  </a:lnTo>
                  <a:lnTo>
                    <a:pt x="41" y="37"/>
                  </a:lnTo>
                  <a:lnTo>
                    <a:pt x="49" y="37"/>
                  </a:lnTo>
                  <a:lnTo>
                    <a:pt x="56" y="35"/>
                  </a:lnTo>
                  <a:lnTo>
                    <a:pt x="85" y="26"/>
                  </a:lnTo>
                  <a:lnTo>
                    <a:pt x="65" y="19"/>
                  </a:lnTo>
                  <a:lnTo>
                    <a:pt x="38" y="27"/>
                  </a:lnTo>
                  <a:lnTo>
                    <a:pt x="37" y="29"/>
                  </a:lnTo>
                  <a:lnTo>
                    <a:pt x="35" y="29"/>
                  </a:lnTo>
                  <a:lnTo>
                    <a:pt x="29" y="7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1" name="Freeform 675"/>
            <p:cNvSpPr/>
            <p:nvPr/>
          </p:nvSpPr>
          <p:spPr bwMode="auto">
            <a:xfrm>
              <a:off x="3274797" y="3824100"/>
              <a:ext cx="28287" cy="29634"/>
            </a:xfrm>
            <a:custGeom>
              <a:avLst/>
              <a:gdLst>
                <a:gd name="T0" fmla="*/ 0 w 21"/>
                <a:gd name="T1" fmla="*/ 0 h 22"/>
                <a:gd name="T2" fmla="*/ 6 w 21"/>
                <a:gd name="T3" fmla="*/ 22 h 22"/>
                <a:gd name="T4" fmla="*/ 8 w 21"/>
                <a:gd name="T5" fmla="*/ 22 h 22"/>
                <a:gd name="T6" fmla="*/ 9 w 21"/>
                <a:gd name="T7" fmla="*/ 20 h 22"/>
                <a:gd name="T8" fmla="*/ 21 w 21"/>
                <a:gd name="T9" fmla="*/ 7 h 22"/>
                <a:gd name="T10" fmla="*/ 0 w 21"/>
                <a:gd name="T1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22">
                  <a:moveTo>
                    <a:pt x="0" y="0"/>
                  </a:moveTo>
                  <a:lnTo>
                    <a:pt x="6" y="22"/>
                  </a:lnTo>
                  <a:lnTo>
                    <a:pt x="8" y="22"/>
                  </a:lnTo>
                  <a:lnTo>
                    <a:pt x="9" y="20"/>
                  </a:lnTo>
                  <a:lnTo>
                    <a:pt x="21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439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2" name="Freeform 676"/>
            <p:cNvSpPr/>
            <p:nvPr/>
          </p:nvSpPr>
          <p:spPr bwMode="auto">
            <a:xfrm>
              <a:off x="3274797" y="3824100"/>
              <a:ext cx="28287" cy="29634"/>
            </a:xfrm>
            <a:custGeom>
              <a:avLst/>
              <a:gdLst>
                <a:gd name="T0" fmla="*/ 0 w 21"/>
                <a:gd name="T1" fmla="*/ 0 h 22"/>
                <a:gd name="T2" fmla="*/ 6 w 21"/>
                <a:gd name="T3" fmla="*/ 22 h 22"/>
                <a:gd name="T4" fmla="*/ 8 w 21"/>
                <a:gd name="T5" fmla="*/ 22 h 22"/>
                <a:gd name="T6" fmla="*/ 9 w 21"/>
                <a:gd name="T7" fmla="*/ 20 h 22"/>
                <a:gd name="T8" fmla="*/ 21 w 21"/>
                <a:gd name="T9" fmla="*/ 7 h 22"/>
                <a:gd name="T10" fmla="*/ 0 w 21"/>
                <a:gd name="T1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22">
                  <a:moveTo>
                    <a:pt x="0" y="0"/>
                  </a:moveTo>
                  <a:lnTo>
                    <a:pt x="6" y="22"/>
                  </a:lnTo>
                  <a:lnTo>
                    <a:pt x="8" y="22"/>
                  </a:lnTo>
                  <a:lnTo>
                    <a:pt x="9" y="20"/>
                  </a:lnTo>
                  <a:lnTo>
                    <a:pt x="21" y="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3" name="Freeform 677"/>
            <p:cNvSpPr/>
            <p:nvPr/>
          </p:nvSpPr>
          <p:spPr bwMode="auto">
            <a:xfrm>
              <a:off x="3286920" y="3833528"/>
              <a:ext cx="36369" cy="17511"/>
            </a:xfrm>
            <a:custGeom>
              <a:avLst/>
              <a:gdLst>
                <a:gd name="T0" fmla="*/ 12 w 27"/>
                <a:gd name="T1" fmla="*/ 0 h 13"/>
                <a:gd name="T2" fmla="*/ 0 w 27"/>
                <a:gd name="T3" fmla="*/ 13 h 13"/>
                <a:gd name="T4" fmla="*/ 27 w 27"/>
                <a:gd name="T5" fmla="*/ 5 h 13"/>
                <a:gd name="T6" fmla="*/ 12 w 27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13">
                  <a:moveTo>
                    <a:pt x="12" y="0"/>
                  </a:moveTo>
                  <a:lnTo>
                    <a:pt x="0" y="13"/>
                  </a:lnTo>
                  <a:lnTo>
                    <a:pt x="27" y="5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3F44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4" name="Freeform 678"/>
            <p:cNvSpPr/>
            <p:nvPr/>
          </p:nvSpPr>
          <p:spPr bwMode="auto">
            <a:xfrm>
              <a:off x="3286920" y="3833528"/>
              <a:ext cx="36369" cy="17511"/>
            </a:xfrm>
            <a:custGeom>
              <a:avLst/>
              <a:gdLst>
                <a:gd name="T0" fmla="*/ 12 w 27"/>
                <a:gd name="T1" fmla="*/ 0 h 13"/>
                <a:gd name="T2" fmla="*/ 0 w 27"/>
                <a:gd name="T3" fmla="*/ 13 h 13"/>
                <a:gd name="T4" fmla="*/ 27 w 27"/>
                <a:gd name="T5" fmla="*/ 5 h 13"/>
                <a:gd name="T6" fmla="*/ 12 w 27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13">
                  <a:moveTo>
                    <a:pt x="12" y="0"/>
                  </a:moveTo>
                  <a:lnTo>
                    <a:pt x="0" y="13"/>
                  </a:lnTo>
                  <a:lnTo>
                    <a:pt x="27" y="5"/>
                  </a:lnTo>
                  <a:lnTo>
                    <a:pt x="1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5" name="Freeform 679"/>
            <p:cNvSpPr/>
            <p:nvPr/>
          </p:nvSpPr>
          <p:spPr bwMode="auto">
            <a:xfrm>
              <a:off x="3299043" y="3776955"/>
              <a:ext cx="200701" cy="255927"/>
            </a:xfrm>
            <a:custGeom>
              <a:avLst/>
              <a:gdLst>
                <a:gd name="T0" fmla="*/ 135 w 149"/>
                <a:gd name="T1" fmla="*/ 124 h 190"/>
                <a:gd name="T2" fmla="*/ 135 w 149"/>
                <a:gd name="T3" fmla="*/ 124 h 190"/>
                <a:gd name="T4" fmla="*/ 133 w 149"/>
                <a:gd name="T5" fmla="*/ 71 h 190"/>
                <a:gd name="T6" fmla="*/ 130 w 149"/>
                <a:gd name="T7" fmla="*/ 46 h 190"/>
                <a:gd name="T8" fmla="*/ 129 w 149"/>
                <a:gd name="T9" fmla="*/ 35 h 190"/>
                <a:gd name="T10" fmla="*/ 126 w 149"/>
                <a:gd name="T11" fmla="*/ 27 h 190"/>
                <a:gd name="T12" fmla="*/ 126 w 149"/>
                <a:gd name="T13" fmla="*/ 27 h 190"/>
                <a:gd name="T14" fmla="*/ 77 w 149"/>
                <a:gd name="T15" fmla="*/ 40 h 190"/>
                <a:gd name="T16" fmla="*/ 72 w 149"/>
                <a:gd name="T17" fmla="*/ 66 h 190"/>
                <a:gd name="T18" fmla="*/ 48 w 149"/>
                <a:gd name="T19" fmla="*/ 67 h 190"/>
                <a:gd name="T20" fmla="*/ 48 w 149"/>
                <a:gd name="T21" fmla="*/ 67 h 190"/>
                <a:gd name="T22" fmla="*/ 45 w 149"/>
                <a:gd name="T23" fmla="*/ 67 h 190"/>
                <a:gd name="T24" fmla="*/ 44 w 149"/>
                <a:gd name="T25" fmla="*/ 66 h 190"/>
                <a:gd name="T26" fmla="*/ 42 w 149"/>
                <a:gd name="T27" fmla="*/ 65 h 190"/>
                <a:gd name="T28" fmla="*/ 40 w 149"/>
                <a:gd name="T29" fmla="*/ 62 h 190"/>
                <a:gd name="T30" fmla="*/ 38 w 149"/>
                <a:gd name="T31" fmla="*/ 57 h 190"/>
                <a:gd name="T32" fmla="*/ 38 w 149"/>
                <a:gd name="T33" fmla="*/ 50 h 190"/>
                <a:gd name="T34" fmla="*/ 38 w 149"/>
                <a:gd name="T35" fmla="*/ 40 h 190"/>
                <a:gd name="T36" fmla="*/ 38 w 149"/>
                <a:gd name="T37" fmla="*/ 40 h 190"/>
                <a:gd name="T38" fmla="*/ 38 w 149"/>
                <a:gd name="T39" fmla="*/ 35 h 190"/>
                <a:gd name="T40" fmla="*/ 38 w 149"/>
                <a:gd name="T41" fmla="*/ 28 h 190"/>
                <a:gd name="T42" fmla="*/ 36 w 149"/>
                <a:gd name="T43" fmla="*/ 19 h 190"/>
                <a:gd name="T44" fmla="*/ 30 w 149"/>
                <a:gd name="T45" fmla="*/ 11 h 190"/>
                <a:gd name="T46" fmla="*/ 23 w 149"/>
                <a:gd name="T47" fmla="*/ 5 h 190"/>
                <a:gd name="T48" fmla="*/ 23 w 149"/>
                <a:gd name="T49" fmla="*/ 5 h 190"/>
                <a:gd name="T50" fmla="*/ 15 w 149"/>
                <a:gd name="T51" fmla="*/ 1 h 190"/>
                <a:gd name="T52" fmla="*/ 7 w 149"/>
                <a:gd name="T53" fmla="*/ 0 h 190"/>
                <a:gd name="T54" fmla="*/ 7 w 149"/>
                <a:gd name="T55" fmla="*/ 0 h 190"/>
                <a:gd name="T56" fmla="*/ 3 w 149"/>
                <a:gd name="T57" fmla="*/ 1 h 190"/>
                <a:gd name="T58" fmla="*/ 0 w 149"/>
                <a:gd name="T59" fmla="*/ 3 h 190"/>
                <a:gd name="T60" fmla="*/ 0 w 149"/>
                <a:gd name="T61" fmla="*/ 5 h 190"/>
                <a:gd name="T62" fmla="*/ 2 w 149"/>
                <a:gd name="T63" fmla="*/ 11 h 190"/>
                <a:gd name="T64" fmla="*/ 6 w 149"/>
                <a:gd name="T65" fmla="*/ 23 h 190"/>
                <a:gd name="T66" fmla="*/ 10 w 149"/>
                <a:gd name="T67" fmla="*/ 42 h 190"/>
                <a:gd name="T68" fmla="*/ 10 w 149"/>
                <a:gd name="T69" fmla="*/ 42 h 190"/>
                <a:gd name="T70" fmla="*/ 17 w 149"/>
                <a:gd name="T71" fmla="*/ 82 h 190"/>
                <a:gd name="T72" fmla="*/ 19 w 149"/>
                <a:gd name="T73" fmla="*/ 102 h 190"/>
                <a:gd name="T74" fmla="*/ 19 w 149"/>
                <a:gd name="T75" fmla="*/ 102 h 190"/>
                <a:gd name="T76" fmla="*/ 40 w 149"/>
                <a:gd name="T77" fmla="*/ 115 h 190"/>
                <a:gd name="T78" fmla="*/ 54 w 149"/>
                <a:gd name="T79" fmla="*/ 127 h 190"/>
                <a:gd name="T80" fmla="*/ 68 w 149"/>
                <a:gd name="T81" fmla="*/ 136 h 190"/>
                <a:gd name="T82" fmla="*/ 68 w 149"/>
                <a:gd name="T83" fmla="*/ 136 h 190"/>
                <a:gd name="T84" fmla="*/ 73 w 149"/>
                <a:gd name="T85" fmla="*/ 142 h 190"/>
                <a:gd name="T86" fmla="*/ 79 w 149"/>
                <a:gd name="T87" fmla="*/ 150 h 190"/>
                <a:gd name="T88" fmla="*/ 92 w 149"/>
                <a:gd name="T89" fmla="*/ 167 h 190"/>
                <a:gd name="T90" fmla="*/ 107 w 149"/>
                <a:gd name="T91" fmla="*/ 190 h 190"/>
                <a:gd name="T92" fmla="*/ 149 w 149"/>
                <a:gd name="T93" fmla="*/ 166 h 190"/>
                <a:gd name="T94" fmla="*/ 149 w 149"/>
                <a:gd name="T95" fmla="*/ 166 h 190"/>
                <a:gd name="T96" fmla="*/ 148 w 149"/>
                <a:gd name="T97" fmla="*/ 163 h 190"/>
                <a:gd name="T98" fmla="*/ 142 w 149"/>
                <a:gd name="T99" fmla="*/ 156 h 190"/>
                <a:gd name="T100" fmla="*/ 141 w 149"/>
                <a:gd name="T101" fmla="*/ 151 h 190"/>
                <a:gd name="T102" fmla="*/ 138 w 149"/>
                <a:gd name="T103" fmla="*/ 144 h 190"/>
                <a:gd name="T104" fmla="*/ 137 w 149"/>
                <a:gd name="T105" fmla="*/ 135 h 190"/>
                <a:gd name="T106" fmla="*/ 135 w 149"/>
                <a:gd name="T107" fmla="*/ 124 h 190"/>
                <a:gd name="T108" fmla="*/ 135 w 149"/>
                <a:gd name="T109" fmla="*/ 12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9" h="190">
                  <a:moveTo>
                    <a:pt x="135" y="124"/>
                  </a:moveTo>
                  <a:lnTo>
                    <a:pt x="135" y="124"/>
                  </a:lnTo>
                  <a:lnTo>
                    <a:pt x="133" y="71"/>
                  </a:lnTo>
                  <a:lnTo>
                    <a:pt x="130" y="46"/>
                  </a:lnTo>
                  <a:lnTo>
                    <a:pt x="129" y="35"/>
                  </a:lnTo>
                  <a:lnTo>
                    <a:pt x="126" y="27"/>
                  </a:lnTo>
                  <a:lnTo>
                    <a:pt x="126" y="27"/>
                  </a:lnTo>
                  <a:lnTo>
                    <a:pt x="77" y="40"/>
                  </a:lnTo>
                  <a:lnTo>
                    <a:pt x="72" y="66"/>
                  </a:lnTo>
                  <a:lnTo>
                    <a:pt x="48" y="67"/>
                  </a:lnTo>
                  <a:lnTo>
                    <a:pt x="48" y="67"/>
                  </a:lnTo>
                  <a:lnTo>
                    <a:pt x="45" y="67"/>
                  </a:lnTo>
                  <a:lnTo>
                    <a:pt x="44" y="66"/>
                  </a:lnTo>
                  <a:lnTo>
                    <a:pt x="42" y="65"/>
                  </a:lnTo>
                  <a:lnTo>
                    <a:pt x="40" y="62"/>
                  </a:lnTo>
                  <a:lnTo>
                    <a:pt x="38" y="57"/>
                  </a:lnTo>
                  <a:lnTo>
                    <a:pt x="38" y="5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8" y="35"/>
                  </a:lnTo>
                  <a:lnTo>
                    <a:pt x="38" y="28"/>
                  </a:lnTo>
                  <a:lnTo>
                    <a:pt x="36" y="19"/>
                  </a:lnTo>
                  <a:lnTo>
                    <a:pt x="30" y="11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15" y="1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1"/>
                  </a:lnTo>
                  <a:lnTo>
                    <a:pt x="0" y="3"/>
                  </a:lnTo>
                  <a:lnTo>
                    <a:pt x="0" y="5"/>
                  </a:lnTo>
                  <a:lnTo>
                    <a:pt x="2" y="11"/>
                  </a:lnTo>
                  <a:lnTo>
                    <a:pt x="6" y="23"/>
                  </a:lnTo>
                  <a:lnTo>
                    <a:pt x="10" y="42"/>
                  </a:lnTo>
                  <a:lnTo>
                    <a:pt x="10" y="42"/>
                  </a:lnTo>
                  <a:lnTo>
                    <a:pt x="17" y="82"/>
                  </a:lnTo>
                  <a:lnTo>
                    <a:pt x="19" y="102"/>
                  </a:lnTo>
                  <a:lnTo>
                    <a:pt x="19" y="102"/>
                  </a:lnTo>
                  <a:lnTo>
                    <a:pt x="40" y="115"/>
                  </a:lnTo>
                  <a:lnTo>
                    <a:pt x="54" y="127"/>
                  </a:lnTo>
                  <a:lnTo>
                    <a:pt x="68" y="136"/>
                  </a:lnTo>
                  <a:lnTo>
                    <a:pt x="68" y="136"/>
                  </a:lnTo>
                  <a:lnTo>
                    <a:pt x="73" y="142"/>
                  </a:lnTo>
                  <a:lnTo>
                    <a:pt x="79" y="150"/>
                  </a:lnTo>
                  <a:lnTo>
                    <a:pt x="92" y="167"/>
                  </a:lnTo>
                  <a:lnTo>
                    <a:pt x="107" y="190"/>
                  </a:lnTo>
                  <a:lnTo>
                    <a:pt x="149" y="166"/>
                  </a:lnTo>
                  <a:lnTo>
                    <a:pt x="149" y="166"/>
                  </a:lnTo>
                  <a:lnTo>
                    <a:pt x="148" y="163"/>
                  </a:lnTo>
                  <a:lnTo>
                    <a:pt x="142" y="156"/>
                  </a:lnTo>
                  <a:lnTo>
                    <a:pt x="141" y="151"/>
                  </a:lnTo>
                  <a:lnTo>
                    <a:pt x="138" y="144"/>
                  </a:lnTo>
                  <a:lnTo>
                    <a:pt x="137" y="135"/>
                  </a:lnTo>
                  <a:lnTo>
                    <a:pt x="135" y="124"/>
                  </a:lnTo>
                  <a:lnTo>
                    <a:pt x="135" y="124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6" name="Freeform 680"/>
            <p:cNvSpPr/>
            <p:nvPr/>
          </p:nvSpPr>
          <p:spPr bwMode="auto">
            <a:xfrm>
              <a:off x="2862620" y="4139294"/>
              <a:ext cx="282867" cy="354257"/>
            </a:xfrm>
            <a:custGeom>
              <a:avLst/>
              <a:gdLst>
                <a:gd name="T0" fmla="*/ 54 w 210"/>
                <a:gd name="T1" fmla="*/ 263 h 263"/>
                <a:gd name="T2" fmla="*/ 210 w 210"/>
                <a:gd name="T3" fmla="*/ 85 h 263"/>
                <a:gd name="T4" fmla="*/ 194 w 210"/>
                <a:gd name="T5" fmla="*/ 0 h 263"/>
                <a:gd name="T6" fmla="*/ 107 w 210"/>
                <a:gd name="T7" fmla="*/ 14 h 263"/>
                <a:gd name="T8" fmla="*/ 0 w 210"/>
                <a:gd name="T9" fmla="*/ 226 h 263"/>
                <a:gd name="T10" fmla="*/ 54 w 210"/>
                <a:gd name="T11" fmla="*/ 263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0" h="263">
                  <a:moveTo>
                    <a:pt x="54" y="263"/>
                  </a:moveTo>
                  <a:lnTo>
                    <a:pt x="210" y="85"/>
                  </a:lnTo>
                  <a:lnTo>
                    <a:pt x="194" y="0"/>
                  </a:lnTo>
                  <a:lnTo>
                    <a:pt x="107" y="14"/>
                  </a:lnTo>
                  <a:lnTo>
                    <a:pt x="0" y="226"/>
                  </a:lnTo>
                  <a:lnTo>
                    <a:pt x="54" y="263"/>
                  </a:lnTo>
                  <a:close/>
                </a:path>
              </a:pathLst>
            </a:custGeom>
            <a:solidFill>
              <a:srgbClr val="1E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7" name="Freeform 681"/>
            <p:cNvSpPr/>
            <p:nvPr/>
          </p:nvSpPr>
          <p:spPr bwMode="auto">
            <a:xfrm>
              <a:off x="2466607" y="4256481"/>
              <a:ext cx="564387" cy="615572"/>
            </a:xfrm>
            <a:custGeom>
              <a:avLst/>
              <a:gdLst>
                <a:gd name="T0" fmla="*/ 385 w 419"/>
                <a:gd name="T1" fmla="*/ 115 h 457"/>
                <a:gd name="T2" fmla="*/ 358 w 419"/>
                <a:gd name="T3" fmla="*/ 85 h 457"/>
                <a:gd name="T4" fmla="*/ 332 w 419"/>
                <a:gd name="T5" fmla="*/ 56 h 457"/>
                <a:gd name="T6" fmla="*/ 328 w 419"/>
                <a:gd name="T7" fmla="*/ 49 h 457"/>
                <a:gd name="T8" fmla="*/ 326 w 419"/>
                <a:gd name="T9" fmla="*/ 38 h 457"/>
                <a:gd name="T10" fmla="*/ 326 w 419"/>
                <a:gd name="T11" fmla="*/ 31 h 457"/>
                <a:gd name="T12" fmla="*/ 324 w 419"/>
                <a:gd name="T13" fmla="*/ 11 h 457"/>
                <a:gd name="T14" fmla="*/ 320 w 419"/>
                <a:gd name="T15" fmla="*/ 2 h 457"/>
                <a:gd name="T16" fmla="*/ 312 w 419"/>
                <a:gd name="T17" fmla="*/ 0 h 457"/>
                <a:gd name="T18" fmla="*/ 305 w 419"/>
                <a:gd name="T19" fmla="*/ 3 h 457"/>
                <a:gd name="T20" fmla="*/ 292 w 419"/>
                <a:gd name="T21" fmla="*/ 16 h 457"/>
                <a:gd name="T22" fmla="*/ 281 w 419"/>
                <a:gd name="T23" fmla="*/ 25 h 457"/>
                <a:gd name="T24" fmla="*/ 269 w 419"/>
                <a:gd name="T25" fmla="*/ 29 h 457"/>
                <a:gd name="T26" fmla="*/ 243 w 419"/>
                <a:gd name="T27" fmla="*/ 27 h 457"/>
                <a:gd name="T28" fmla="*/ 193 w 419"/>
                <a:gd name="T29" fmla="*/ 30 h 457"/>
                <a:gd name="T30" fmla="*/ 162 w 419"/>
                <a:gd name="T31" fmla="*/ 37 h 457"/>
                <a:gd name="T32" fmla="*/ 128 w 419"/>
                <a:gd name="T33" fmla="*/ 49 h 457"/>
                <a:gd name="T34" fmla="*/ 93 w 419"/>
                <a:gd name="T35" fmla="*/ 68 h 457"/>
                <a:gd name="T36" fmla="*/ 60 w 419"/>
                <a:gd name="T37" fmla="*/ 95 h 457"/>
                <a:gd name="T38" fmla="*/ 49 w 419"/>
                <a:gd name="T39" fmla="*/ 114 h 457"/>
                <a:gd name="T40" fmla="*/ 30 w 419"/>
                <a:gd name="T41" fmla="*/ 151 h 457"/>
                <a:gd name="T42" fmla="*/ 22 w 419"/>
                <a:gd name="T43" fmla="*/ 172 h 457"/>
                <a:gd name="T44" fmla="*/ 12 w 419"/>
                <a:gd name="T45" fmla="*/ 199 h 457"/>
                <a:gd name="T46" fmla="*/ 6 w 419"/>
                <a:gd name="T47" fmla="*/ 223 h 457"/>
                <a:gd name="T48" fmla="*/ 0 w 419"/>
                <a:gd name="T49" fmla="*/ 268 h 457"/>
                <a:gd name="T50" fmla="*/ 3 w 419"/>
                <a:gd name="T51" fmla="*/ 284 h 457"/>
                <a:gd name="T52" fmla="*/ 6 w 419"/>
                <a:gd name="T53" fmla="*/ 292 h 457"/>
                <a:gd name="T54" fmla="*/ 10 w 419"/>
                <a:gd name="T55" fmla="*/ 299 h 457"/>
                <a:gd name="T56" fmla="*/ 18 w 419"/>
                <a:gd name="T57" fmla="*/ 323 h 457"/>
                <a:gd name="T58" fmla="*/ 29 w 419"/>
                <a:gd name="T59" fmla="*/ 347 h 457"/>
                <a:gd name="T60" fmla="*/ 39 w 419"/>
                <a:gd name="T61" fmla="*/ 365 h 457"/>
                <a:gd name="T62" fmla="*/ 65 w 419"/>
                <a:gd name="T63" fmla="*/ 397 h 457"/>
                <a:gd name="T64" fmla="*/ 95 w 419"/>
                <a:gd name="T65" fmla="*/ 421 h 457"/>
                <a:gd name="T66" fmla="*/ 130 w 419"/>
                <a:gd name="T67" fmla="*/ 440 h 457"/>
                <a:gd name="T68" fmla="*/ 168 w 419"/>
                <a:gd name="T69" fmla="*/ 453 h 457"/>
                <a:gd name="T70" fmla="*/ 205 w 419"/>
                <a:gd name="T71" fmla="*/ 457 h 457"/>
                <a:gd name="T72" fmla="*/ 246 w 419"/>
                <a:gd name="T73" fmla="*/ 454 h 457"/>
                <a:gd name="T74" fmla="*/ 285 w 419"/>
                <a:gd name="T75" fmla="*/ 442 h 457"/>
                <a:gd name="T76" fmla="*/ 304 w 419"/>
                <a:gd name="T77" fmla="*/ 434 h 457"/>
                <a:gd name="T78" fmla="*/ 332 w 419"/>
                <a:gd name="T79" fmla="*/ 415 h 457"/>
                <a:gd name="T80" fmla="*/ 358 w 419"/>
                <a:gd name="T81" fmla="*/ 392 h 457"/>
                <a:gd name="T82" fmla="*/ 378 w 419"/>
                <a:gd name="T83" fmla="*/ 366 h 457"/>
                <a:gd name="T84" fmla="*/ 394 w 419"/>
                <a:gd name="T85" fmla="*/ 338 h 457"/>
                <a:gd name="T86" fmla="*/ 402 w 419"/>
                <a:gd name="T87" fmla="*/ 319 h 457"/>
                <a:gd name="T88" fmla="*/ 413 w 419"/>
                <a:gd name="T89" fmla="*/ 284 h 457"/>
                <a:gd name="T90" fmla="*/ 419 w 419"/>
                <a:gd name="T91" fmla="*/ 249 h 457"/>
                <a:gd name="T92" fmla="*/ 419 w 419"/>
                <a:gd name="T93" fmla="*/ 216 h 457"/>
                <a:gd name="T94" fmla="*/ 415 w 419"/>
                <a:gd name="T95" fmla="*/ 188 h 457"/>
                <a:gd name="T96" fmla="*/ 404 w 419"/>
                <a:gd name="T97" fmla="*/ 150 h 457"/>
                <a:gd name="T98" fmla="*/ 385 w 419"/>
                <a:gd name="T99" fmla="*/ 115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19" h="457">
                  <a:moveTo>
                    <a:pt x="385" y="115"/>
                  </a:moveTo>
                  <a:lnTo>
                    <a:pt x="385" y="115"/>
                  </a:lnTo>
                  <a:lnTo>
                    <a:pt x="371" y="100"/>
                  </a:lnTo>
                  <a:lnTo>
                    <a:pt x="358" y="85"/>
                  </a:lnTo>
                  <a:lnTo>
                    <a:pt x="344" y="70"/>
                  </a:lnTo>
                  <a:lnTo>
                    <a:pt x="332" y="56"/>
                  </a:lnTo>
                  <a:lnTo>
                    <a:pt x="332" y="56"/>
                  </a:lnTo>
                  <a:lnTo>
                    <a:pt x="328" y="49"/>
                  </a:lnTo>
                  <a:lnTo>
                    <a:pt x="327" y="43"/>
                  </a:lnTo>
                  <a:lnTo>
                    <a:pt x="326" y="38"/>
                  </a:lnTo>
                  <a:lnTo>
                    <a:pt x="326" y="31"/>
                  </a:lnTo>
                  <a:lnTo>
                    <a:pt x="326" y="31"/>
                  </a:lnTo>
                  <a:lnTo>
                    <a:pt x="326" y="22"/>
                  </a:lnTo>
                  <a:lnTo>
                    <a:pt x="324" y="11"/>
                  </a:lnTo>
                  <a:lnTo>
                    <a:pt x="323" y="6"/>
                  </a:lnTo>
                  <a:lnTo>
                    <a:pt x="320" y="2"/>
                  </a:lnTo>
                  <a:lnTo>
                    <a:pt x="317" y="0"/>
                  </a:lnTo>
                  <a:lnTo>
                    <a:pt x="312" y="0"/>
                  </a:lnTo>
                  <a:lnTo>
                    <a:pt x="312" y="0"/>
                  </a:lnTo>
                  <a:lnTo>
                    <a:pt x="305" y="3"/>
                  </a:lnTo>
                  <a:lnTo>
                    <a:pt x="300" y="7"/>
                  </a:lnTo>
                  <a:lnTo>
                    <a:pt x="292" y="16"/>
                  </a:lnTo>
                  <a:lnTo>
                    <a:pt x="286" y="21"/>
                  </a:lnTo>
                  <a:lnTo>
                    <a:pt x="281" y="25"/>
                  </a:lnTo>
                  <a:lnTo>
                    <a:pt x="276" y="27"/>
                  </a:lnTo>
                  <a:lnTo>
                    <a:pt x="269" y="29"/>
                  </a:lnTo>
                  <a:lnTo>
                    <a:pt x="269" y="29"/>
                  </a:lnTo>
                  <a:lnTo>
                    <a:pt x="243" y="27"/>
                  </a:lnTo>
                  <a:lnTo>
                    <a:pt x="220" y="27"/>
                  </a:lnTo>
                  <a:lnTo>
                    <a:pt x="193" y="30"/>
                  </a:lnTo>
                  <a:lnTo>
                    <a:pt x="177" y="33"/>
                  </a:lnTo>
                  <a:lnTo>
                    <a:pt x="162" y="37"/>
                  </a:lnTo>
                  <a:lnTo>
                    <a:pt x="145" y="42"/>
                  </a:lnTo>
                  <a:lnTo>
                    <a:pt x="128" y="49"/>
                  </a:lnTo>
                  <a:lnTo>
                    <a:pt x="111" y="57"/>
                  </a:lnTo>
                  <a:lnTo>
                    <a:pt x="93" y="68"/>
                  </a:lnTo>
                  <a:lnTo>
                    <a:pt x="77" y="80"/>
                  </a:lnTo>
                  <a:lnTo>
                    <a:pt x="60" y="95"/>
                  </a:lnTo>
                  <a:lnTo>
                    <a:pt x="60" y="95"/>
                  </a:lnTo>
                  <a:lnTo>
                    <a:pt x="49" y="114"/>
                  </a:lnTo>
                  <a:lnTo>
                    <a:pt x="39" y="133"/>
                  </a:lnTo>
                  <a:lnTo>
                    <a:pt x="30" y="151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16" y="185"/>
                  </a:lnTo>
                  <a:lnTo>
                    <a:pt x="12" y="199"/>
                  </a:lnTo>
                  <a:lnTo>
                    <a:pt x="12" y="199"/>
                  </a:lnTo>
                  <a:lnTo>
                    <a:pt x="6" y="223"/>
                  </a:lnTo>
                  <a:lnTo>
                    <a:pt x="2" y="246"/>
                  </a:lnTo>
                  <a:lnTo>
                    <a:pt x="0" y="268"/>
                  </a:lnTo>
                  <a:lnTo>
                    <a:pt x="2" y="276"/>
                  </a:lnTo>
                  <a:lnTo>
                    <a:pt x="3" y="284"/>
                  </a:lnTo>
                  <a:lnTo>
                    <a:pt x="3" y="284"/>
                  </a:lnTo>
                  <a:lnTo>
                    <a:pt x="6" y="292"/>
                  </a:lnTo>
                  <a:lnTo>
                    <a:pt x="10" y="299"/>
                  </a:lnTo>
                  <a:lnTo>
                    <a:pt x="10" y="299"/>
                  </a:lnTo>
                  <a:lnTo>
                    <a:pt x="14" y="311"/>
                  </a:lnTo>
                  <a:lnTo>
                    <a:pt x="18" y="323"/>
                  </a:lnTo>
                  <a:lnTo>
                    <a:pt x="23" y="335"/>
                  </a:lnTo>
                  <a:lnTo>
                    <a:pt x="29" y="347"/>
                  </a:lnTo>
                  <a:lnTo>
                    <a:pt x="29" y="347"/>
                  </a:lnTo>
                  <a:lnTo>
                    <a:pt x="39" y="365"/>
                  </a:lnTo>
                  <a:lnTo>
                    <a:pt x="51" y="382"/>
                  </a:lnTo>
                  <a:lnTo>
                    <a:pt x="65" y="397"/>
                  </a:lnTo>
                  <a:lnTo>
                    <a:pt x="80" y="411"/>
                  </a:lnTo>
                  <a:lnTo>
                    <a:pt x="95" y="421"/>
                  </a:lnTo>
                  <a:lnTo>
                    <a:pt x="112" y="432"/>
                  </a:lnTo>
                  <a:lnTo>
                    <a:pt x="130" y="440"/>
                  </a:lnTo>
                  <a:lnTo>
                    <a:pt x="149" y="447"/>
                  </a:lnTo>
                  <a:lnTo>
                    <a:pt x="168" y="453"/>
                  </a:lnTo>
                  <a:lnTo>
                    <a:pt x="186" y="455"/>
                  </a:lnTo>
                  <a:lnTo>
                    <a:pt x="205" y="457"/>
                  </a:lnTo>
                  <a:lnTo>
                    <a:pt x="226" y="457"/>
                  </a:lnTo>
                  <a:lnTo>
                    <a:pt x="246" y="454"/>
                  </a:lnTo>
                  <a:lnTo>
                    <a:pt x="265" y="448"/>
                  </a:lnTo>
                  <a:lnTo>
                    <a:pt x="285" y="442"/>
                  </a:lnTo>
                  <a:lnTo>
                    <a:pt x="304" y="434"/>
                  </a:lnTo>
                  <a:lnTo>
                    <a:pt x="304" y="434"/>
                  </a:lnTo>
                  <a:lnTo>
                    <a:pt x="319" y="424"/>
                  </a:lnTo>
                  <a:lnTo>
                    <a:pt x="332" y="415"/>
                  </a:lnTo>
                  <a:lnTo>
                    <a:pt x="346" y="404"/>
                  </a:lnTo>
                  <a:lnTo>
                    <a:pt x="358" y="392"/>
                  </a:lnTo>
                  <a:lnTo>
                    <a:pt x="369" y="380"/>
                  </a:lnTo>
                  <a:lnTo>
                    <a:pt x="378" y="366"/>
                  </a:lnTo>
                  <a:lnTo>
                    <a:pt x="386" y="353"/>
                  </a:lnTo>
                  <a:lnTo>
                    <a:pt x="394" y="338"/>
                  </a:lnTo>
                  <a:lnTo>
                    <a:pt x="394" y="338"/>
                  </a:lnTo>
                  <a:lnTo>
                    <a:pt x="402" y="319"/>
                  </a:lnTo>
                  <a:lnTo>
                    <a:pt x="409" y="301"/>
                  </a:lnTo>
                  <a:lnTo>
                    <a:pt x="413" y="284"/>
                  </a:lnTo>
                  <a:lnTo>
                    <a:pt x="417" y="266"/>
                  </a:lnTo>
                  <a:lnTo>
                    <a:pt x="419" y="249"/>
                  </a:lnTo>
                  <a:lnTo>
                    <a:pt x="419" y="232"/>
                  </a:lnTo>
                  <a:lnTo>
                    <a:pt x="419" y="216"/>
                  </a:lnTo>
                  <a:lnTo>
                    <a:pt x="417" y="201"/>
                  </a:lnTo>
                  <a:lnTo>
                    <a:pt x="415" y="188"/>
                  </a:lnTo>
                  <a:lnTo>
                    <a:pt x="412" y="174"/>
                  </a:lnTo>
                  <a:lnTo>
                    <a:pt x="404" y="150"/>
                  </a:lnTo>
                  <a:lnTo>
                    <a:pt x="394" y="130"/>
                  </a:lnTo>
                  <a:lnTo>
                    <a:pt x="385" y="115"/>
                  </a:lnTo>
                  <a:lnTo>
                    <a:pt x="385" y="115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8" name="Freeform 682"/>
            <p:cNvSpPr/>
            <p:nvPr/>
          </p:nvSpPr>
          <p:spPr bwMode="auto">
            <a:xfrm>
              <a:off x="2459872" y="4348076"/>
              <a:ext cx="572469" cy="536100"/>
            </a:xfrm>
            <a:custGeom>
              <a:avLst/>
              <a:gdLst>
                <a:gd name="T0" fmla="*/ 89 w 425"/>
                <a:gd name="T1" fmla="*/ 5 h 398"/>
                <a:gd name="T2" fmla="*/ 96 w 425"/>
                <a:gd name="T3" fmla="*/ 1 h 398"/>
                <a:gd name="T4" fmla="*/ 97 w 425"/>
                <a:gd name="T5" fmla="*/ 8 h 398"/>
                <a:gd name="T6" fmla="*/ 82 w 425"/>
                <a:gd name="T7" fmla="*/ 36 h 398"/>
                <a:gd name="T8" fmla="*/ 66 w 425"/>
                <a:gd name="T9" fmla="*/ 73 h 398"/>
                <a:gd name="T10" fmla="*/ 63 w 425"/>
                <a:gd name="T11" fmla="*/ 100 h 398"/>
                <a:gd name="T12" fmla="*/ 67 w 425"/>
                <a:gd name="T13" fmla="*/ 120 h 398"/>
                <a:gd name="T14" fmla="*/ 78 w 425"/>
                <a:gd name="T15" fmla="*/ 133 h 398"/>
                <a:gd name="T16" fmla="*/ 105 w 425"/>
                <a:gd name="T17" fmla="*/ 135 h 398"/>
                <a:gd name="T18" fmla="*/ 164 w 425"/>
                <a:gd name="T19" fmla="*/ 113 h 398"/>
                <a:gd name="T20" fmla="*/ 210 w 425"/>
                <a:gd name="T21" fmla="*/ 100 h 398"/>
                <a:gd name="T22" fmla="*/ 228 w 425"/>
                <a:gd name="T23" fmla="*/ 104 h 398"/>
                <a:gd name="T24" fmla="*/ 245 w 425"/>
                <a:gd name="T25" fmla="*/ 117 h 398"/>
                <a:gd name="T26" fmla="*/ 258 w 425"/>
                <a:gd name="T27" fmla="*/ 148 h 398"/>
                <a:gd name="T28" fmla="*/ 270 w 425"/>
                <a:gd name="T29" fmla="*/ 204 h 398"/>
                <a:gd name="T30" fmla="*/ 279 w 425"/>
                <a:gd name="T31" fmla="*/ 214 h 398"/>
                <a:gd name="T32" fmla="*/ 304 w 425"/>
                <a:gd name="T33" fmla="*/ 221 h 398"/>
                <a:gd name="T34" fmla="*/ 335 w 425"/>
                <a:gd name="T35" fmla="*/ 218 h 398"/>
                <a:gd name="T36" fmla="*/ 366 w 425"/>
                <a:gd name="T37" fmla="*/ 206 h 398"/>
                <a:gd name="T38" fmla="*/ 393 w 425"/>
                <a:gd name="T39" fmla="*/ 186 h 398"/>
                <a:gd name="T40" fmla="*/ 403 w 425"/>
                <a:gd name="T41" fmla="*/ 170 h 398"/>
                <a:gd name="T42" fmla="*/ 416 w 425"/>
                <a:gd name="T43" fmla="*/ 154 h 398"/>
                <a:gd name="T44" fmla="*/ 422 w 425"/>
                <a:gd name="T45" fmla="*/ 158 h 398"/>
                <a:gd name="T46" fmla="*/ 424 w 425"/>
                <a:gd name="T47" fmla="*/ 189 h 398"/>
                <a:gd name="T48" fmla="*/ 412 w 425"/>
                <a:gd name="T49" fmla="*/ 240 h 398"/>
                <a:gd name="T50" fmla="*/ 399 w 425"/>
                <a:gd name="T51" fmla="*/ 270 h 398"/>
                <a:gd name="T52" fmla="*/ 371 w 425"/>
                <a:gd name="T53" fmla="*/ 314 h 398"/>
                <a:gd name="T54" fmla="*/ 335 w 425"/>
                <a:gd name="T55" fmla="*/ 353 h 398"/>
                <a:gd name="T56" fmla="*/ 290 w 425"/>
                <a:gd name="T57" fmla="*/ 383 h 398"/>
                <a:gd name="T58" fmla="*/ 236 w 425"/>
                <a:gd name="T59" fmla="*/ 398 h 398"/>
                <a:gd name="T60" fmla="*/ 174 w 425"/>
                <a:gd name="T61" fmla="*/ 394 h 398"/>
                <a:gd name="T62" fmla="*/ 121 w 425"/>
                <a:gd name="T63" fmla="*/ 389 h 398"/>
                <a:gd name="T64" fmla="*/ 98 w 425"/>
                <a:gd name="T65" fmla="*/ 371 h 398"/>
                <a:gd name="T66" fmla="*/ 62 w 425"/>
                <a:gd name="T67" fmla="*/ 337 h 398"/>
                <a:gd name="T68" fmla="*/ 25 w 425"/>
                <a:gd name="T69" fmla="*/ 287 h 398"/>
                <a:gd name="T70" fmla="*/ 2 w 425"/>
                <a:gd name="T71" fmla="*/ 223 h 398"/>
                <a:gd name="T72" fmla="*/ 0 w 425"/>
                <a:gd name="T73" fmla="*/ 185 h 398"/>
                <a:gd name="T74" fmla="*/ 5 w 425"/>
                <a:gd name="T75" fmla="*/ 144 h 398"/>
                <a:gd name="T76" fmla="*/ 20 w 425"/>
                <a:gd name="T77" fmla="*/ 94 h 398"/>
                <a:gd name="T78" fmla="*/ 42 w 425"/>
                <a:gd name="T79" fmla="*/ 46 h 398"/>
                <a:gd name="T80" fmla="*/ 61 w 425"/>
                <a:gd name="T81" fmla="*/ 19 h 398"/>
                <a:gd name="T82" fmla="*/ 81 w 425"/>
                <a:gd name="T83" fmla="*/ 8 h 398"/>
                <a:gd name="T84" fmla="*/ 88 w 425"/>
                <a:gd name="T85" fmla="*/ 8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25" h="398">
                  <a:moveTo>
                    <a:pt x="88" y="8"/>
                  </a:moveTo>
                  <a:lnTo>
                    <a:pt x="88" y="8"/>
                  </a:lnTo>
                  <a:lnTo>
                    <a:pt x="89" y="5"/>
                  </a:lnTo>
                  <a:lnTo>
                    <a:pt x="93" y="1"/>
                  </a:lnTo>
                  <a:lnTo>
                    <a:pt x="94" y="0"/>
                  </a:lnTo>
                  <a:lnTo>
                    <a:pt x="96" y="1"/>
                  </a:lnTo>
                  <a:lnTo>
                    <a:pt x="97" y="2"/>
                  </a:lnTo>
                  <a:lnTo>
                    <a:pt x="97" y="8"/>
                  </a:lnTo>
                  <a:lnTo>
                    <a:pt x="97" y="8"/>
                  </a:lnTo>
                  <a:lnTo>
                    <a:pt x="94" y="15"/>
                  </a:lnTo>
                  <a:lnTo>
                    <a:pt x="89" y="24"/>
                  </a:lnTo>
                  <a:lnTo>
                    <a:pt x="82" y="36"/>
                  </a:lnTo>
                  <a:lnTo>
                    <a:pt x="74" y="50"/>
                  </a:lnTo>
                  <a:lnTo>
                    <a:pt x="67" y="65"/>
                  </a:lnTo>
                  <a:lnTo>
                    <a:pt x="66" y="73"/>
                  </a:lnTo>
                  <a:lnTo>
                    <a:pt x="63" y="82"/>
                  </a:lnTo>
                  <a:lnTo>
                    <a:pt x="63" y="90"/>
                  </a:lnTo>
                  <a:lnTo>
                    <a:pt x="63" y="100"/>
                  </a:lnTo>
                  <a:lnTo>
                    <a:pt x="65" y="109"/>
                  </a:lnTo>
                  <a:lnTo>
                    <a:pt x="67" y="120"/>
                  </a:lnTo>
                  <a:lnTo>
                    <a:pt x="67" y="120"/>
                  </a:lnTo>
                  <a:lnTo>
                    <a:pt x="71" y="128"/>
                  </a:lnTo>
                  <a:lnTo>
                    <a:pt x="75" y="131"/>
                  </a:lnTo>
                  <a:lnTo>
                    <a:pt x="78" y="133"/>
                  </a:lnTo>
                  <a:lnTo>
                    <a:pt x="86" y="136"/>
                  </a:lnTo>
                  <a:lnTo>
                    <a:pt x="94" y="136"/>
                  </a:lnTo>
                  <a:lnTo>
                    <a:pt x="105" y="135"/>
                  </a:lnTo>
                  <a:lnTo>
                    <a:pt x="116" y="132"/>
                  </a:lnTo>
                  <a:lnTo>
                    <a:pt x="140" y="123"/>
                  </a:lnTo>
                  <a:lnTo>
                    <a:pt x="164" y="113"/>
                  </a:lnTo>
                  <a:lnTo>
                    <a:pt x="189" y="104"/>
                  </a:lnTo>
                  <a:lnTo>
                    <a:pt x="200" y="101"/>
                  </a:lnTo>
                  <a:lnTo>
                    <a:pt x="210" y="100"/>
                  </a:lnTo>
                  <a:lnTo>
                    <a:pt x="220" y="101"/>
                  </a:lnTo>
                  <a:lnTo>
                    <a:pt x="228" y="104"/>
                  </a:lnTo>
                  <a:lnTo>
                    <a:pt x="228" y="104"/>
                  </a:lnTo>
                  <a:lnTo>
                    <a:pt x="235" y="108"/>
                  </a:lnTo>
                  <a:lnTo>
                    <a:pt x="240" y="113"/>
                  </a:lnTo>
                  <a:lnTo>
                    <a:pt x="245" y="117"/>
                  </a:lnTo>
                  <a:lnTo>
                    <a:pt x="250" y="124"/>
                  </a:lnTo>
                  <a:lnTo>
                    <a:pt x="255" y="135"/>
                  </a:lnTo>
                  <a:lnTo>
                    <a:pt x="258" y="148"/>
                  </a:lnTo>
                  <a:lnTo>
                    <a:pt x="262" y="175"/>
                  </a:lnTo>
                  <a:lnTo>
                    <a:pt x="264" y="190"/>
                  </a:lnTo>
                  <a:lnTo>
                    <a:pt x="270" y="204"/>
                  </a:lnTo>
                  <a:lnTo>
                    <a:pt x="270" y="204"/>
                  </a:lnTo>
                  <a:lnTo>
                    <a:pt x="274" y="209"/>
                  </a:lnTo>
                  <a:lnTo>
                    <a:pt x="279" y="214"/>
                  </a:lnTo>
                  <a:lnTo>
                    <a:pt x="286" y="217"/>
                  </a:lnTo>
                  <a:lnTo>
                    <a:pt x="294" y="220"/>
                  </a:lnTo>
                  <a:lnTo>
                    <a:pt x="304" y="221"/>
                  </a:lnTo>
                  <a:lnTo>
                    <a:pt x="313" y="221"/>
                  </a:lnTo>
                  <a:lnTo>
                    <a:pt x="324" y="220"/>
                  </a:lnTo>
                  <a:lnTo>
                    <a:pt x="335" y="218"/>
                  </a:lnTo>
                  <a:lnTo>
                    <a:pt x="345" y="214"/>
                  </a:lnTo>
                  <a:lnTo>
                    <a:pt x="356" y="212"/>
                  </a:lnTo>
                  <a:lnTo>
                    <a:pt x="366" y="206"/>
                  </a:lnTo>
                  <a:lnTo>
                    <a:pt x="375" y="201"/>
                  </a:lnTo>
                  <a:lnTo>
                    <a:pt x="385" y="194"/>
                  </a:lnTo>
                  <a:lnTo>
                    <a:pt x="393" y="186"/>
                  </a:lnTo>
                  <a:lnTo>
                    <a:pt x="399" y="178"/>
                  </a:lnTo>
                  <a:lnTo>
                    <a:pt x="403" y="170"/>
                  </a:lnTo>
                  <a:lnTo>
                    <a:pt x="403" y="170"/>
                  </a:lnTo>
                  <a:lnTo>
                    <a:pt x="407" y="162"/>
                  </a:lnTo>
                  <a:lnTo>
                    <a:pt x="412" y="156"/>
                  </a:lnTo>
                  <a:lnTo>
                    <a:pt x="416" y="154"/>
                  </a:lnTo>
                  <a:lnTo>
                    <a:pt x="418" y="152"/>
                  </a:lnTo>
                  <a:lnTo>
                    <a:pt x="421" y="154"/>
                  </a:lnTo>
                  <a:lnTo>
                    <a:pt x="422" y="158"/>
                  </a:lnTo>
                  <a:lnTo>
                    <a:pt x="424" y="163"/>
                  </a:lnTo>
                  <a:lnTo>
                    <a:pt x="425" y="170"/>
                  </a:lnTo>
                  <a:lnTo>
                    <a:pt x="424" y="189"/>
                  </a:lnTo>
                  <a:lnTo>
                    <a:pt x="420" y="212"/>
                  </a:lnTo>
                  <a:lnTo>
                    <a:pt x="417" y="225"/>
                  </a:lnTo>
                  <a:lnTo>
                    <a:pt x="412" y="240"/>
                  </a:lnTo>
                  <a:lnTo>
                    <a:pt x="406" y="254"/>
                  </a:lnTo>
                  <a:lnTo>
                    <a:pt x="399" y="270"/>
                  </a:lnTo>
                  <a:lnTo>
                    <a:pt x="399" y="270"/>
                  </a:lnTo>
                  <a:lnTo>
                    <a:pt x="391" y="285"/>
                  </a:lnTo>
                  <a:lnTo>
                    <a:pt x="382" y="299"/>
                  </a:lnTo>
                  <a:lnTo>
                    <a:pt x="371" y="314"/>
                  </a:lnTo>
                  <a:lnTo>
                    <a:pt x="360" y="328"/>
                  </a:lnTo>
                  <a:lnTo>
                    <a:pt x="348" y="341"/>
                  </a:lnTo>
                  <a:lnTo>
                    <a:pt x="335" y="353"/>
                  </a:lnTo>
                  <a:lnTo>
                    <a:pt x="321" y="364"/>
                  </a:lnTo>
                  <a:lnTo>
                    <a:pt x="306" y="374"/>
                  </a:lnTo>
                  <a:lnTo>
                    <a:pt x="290" y="383"/>
                  </a:lnTo>
                  <a:lnTo>
                    <a:pt x="272" y="390"/>
                  </a:lnTo>
                  <a:lnTo>
                    <a:pt x="255" y="394"/>
                  </a:lnTo>
                  <a:lnTo>
                    <a:pt x="236" y="398"/>
                  </a:lnTo>
                  <a:lnTo>
                    <a:pt x="216" y="398"/>
                  </a:lnTo>
                  <a:lnTo>
                    <a:pt x="196" y="398"/>
                  </a:lnTo>
                  <a:lnTo>
                    <a:pt x="174" y="394"/>
                  </a:lnTo>
                  <a:lnTo>
                    <a:pt x="151" y="389"/>
                  </a:lnTo>
                  <a:lnTo>
                    <a:pt x="143" y="380"/>
                  </a:lnTo>
                  <a:lnTo>
                    <a:pt x="121" y="389"/>
                  </a:lnTo>
                  <a:lnTo>
                    <a:pt x="121" y="389"/>
                  </a:lnTo>
                  <a:lnTo>
                    <a:pt x="115" y="385"/>
                  </a:lnTo>
                  <a:lnTo>
                    <a:pt x="98" y="371"/>
                  </a:lnTo>
                  <a:lnTo>
                    <a:pt x="86" y="362"/>
                  </a:lnTo>
                  <a:lnTo>
                    <a:pt x="74" y="351"/>
                  </a:lnTo>
                  <a:lnTo>
                    <a:pt x="62" y="337"/>
                  </a:lnTo>
                  <a:lnTo>
                    <a:pt x="48" y="322"/>
                  </a:lnTo>
                  <a:lnTo>
                    <a:pt x="36" y="306"/>
                  </a:lnTo>
                  <a:lnTo>
                    <a:pt x="25" y="287"/>
                  </a:lnTo>
                  <a:lnTo>
                    <a:pt x="16" y="267"/>
                  </a:lnTo>
                  <a:lnTo>
                    <a:pt x="8" y="245"/>
                  </a:lnTo>
                  <a:lnTo>
                    <a:pt x="2" y="223"/>
                  </a:lnTo>
                  <a:lnTo>
                    <a:pt x="0" y="210"/>
                  </a:lnTo>
                  <a:lnTo>
                    <a:pt x="0" y="197"/>
                  </a:lnTo>
                  <a:lnTo>
                    <a:pt x="0" y="185"/>
                  </a:lnTo>
                  <a:lnTo>
                    <a:pt x="1" y="171"/>
                  </a:lnTo>
                  <a:lnTo>
                    <a:pt x="2" y="158"/>
                  </a:lnTo>
                  <a:lnTo>
                    <a:pt x="5" y="144"/>
                  </a:lnTo>
                  <a:lnTo>
                    <a:pt x="5" y="144"/>
                  </a:lnTo>
                  <a:lnTo>
                    <a:pt x="13" y="117"/>
                  </a:lnTo>
                  <a:lnTo>
                    <a:pt x="20" y="94"/>
                  </a:lnTo>
                  <a:lnTo>
                    <a:pt x="28" y="75"/>
                  </a:lnTo>
                  <a:lnTo>
                    <a:pt x="35" y="59"/>
                  </a:lnTo>
                  <a:lnTo>
                    <a:pt x="42" y="46"/>
                  </a:lnTo>
                  <a:lnTo>
                    <a:pt x="48" y="35"/>
                  </a:lnTo>
                  <a:lnTo>
                    <a:pt x="55" y="25"/>
                  </a:lnTo>
                  <a:lnTo>
                    <a:pt x="61" y="19"/>
                  </a:lnTo>
                  <a:lnTo>
                    <a:pt x="67" y="15"/>
                  </a:lnTo>
                  <a:lnTo>
                    <a:pt x="71" y="11"/>
                  </a:lnTo>
                  <a:lnTo>
                    <a:pt x="81" y="8"/>
                  </a:lnTo>
                  <a:lnTo>
                    <a:pt x="86" y="8"/>
                  </a:lnTo>
                  <a:lnTo>
                    <a:pt x="88" y="8"/>
                  </a:lnTo>
                  <a:lnTo>
                    <a:pt x="88" y="8"/>
                  </a:lnTo>
                  <a:close/>
                </a:path>
              </a:pathLst>
            </a:custGeom>
            <a:solidFill>
              <a:srgbClr val="1E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9" name="Freeform 683"/>
            <p:cNvSpPr/>
            <p:nvPr/>
          </p:nvSpPr>
          <p:spPr bwMode="auto">
            <a:xfrm>
              <a:off x="2905723" y="4401955"/>
              <a:ext cx="95636" cy="75431"/>
            </a:xfrm>
            <a:custGeom>
              <a:avLst/>
              <a:gdLst>
                <a:gd name="T0" fmla="*/ 0 w 71"/>
                <a:gd name="T1" fmla="*/ 0 h 56"/>
                <a:gd name="T2" fmla="*/ 0 w 71"/>
                <a:gd name="T3" fmla="*/ 0 h 56"/>
                <a:gd name="T4" fmla="*/ 2 w 71"/>
                <a:gd name="T5" fmla="*/ 11 h 56"/>
                <a:gd name="T6" fmla="*/ 6 w 71"/>
                <a:gd name="T7" fmla="*/ 21 h 56"/>
                <a:gd name="T8" fmla="*/ 12 w 71"/>
                <a:gd name="T9" fmla="*/ 31 h 56"/>
                <a:gd name="T10" fmla="*/ 20 w 71"/>
                <a:gd name="T11" fmla="*/ 42 h 56"/>
                <a:gd name="T12" fmla="*/ 24 w 71"/>
                <a:gd name="T13" fmla="*/ 46 h 56"/>
                <a:gd name="T14" fmla="*/ 28 w 71"/>
                <a:gd name="T15" fmla="*/ 50 h 56"/>
                <a:gd name="T16" fmla="*/ 33 w 71"/>
                <a:gd name="T17" fmla="*/ 53 h 56"/>
                <a:gd name="T18" fmla="*/ 39 w 71"/>
                <a:gd name="T19" fmla="*/ 56 h 56"/>
                <a:gd name="T20" fmla="*/ 45 w 71"/>
                <a:gd name="T21" fmla="*/ 56 h 56"/>
                <a:gd name="T22" fmla="*/ 52 w 71"/>
                <a:gd name="T23" fmla="*/ 54 h 56"/>
                <a:gd name="T24" fmla="*/ 52 w 71"/>
                <a:gd name="T25" fmla="*/ 54 h 56"/>
                <a:gd name="T26" fmla="*/ 63 w 71"/>
                <a:gd name="T27" fmla="*/ 52 h 56"/>
                <a:gd name="T28" fmla="*/ 68 w 71"/>
                <a:gd name="T29" fmla="*/ 49 h 56"/>
                <a:gd name="T30" fmla="*/ 71 w 71"/>
                <a:gd name="T31" fmla="*/ 46 h 56"/>
                <a:gd name="T32" fmla="*/ 70 w 71"/>
                <a:gd name="T33" fmla="*/ 45 h 56"/>
                <a:gd name="T34" fmla="*/ 64 w 71"/>
                <a:gd name="T35" fmla="*/ 43 h 56"/>
                <a:gd name="T36" fmla="*/ 60 w 71"/>
                <a:gd name="T37" fmla="*/ 43 h 56"/>
                <a:gd name="T38" fmla="*/ 0 w 71"/>
                <a:gd name="T3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1" h="56">
                  <a:moveTo>
                    <a:pt x="0" y="0"/>
                  </a:moveTo>
                  <a:lnTo>
                    <a:pt x="0" y="0"/>
                  </a:lnTo>
                  <a:lnTo>
                    <a:pt x="2" y="11"/>
                  </a:lnTo>
                  <a:lnTo>
                    <a:pt x="6" y="21"/>
                  </a:lnTo>
                  <a:lnTo>
                    <a:pt x="12" y="31"/>
                  </a:lnTo>
                  <a:lnTo>
                    <a:pt x="20" y="42"/>
                  </a:lnTo>
                  <a:lnTo>
                    <a:pt x="24" y="46"/>
                  </a:lnTo>
                  <a:lnTo>
                    <a:pt x="28" y="50"/>
                  </a:lnTo>
                  <a:lnTo>
                    <a:pt x="33" y="53"/>
                  </a:lnTo>
                  <a:lnTo>
                    <a:pt x="39" y="56"/>
                  </a:lnTo>
                  <a:lnTo>
                    <a:pt x="45" y="56"/>
                  </a:lnTo>
                  <a:lnTo>
                    <a:pt x="52" y="54"/>
                  </a:lnTo>
                  <a:lnTo>
                    <a:pt x="52" y="54"/>
                  </a:lnTo>
                  <a:lnTo>
                    <a:pt x="63" y="52"/>
                  </a:lnTo>
                  <a:lnTo>
                    <a:pt x="68" y="49"/>
                  </a:lnTo>
                  <a:lnTo>
                    <a:pt x="71" y="46"/>
                  </a:lnTo>
                  <a:lnTo>
                    <a:pt x="70" y="45"/>
                  </a:lnTo>
                  <a:lnTo>
                    <a:pt x="64" y="43"/>
                  </a:lnTo>
                  <a:lnTo>
                    <a:pt x="60" y="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E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0" name="Freeform 684"/>
            <p:cNvSpPr/>
            <p:nvPr/>
          </p:nvSpPr>
          <p:spPr bwMode="auto">
            <a:xfrm>
              <a:off x="2706370" y="4303626"/>
              <a:ext cx="106412" cy="55227"/>
            </a:xfrm>
            <a:custGeom>
              <a:avLst/>
              <a:gdLst>
                <a:gd name="T0" fmla="*/ 79 w 79"/>
                <a:gd name="T1" fmla="*/ 33 h 41"/>
                <a:gd name="T2" fmla="*/ 79 w 79"/>
                <a:gd name="T3" fmla="*/ 33 h 41"/>
                <a:gd name="T4" fmla="*/ 69 w 79"/>
                <a:gd name="T5" fmla="*/ 37 h 41"/>
                <a:gd name="T6" fmla="*/ 58 w 79"/>
                <a:gd name="T7" fmla="*/ 38 h 41"/>
                <a:gd name="T8" fmla="*/ 46 w 79"/>
                <a:gd name="T9" fmla="*/ 41 h 41"/>
                <a:gd name="T10" fmla="*/ 34 w 79"/>
                <a:gd name="T11" fmla="*/ 41 h 41"/>
                <a:gd name="T12" fmla="*/ 27 w 79"/>
                <a:gd name="T13" fmla="*/ 40 h 41"/>
                <a:gd name="T14" fmla="*/ 22 w 79"/>
                <a:gd name="T15" fmla="*/ 38 h 41"/>
                <a:gd name="T16" fmla="*/ 17 w 79"/>
                <a:gd name="T17" fmla="*/ 35 h 41"/>
                <a:gd name="T18" fmla="*/ 11 w 79"/>
                <a:gd name="T19" fmla="*/ 31 h 41"/>
                <a:gd name="T20" fmla="*/ 7 w 79"/>
                <a:gd name="T21" fmla="*/ 27 h 41"/>
                <a:gd name="T22" fmla="*/ 4 w 79"/>
                <a:gd name="T23" fmla="*/ 21 h 41"/>
                <a:gd name="T24" fmla="*/ 4 w 79"/>
                <a:gd name="T25" fmla="*/ 21 h 41"/>
                <a:gd name="T26" fmla="*/ 2 w 79"/>
                <a:gd name="T27" fmla="*/ 10 h 41"/>
                <a:gd name="T28" fmla="*/ 0 w 79"/>
                <a:gd name="T29" fmla="*/ 4 h 41"/>
                <a:gd name="T30" fmla="*/ 0 w 79"/>
                <a:gd name="T31" fmla="*/ 2 h 41"/>
                <a:gd name="T32" fmla="*/ 2 w 79"/>
                <a:gd name="T33" fmla="*/ 0 h 41"/>
                <a:gd name="T34" fmla="*/ 6 w 79"/>
                <a:gd name="T35" fmla="*/ 4 h 41"/>
                <a:gd name="T36" fmla="*/ 8 w 79"/>
                <a:gd name="T37" fmla="*/ 7 h 41"/>
                <a:gd name="T38" fmla="*/ 79 w 79"/>
                <a:gd name="T39" fmla="*/ 3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9" h="41">
                  <a:moveTo>
                    <a:pt x="79" y="33"/>
                  </a:moveTo>
                  <a:lnTo>
                    <a:pt x="79" y="33"/>
                  </a:lnTo>
                  <a:lnTo>
                    <a:pt x="69" y="37"/>
                  </a:lnTo>
                  <a:lnTo>
                    <a:pt x="58" y="38"/>
                  </a:lnTo>
                  <a:lnTo>
                    <a:pt x="46" y="41"/>
                  </a:lnTo>
                  <a:lnTo>
                    <a:pt x="34" y="41"/>
                  </a:lnTo>
                  <a:lnTo>
                    <a:pt x="27" y="40"/>
                  </a:lnTo>
                  <a:lnTo>
                    <a:pt x="22" y="38"/>
                  </a:lnTo>
                  <a:lnTo>
                    <a:pt x="17" y="35"/>
                  </a:lnTo>
                  <a:lnTo>
                    <a:pt x="11" y="31"/>
                  </a:lnTo>
                  <a:lnTo>
                    <a:pt x="7" y="27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2" y="10"/>
                  </a:lnTo>
                  <a:lnTo>
                    <a:pt x="0" y="4"/>
                  </a:lnTo>
                  <a:lnTo>
                    <a:pt x="0" y="2"/>
                  </a:lnTo>
                  <a:lnTo>
                    <a:pt x="2" y="0"/>
                  </a:lnTo>
                  <a:lnTo>
                    <a:pt x="6" y="4"/>
                  </a:lnTo>
                  <a:lnTo>
                    <a:pt x="8" y="7"/>
                  </a:lnTo>
                  <a:lnTo>
                    <a:pt x="79" y="33"/>
                  </a:lnTo>
                  <a:close/>
                </a:path>
              </a:pathLst>
            </a:custGeom>
            <a:solidFill>
              <a:srgbClr val="1E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</p:grpSp>
      <p:grpSp>
        <p:nvGrpSpPr>
          <p:cNvPr id="271" name="组 270"/>
          <p:cNvGrpSpPr/>
          <p:nvPr/>
        </p:nvGrpSpPr>
        <p:grpSpPr>
          <a:xfrm>
            <a:off x="9609857" y="1122560"/>
            <a:ext cx="1839081" cy="2954387"/>
            <a:chOff x="3747589" y="272102"/>
            <a:chExt cx="1379311" cy="2215790"/>
          </a:xfr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72" name="Freeform 58"/>
            <p:cNvSpPr/>
            <p:nvPr/>
          </p:nvSpPr>
          <p:spPr bwMode="auto">
            <a:xfrm>
              <a:off x="3910574" y="765098"/>
              <a:ext cx="934807" cy="259968"/>
            </a:xfrm>
            <a:custGeom>
              <a:avLst/>
              <a:gdLst>
                <a:gd name="T0" fmla="*/ 523 w 694"/>
                <a:gd name="T1" fmla="*/ 0 h 193"/>
                <a:gd name="T2" fmla="*/ 19 w 694"/>
                <a:gd name="T3" fmla="*/ 0 h 193"/>
                <a:gd name="T4" fmla="*/ 19 w 694"/>
                <a:gd name="T5" fmla="*/ 0 h 193"/>
                <a:gd name="T6" fmla="*/ 11 w 694"/>
                <a:gd name="T7" fmla="*/ 26 h 193"/>
                <a:gd name="T8" fmla="*/ 5 w 694"/>
                <a:gd name="T9" fmla="*/ 52 h 193"/>
                <a:gd name="T10" fmla="*/ 1 w 694"/>
                <a:gd name="T11" fmla="*/ 76 h 193"/>
                <a:gd name="T12" fmla="*/ 0 w 694"/>
                <a:gd name="T13" fmla="*/ 102 h 193"/>
                <a:gd name="T14" fmla="*/ 0 w 694"/>
                <a:gd name="T15" fmla="*/ 124 h 193"/>
                <a:gd name="T16" fmla="*/ 1 w 694"/>
                <a:gd name="T17" fmla="*/ 149 h 193"/>
                <a:gd name="T18" fmla="*/ 4 w 694"/>
                <a:gd name="T19" fmla="*/ 172 h 193"/>
                <a:gd name="T20" fmla="*/ 8 w 694"/>
                <a:gd name="T21" fmla="*/ 193 h 193"/>
                <a:gd name="T22" fmla="*/ 664 w 694"/>
                <a:gd name="T23" fmla="*/ 193 h 193"/>
                <a:gd name="T24" fmla="*/ 664 w 694"/>
                <a:gd name="T25" fmla="*/ 193 h 193"/>
                <a:gd name="T26" fmla="*/ 678 w 694"/>
                <a:gd name="T27" fmla="*/ 193 h 193"/>
                <a:gd name="T28" fmla="*/ 678 w 694"/>
                <a:gd name="T29" fmla="*/ 193 h 193"/>
                <a:gd name="T30" fmla="*/ 694 w 694"/>
                <a:gd name="T31" fmla="*/ 193 h 193"/>
                <a:gd name="T32" fmla="*/ 694 w 694"/>
                <a:gd name="T33" fmla="*/ 193 h 193"/>
                <a:gd name="T34" fmla="*/ 693 w 694"/>
                <a:gd name="T35" fmla="*/ 178 h 193"/>
                <a:gd name="T36" fmla="*/ 693 w 694"/>
                <a:gd name="T37" fmla="*/ 178 h 193"/>
                <a:gd name="T38" fmla="*/ 691 w 694"/>
                <a:gd name="T39" fmla="*/ 169 h 193"/>
                <a:gd name="T40" fmla="*/ 689 w 694"/>
                <a:gd name="T41" fmla="*/ 158 h 193"/>
                <a:gd name="T42" fmla="*/ 683 w 694"/>
                <a:gd name="T43" fmla="*/ 147 h 193"/>
                <a:gd name="T44" fmla="*/ 678 w 694"/>
                <a:gd name="T45" fmla="*/ 137 h 193"/>
                <a:gd name="T46" fmla="*/ 670 w 694"/>
                <a:gd name="T47" fmla="*/ 126 h 193"/>
                <a:gd name="T48" fmla="*/ 662 w 694"/>
                <a:gd name="T49" fmla="*/ 114 h 193"/>
                <a:gd name="T50" fmla="*/ 641 w 694"/>
                <a:gd name="T51" fmla="*/ 91 h 193"/>
                <a:gd name="T52" fmla="*/ 617 w 694"/>
                <a:gd name="T53" fmla="*/ 68 h 193"/>
                <a:gd name="T54" fmla="*/ 589 w 694"/>
                <a:gd name="T55" fmla="*/ 45 h 193"/>
                <a:gd name="T56" fmla="*/ 556 w 694"/>
                <a:gd name="T57" fmla="*/ 22 h 193"/>
                <a:gd name="T58" fmla="*/ 523 w 694"/>
                <a:gd name="T59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94" h="193">
                  <a:moveTo>
                    <a:pt x="523" y="0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11" y="26"/>
                  </a:lnTo>
                  <a:lnTo>
                    <a:pt x="5" y="52"/>
                  </a:lnTo>
                  <a:lnTo>
                    <a:pt x="1" y="76"/>
                  </a:lnTo>
                  <a:lnTo>
                    <a:pt x="0" y="102"/>
                  </a:lnTo>
                  <a:lnTo>
                    <a:pt x="0" y="124"/>
                  </a:lnTo>
                  <a:lnTo>
                    <a:pt x="1" y="149"/>
                  </a:lnTo>
                  <a:lnTo>
                    <a:pt x="4" y="172"/>
                  </a:lnTo>
                  <a:lnTo>
                    <a:pt x="8" y="193"/>
                  </a:lnTo>
                  <a:lnTo>
                    <a:pt x="664" y="193"/>
                  </a:lnTo>
                  <a:lnTo>
                    <a:pt x="664" y="193"/>
                  </a:lnTo>
                  <a:lnTo>
                    <a:pt x="678" y="193"/>
                  </a:lnTo>
                  <a:lnTo>
                    <a:pt x="678" y="193"/>
                  </a:lnTo>
                  <a:lnTo>
                    <a:pt x="694" y="193"/>
                  </a:lnTo>
                  <a:lnTo>
                    <a:pt x="694" y="193"/>
                  </a:lnTo>
                  <a:lnTo>
                    <a:pt x="693" y="178"/>
                  </a:lnTo>
                  <a:lnTo>
                    <a:pt x="693" y="178"/>
                  </a:lnTo>
                  <a:lnTo>
                    <a:pt x="691" y="169"/>
                  </a:lnTo>
                  <a:lnTo>
                    <a:pt x="689" y="158"/>
                  </a:lnTo>
                  <a:lnTo>
                    <a:pt x="683" y="147"/>
                  </a:lnTo>
                  <a:lnTo>
                    <a:pt x="678" y="137"/>
                  </a:lnTo>
                  <a:lnTo>
                    <a:pt x="670" y="126"/>
                  </a:lnTo>
                  <a:lnTo>
                    <a:pt x="662" y="114"/>
                  </a:lnTo>
                  <a:lnTo>
                    <a:pt x="641" y="91"/>
                  </a:lnTo>
                  <a:lnTo>
                    <a:pt x="617" y="68"/>
                  </a:lnTo>
                  <a:lnTo>
                    <a:pt x="589" y="45"/>
                  </a:lnTo>
                  <a:lnTo>
                    <a:pt x="556" y="22"/>
                  </a:lnTo>
                  <a:lnTo>
                    <a:pt x="52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3" name="Freeform 461"/>
            <p:cNvSpPr>
              <a:spLocks noEditPoints="1"/>
            </p:cNvSpPr>
            <p:nvPr/>
          </p:nvSpPr>
          <p:spPr bwMode="auto">
            <a:xfrm>
              <a:off x="3909227" y="1126090"/>
              <a:ext cx="906521" cy="615572"/>
            </a:xfrm>
            <a:custGeom>
              <a:avLst/>
              <a:gdLst>
                <a:gd name="T0" fmla="*/ 40 w 673"/>
                <a:gd name="T1" fmla="*/ 120 h 457"/>
                <a:gd name="T2" fmla="*/ 0 w 673"/>
                <a:gd name="T3" fmla="*/ 453 h 457"/>
                <a:gd name="T4" fmla="*/ 36 w 673"/>
                <a:gd name="T5" fmla="*/ 457 h 457"/>
                <a:gd name="T6" fmla="*/ 75 w 673"/>
                <a:gd name="T7" fmla="*/ 131 h 457"/>
                <a:gd name="T8" fmla="*/ 40 w 673"/>
                <a:gd name="T9" fmla="*/ 120 h 457"/>
                <a:gd name="T10" fmla="*/ 55 w 673"/>
                <a:gd name="T11" fmla="*/ 0 h 457"/>
                <a:gd name="T12" fmla="*/ 50 w 673"/>
                <a:gd name="T13" fmla="*/ 44 h 457"/>
                <a:gd name="T14" fmla="*/ 50 w 673"/>
                <a:gd name="T15" fmla="*/ 44 h 457"/>
                <a:gd name="T16" fmla="*/ 59 w 673"/>
                <a:gd name="T17" fmla="*/ 64 h 457"/>
                <a:gd name="T18" fmla="*/ 63 w 673"/>
                <a:gd name="T19" fmla="*/ 71 h 457"/>
                <a:gd name="T20" fmla="*/ 46 w 673"/>
                <a:gd name="T21" fmla="*/ 72 h 457"/>
                <a:gd name="T22" fmla="*/ 44 w 673"/>
                <a:gd name="T23" fmla="*/ 86 h 457"/>
                <a:gd name="T24" fmla="*/ 79 w 673"/>
                <a:gd name="T25" fmla="*/ 97 h 457"/>
                <a:gd name="T26" fmla="*/ 86 w 673"/>
                <a:gd name="T27" fmla="*/ 43 h 457"/>
                <a:gd name="T28" fmla="*/ 663 w 673"/>
                <a:gd name="T29" fmla="*/ 105 h 457"/>
                <a:gd name="T30" fmla="*/ 663 w 673"/>
                <a:gd name="T31" fmla="*/ 105 h 457"/>
                <a:gd name="T32" fmla="*/ 673 w 673"/>
                <a:gd name="T33" fmla="*/ 67 h 457"/>
                <a:gd name="T34" fmla="*/ 55 w 673"/>
                <a:gd name="T35" fmla="*/ 0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73" h="457">
                  <a:moveTo>
                    <a:pt x="40" y="120"/>
                  </a:moveTo>
                  <a:lnTo>
                    <a:pt x="0" y="453"/>
                  </a:lnTo>
                  <a:lnTo>
                    <a:pt x="36" y="457"/>
                  </a:lnTo>
                  <a:lnTo>
                    <a:pt x="75" y="131"/>
                  </a:lnTo>
                  <a:lnTo>
                    <a:pt x="40" y="120"/>
                  </a:lnTo>
                  <a:close/>
                  <a:moveTo>
                    <a:pt x="55" y="0"/>
                  </a:moveTo>
                  <a:lnTo>
                    <a:pt x="50" y="44"/>
                  </a:lnTo>
                  <a:lnTo>
                    <a:pt x="50" y="44"/>
                  </a:lnTo>
                  <a:lnTo>
                    <a:pt x="59" y="64"/>
                  </a:lnTo>
                  <a:lnTo>
                    <a:pt x="63" y="71"/>
                  </a:lnTo>
                  <a:lnTo>
                    <a:pt x="46" y="72"/>
                  </a:lnTo>
                  <a:lnTo>
                    <a:pt x="44" y="86"/>
                  </a:lnTo>
                  <a:lnTo>
                    <a:pt x="79" y="97"/>
                  </a:lnTo>
                  <a:lnTo>
                    <a:pt x="86" y="43"/>
                  </a:lnTo>
                  <a:lnTo>
                    <a:pt x="663" y="105"/>
                  </a:lnTo>
                  <a:lnTo>
                    <a:pt x="663" y="105"/>
                  </a:lnTo>
                  <a:lnTo>
                    <a:pt x="673" y="67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1F7D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4" name="Freeform 462"/>
            <p:cNvSpPr/>
            <p:nvPr/>
          </p:nvSpPr>
          <p:spPr bwMode="auto">
            <a:xfrm>
              <a:off x="3909227" y="1287728"/>
              <a:ext cx="101024" cy="453934"/>
            </a:xfrm>
            <a:custGeom>
              <a:avLst/>
              <a:gdLst>
                <a:gd name="T0" fmla="*/ 40 w 75"/>
                <a:gd name="T1" fmla="*/ 0 h 337"/>
                <a:gd name="T2" fmla="*/ 0 w 75"/>
                <a:gd name="T3" fmla="*/ 333 h 337"/>
                <a:gd name="T4" fmla="*/ 36 w 75"/>
                <a:gd name="T5" fmla="*/ 337 h 337"/>
                <a:gd name="T6" fmla="*/ 75 w 75"/>
                <a:gd name="T7" fmla="*/ 11 h 337"/>
                <a:gd name="T8" fmla="*/ 40 w 75"/>
                <a:gd name="T9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337">
                  <a:moveTo>
                    <a:pt x="40" y="0"/>
                  </a:moveTo>
                  <a:lnTo>
                    <a:pt x="0" y="333"/>
                  </a:lnTo>
                  <a:lnTo>
                    <a:pt x="36" y="337"/>
                  </a:lnTo>
                  <a:lnTo>
                    <a:pt x="75" y="11"/>
                  </a:lnTo>
                  <a:lnTo>
                    <a:pt x="4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5" name="Freeform 463"/>
            <p:cNvSpPr/>
            <p:nvPr/>
          </p:nvSpPr>
          <p:spPr bwMode="auto">
            <a:xfrm>
              <a:off x="3968494" y="1126090"/>
              <a:ext cx="847253" cy="141434"/>
            </a:xfrm>
            <a:custGeom>
              <a:avLst/>
              <a:gdLst>
                <a:gd name="T0" fmla="*/ 11 w 629"/>
                <a:gd name="T1" fmla="*/ 0 h 105"/>
                <a:gd name="T2" fmla="*/ 6 w 629"/>
                <a:gd name="T3" fmla="*/ 44 h 105"/>
                <a:gd name="T4" fmla="*/ 6 w 629"/>
                <a:gd name="T5" fmla="*/ 44 h 105"/>
                <a:gd name="T6" fmla="*/ 15 w 629"/>
                <a:gd name="T7" fmla="*/ 64 h 105"/>
                <a:gd name="T8" fmla="*/ 19 w 629"/>
                <a:gd name="T9" fmla="*/ 71 h 105"/>
                <a:gd name="T10" fmla="*/ 2 w 629"/>
                <a:gd name="T11" fmla="*/ 72 h 105"/>
                <a:gd name="T12" fmla="*/ 0 w 629"/>
                <a:gd name="T13" fmla="*/ 86 h 105"/>
                <a:gd name="T14" fmla="*/ 35 w 629"/>
                <a:gd name="T15" fmla="*/ 97 h 105"/>
                <a:gd name="T16" fmla="*/ 42 w 629"/>
                <a:gd name="T17" fmla="*/ 43 h 105"/>
                <a:gd name="T18" fmla="*/ 619 w 629"/>
                <a:gd name="T19" fmla="*/ 105 h 105"/>
                <a:gd name="T20" fmla="*/ 619 w 629"/>
                <a:gd name="T21" fmla="*/ 105 h 105"/>
                <a:gd name="T22" fmla="*/ 629 w 629"/>
                <a:gd name="T23" fmla="*/ 67 h 105"/>
                <a:gd name="T24" fmla="*/ 11 w 629"/>
                <a:gd name="T25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29" h="105">
                  <a:moveTo>
                    <a:pt x="11" y="0"/>
                  </a:moveTo>
                  <a:lnTo>
                    <a:pt x="6" y="44"/>
                  </a:lnTo>
                  <a:lnTo>
                    <a:pt x="6" y="44"/>
                  </a:lnTo>
                  <a:lnTo>
                    <a:pt x="15" y="64"/>
                  </a:lnTo>
                  <a:lnTo>
                    <a:pt x="19" y="71"/>
                  </a:lnTo>
                  <a:lnTo>
                    <a:pt x="2" y="72"/>
                  </a:lnTo>
                  <a:lnTo>
                    <a:pt x="0" y="86"/>
                  </a:lnTo>
                  <a:lnTo>
                    <a:pt x="35" y="97"/>
                  </a:lnTo>
                  <a:lnTo>
                    <a:pt x="42" y="43"/>
                  </a:lnTo>
                  <a:lnTo>
                    <a:pt x="619" y="105"/>
                  </a:lnTo>
                  <a:lnTo>
                    <a:pt x="619" y="105"/>
                  </a:lnTo>
                  <a:lnTo>
                    <a:pt x="629" y="67"/>
                  </a:lnTo>
                  <a:lnTo>
                    <a:pt x="1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6" name="Freeform 464"/>
            <p:cNvSpPr/>
            <p:nvPr/>
          </p:nvSpPr>
          <p:spPr bwMode="auto">
            <a:xfrm>
              <a:off x="3952330" y="1184011"/>
              <a:ext cx="1011585" cy="712555"/>
            </a:xfrm>
            <a:custGeom>
              <a:avLst/>
              <a:gdLst>
                <a:gd name="T0" fmla="*/ 695 w 751"/>
                <a:gd name="T1" fmla="*/ 529 h 529"/>
                <a:gd name="T2" fmla="*/ 751 w 751"/>
                <a:gd name="T3" fmla="*/ 75 h 529"/>
                <a:gd name="T4" fmla="*/ 54 w 751"/>
                <a:gd name="T5" fmla="*/ 0 h 529"/>
                <a:gd name="T6" fmla="*/ 0 w 751"/>
                <a:gd name="T7" fmla="*/ 452 h 529"/>
                <a:gd name="T8" fmla="*/ 695 w 751"/>
                <a:gd name="T9" fmla="*/ 529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1" h="529">
                  <a:moveTo>
                    <a:pt x="695" y="529"/>
                  </a:moveTo>
                  <a:lnTo>
                    <a:pt x="751" y="75"/>
                  </a:lnTo>
                  <a:lnTo>
                    <a:pt x="54" y="0"/>
                  </a:lnTo>
                  <a:lnTo>
                    <a:pt x="0" y="452"/>
                  </a:lnTo>
                  <a:lnTo>
                    <a:pt x="695" y="529"/>
                  </a:lnTo>
                  <a:close/>
                </a:path>
              </a:pathLst>
            </a:custGeom>
            <a:solidFill>
              <a:srgbClr val="4CB9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7" name="Freeform 465"/>
            <p:cNvSpPr/>
            <p:nvPr/>
          </p:nvSpPr>
          <p:spPr bwMode="auto">
            <a:xfrm>
              <a:off x="3952330" y="1184011"/>
              <a:ext cx="1011585" cy="712555"/>
            </a:xfrm>
            <a:custGeom>
              <a:avLst/>
              <a:gdLst>
                <a:gd name="T0" fmla="*/ 695 w 751"/>
                <a:gd name="T1" fmla="*/ 529 h 529"/>
                <a:gd name="T2" fmla="*/ 751 w 751"/>
                <a:gd name="T3" fmla="*/ 75 h 529"/>
                <a:gd name="T4" fmla="*/ 54 w 751"/>
                <a:gd name="T5" fmla="*/ 0 h 529"/>
                <a:gd name="T6" fmla="*/ 0 w 751"/>
                <a:gd name="T7" fmla="*/ 452 h 529"/>
                <a:gd name="T8" fmla="*/ 695 w 751"/>
                <a:gd name="T9" fmla="*/ 529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1" h="529">
                  <a:moveTo>
                    <a:pt x="695" y="529"/>
                  </a:moveTo>
                  <a:lnTo>
                    <a:pt x="751" y="75"/>
                  </a:lnTo>
                  <a:lnTo>
                    <a:pt x="54" y="0"/>
                  </a:lnTo>
                  <a:lnTo>
                    <a:pt x="0" y="452"/>
                  </a:lnTo>
                  <a:lnTo>
                    <a:pt x="695" y="5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8" name="Freeform 466"/>
            <p:cNvSpPr/>
            <p:nvPr/>
          </p:nvSpPr>
          <p:spPr bwMode="auto">
            <a:xfrm>
              <a:off x="4429163" y="1240584"/>
              <a:ext cx="492996" cy="646552"/>
            </a:xfrm>
            <a:custGeom>
              <a:avLst/>
              <a:gdLst>
                <a:gd name="T0" fmla="*/ 312 w 366"/>
                <a:gd name="T1" fmla="*/ 480 h 480"/>
                <a:gd name="T2" fmla="*/ 366 w 366"/>
                <a:gd name="T3" fmla="*/ 35 h 480"/>
                <a:gd name="T4" fmla="*/ 54 w 366"/>
                <a:gd name="T5" fmla="*/ 0 h 480"/>
                <a:gd name="T6" fmla="*/ 0 w 366"/>
                <a:gd name="T7" fmla="*/ 445 h 480"/>
                <a:gd name="T8" fmla="*/ 312 w 366"/>
                <a:gd name="T9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6" h="480">
                  <a:moveTo>
                    <a:pt x="312" y="480"/>
                  </a:moveTo>
                  <a:lnTo>
                    <a:pt x="366" y="35"/>
                  </a:lnTo>
                  <a:lnTo>
                    <a:pt x="54" y="0"/>
                  </a:lnTo>
                  <a:lnTo>
                    <a:pt x="0" y="445"/>
                  </a:lnTo>
                  <a:lnTo>
                    <a:pt x="312" y="48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9" name="Freeform 467"/>
            <p:cNvSpPr/>
            <p:nvPr/>
          </p:nvSpPr>
          <p:spPr bwMode="auto">
            <a:xfrm>
              <a:off x="4497859" y="1318709"/>
              <a:ext cx="21552" cy="22899"/>
            </a:xfrm>
            <a:custGeom>
              <a:avLst/>
              <a:gdLst>
                <a:gd name="T0" fmla="*/ 7 w 16"/>
                <a:gd name="T1" fmla="*/ 17 h 17"/>
                <a:gd name="T2" fmla="*/ 7 w 16"/>
                <a:gd name="T3" fmla="*/ 17 h 17"/>
                <a:gd name="T4" fmla="*/ 10 w 16"/>
                <a:gd name="T5" fmla="*/ 16 h 17"/>
                <a:gd name="T6" fmla="*/ 12 w 16"/>
                <a:gd name="T7" fmla="*/ 15 h 17"/>
                <a:gd name="T8" fmla="*/ 15 w 16"/>
                <a:gd name="T9" fmla="*/ 13 h 17"/>
                <a:gd name="T10" fmla="*/ 16 w 16"/>
                <a:gd name="T11" fmla="*/ 9 h 17"/>
                <a:gd name="T12" fmla="*/ 16 w 16"/>
                <a:gd name="T13" fmla="*/ 9 h 17"/>
                <a:gd name="T14" fmla="*/ 15 w 16"/>
                <a:gd name="T15" fmla="*/ 6 h 17"/>
                <a:gd name="T16" fmla="*/ 14 w 16"/>
                <a:gd name="T17" fmla="*/ 4 h 17"/>
                <a:gd name="T18" fmla="*/ 12 w 16"/>
                <a:gd name="T19" fmla="*/ 1 h 17"/>
                <a:gd name="T20" fmla="*/ 8 w 16"/>
                <a:gd name="T21" fmla="*/ 0 h 17"/>
                <a:gd name="T22" fmla="*/ 8 w 16"/>
                <a:gd name="T23" fmla="*/ 0 h 17"/>
                <a:gd name="T24" fmla="*/ 6 w 16"/>
                <a:gd name="T25" fmla="*/ 1 h 17"/>
                <a:gd name="T26" fmla="*/ 3 w 16"/>
                <a:gd name="T27" fmla="*/ 2 h 17"/>
                <a:gd name="T28" fmla="*/ 0 w 16"/>
                <a:gd name="T29" fmla="*/ 5 h 17"/>
                <a:gd name="T30" fmla="*/ 0 w 16"/>
                <a:gd name="T31" fmla="*/ 8 h 17"/>
                <a:gd name="T32" fmla="*/ 0 w 16"/>
                <a:gd name="T33" fmla="*/ 8 h 17"/>
                <a:gd name="T34" fmla="*/ 0 w 16"/>
                <a:gd name="T35" fmla="*/ 10 h 17"/>
                <a:gd name="T36" fmla="*/ 1 w 16"/>
                <a:gd name="T37" fmla="*/ 13 h 17"/>
                <a:gd name="T38" fmla="*/ 4 w 16"/>
                <a:gd name="T39" fmla="*/ 16 h 17"/>
                <a:gd name="T40" fmla="*/ 7 w 16"/>
                <a:gd name="T41" fmla="*/ 17 h 17"/>
                <a:gd name="T42" fmla="*/ 7 w 16"/>
                <a:gd name="T4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7">
                  <a:moveTo>
                    <a:pt x="7" y="17"/>
                  </a:moveTo>
                  <a:lnTo>
                    <a:pt x="7" y="17"/>
                  </a:lnTo>
                  <a:lnTo>
                    <a:pt x="10" y="16"/>
                  </a:lnTo>
                  <a:lnTo>
                    <a:pt x="12" y="15"/>
                  </a:lnTo>
                  <a:lnTo>
                    <a:pt x="15" y="13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6"/>
                  </a:lnTo>
                  <a:lnTo>
                    <a:pt x="14" y="4"/>
                  </a:lnTo>
                  <a:lnTo>
                    <a:pt x="12" y="1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1"/>
                  </a:lnTo>
                  <a:lnTo>
                    <a:pt x="3" y="2"/>
                  </a:lnTo>
                  <a:lnTo>
                    <a:pt x="0" y="5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" y="13"/>
                  </a:lnTo>
                  <a:lnTo>
                    <a:pt x="4" y="16"/>
                  </a:lnTo>
                  <a:lnTo>
                    <a:pt x="7" y="17"/>
                  </a:lnTo>
                  <a:lnTo>
                    <a:pt x="7" y="17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0" name="Freeform 468"/>
            <p:cNvSpPr/>
            <p:nvPr/>
          </p:nvSpPr>
          <p:spPr bwMode="auto">
            <a:xfrm>
              <a:off x="4497859" y="1318709"/>
              <a:ext cx="20205" cy="17511"/>
            </a:xfrm>
            <a:custGeom>
              <a:avLst/>
              <a:gdLst>
                <a:gd name="T0" fmla="*/ 1 w 15"/>
                <a:gd name="T1" fmla="*/ 13 h 13"/>
                <a:gd name="T2" fmla="*/ 1 w 15"/>
                <a:gd name="T3" fmla="*/ 13 h 13"/>
                <a:gd name="T4" fmla="*/ 1 w 15"/>
                <a:gd name="T5" fmla="*/ 10 h 13"/>
                <a:gd name="T6" fmla="*/ 1 w 15"/>
                <a:gd name="T7" fmla="*/ 10 h 13"/>
                <a:gd name="T8" fmla="*/ 1 w 15"/>
                <a:gd name="T9" fmla="*/ 6 h 13"/>
                <a:gd name="T10" fmla="*/ 4 w 15"/>
                <a:gd name="T11" fmla="*/ 4 h 13"/>
                <a:gd name="T12" fmla="*/ 7 w 15"/>
                <a:gd name="T13" fmla="*/ 2 h 13"/>
                <a:gd name="T14" fmla="*/ 10 w 15"/>
                <a:gd name="T15" fmla="*/ 2 h 13"/>
                <a:gd name="T16" fmla="*/ 10 w 15"/>
                <a:gd name="T17" fmla="*/ 2 h 13"/>
                <a:gd name="T18" fmla="*/ 14 w 15"/>
                <a:gd name="T19" fmla="*/ 4 h 13"/>
                <a:gd name="T20" fmla="*/ 15 w 15"/>
                <a:gd name="T21" fmla="*/ 5 h 13"/>
                <a:gd name="T22" fmla="*/ 15 w 15"/>
                <a:gd name="T23" fmla="*/ 5 h 13"/>
                <a:gd name="T24" fmla="*/ 12 w 15"/>
                <a:gd name="T25" fmla="*/ 2 h 13"/>
                <a:gd name="T26" fmla="*/ 8 w 15"/>
                <a:gd name="T27" fmla="*/ 0 h 13"/>
                <a:gd name="T28" fmla="*/ 8 w 15"/>
                <a:gd name="T29" fmla="*/ 0 h 13"/>
                <a:gd name="T30" fmla="*/ 6 w 15"/>
                <a:gd name="T31" fmla="*/ 1 h 13"/>
                <a:gd name="T32" fmla="*/ 3 w 15"/>
                <a:gd name="T33" fmla="*/ 2 h 13"/>
                <a:gd name="T34" fmla="*/ 0 w 15"/>
                <a:gd name="T35" fmla="*/ 5 h 13"/>
                <a:gd name="T36" fmla="*/ 0 w 15"/>
                <a:gd name="T37" fmla="*/ 8 h 13"/>
                <a:gd name="T38" fmla="*/ 0 w 15"/>
                <a:gd name="T39" fmla="*/ 8 h 13"/>
                <a:gd name="T40" fmla="*/ 0 w 15"/>
                <a:gd name="T41" fmla="*/ 10 h 13"/>
                <a:gd name="T42" fmla="*/ 1 w 15"/>
                <a:gd name="T43" fmla="*/ 13 h 13"/>
                <a:gd name="T44" fmla="*/ 1 w 15"/>
                <a:gd name="T4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3">
                  <a:moveTo>
                    <a:pt x="1" y="13"/>
                  </a:moveTo>
                  <a:lnTo>
                    <a:pt x="1" y="13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6"/>
                  </a:lnTo>
                  <a:lnTo>
                    <a:pt x="4" y="4"/>
                  </a:lnTo>
                  <a:lnTo>
                    <a:pt x="7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4" y="4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2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1"/>
                  </a:lnTo>
                  <a:lnTo>
                    <a:pt x="3" y="2"/>
                  </a:lnTo>
                  <a:lnTo>
                    <a:pt x="0" y="5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" y="13"/>
                  </a:lnTo>
                  <a:lnTo>
                    <a:pt x="1" y="13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1" name="Freeform 469"/>
            <p:cNvSpPr/>
            <p:nvPr/>
          </p:nvSpPr>
          <p:spPr bwMode="auto">
            <a:xfrm>
              <a:off x="4492471" y="1363159"/>
              <a:ext cx="21552" cy="22899"/>
            </a:xfrm>
            <a:custGeom>
              <a:avLst/>
              <a:gdLst>
                <a:gd name="T0" fmla="*/ 7 w 16"/>
                <a:gd name="T1" fmla="*/ 17 h 17"/>
                <a:gd name="T2" fmla="*/ 7 w 16"/>
                <a:gd name="T3" fmla="*/ 17 h 17"/>
                <a:gd name="T4" fmla="*/ 10 w 16"/>
                <a:gd name="T5" fmla="*/ 17 h 17"/>
                <a:gd name="T6" fmla="*/ 12 w 16"/>
                <a:gd name="T7" fmla="*/ 15 h 17"/>
                <a:gd name="T8" fmla="*/ 15 w 16"/>
                <a:gd name="T9" fmla="*/ 13 h 17"/>
                <a:gd name="T10" fmla="*/ 16 w 16"/>
                <a:gd name="T11" fmla="*/ 10 h 17"/>
                <a:gd name="T12" fmla="*/ 16 w 16"/>
                <a:gd name="T13" fmla="*/ 10 h 17"/>
                <a:gd name="T14" fmla="*/ 16 w 16"/>
                <a:gd name="T15" fmla="*/ 6 h 17"/>
                <a:gd name="T16" fmla="*/ 14 w 16"/>
                <a:gd name="T17" fmla="*/ 3 h 17"/>
                <a:gd name="T18" fmla="*/ 12 w 16"/>
                <a:gd name="T19" fmla="*/ 2 h 17"/>
                <a:gd name="T20" fmla="*/ 8 w 16"/>
                <a:gd name="T21" fmla="*/ 0 h 17"/>
                <a:gd name="T22" fmla="*/ 8 w 16"/>
                <a:gd name="T23" fmla="*/ 0 h 17"/>
                <a:gd name="T24" fmla="*/ 5 w 16"/>
                <a:gd name="T25" fmla="*/ 0 h 17"/>
                <a:gd name="T26" fmla="*/ 3 w 16"/>
                <a:gd name="T27" fmla="*/ 2 h 17"/>
                <a:gd name="T28" fmla="*/ 0 w 16"/>
                <a:gd name="T29" fmla="*/ 4 h 17"/>
                <a:gd name="T30" fmla="*/ 0 w 16"/>
                <a:gd name="T31" fmla="*/ 9 h 17"/>
                <a:gd name="T32" fmla="*/ 0 w 16"/>
                <a:gd name="T33" fmla="*/ 9 h 17"/>
                <a:gd name="T34" fmla="*/ 0 w 16"/>
                <a:gd name="T35" fmla="*/ 11 h 17"/>
                <a:gd name="T36" fmla="*/ 1 w 16"/>
                <a:gd name="T37" fmla="*/ 14 h 17"/>
                <a:gd name="T38" fmla="*/ 4 w 16"/>
                <a:gd name="T39" fmla="*/ 17 h 17"/>
                <a:gd name="T40" fmla="*/ 7 w 16"/>
                <a:gd name="T41" fmla="*/ 17 h 17"/>
                <a:gd name="T42" fmla="*/ 7 w 16"/>
                <a:gd name="T4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7">
                  <a:moveTo>
                    <a:pt x="7" y="17"/>
                  </a:moveTo>
                  <a:lnTo>
                    <a:pt x="7" y="17"/>
                  </a:lnTo>
                  <a:lnTo>
                    <a:pt x="10" y="17"/>
                  </a:lnTo>
                  <a:lnTo>
                    <a:pt x="12" y="15"/>
                  </a:lnTo>
                  <a:lnTo>
                    <a:pt x="15" y="13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6"/>
                  </a:lnTo>
                  <a:lnTo>
                    <a:pt x="14" y="3"/>
                  </a:lnTo>
                  <a:lnTo>
                    <a:pt x="12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0" y="4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4" y="17"/>
                  </a:lnTo>
                  <a:lnTo>
                    <a:pt x="7" y="17"/>
                  </a:lnTo>
                  <a:lnTo>
                    <a:pt x="7" y="17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2" name="Freeform 470"/>
            <p:cNvSpPr/>
            <p:nvPr/>
          </p:nvSpPr>
          <p:spPr bwMode="auto">
            <a:xfrm>
              <a:off x="4492471" y="1363159"/>
              <a:ext cx="20205" cy="18858"/>
            </a:xfrm>
            <a:custGeom>
              <a:avLst/>
              <a:gdLst>
                <a:gd name="T0" fmla="*/ 1 w 15"/>
                <a:gd name="T1" fmla="*/ 14 h 14"/>
                <a:gd name="T2" fmla="*/ 1 w 15"/>
                <a:gd name="T3" fmla="*/ 14 h 14"/>
                <a:gd name="T4" fmla="*/ 1 w 15"/>
                <a:gd name="T5" fmla="*/ 10 h 14"/>
                <a:gd name="T6" fmla="*/ 1 w 15"/>
                <a:gd name="T7" fmla="*/ 10 h 14"/>
                <a:gd name="T8" fmla="*/ 1 w 15"/>
                <a:gd name="T9" fmla="*/ 7 h 14"/>
                <a:gd name="T10" fmla="*/ 4 w 15"/>
                <a:gd name="T11" fmla="*/ 4 h 14"/>
                <a:gd name="T12" fmla="*/ 7 w 15"/>
                <a:gd name="T13" fmla="*/ 3 h 14"/>
                <a:gd name="T14" fmla="*/ 10 w 15"/>
                <a:gd name="T15" fmla="*/ 3 h 14"/>
                <a:gd name="T16" fmla="*/ 10 w 15"/>
                <a:gd name="T17" fmla="*/ 3 h 14"/>
                <a:gd name="T18" fmla="*/ 14 w 15"/>
                <a:gd name="T19" fmla="*/ 3 h 14"/>
                <a:gd name="T20" fmla="*/ 15 w 15"/>
                <a:gd name="T21" fmla="*/ 6 h 14"/>
                <a:gd name="T22" fmla="*/ 15 w 15"/>
                <a:gd name="T23" fmla="*/ 6 h 14"/>
                <a:gd name="T24" fmla="*/ 12 w 15"/>
                <a:gd name="T25" fmla="*/ 2 h 14"/>
                <a:gd name="T26" fmla="*/ 8 w 15"/>
                <a:gd name="T27" fmla="*/ 0 h 14"/>
                <a:gd name="T28" fmla="*/ 8 w 15"/>
                <a:gd name="T29" fmla="*/ 0 h 14"/>
                <a:gd name="T30" fmla="*/ 5 w 15"/>
                <a:gd name="T31" fmla="*/ 0 h 14"/>
                <a:gd name="T32" fmla="*/ 3 w 15"/>
                <a:gd name="T33" fmla="*/ 2 h 14"/>
                <a:gd name="T34" fmla="*/ 0 w 15"/>
                <a:gd name="T35" fmla="*/ 4 h 14"/>
                <a:gd name="T36" fmla="*/ 0 w 15"/>
                <a:gd name="T37" fmla="*/ 9 h 14"/>
                <a:gd name="T38" fmla="*/ 0 w 15"/>
                <a:gd name="T39" fmla="*/ 9 h 14"/>
                <a:gd name="T40" fmla="*/ 0 w 15"/>
                <a:gd name="T41" fmla="*/ 11 h 14"/>
                <a:gd name="T42" fmla="*/ 1 w 15"/>
                <a:gd name="T43" fmla="*/ 14 h 14"/>
                <a:gd name="T44" fmla="*/ 1 w 15"/>
                <a:gd name="T4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4">
                  <a:moveTo>
                    <a:pt x="1" y="14"/>
                  </a:moveTo>
                  <a:lnTo>
                    <a:pt x="1" y="14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7"/>
                  </a:lnTo>
                  <a:lnTo>
                    <a:pt x="4" y="4"/>
                  </a:lnTo>
                  <a:lnTo>
                    <a:pt x="7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4" y="3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2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0" y="4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1" y="14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3" name="Freeform 471"/>
            <p:cNvSpPr/>
            <p:nvPr/>
          </p:nvSpPr>
          <p:spPr bwMode="auto">
            <a:xfrm>
              <a:off x="4487083" y="1408957"/>
              <a:ext cx="21552" cy="21552"/>
            </a:xfrm>
            <a:custGeom>
              <a:avLst/>
              <a:gdLst>
                <a:gd name="T0" fmla="*/ 7 w 16"/>
                <a:gd name="T1" fmla="*/ 16 h 16"/>
                <a:gd name="T2" fmla="*/ 7 w 16"/>
                <a:gd name="T3" fmla="*/ 16 h 16"/>
                <a:gd name="T4" fmla="*/ 9 w 16"/>
                <a:gd name="T5" fmla="*/ 16 h 16"/>
                <a:gd name="T6" fmla="*/ 12 w 16"/>
                <a:gd name="T7" fmla="*/ 15 h 16"/>
                <a:gd name="T8" fmla="*/ 15 w 16"/>
                <a:gd name="T9" fmla="*/ 12 h 16"/>
                <a:gd name="T10" fmla="*/ 16 w 16"/>
                <a:gd name="T11" fmla="*/ 8 h 16"/>
                <a:gd name="T12" fmla="*/ 16 w 16"/>
                <a:gd name="T13" fmla="*/ 8 h 16"/>
                <a:gd name="T14" fmla="*/ 16 w 16"/>
                <a:gd name="T15" fmla="*/ 6 h 16"/>
                <a:gd name="T16" fmla="*/ 15 w 16"/>
                <a:gd name="T17" fmla="*/ 3 h 16"/>
                <a:gd name="T18" fmla="*/ 12 w 16"/>
                <a:gd name="T19" fmla="*/ 0 h 16"/>
                <a:gd name="T20" fmla="*/ 8 w 16"/>
                <a:gd name="T21" fmla="*/ 0 h 16"/>
                <a:gd name="T22" fmla="*/ 8 w 16"/>
                <a:gd name="T23" fmla="*/ 0 h 16"/>
                <a:gd name="T24" fmla="*/ 5 w 16"/>
                <a:gd name="T25" fmla="*/ 0 h 16"/>
                <a:gd name="T26" fmla="*/ 3 w 16"/>
                <a:gd name="T27" fmla="*/ 2 h 16"/>
                <a:gd name="T28" fmla="*/ 1 w 16"/>
                <a:gd name="T29" fmla="*/ 4 h 16"/>
                <a:gd name="T30" fmla="*/ 0 w 16"/>
                <a:gd name="T31" fmla="*/ 7 h 16"/>
                <a:gd name="T32" fmla="*/ 0 w 16"/>
                <a:gd name="T33" fmla="*/ 7 h 16"/>
                <a:gd name="T34" fmla="*/ 0 w 16"/>
                <a:gd name="T35" fmla="*/ 11 h 16"/>
                <a:gd name="T36" fmla="*/ 1 w 16"/>
                <a:gd name="T37" fmla="*/ 14 h 16"/>
                <a:gd name="T38" fmla="*/ 4 w 16"/>
                <a:gd name="T39" fmla="*/ 15 h 16"/>
                <a:gd name="T40" fmla="*/ 7 w 16"/>
                <a:gd name="T41" fmla="*/ 16 h 16"/>
                <a:gd name="T42" fmla="*/ 7 w 16"/>
                <a:gd name="T4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6">
                  <a:moveTo>
                    <a:pt x="7" y="16"/>
                  </a:moveTo>
                  <a:lnTo>
                    <a:pt x="7" y="16"/>
                  </a:lnTo>
                  <a:lnTo>
                    <a:pt x="9" y="16"/>
                  </a:lnTo>
                  <a:lnTo>
                    <a:pt x="12" y="15"/>
                  </a:lnTo>
                  <a:lnTo>
                    <a:pt x="15" y="12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6"/>
                  </a:lnTo>
                  <a:lnTo>
                    <a:pt x="15" y="3"/>
                  </a:lnTo>
                  <a:lnTo>
                    <a:pt x="1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4" y="15"/>
                  </a:lnTo>
                  <a:lnTo>
                    <a:pt x="7" y="16"/>
                  </a:lnTo>
                  <a:lnTo>
                    <a:pt x="7" y="16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4" name="Freeform 472"/>
            <p:cNvSpPr/>
            <p:nvPr/>
          </p:nvSpPr>
          <p:spPr bwMode="auto">
            <a:xfrm>
              <a:off x="4487083" y="1408957"/>
              <a:ext cx="20205" cy="18858"/>
            </a:xfrm>
            <a:custGeom>
              <a:avLst/>
              <a:gdLst>
                <a:gd name="T0" fmla="*/ 1 w 15"/>
                <a:gd name="T1" fmla="*/ 14 h 14"/>
                <a:gd name="T2" fmla="*/ 1 w 15"/>
                <a:gd name="T3" fmla="*/ 14 h 14"/>
                <a:gd name="T4" fmla="*/ 1 w 15"/>
                <a:gd name="T5" fmla="*/ 10 h 14"/>
                <a:gd name="T6" fmla="*/ 1 w 15"/>
                <a:gd name="T7" fmla="*/ 10 h 14"/>
                <a:gd name="T8" fmla="*/ 1 w 15"/>
                <a:gd name="T9" fmla="*/ 6 h 14"/>
                <a:gd name="T10" fmla="*/ 4 w 15"/>
                <a:gd name="T11" fmla="*/ 4 h 14"/>
                <a:gd name="T12" fmla="*/ 7 w 15"/>
                <a:gd name="T13" fmla="*/ 3 h 14"/>
                <a:gd name="T14" fmla="*/ 9 w 15"/>
                <a:gd name="T15" fmla="*/ 2 h 14"/>
                <a:gd name="T16" fmla="*/ 9 w 15"/>
                <a:gd name="T17" fmla="*/ 2 h 14"/>
                <a:gd name="T18" fmla="*/ 14 w 15"/>
                <a:gd name="T19" fmla="*/ 3 h 14"/>
                <a:gd name="T20" fmla="*/ 15 w 15"/>
                <a:gd name="T21" fmla="*/ 6 h 14"/>
                <a:gd name="T22" fmla="*/ 15 w 15"/>
                <a:gd name="T23" fmla="*/ 6 h 14"/>
                <a:gd name="T24" fmla="*/ 14 w 15"/>
                <a:gd name="T25" fmla="*/ 2 h 14"/>
                <a:gd name="T26" fmla="*/ 8 w 15"/>
                <a:gd name="T27" fmla="*/ 0 h 14"/>
                <a:gd name="T28" fmla="*/ 8 w 15"/>
                <a:gd name="T29" fmla="*/ 0 h 14"/>
                <a:gd name="T30" fmla="*/ 5 w 15"/>
                <a:gd name="T31" fmla="*/ 0 h 14"/>
                <a:gd name="T32" fmla="*/ 3 w 15"/>
                <a:gd name="T33" fmla="*/ 2 h 14"/>
                <a:gd name="T34" fmla="*/ 1 w 15"/>
                <a:gd name="T35" fmla="*/ 4 h 14"/>
                <a:gd name="T36" fmla="*/ 0 w 15"/>
                <a:gd name="T37" fmla="*/ 7 h 14"/>
                <a:gd name="T38" fmla="*/ 0 w 15"/>
                <a:gd name="T39" fmla="*/ 7 h 14"/>
                <a:gd name="T40" fmla="*/ 0 w 15"/>
                <a:gd name="T41" fmla="*/ 11 h 14"/>
                <a:gd name="T42" fmla="*/ 1 w 15"/>
                <a:gd name="T43" fmla="*/ 14 h 14"/>
                <a:gd name="T44" fmla="*/ 1 w 15"/>
                <a:gd name="T4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4">
                  <a:moveTo>
                    <a:pt x="1" y="14"/>
                  </a:moveTo>
                  <a:lnTo>
                    <a:pt x="1" y="14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6"/>
                  </a:lnTo>
                  <a:lnTo>
                    <a:pt x="4" y="4"/>
                  </a:lnTo>
                  <a:lnTo>
                    <a:pt x="7" y="3"/>
                  </a:lnTo>
                  <a:lnTo>
                    <a:pt x="9" y="2"/>
                  </a:lnTo>
                  <a:lnTo>
                    <a:pt x="9" y="2"/>
                  </a:lnTo>
                  <a:lnTo>
                    <a:pt x="14" y="3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1" y="14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5" name="Freeform 473"/>
            <p:cNvSpPr/>
            <p:nvPr/>
          </p:nvSpPr>
          <p:spPr bwMode="auto">
            <a:xfrm>
              <a:off x="4481695" y="1453408"/>
              <a:ext cx="21552" cy="21552"/>
            </a:xfrm>
            <a:custGeom>
              <a:avLst/>
              <a:gdLst>
                <a:gd name="T0" fmla="*/ 7 w 16"/>
                <a:gd name="T1" fmla="*/ 16 h 16"/>
                <a:gd name="T2" fmla="*/ 7 w 16"/>
                <a:gd name="T3" fmla="*/ 16 h 16"/>
                <a:gd name="T4" fmla="*/ 9 w 16"/>
                <a:gd name="T5" fmla="*/ 16 h 16"/>
                <a:gd name="T6" fmla="*/ 13 w 16"/>
                <a:gd name="T7" fmla="*/ 14 h 16"/>
                <a:gd name="T8" fmla="*/ 15 w 16"/>
                <a:gd name="T9" fmla="*/ 12 h 16"/>
                <a:gd name="T10" fmla="*/ 16 w 16"/>
                <a:gd name="T11" fmla="*/ 9 h 16"/>
                <a:gd name="T12" fmla="*/ 16 w 16"/>
                <a:gd name="T13" fmla="*/ 9 h 16"/>
                <a:gd name="T14" fmla="*/ 16 w 16"/>
                <a:gd name="T15" fmla="*/ 6 h 16"/>
                <a:gd name="T16" fmla="*/ 15 w 16"/>
                <a:gd name="T17" fmla="*/ 2 h 16"/>
                <a:gd name="T18" fmla="*/ 12 w 16"/>
                <a:gd name="T19" fmla="*/ 1 h 16"/>
                <a:gd name="T20" fmla="*/ 9 w 16"/>
                <a:gd name="T21" fmla="*/ 0 h 16"/>
                <a:gd name="T22" fmla="*/ 9 w 16"/>
                <a:gd name="T23" fmla="*/ 0 h 16"/>
                <a:gd name="T24" fmla="*/ 5 w 16"/>
                <a:gd name="T25" fmla="*/ 0 h 16"/>
                <a:gd name="T26" fmla="*/ 3 w 16"/>
                <a:gd name="T27" fmla="*/ 2 h 16"/>
                <a:gd name="T28" fmla="*/ 1 w 16"/>
                <a:gd name="T29" fmla="*/ 4 h 16"/>
                <a:gd name="T30" fmla="*/ 0 w 16"/>
                <a:gd name="T31" fmla="*/ 8 h 16"/>
                <a:gd name="T32" fmla="*/ 0 w 16"/>
                <a:gd name="T33" fmla="*/ 8 h 16"/>
                <a:gd name="T34" fmla="*/ 0 w 16"/>
                <a:gd name="T35" fmla="*/ 10 h 16"/>
                <a:gd name="T36" fmla="*/ 1 w 16"/>
                <a:gd name="T37" fmla="*/ 13 h 16"/>
                <a:gd name="T38" fmla="*/ 4 w 16"/>
                <a:gd name="T39" fmla="*/ 16 h 16"/>
                <a:gd name="T40" fmla="*/ 7 w 16"/>
                <a:gd name="T41" fmla="*/ 16 h 16"/>
                <a:gd name="T42" fmla="*/ 7 w 16"/>
                <a:gd name="T4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6">
                  <a:moveTo>
                    <a:pt x="7" y="16"/>
                  </a:moveTo>
                  <a:lnTo>
                    <a:pt x="7" y="16"/>
                  </a:lnTo>
                  <a:lnTo>
                    <a:pt x="9" y="16"/>
                  </a:lnTo>
                  <a:lnTo>
                    <a:pt x="13" y="14"/>
                  </a:lnTo>
                  <a:lnTo>
                    <a:pt x="15" y="12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6"/>
                  </a:lnTo>
                  <a:lnTo>
                    <a:pt x="15" y="2"/>
                  </a:lnTo>
                  <a:lnTo>
                    <a:pt x="12" y="1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1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" y="13"/>
                  </a:lnTo>
                  <a:lnTo>
                    <a:pt x="4" y="16"/>
                  </a:lnTo>
                  <a:lnTo>
                    <a:pt x="7" y="16"/>
                  </a:lnTo>
                  <a:lnTo>
                    <a:pt x="7" y="16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6" name="Freeform 474"/>
            <p:cNvSpPr/>
            <p:nvPr/>
          </p:nvSpPr>
          <p:spPr bwMode="auto">
            <a:xfrm>
              <a:off x="4481695" y="1453408"/>
              <a:ext cx="20205" cy="17511"/>
            </a:xfrm>
            <a:custGeom>
              <a:avLst/>
              <a:gdLst>
                <a:gd name="T0" fmla="*/ 1 w 15"/>
                <a:gd name="T1" fmla="*/ 13 h 13"/>
                <a:gd name="T2" fmla="*/ 1 w 15"/>
                <a:gd name="T3" fmla="*/ 13 h 13"/>
                <a:gd name="T4" fmla="*/ 1 w 15"/>
                <a:gd name="T5" fmla="*/ 9 h 13"/>
                <a:gd name="T6" fmla="*/ 1 w 15"/>
                <a:gd name="T7" fmla="*/ 9 h 13"/>
                <a:gd name="T8" fmla="*/ 1 w 15"/>
                <a:gd name="T9" fmla="*/ 6 h 13"/>
                <a:gd name="T10" fmla="*/ 4 w 15"/>
                <a:gd name="T11" fmla="*/ 4 h 13"/>
                <a:gd name="T12" fmla="*/ 7 w 15"/>
                <a:gd name="T13" fmla="*/ 2 h 13"/>
                <a:gd name="T14" fmla="*/ 9 w 15"/>
                <a:gd name="T15" fmla="*/ 2 h 13"/>
                <a:gd name="T16" fmla="*/ 9 w 15"/>
                <a:gd name="T17" fmla="*/ 2 h 13"/>
                <a:gd name="T18" fmla="*/ 13 w 15"/>
                <a:gd name="T19" fmla="*/ 4 h 13"/>
                <a:gd name="T20" fmla="*/ 15 w 15"/>
                <a:gd name="T21" fmla="*/ 5 h 13"/>
                <a:gd name="T22" fmla="*/ 15 w 15"/>
                <a:gd name="T23" fmla="*/ 5 h 13"/>
                <a:gd name="T24" fmla="*/ 13 w 15"/>
                <a:gd name="T25" fmla="*/ 1 h 13"/>
                <a:gd name="T26" fmla="*/ 9 w 15"/>
                <a:gd name="T27" fmla="*/ 0 h 13"/>
                <a:gd name="T28" fmla="*/ 9 w 15"/>
                <a:gd name="T29" fmla="*/ 0 h 13"/>
                <a:gd name="T30" fmla="*/ 5 w 15"/>
                <a:gd name="T31" fmla="*/ 0 h 13"/>
                <a:gd name="T32" fmla="*/ 3 w 15"/>
                <a:gd name="T33" fmla="*/ 2 h 13"/>
                <a:gd name="T34" fmla="*/ 1 w 15"/>
                <a:gd name="T35" fmla="*/ 4 h 13"/>
                <a:gd name="T36" fmla="*/ 0 w 15"/>
                <a:gd name="T37" fmla="*/ 8 h 13"/>
                <a:gd name="T38" fmla="*/ 0 w 15"/>
                <a:gd name="T39" fmla="*/ 8 h 13"/>
                <a:gd name="T40" fmla="*/ 0 w 15"/>
                <a:gd name="T41" fmla="*/ 10 h 13"/>
                <a:gd name="T42" fmla="*/ 1 w 15"/>
                <a:gd name="T43" fmla="*/ 13 h 13"/>
                <a:gd name="T44" fmla="*/ 1 w 15"/>
                <a:gd name="T4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3">
                  <a:moveTo>
                    <a:pt x="1" y="13"/>
                  </a:moveTo>
                  <a:lnTo>
                    <a:pt x="1" y="13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6"/>
                  </a:lnTo>
                  <a:lnTo>
                    <a:pt x="4" y="4"/>
                  </a:lnTo>
                  <a:lnTo>
                    <a:pt x="7" y="2"/>
                  </a:lnTo>
                  <a:lnTo>
                    <a:pt x="9" y="2"/>
                  </a:lnTo>
                  <a:lnTo>
                    <a:pt x="9" y="2"/>
                  </a:lnTo>
                  <a:lnTo>
                    <a:pt x="13" y="4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3" y="1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1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" y="13"/>
                  </a:lnTo>
                  <a:lnTo>
                    <a:pt x="1" y="13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7" name="Freeform 475"/>
            <p:cNvSpPr/>
            <p:nvPr/>
          </p:nvSpPr>
          <p:spPr bwMode="auto">
            <a:xfrm>
              <a:off x="4476307" y="1497858"/>
              <a:ext cx="21552" cy="22899"/>
            </a:xfrm>
            <a:custGeom>
              <a:avLst/>
              <a:gdLst>
                <a:gd name="T0" fmla="*/ 7 w 16"/>
                <a:gd name="T1" fmla="*/ 17 h 17"/>
                <a:gd name="T2" fmla="*/ 7 w 16"/>
                <a:gd name="T3" fmla="*/ 17 h 17"/>
                <a:gd name="T4" fmla="*/ 9 w 16"/>
                <a:gd name="T5" fmla="*/ 17 h 17"/>
                <a:gd name="T6" fmla="*/ 13 w 16"/>
                <a:gd name="T7" fmla="*/ 15 h 17"/>
                <a:gd name="T8" fmla="*/ 15 w 16"/>
                <a:gd name="T9" fmla="*/ 12 h 17"/>
                <a:gd name="T10" fmla="*/ 16 w 16"/>
                <a:gd name="T11" fmla="*/ 10 h 17"/>
                <a:gd name="T12" fmla="*/ 16 w 16"/>
                <a:gd name="T13" fmla="*/ 10 h 17"/>
                <a:gd name="T14" fmla="*/ 16 w 16"/>
                <a:gd name="T15" fmla="*/ 6 h 17"/>
                <a:gd name="T16" fmla="*/ 15 w 16"/>
                <a:gd name="T17" fmla="*/ 3 h 17"/>
                <a:gd name="T18" fmla="*/ 12 w 16"/>
                <a:gd name="T19" fmla="*/ 2 h 17"/>
                <a:gd name="T20" fmla="*/ 9 w 16"/>
                <a:gd name="T21" fmla="*/ 0 h 17"/>
                <a:gd name="T22" fmla="*/ 9 w 16"/>
                <a:gd name="T23" fmla="*/ 0 h 17"/>
                <a:gd name="T24" fmla="*/ 5 w 16"/>
                <a:gd name="T25" fmla="*/ 0 h 17"/>
                <a:gd name="T26" fmla="*/ 3 w 16"/>
                <a:gd name="T27" fmla="*/ 2 h 17"/>
                <a:gd name="T28" fmla="*/ 1 w 16"/>
                <a:gd name="T29" fmla="*/ 4 h 17"/>
                <a:gd name="T30" fmla="*/ 0 w 16"/>
                <a:gd name="T31" fmla="*/ 7 h 17"/>
                <a:gd name="T32" fmla="*/ 0 w 16"/>
                <a:gd name="T33" fmla="*/ 7 h 17"/>
                <a:gd name="T34" fmla="*/ 0 w 16"/>
                <a:gd name="T35" fmla="*/ 11 h 17"/>
                <a:gd name="T36" fmla="*/ 1 w 16"/>
                <a:gd name="T37" fmla="*/ 14 h 17"/>
                <a:gd name="T38" fmla="*/ 4 w 16"/>
                <a:gd name="T39" fmla="*/ 15 h 17"/>
                <a:gd name="T40" fmla="*/ 7 w 16"/>
                <a:gd name="T41" fmla="*/ 17 h 17"/>
                <a:gd name="T42" fmla="*/ 7 w 16"/>
                <a:gd name="T4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7">
                  <a:moveTo>
                    <a:pt x="7" y="17"/>
                  </a:moveTo>
                  <a:lnTo>
                    <a:pt x="7" y="17"/>
                  </a:lnTo>
                  <a:lnTo>
                    <a:pt x="9" y="17"/>
                  </a:lnTo>
                  <a:lnTo>
                    <a:pt x="13" y="15"/>
                  </a:lnTo>
                  <a:lnTo>
                    <a:pt x="15" y="12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6"/>
                  </a:lnTo>
                  <a:lnTo>
                    <a:pt x="15" y="3"/>
                  </a:lnTo>
                  <a:lnTo>
                    <a:pt x="12" y="2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4" y="15"/>
                  </a:lnTo>
                  <a:lnTo>
                    <a:pt x="7" y="17"/>
                  </a:lnTo>
                  <a:lnTo>
                    <a:pt x="7" y="17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8" name="Freeform 476"/>
            <p:cNvSpPr/>
            <p:nvPr/>
          </p:nvSpPr>
          <p:spPr bwMode="auto">
            <a:xfrm>
              <a:off x="4476307" y="1497858"/>
              <a:ext cx="21552" cy="18858"/>
            </a:xfrm>
            <a:custGeom>
              <a:avLst/>
              <a:gdLst>
                <a:gd name="T0" fmla="*/ 1 w 16"/>
                <a:gd name="T1" fmla="*/ 14 h 14"/>
                <a:gd name="T2" fmla="*/ 1 w 16"/>
                <a:gd name="T3" fmla="*/ 14 h 14"/>
                <a:gd name="T4" fmla="*/ 1 w 16"/>
                <a:gd name="T5" fmla="*/ 10 h 14"/>
                <a:gd name="T6" fmla="*/ 1 w 16"/>
                <a:gd name="T7" fmla="*/ 10 h 14"/>
                <a:gd name="T8" fmla="*/ 3 w 16"/>
                <a:gd name="T9" fmla="*/ 7 h 14"/>
                <a:gd name="T10" fmla="*/ 4 w 16"/>
                <a:gd name="T11" fmla="*/ 4 h 14"/>
                <a:gd name="T12" fmla="*/ 7 w 16"/>
                <a:gd name="T13" fmla="*/ 3 h 14"/>
                <a:gd name="T14" fmla="*/ 11 w 16"/>
                <a:gd name="T15" fmla="*/ 2 h 14"/>
                <a:gd name="T16" fmla="*/ 11 w 16"/>
                <a:gd name="T17" fmla="*/ 2 h 14"/>
                <a:gd name="T18" fmla="*/ 13 w 16"/>
                <a:gd name="T19" fmla="*/ 3 h 14"/>
                <a:gd name="T20" fmla="*/ 16 w 16"/>
                <a:gd name="T21" fmla="*/ 6 h 14"/>
                <a:gd name="T22" fmla="*/ 16 w 16"/>
                <a:gd name="T23" fmla="*/ 6 h 14"/>
                <a:gd name="T24" fmla="*/ 13 w 16"/>
                <a:gd name="T25" fmla="*/ 2 h 14"/>
                <a:gd name="T26" fmla="*/ 9 w 16"/>
                <a:gd name="T27" fmla="*/ 0 h 14"/>
                <a:gd name="T28" fmla="*/ 9 w 16"/>
                <a:gd name="T29" fmla="*/ 0 h 14"/>
                <a:gd name="T30" fmla="*/ 5 w 16"/>
                <a:gd name="T31" fmla="*/ 0 h 14"/>
                <a:gd name="T32" fmla="*/ 3 w 16"/>
                <a:gd name="T33" fmla="*/ 2 h 14"/>
                <a:gd name="T34" fmla="*/ 1 w 16"/>
                <a:gd name="T35" fmla="*/ 4 h 14"/>
                <a:gd name="T36" fmla="*/ 0 w 16"/>
                <a:gd name="T37" fmla="*/ 7 h 14"/>
                <a:gd name="T38" fmla="*/ 0 w 16"/>
                <a:gd name="T39" fmla="*/ 7 h 14"/>
                <a:gd name="T40" fmla="*/ 0 w 16"/>
                <a:gd name="T41" fmla="*/ 11 h 14"/>
                <a:gd name="T42" fmla="*/ 1 w 16"/>
                <a:gd name="T43" fmla="*/ 14 h 14"/>
                <a:gd name="T44" fmla="*/ 1 w 16"/>
                <a:gd name="T4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" h="14">
                  <a:moveTo>
                    <a:pt x="1" y="14"/>
                  </a:moveTo>
                  <a:lnTo>
                    <a:pt x="1" y="14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3" y="7"/>
                  </a:lnTo>
                  <a:lnTo>
                    <a:pt x="4" y="4"/>
                  </a:lnTo>
                  <a:lnTo>
                    <a:pt x="7" y="3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3" y="3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3" y="2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1" y="14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9" name="Freeform 477"/>
            <p:cNvSpPr/>
            <p:nvPr/>
          </p:nvSpPr>
          <p:spPr bwMode="auto">
            <a:xfrm>
              <a:off x="4470919" y="1542309"/>
              <a:ext cx="21552" cy="22899"/>
            </a:xfrm>
            <a:custGeom>
              <a:avLst/>
              <a:gdLst>
                <a:gd name="T0" fmla="*/ 7 w 16"/>
                <a:gd name="T1" fmla="*/ 17 h 17"/>
                <a:gd name="T2" fmla="*/ 7 w 16"/>
                <a:gd name="T3" fmla="*/ 17 h 17"/>
                <a:gd name="T4" fmla="*/ 11 w 16"/>
                <a:gd name="T5" fmla="*/ 16 h 17"/>
                <a:gd name="T6" fmla="*/ 13 w 16"/>
                <a:gd name="T7" fmla="*/ 15 h 17"/>
                <a:gd name="T8" fmla="*/ 15 w 16"/>
                <a:gd name="T9" fmla="*/ 13 h 17"/>
                <a:gd name="T10" fmla="*/ 16 w 16"/>
                <a:gd name="T11" fmla="*/ 9 h 17"/>
                <a:gd name="T12" fmla="*/ 16 w 16"/>
                <a:gd name="T13" fmla="*/ 9 h 17"/>
                <a:gd name="T14" fmla="*/ 16 w 16"/>
                <a:gd name="T15" fmla="*/ 6 h 17"/>
                <a:gd name="T16" fmla="*/ 15 w 16"/>
                <a:gd name="T17" fmla="*/ 4 h 17"/>
                <a:gd name="T18" fmla="*/ 12 w 16"/>
                <a:gd name="T19" fmla="*/ 1 h 17"/>
                <a:gd name="T20" fmla="*/ 9 w 16"/>
                <a:gd name="T21" fmla="*/ 0 h 17"/>
                <a:gd name="T22" fmla="*/ 9 w 16"/>
                <a:gd name="T23" fmla="*/ 0 h 17"/>
                <a:gd name="T24" fmla="*/ 5 w 16"/>
                <a:gd name="T25" fmla="*/ 1 h 17"/>
                <a:gd name="T26" fmla="*/ 3 w 16"/>
                <a:gd name="T27" fmla="*/ 2 h 17"/>
                <a:gd name="T28" fmla="*/ 1 w 16"/>
                <a:gd name="T29" fmla="*/ 5 h 17"/>
                <a:gd name="T30" fmla="*/ 0 w 16"/>
                <a:gd name="T31" fmla="*/ 8 h 17"/>
                <a:gd name="T32" fmla="*/ 0 w 16"/>
                <a:gd name="T33" fmla="*/ 8 h 17"/>
                <a:gd name="T34" fmla="*/ 0 w 16"/>
                <a:gd name="T35" fmla="*/ 11 h 17"/>
                <a:gd name="T36" fmla="*/ 1 w 16"/>
                <a:gd name="T37" fmla="*/ 13 h 17"/>
                <a:gd name="T38" fmla="*/ 4 w 16"/>
                <a:gd name="T39" fmla="*/ 16 h 17"/>
                <a:gd name="T40" fmla="*/ 7 w 16"/>
                <a:gd name="T41" fmla="*/ 17 h 17"/>
                <a:gd name="T42" fmla="*/ 7 w 16"/>
                <a:gd name="T4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7">
                  <a:moveTo>
                    <a:pt x="7" y="17"/>
                  </a:moveTo>
                  <a:lnTo>
                    <a:pt x="7" y="17"/>
                  </a:lnTo>
                  <a:lnTo>
                    <a:pt x="11" y="16"/>
                  </a:lnTo>
                  <a:lnTo>
                    <a:pt x="13" y="15"/>
                  </a:lnTo>
                  <a:lnTo>
                    <a:pt x="15" y="13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6"/>
                  </a:lnTo>
                  <a:lnTo>
                    <a:pt x="15" y="4"/>
                  </a:lnTo>
                  <a:lnTo>
                    <a:pt x="12" y="1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1"/>
                  </a:lnTo>
                  <a:lnTo>
                    <a:pt x="3" y="2"/>
                  </a:lnTo>
                  <a:lnTo>
                    <a:pt x="1" y="5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1" y="13"/>
                  </a:lnTo>
                  <a:lnTo>
                    <a:pt x="4" y="16"/>
                  </a:lnTo>
                  <a:lnTo>
                    <a:pt x="7" y="17"/>
                  </a:lnTo>
                  <a:lnTo>
                    <a:pt x="7" y="17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0" name="Freeform 478"/>
            <p:cNvSpPr/>
            <p:nvPr/>
          </p:nvSpPr>
          <p:spPr bwMode="auto">
            <a:xfrm>
              <a:off x="4470919" y="1542309"/>
              <a:ext cx="21552" cy="17511"/>
            </a:xfrm>
            <a:custGeom>
              <a:avLst/>
              <a:gdLst>
                <a:gd name="T0" fmla="*/ 1 w 16"/>
                <a:gd name="T1" fmla="*/ 13 h 13"/>
                <a:gd name="T2" fmla="*/ 1 w 16"/>
                <a:gd name="T3" fmla="*/ 13 h 13"/>
                <a:gd name="T4" fmla="*/ 1 w 16"/>
                <a:gd name="T5" fmla="*/ 11 h 13"/>
                <a:gd name="T6" fmla="*/ 1 w 16"/>
                <a:gd name="T7" fmla="*/ 11 h 13"/>
                <a:gd name="T8" fmla="*/ 3 w 16"/>
                <a:gd name="T9" fmla="*/ 6 h 13"/>
                <a:gd name="T10" fmla="*/ 4 w 16"/>
                <a:gd name="T11" fmla="*/ 4 h 13"/>
                <a:gd name="T12" fmla="*/ 7 w 16"/>
                <a:gd name="T13" fmla="*/ 2 h 13"/>
                <a:gd name="T14" fmla="*/ 11 w 16"/>
                <a:gd name="T15" fmla="*/ 2 h 13"/>
                <a:gd name="T16" fmla="*/ 11 w 16"/>
                <a:gd name="T17" fmla="*/ 2 h 13"/>
                <a:gd name="T18" fmla="*/ 13 w 16"/>
                <a:gd name="T19" fmla="*/ 4 h 13"/>
                <a:gd name="T20" fmla="*/ 16 w 16"/>
                <a:gd name="T21" fmla="*/ 5 h 13"/>
                <a:gd name="T22" fmla="*/ 16 w 16"/>
                <a:gd name="T23" fmla="*/ 5 h 13"/>
                <a:gd name="T24" fmla="*/ 13 w 16"/>
                <a:gd name="T25" fmla="*/ 2 h 13"/>
                <a:gd name="T26" fmla="*/ 9 w 16"/>
                <a:gd name="T27" fmla="*/ 0 h 13"/>
                <a:gd name="T28" fmla="*/ 9 w 16"/>
                <a:gd name="T29" fmla="*/ 0 h 13"/>
                <a:gd name="T30" fmla="*/ 5 w 16"/>
                <a:gd name="T31" fmla="*/ 1 h 13"/>
                <a:gd name="T32" fmla="*/ 3 w 16"/>
                <a:gd name="T33" fmla="*/ 2 h 13"/>
                <a:gd name="T34" fmla="*/ 1 w 16"/>
                <a:gd name="T35" fmla="*/ 5 h 13"/>
                <a:gd name="T36" fmla="*/ 0 w 16"/>
                <a:gd name="T37" fmla="*/ 8 h 13"/>
                <a:gd name="T38" fmla="*/ 0 w 16"/>
                <a:gd name="T39" fmla="*/ 8 h 13"/>
                <a:gd name="T40" fmla="*/ 0 w 16"/>
                <a:gd name="T41" fmla="*/ 11 h 13"/>
                <a:gd name="T42" fmla="*/ 1 w 16"/>
                <a:gd name="T43" fmla="*/ 13 h 13"/>
                <a:gd name="T44" fmla="*/ 1 w 16"/>
                <a:gd name="T4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" h="13">
                  <a:moveTo>
                    <a:pt x="1" y="13"/>
                  </a:moveTo>
                  <a:lnTo>
                    <a:pt x="1" y="13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3" y="6"/>
                  </a:lnTo>
                  <a:lnTo>
                    <a:pt x="4" y="4"/>
                  </a:lnTo>
                  <a:lnTo>
                    <a:pt x="7" y="2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3" y="4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3" y="2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1"/>
                  </a:lnTo>
                  <a:lnTo>
                    <a:pt x="3" y="2"/>
                  </a:lnTo>
                  <a:lnTo>
                    <a:pt x="1" y="5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1" y="13"/>
                  </a:lnTo>
                  <a:lnTo>
                    <a:pt x="1" y="13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1" name="Freeform 479"/>
            <p:cNvSpPr/>
            <p:nvPr/>
          </p:nvSpPr>
          <p:spPr bwMode="auto">
            <a:xfrm>
              <a:off x="4465531" y="1586759"/>
              <a:ext cx="21552" cy="22899"/>
            </a:xfrm>
            <a:custGeom>
              <a:avLst/>
              <a:gdLst>
                <a:gd name="T0" fmla="*/ 7 w 16"/>
                <a:gd name="T1" fmla="*/ 17 h 17"/>
                <a:gd name="T2" fmla="*/ 7 w 16"/>
                <a:gd name="T3" fmla="*/ 17 h 17"/>
                <a:gd name="T4" fmla="*/ 11 w 16"/>
                <a:gd name="T5" fmla="*/ 17 h 17"/>
                <a:gd name="T6" fmla="*/ 13 w 16"/>
                <a:gd name="T7" fmla="*/ 15 h 17"/>
                <a:gd name="T8" fmla="*/ 15 w 16"/>
                <a:gd name="T9" fmla="*/ 13 h 17"/>
                <a:gd name="T10" fmla="*/ 16 w 16"/>
                <a:gd name="T11" fmla="*/ 10 h 17"/>
                <a:gd name="T12" fmla="*/ 16 w 16"/>
                <a:gd name="T13" fmla="*/ 10 h 17"/>
                <a:gd name="T14" fmla="*/ 16 w 16"/>
                <a:gd name="T15" fmla="*/ 6 h 17"/>
                <a:gd name="T16" fmla="*/ 15 w 16"/>
                <a:gd name="T17" fmla="*/ 3 h 17"/>
                <a:gd name="T18" fmla="*/ 12 w 16"/>
                <a:gd name="T19" fmla="*/ 2 h 17"/>
                <a:gd name="T20" fmla="*/ 9 w 16"/>
                <a:gd name="T21" fmla="*/ 0 h 17"/>
                <a:gd name="T22" fmla="*/ 9 w 16"/>
                <a:gd name="T23" fmla="*/ 0 h 17"/>
                <a:gd name="T24" fmla="*/ 5 w 16"/>
                <a:gd name="T25" fmla="*/ 0 h 17"/>
                <a:gd name="T26" fmla="*/ 3 w 16"/>
                <a:gd name="T27" fmla="*/ 2 h 17"/>
                <a:gd name="T28" fmla="*/ 1 w 16"/>
                <a:gd name="T29" fmla="*/ 5 h 17"/>
                <a:gd name="T30" fmla="*/ 0 w 16"/>
                <a:gd name="T31" fmla="*/ 9 h 17"/>
                <a:gd name="T32" fmla="*/ 0 w 16"/>
                <a:gd name="T33" fmla="*/ 9 h 17"/>
                <a:gd name="T34" fmla="*/ 0 w 16"/>
                <a:gd name="T35" fmla="*/ 11 h 17"/>
                <a:gd name="T36" fmla="*/ 1 w 16"/>
                <a:gd name="T37" fmla="*/ 14 h 17"/>
                <a:gd name="T38" fmla="*/ 4 w 16"/>
                <a:gd name="T39" fmla="*/ 17 h 17"/>
                <a:gd name="T40" fmla="*/ 7 w 16"/>
                <a:gd name="T41" fmla="*/ 17 h 17"/>
                <a:gd name="T42" fmla="*/ 7 w 16"/>
                <a:gd name="T4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7">
                  <a:moveTo>
                    <a:pt x="7" y="17"/>
                  </a:moveTo>
                  <a:lnTo>
                    <a:pt x="7" y="17"/>
                  </a:lnTo>
                  <a:lnTo>
                    <a:pt x="11" y="17"/>
                  </a:lnTo>
                  <a:lnTo>
                    <a:pt x="13" y="15"/>
                  </a:lnTo>
                  <a:lnTo>
                    <a:pt x="15" y="13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6"/>
                  </a:lnTo>
                  <a:lnTo>
                    <a:pt x="15" y="3"/>
                  </a:lnTo>
                  <a:lnTo>
                    <a:pt x="12" y="2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1" y="5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4" y="17"/>
                  </a:lnTo>
                  <a:lnTo>
                    <a:pt x="7" y="17"/>
                  </a:lnTo>
                  <a:lnTo>
                    <a:pt x="7" y="17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2" name="Freeform 480"/>
            <p:cNvSpPr/>
            <p:nvPr/>
          </p:nvSpPr>
          <p:spPr bwMode="auto">
            <a:xfrm>
              <a:off x="4465531" y="1586759"/>
              <a:ext cx="21552" cy="18858"/>
            </a:xfrm>
            <a:custGeom>
              <a:avLst/>
              <a:gdLst>
                <a:gd name="T0" fmla="*/ 1 w 16"/>
                <a:gd name="T1" fmla="*/ 14 h 14"/>
                <a:gd name="T2" fmla="*/ 1 w 16"/>
                <a:gd name="T3" fmla="*/ 14 h 14"/>
                <a:gd name="T4" fmla="*/ 1 w 16"/>
                <a:gd name="T5" fmla="*/ 10 h 14"/>
                <a:gd name="T6" fmla="*/ 1 w 16"/>
                <a:gd name="T7" fmla="*/ 10 h 14"/>
                <a:gd name="T8" fmla="*/ 3 w 16"/>
                <a:gd name="T9" fmla="*/ 7 h 14"/>
                <a:gd name="T10" fmla="*/ 4 w 16"/>
                <a:gd name="T11" fmla="*/ 5 h 14"/>
                <a:gd name="T12" fmla="*/ 7 w 16"/>
                <a:gd name="T13" fmla="*/ 3 h 14"/>
                <a:gd name="T14" fmla="*/ 11 w 16"/>
                <a:gd name="T15" fmla="*/ 3 h 14"/>
                <a:gd name="T16" fmla="*/ 11 w 16"/>
                <a:gd name="T17" fmla="*/ 3 h 14"/>
                <a:gd name="T18" fmla="*/ 13 w 16"/>
                <a:gd name="T19" fmla="*/ 3 h 14"/>
                <a:gd name="T20" fmla="*/ 16 w 16"/>
                <a:gd name="T21" fmla="*/ 6 h 14"/>
                <a:gd name="T22" fmla="*/ 16 w 16"/>
                <a:gd name="T23" fmla="*/ 6 h 14"/>
                <a:gd name="T24" fmla="*/ 13 w 16"/>
                <a:gd name="T25" fmla="*/ 2 h 14"/>
                <a:gd name="T26" fmla="*/ 9 w 16"/>
                <a:gd name="T27" fmla="*/ 0 h 14"/>
                <a:gd name="T28" fmla="*/ 9 w 16"/>
                <a:gd name="T29" fmla="*/ 0 h 14"/>
                <a:gd name="T30" fmla="*/ 5 w 16"/>
                <a:gd name="T31" fmla="*/ 0 h 14"/>
                <a:gd name="T32" fmla="*/ 3 w 16"/>
                <a:gd name="T33" fmla="*/ 2 h 14"/>
                <a:gd name="T34" fmla="*/ 1 w 16"/>
                <a:gd name="T35" fmla="*/ 5 h 14"/>
                <a:gd name="T36" fmla="*/ 0 w 16"/>
                <a:gd name="T37" fmla="*/ 9 h 14"/>
                <a:gd name="T38" fmla="*/ 0 w 16"/>
                <a:gd name="T39" fmla="*/ 9 h 14"/>
                <a:gd name="T40" fmla="*/ 0 w 16"/>
                <a:gd name="T41" fmla="*/ 11 h 14"/>
                <a:gd name="T42" fmla="*/ 1 w 16"/>
                <a:gd name="T43" fmla="*/ 14 h 14"/>
                <a:gd name="T44" fmla="*/ 1 w 16"/>
                <a:gd name="T4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" h="14">
                  <a:moveTo>
                    <a:pt x="1" y="14"/>
                  </a:moveTo>
                  <a:lnTo>
                    <a:pt x="1" y="14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3" y="7"/>
                  </a:lnTo>
                  <a:lnTo>
                    <a:pt x="4" y="5"/>
                  </a:lnTo>
                  <a:lnTo>
                    <a:pt x="7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3" y="3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3" y="2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1" y="5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1" y="14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3" name="Freeform 481"/>
            <p:cNvSpPr/>
            <p:nvPr/>
          </p:nvSpPr>
          <p:spPr bwMode="auto">
            <a:xfrm>
              <a:off x="4460143" y="1632556"/>
              <a:ext cx="21552" cy="21552"/>
            </a:xfrm>
            <a:custGeom>
              <a:avLst/>
              <a:gdLst>
                <a:gd name="T0" fmla="*/ 7 w 16"/>
                <a:gd name="T1" fmla="*/ 16 h 16"/>
                <a:gd name="T2" fmla="*/ 7 w 16"/>
                <a:gd name="T3" fmla="*/ 16 h 16"/>
                <a:gd name="T4" fmla="*/ 11 w 16"/>
                <a:gd name="T5" fmla="*/ 16 h 16"/>
                <a:gd name="T6" fmla="*/ 13 w 16"/>
                <a:gd name="T7" fmla="*/ 15 h 16"/>
                <a:gd name="T8" fmla="*/ 15 w 16"/>
                <a:gd name="T9" fmla="*/ 12 h 16"/>
                <a:gd name="T10" fmla="*/ 16 w 16"/>
                <a:gd name="T11" fmla="*/ 8 h 16"/>
                <a:gd name="T12" fmla="*/ 16 w 16"/>
                <a:gd name="T13" fmla="*/ 8 h 16"/>
                <a:gd name="T14" fmla="*/ 16 w 16"/>
                <a:gd name="T15" fmla="*/ 6 h 16"/>
                <a:gd name="T16" fmla="*/ 15 w 16"/>
                <a:gd name="T17" fmla="*/ 3 h 16"/>
                <a:gd name="T18" fmla="*/ 12 w 16"/>
                <a:gd name="T19" fmla="*/ 0 h 16"/>
                <a:gd name="T20" fmla="*/ 9 w 16"/>
                <a:gd name="T21" fmla="*/ 0 h 16"/>
                <a:gd name="T22" fmla="*/ 9 w 16"/>
                <a:gd name="T23" fmla="*/ 0 h 16"/>
                <a:gd name="T24" fmla="*/ 5 w 16"/>
                <a:gd name="T25" fmla="*/ 0 h 16"/>
                <a:gd name="T26" fmla="*/ 2 w 16"/>
                <a:gd name="T27" fmla="*/ 2 h 16"/>
                <a:gd name="T28" fmla="*/ 1 w 16"/>
                <a:gd name="T29" fmla="*/ 4 h 16"/>
                <a:gd name="T30" fmla="*/ 0 w 16"/>
                <a:gd name="T31" fmla="*/ 7 h 16"/>
                <a:gd name="T32" fmla="*/ 0 w 16"/>
                <a:gd name="T33" fmla="*/ 7 h 16"/>
                <a:gd name="T34" fmla="*/ 0 w 16"/>
                <a:gd name="T35" fmla="*/ 11 h 16"/>
                <a:gd name="T36" fmla="*/ 1 w 16"/>
                <a:gd name="T37" fmla="*/ 14 h 16"/>
                <a:gd name="T38" fmla="*/ 4 w 16"/>
                <a:gd name="T39" fmla="*/ 15 h 16"/>
                <a:gd name="T40" fmla="*/ 7 w 16"/>
                <a:gd name="T41" fmla="*/ 16 h 16"/>
                <a:gd name="T42" fmla="*/ 7 w 16"/>
                <a:gd name="T4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6">
                  <a:moveTo>
                    <a:pt x="7" y="16"/>
                  </a:moveTo>
                  <a:lnTo>
                    <a:pt x="7" y="16"/>
                  </a:lnTo>
                  <a:lnTo>
                    <a:pt x="11" y="16"/>
                  </a:lnTo>
                  <a:lnTo>
                    <a:pt x="13" y="15"/>
                  </a:lnTo>
                  <a:lnTo>
                    <a:pt x="15" y="12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6"/>
                  </a:lnTo>
                  <a:lnTo>
                    <a:pt x="15" y="3"/>
                  </a:lnTo>
                  <a:lnTo>
                    <a:pt x="12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2" y="2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4" y="15"/>
                  </a:lnTo>
                  <a:lnTo>
                    <a:pt x="7" y="16"/>
                  </a:lnTo>
                  <a:lnTo>
                    <a:pt x="7" y="16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4" name="Freeform 482"/>
            <p:cNvSpPr/>
            <p:nvPr/>
          </p:nvSpPr>
          <p:spPr bwMode="auto">
            <a:xfrm>
              <a:off x="4460143" y="1632556"/>
              <a:ext cx="21552" cy="18858"/>
            </a:xfrm>
            <a:custGeom>
              <a:avLst/>
              <a:gdLst>
                <a:gd name="T0" fmla="*/ 1 w 16"/>
                <a:gd name="T1" fmla="*/ 14 h 14"/>
                <a:gd name="T2" fmla="*/ 1 w 16"/>
                <a:gd name="T3" fmla="*/ 14 h 14"/>
                <a:gd name="T4" fmla="*/ 1 w 16"/>
                <a:gd name="T5" fmla="*/ 10 h 14"/>
                <a:gd name="T6" fmla="*/ 1 w 16"/>
                <a:gd name="T7" fmla="*/ 10 h 14"/>
                <a:gd name="T8" fmla="*/ 2 w 16"/>
                <a:gd name="T9" fmla="*/ 6 h 14"/>
                <a:gd name="T10" fmla="*/ 4 w 16"/>
                <a:gd name="T11" fmla="*/ 4 h 14"/>
                <a:gd name="T12" fmla="*/ 7 w 16"/>
                <a:gd name="T13" fmla="*/ 3 h 14"/>
                <a:gd name="T14" fmla="*/ 11 w 16"/>
                <a:gd name="T15" fmla="*/ 2 h 14"/>
                <a:gd name="T16" fmla="*/ 11 w 16"/>
                <a:gd name="T17" fmla="*/ 2 h 14"/>
                <a:gd name="T18" fmla="*/ 13 w 16"/>
                <a:gd name="T19" fmla="*/ 3 h 14"/>
                <a:gd name="T20" fmla="*/ 16 w 16"/>
                <a:gd name="T21" fmla="*/ 6 h 14"/>
                <a:gd name="T22" fmla="*/ 16 w 16"/>
                <a:gd name="T23" fmla="*/ 6 h 14"/>
                <a:gd name="T24" fmla="*/ 13 w 16"/>
                <a:gd name="T25" fmla="*/ 2 h 14"/>
                <a:gd name="T26" fmla="*/ 9 w 16"/>
                <a:gd name="T27" fmla="*/ 0 h 14"/>
                <a:gd name="T28" fmla="*/ 9 w 16"/>
                <a:gd name="T29" fmla="*/ 0 h 14"/>
                <a:gd name="T30" fmla="*/ 5 w 16"/>
                <a:gd name="T31" fmla="*/ 0 h 14"/>
                <a:gd name="T32" fmla="*/ 2 w 16"/>
                <a:gd name="T33" fmla="*/ 2 h 14"/>
                <a:gd name="T34" fmla="*/ 1 w 16"/>
                <a:gd name="T35" fmla="*/ 4 h 14"/>
                <a:gd name="T36" fmla="*/ 0 w 16"/>
                <a:gd name="T37" fmla="*/ 7 h 14"/>
                <a:gd name="T38" fmla="*/ 0 w 16"/>
                <a:gd name="T39" fmla="*/ 7 h 14"/>
                <a:gd name="T40" fmla="*/ 0 w 16"/>
                <a:gd name="T41" fmla="*/ 11 h 14"/>
                <a:gd name="T42" fmla="*/ 1 w 16"/>
                <a:gd name="T43" fmla="*/ 14 h 14"/>
                <a:gd name="T44" fmla="*/ 1 w 16"/>
                <a:gd name="T4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" h="14">
                  <a:moveTo>
                    <a:pt x="1" y="14"/>
                  </a:moveTo>
                  <a:lnTo>
                    <a:pt x="1" y="14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2" y="6"/>
                  </a:lnTo>
                  <a:lnTo>
                    <a:pt x="4" y="4"/>
                  </a:lnTo>
                  <a:lnTo>
                    <a:pt x="7" y="3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3" y="3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3" y="2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2" y="2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1" y="14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5" name="Freeform 483"/>
            <p:cNvSpPr/>
            <p:nvPr/>
          </p:nvSpPr>
          <p:spPr bwMode="auto">
            <a:xfrm>
              <a:off x="4454755" y="1677007"/>
              <a:ext cx="21552" cy="21552"/>
            </a:xfrm>
            <a:custGeom>
              <a:avLst/>
              <a:gdLst>
                <a:gd name="T0" fmla="*/ 6 w 16"/>
                <a:gd name="T1" fmla="*/ 16 h 16"/>
                <a:gd name="T2" fmla="*/ 6 w 16"/>
                <a:gd name="T3" fmla="*/ 16 h 16"/>
                <a:gd name="T4" fmla="*/ 11 w 16"/>
                <a:gd name="T5" fmla="*/ 16 h 16"/>
                <a:gd name="T6" fmla="*/ 13 w 16"/>
                <a:gd name="T7" fmla="*/ 14 h 16"/>
                <a:gd name="T8" fmla="*/ 15 w 16"/>
                <a:gd name="T9" fmla="*/ 12 h 16"/>
                <a:gd name="T10" fmla="*/ 16 w 16"/>
                <a:gd name="T11" fmla="*/ 9 h 16"/>
                <a:gd name="T12" fmla="*/ 16 w 16"/>
                <a:gd name="T13" fmla="*/ 9 h 16"/>
                <a:gd name="T14" fmla="*/ 16 w 16"/>
                <a:gd name="T15" fmla="*/ 6 h 16"/>
                <a:gd name="T16" fmla="*/ 15 w 16"/>
                <a:gd name="T17" fmla="*/ 2 h 16"/>
                <a:gd name="T18" fmla="*/ 12 w 16"/>
                <a:gd name="T19" fmla="*/ 1 h 16"/>
                <a:gd name="T20" fmla="*/ 9 w 16"/>
                <a:gd name="T21" fmla="*/ 0 h 16"/>
                <a:gd name="T22" fmla="*/ 9 w 16"/>
                <a:gd name="T23" fmla="*/ 0 h 16"/>
                <a:gd name="T24" fmla="*/ 5 w 16"/>
                <a:gd name="T25" fmla="*/ 0 h 16"/>
                <a:gd name="T26" fmla="*/ 2 w 16"/>
                <a:gd name="T27" fmla="*/ 2 h 16"/>
                <a:gd name="T28" fmla="*/ 1 w 16"/>
                <a:gd name="T29" fmla="*/ 4 h 16"/>
                <a:gd name="T30" fmla="*/ 0 w 16"/>
                <a:gd name="T31" fmla="*/ 8 h 16"/>
                <a:gd name="T32" fmla="*/ 0 w 16"/>
                <a:gd name="T33" fmla="*/ 8 h 16"/>
                <a:gd name="T34" fmla="*/ 0 w 16"/>
                <a:gd name="T35" fmla="*/ 10 h 16"/>
                <a:gd name="T36" fmla="*/ 1 w 16"/>
                <a:gd name="T37" fmla="*/ 13 h 16"/>
                <a:gd name="T38" fmla="*/ 4 w 16"/>
                <a:gd name="T39" fmla="*/ 16 h 16"/>
                <a:gd name="T40" fmla="*/ 6 w 16"/>
                <a:gd name="T41" fmla="*/ 16 h 16"/>
                <a:gd name="T42" fmla="*/ 6 w 16"/>
                <a:gd name="T4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6">
                  <a:moveTo>
                    <a:pt x="6" y="16"/>
                  </a:moveTo>
                  <a:lnTo>
                    <a:pt x="6" y="16"/>
                  </a:lnTo>
                  <a:lnTo>
                    <a:pt x="11" y="16"/>
                  </a:lnTo>
                  <a:lnTo>
                    <a:pt x="13" y="14"/>
                  </a:lnTo>
                  <a:lnTo>
                    <a:pt x="15" y="12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6"/>
                  </a:lnTo>
                  <a:lnTo>
                    <a:pt x="15" y="2"/>
                  </a:lnTo>
                  <a:lnTo>
                    <a:pt x="12" y="1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2" y="2"/>
                  </a:lnTo>
                  <a:lnTo>
                    <a:pt x="1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" y="13"/>
                  </a:lnTo>
                  <a:lnTo>
                    <a:pt x="4" y="16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6" name="Freeform 484"/>
            <p:cNvSpPr/>
            <p:nvPr/>
          </p:nvSpPr>
          <p:spPr bwMode="auto">
            <a:xfrm>
              <a:off x="4454755" y="1677007"/>
              <a:ext cx="21552" cy="17511"/>
            </a:xfrm>
            <a:custGeom>
              <a:avLst/>
              <a:gdLst>
                <a:gd name="T0" fmla="*/ 1 w 16"/>
                <a:gd name="T1" fmla="*/ 13 h 13"/>
                <a:gd name="T2" fmla="*/ 1 w 16"/>
                <a:gd name="T3" fmla="*/ 13 h 13"/>
                <a:gd name="T4" fmla="*/ 1 w 16"/>
                <a:gd name="T5" fmla="*/ 9 h 13"/>
                <a:gd name="T6" fmla="*/ 1 w 16"/>
                <a:gd name="T7" fmla="*/ 9 h 13"/>
                <a:gd name="T8" fmla="*/ 2 w 16"/>
                <a:gd name="T9" fmla="*/ 6 h 13"/>
                <a:gd name="T10" fmla="*/ 4 w 16"/>
                <a:gd name="T11" fmla="*/ 4 h 13"/>
                <a:gd name="T12" fmla="*/ 6 w 16"/>
                <a:gd name="T13" fmla="*/ 2 h 13"/>
                <a:gd name="T14" fmla="*/ 11 w 16"/>
                <a:gd name="T15" fmla="*/ 2 h 13"/>
                <a:gd name="T16" fmla="*/ 11 w 16"/>
                <a:gd name="T17" fmla="*/ 2 h 13"/>
                <a:gd name="T18" fmla="*/ 13 w 16"/>
                <a:gd name="T19" fmla="*/ 4 h 13"/>
                <a:gd name="T20" fmla="*/ 16 w 16"/>
                <a:gd name="T21" fmla="*/ 5 h 13"/>
                <a:gd name="T22" fmla="*/ 16 w 16"/>
                <a:gd name="T23" fmla="*/ 5 h 13"/>
                <a:gd name="T24" fmla="*/ 13 w 16"/>
                <a:gd name="T25" fmla="*/ 1 h 13"/>
                <a:gd name="T26" fmla="*/ 9 w 16"/>
                <a:gd name="T27" fmla="*/ 0 h 13"/>
                <a:gd name="T28" fmla="*/ 9 w 16"/>
                <a:gd name="T29" fmla="*/ 0 h 13"/>
                <a:gd name="T30" fmla="*/ 5 w 16"/>
                <a:gd name="T31" fmla="*/ 0 h 13"/>
                <a:gd name="T32" fmla="*/ 2 w 16"/>
                <a:gd name="T33" fmla="*/ 2 h 13"/>
                <a:gd name="T34" fmla="*/ 1 w 16"/>
                <a:gd name="T35" fmla="*/ 4 h 13"/>
                <a:gd name="T36" fmla="*/ 0 w 16"/>
                <a:gd name="T37" fmla="*/ 8 h 13"/>
                <a:gd name="T38" fmla="*/ 0 w 16"/>
                <a:gd name="T39" fmla="*/ 8 h 13"/>
                <a:gd name="T40" fmla="*/ 0 w 16"/>
                <a:gd name="T41" fmla="*/ 10 h 13"/>
                <a:gd name="T42" fmla="*/ 1 w 16"/>
                <a:gd name="T43" fmla="*/ 13 h 13"/>
                <a:gd name="T44" fmla="*/ 1 w 16"/>
                <a:gd name="T4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" h="13">
                  <a:moveTo>
                    <a:pt x="1" y="13"/>
                  </a:moveTo>
                  <a:lnTo>
                    <a:pt x="1" y="13"/>
                  </a:lnTo>
                  <a:lnTo>
                    <a:pt x="1" y="9"/>
                  </a:lnTo>
                  <a:lnTo>
                    <a:pt x="1" y="9"/>
                  </a:lnTo>
                  <a:lnTo>
                    <a:pt x="2" y="6"/>
                  </a:lnTo>
                  <a:lnTo>
                    <a:pt x="4" y="4"/>
                  </a:lnTo>
                  <a:lnTo>
                    <a:pt x="6" y="2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3" y="4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3" y="1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2" y="2"/>
                  </a:lnTo>
                  <a:lnTo>
                    <a:pt x="1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" y="13"/>
                  </a:lnTo>
                  <a:lnTo>
                    <a:pt x="1" y="13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7" name="Freeform 485"/>
            <p:cNvSpPr/>
            <p:nvPr/>
          </p:nvSpPr>
          <p:spPr bwMode="auto">
            <a:xfrm>
              <a:off x="4449367" y="1721457"/>
              <a:ext cx="21552" cy="22899"/>
            </a:xfrm>
            <a:custGeom>
              <a:avLst/>
              <a:gdLst>
                <a:gd name="T0" fmla="*/ 6 w 16"/>
                <a:gd name="T1" fmla="*/ 17 h 17"/>
                <a:gd name="T2" fmla="*/ 6 w 16"/>
                <a:gd name="T3" fmla="*/ 17 h 17"/>
                <a:gd name="T4" fmla="*/ 10 w 16"/>
                <a:gd name="T5" fmla="*/ 17 h 17"/>
                <a:gd name="T6" fmla="*/ 13 w 16"/>
                <a:gd name="T7" fmla="*/ 15 h 17"/>
                <a:gd name="T8" fmla="*/ 15 w 16"/>
                <a:gd name="T9" fmla="*/ 13 h 17"/>
                <a:gd name="T10" fmla="*/ 16 w 16"/>
                <a:gd name="T11" fmla="*/ 10 h 17"/>
                <a:gd name="T12" fmla="*/ 16 w 16"/>
                <a:gd name="T13" fmla="*/ 10 h 17"/>
                <a:gd name="T14" fmla="*/ 16 w 16"/>
                <a:gd name="T15" fmla="*/ 6 h 17"/>
                <a:gd name="T16" fmla="*/ 15 w 16"/>
                <a:gd name="T17" fmla="*/ 3 h 17"/>
                <a:gd name="T18" fmla="*/ 12 w 16"/>
                <a:gd name="T19" fmla="*/ 2 h 17"/>
                <a:gd name="T20" fmla="*/ 9 w 16"/>
                <a:gd name="T21" fmla="*/ 0 h 17"/>
                <a:gd name="T22" fmla="*/ 9 w 16"/>
                <a:gd name="T23" fmla="*/ 0 h 17"/>
                <a:gd name="T24" fmla="*/ 5 w 16"/>
                <a:gd name="T25" fmla="*/ 0 h 17"/>
                <a:gd name="T26" fmla="*/ 2 w 16"/>
                <a:gd name="T27" fmla="*/ 2 h 17"/>
                <a:gd name="T28" fmla="*/ 1 w 16"/>
                <a:gd name="T29" fmla="*/ 4 h 17"/>
                <a:gd name="T30" fmla="*/ 0 w 16"/>
                <a:gd name="T31" fmla="*/ 7 h 17"/>
                <a:gd name="T32" fmla="*/ 0 w 16"/>
                <a:gd name="T33" fmla="*/ 7 h 17"/>
                <a:gd name="T34" fmla="*/ 0 w 16"/>
                <a:gd name="T35" fmla="*/ 11 h 17"/>
                <a:gd name="T36" fmla="*/ 1 w 16"/>
                <a:gd name="T37" fmla="*/ 14 h 17"/>
                <a:gd name="T38" fmla="*/ 4 w 16"/>
                <a:gd name="T39" fmla="*/ 15 h 17"/>
                <a:gd name="T40" fmla="*/ 6 w 16"/>
                <a:gd name="T41" fmla="*/ 17 h 17"/>
                <a:gd name="T42" fmla="*/ 6 w 16"/>
                <a:gd name="T4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7">
                  <a:moveTo>
                    <a:pt x="6" y="17"/>
                  </a:moveTo>
                  <a:lnTo>
                    <a:pt x="6" y="17"/>
                  </a:lnTo>
                  <a:lnTo>
                    <a:pt x="10" y="17"/>
                  </a:lnTo>
                  <a:lnTo>
                    <a:pt x="13" y="15"/>
                  </a:lnTo>
                  <a:lnTo>
                    <a:pt x="15" y="13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6"/>
                  </a:lnTo>
                  <a:lnTo>
                    <a:pt x="15" y="3"/>
                  </a:lnTo>
                  <a:lnTo>
                    <a:pt x="12" y="2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2" y="2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4" y="15"/>
                  </a:lnTo>
                  <a:lnTo>
                    <a:pt x="6" y="17"/>
                  </a:lnTo>
                  <a:lnTo>
                    <a:pt x="6" y="17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8" name="Freeform 486"/>
            <p:cNvSpPr/>
            <p:nvPr/>
          </p:nvSpPr>
          <p:spPr bwMode="auto">
            <a:xfrm>
              <a:off x="4449367" y="1721457"/>
              <a:ext cx="21552" cy="18858"/>
            </a:xfrm>
            <a:custGeom>
              <a:avLst/>
              <a:gdLst>
                <a:gd name="T0" fmla="*/ 1 w 16"/>
                <a:gd name="T1" fmla="*/ 14 h 14"/>
                <a:gd name="T2" fmla="*/ 1 w 16"/>
                <a:gd name="T3" fmla="*/ 14 h 14"/>
                <a:gd name="T4" fmla="*/ 1 w 16"/>
                <a:gd name="T5" fmla="*/ 10 h 14"/>
                <a:gd name="T6" fmla="*/ 1 w 16"/>
                <a:gd name="T7" fmla="*/ 10 h 14"/>
                <a:gd name="T8" fmla="*/ 2 w 16"/>
                <a:gd name="T9" fmla="*/ 7 h 14"/>
                <a:gd name="T10" fmla="*/ 4 w 16"/>
                <a:gd name="T11" fmla="*/ 4 h 14"/>
                <a:gd name="T12" fmla="*/ 6 w 16"/>
                <a:gd name="T13" fmla="*/ 3 h 14"/>
                <a:gd name="T14" fmla="*/ 10 w 16"/>
                <a:gd name="T15" fmla="*/ 2 h 14"/>
                <a:gd name="T16" fmla="*/ 10 w 16"/>
                <a:gd name="T17" fmla="*/ 2 h 14"/>
                <a:gd name="T18" fmla="*/ 13 w 16"/>
                <a:gd name="T19" fmla="*/ 3 h 14"/>
                <a:gd name="T20" fmla="*/ 16 w 16"/>
                <a:gd name="T21" fmla="*/ 6 h 14"/>
                <a:gd name="T22" fmla="*/ 16 w 16"/>
                <a:gd name="T23" fmla="*/ 6 h 14"/>
                <a:gd name="T24" fmla="*/ 13 w 16"/>
                <a:gd name="T25" fmla="*/ 2 h 14"/>
                <a:gd name="T26" fmla="*/ 9 w 16"/>
                <a:gd name="T27" fmla="*/ 0 h 14"/>
                <a:gd name="T28" fmla="*/ 9 w 16"/>
                <a:gd name="T29" fmla="*/ 0 h 14"/>
                <a:gd name="T30" fmla="*/ 5 w 16"/>
                <a:gd name="T31" fmla="*/ 0 h 14"/>
                <a:gd name="T32" fmla="*/ 2 w 16"/>
                <a:gd name="T33" fmla="*/ 2 h 14"/>
                <a:gd name="T34" fmla="*/ 1 w 16"/>
                <a:gd name="T35" fmla="*/ 4 h 14"/>
                <a:gd name="T36" fmla="*/ 0 w 16"/>
                <a:gd name="T37" fmla="*/ 7 h 14"/>
                <a:gd name="T38" fmla="*/ 0 w 16"/>
                <a:gd name="T39" fmla="*/ 7 h 14"/>
                <a:gd name="T40" fmla="*/ 0 w 16"/>
                <a:gd name="T41" fmla="*/ 11 h 14"/>
                <a:gd name="T42" fmla="*/ 1 w 16"/>
                <a:gd name="T43" fmla="*/ 14 h 14"/>
                <a:gd name="T44" fmla="*/ 1 w 16"/>
                <a:gd name="T4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" h="14">
                  <a:moveTo>
                    <a:pt x="1" y="14"/>
                  </a:moveTo>
                  <a:lnTo>
                    <a:pt x="1" y="14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2" y="7"/>
                  </a:lnTo>
                  <a:lnTo>
                    <a:pt x="4" y="4"/>
                  </a:lnTo>
                  <a:lnTo>
                    <a:pt x="6" y="3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3" y="3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3" y="2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2" y="2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1" y="14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9" name="Freeform 487"/>
            <p:cNvSpPr/>
            <p:nvPr/>
          </p:nvSpPr>
          <p:spPr bwMode="auto">
            <a:xfrm>
              <a:off x="4443979" y="1765908"/>
              <a:ext cx="21552" cy="22899"/>
            </a:xfrm>
            <a:custGeom>
              <a:avLst/>
              <a:gdLst>
                <a:gd name="T0" fmla="*/ 6 w 16"/>
                <a:gd name="T1" fmla="*/ 17 h 17"/>
                <a:gd name="T2" fmla="*/ 6 w 16"/>
                <a:gd name="T3" fmla="*/ 17 h 17"/>
                <a:gd name="T4" fmla="*/ 10 w 16"/>
                <a:gd name="T5" fmla="*/ 16 h 17"/>
                <a:gd name="T6" fmla="*/ 13 w 16"/>
                <a:gd name="T7" fmla="*/ 15 h 17"/>
                <a:gd name="T8" fmla="*/ 14 w 16"/>
                <a:gd name="T9" fmla="*/ 13 h 17"/>
                <a:gd name="T10" fmla="*/ 16 w 16"/>
                <a:gd name="T11" fmla="*/ 9 h 17"/>
                <a:gd name="T12" fmla="*/ 16 w 16"/>
                <a:gd name="T13" fmla="*/ 9 h 17"/>
                <a:gd name="T14" fmla="*/ 16 w 16"/>
                <a:gd name="T15" fmla="*/ 7 h 17"/>
                <a:gd name="T16" fmla="*/ 14 w 16"/>
                <a:gd name="T17" fmla="*/ 4 h 17"/>
                <a:gd name="T18" fmla="*/ 12 w 16"/>
                <a:gd name="T19" fmla="*/ 1 h 17"/>
                <a:gd name="T20" fmla="*/ 9 w 16"/>
                <a:gd name="T21" fmla="*/ 0 h 17"/>
                <a:gd name="T22" fmla="*/ 9 w 16"/>
                <a:gd name="T23" fmla="*/ 0 h 17"/>
                <a:gd name="T24" fmla="*/ 5 w 16"/>
                <a:gd name="T25" fmla="*/ 1 h 17"/>
                <a:gd name="T26" fmla="*/ 2 w 16"/>
                <a:gd name="T27" fmla="*/ 2 h 17"/>
                <a:gd name="T28" fmla="*/ 1 w 16"/>
                <a:gd name="T29" fmla="*/ 5 h 17"/>
                <a:gd name="T30" fmla="*/ 0 w 16"/>
                <a:gd name="T31" fmla="*/ 8 h 17"/>
                <a:gd name="T32" fmla="*/ 0 w 16"/>
                <a:gd name="T33" fmla="*/ 8 h 17"/>
                <a:gd name="T34" fmla="*/ 0 w 16"/>
                <a:gd name="T35" fmla="*/ 11 h 17"/>
                <a:gd name="T36" fmla="*/ 1 w 16"/>
                <a:gd name="T37" fmla="*/ 13 h 17"/>
                <a:gd name="T38" fmla="*/ 4 w 16"/>
                <a:gd name="T39" fmla="*/ 16 h 17"/>
                <a:gd name="T40" fmla="*/ 6 w 16"/>
                <a:gd name="T41" fmla="*/ 17 h 17"/>
                <a:gd name="T42" fmla="*/ 6 w 16"/>
                <a:gd name="T4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7">
                  <a:moveTo>
                    <a:pt x="6" y="17"/>
                  </a:moveTo>
                  <a:lnTo>
                    <a:pt x="6" y="17"/>
                  </a:lnTo>
                  <a:lnTo>
                    <a:pt x="10" y="16"/>
                  </a:lnTo>
                  <a:lnTo>
                    <a:pt x="13" y="15"/>
                  </a:lnTo>
                  <a:lnTo>
                    <a:pt x="14" y="13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7"/>
                  </a:lnTo>
                  <a:lnTo>
                    <a:pt x="14" y="4"/>
                  </a:lnTo>
                  <a:lnTo>
                    <a:pt x="12" y="1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1"/>
                  </a:lnTo>
                  <a:lnTo>
                    <a:pt x="2" y="2"/>
                  </a:lnTo>
                  <a:lnTo>
                    <a:pt x="1" y="5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1" y="13"/>
                  </a:lnTo>
                  <a:lnTo>
                    <a:pt x="4" y="16"/>
                  </a:lnTo>
                  <a:lnTo>
                    <a:pt x="6" y="17"/>
                  </a:lnTo>
                  <a:lnTo>
                    <a:pt x="6" y="17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0" name="Freeform 488"/>
            <p:cNvSpPr/>
            <p:nvPr/>
          </p:nvSpPr>
          <p:spPr bwMode="auto">
            <a:xfrm>
              <a:off x="4443979" y="1765908"/>
              <a:ext cx="21552" cy="17511"/>
            </a:xfrm>
            <a:custGeom>
              <a:avLst/>
              <a:gdLst>
                <a:gd name="T0" fmla="*/ 1 w 16"/>
                <a:gd name="T1" fmla="*/ 13 h 13"/>
                <a:gd name="T2" fmla="*/ 1 w 16"/>
                <a:gd name="T3" fmla="*/ 13 h 13"/>
                <a:gd name="T4" fmla="*/ 1 w 16"/>
                <a:gd name="T5" fmla="*/ 11 h 13"/>
                <a:gd name="T6" fmla="*/ 1 w 16"/>
                <a:gd name="T7" fmla="*/ 11 h 13"/>
                <a:gd name="T8" fmla="*/ 2 w 16"/>
                <a:gd name="T9" fmla="*/ 7 h 13"/>
                <a:gd name="T10" fmla="*/ 4 w 16"/>
                <a:gd name="T11" fmla="*/ 4 h 13"/>
                <a:gd name="T12" fmla="*/ 6 w 16"/>
                <a:gd name="T13" fmla="*/ 2 h 13"/>
                <a:gd name="T14" fmla="*/ 10 w 16"/>
                <a:gd name="T15" fmla="*/ 2 h 13"/>
                <a:gd name="T16" fmla="*/ 10 w 16"/>
                <a:gd name="T17" fmla="*/ 2 h 13"/>
                <a:gd name="T18" fmla="*/ 13 w 16"/>
                <a:gd name="T19" fmla="*/ 4 h 13"/>
                <a:gd name="T20" fmla="*/ 16 w 16"/>
                <a:gd name="T21" fmla="*/ 5 h 13"/>
                <a:gd name="T22" fmla="*/ 16 w 16"/>
                <a:gd name="T23" fmla="*/ 5 h 13"/>
                <a:gd name="T24" fmla="*/ 13 w 16"/>
                <a:gd name="T25" fmla="*/ 2 h 13"/>
                <a:gd name="T26" fmla="*/ 9 w 16"/>
                <a:gd name="T27" fmla="*/ 0 h 13"/>
                <a:gd name="T28" fmla="*/ 9 w 16"/>
                <a:gd name="T29" fmla="*/ 0 h 13"/>
                <a:gd name="T30" fmla="*/ 5 w 16"/>
                <a:gd name="T31" fmla="*/ 1 h 13"/>
                <a:gd name="T32" fmla="*/ 2 w 16"/>
                <a:gd name="T33" fmla="*/ 2 h 13"/>
                <a:gd name="T34" fmla="*/ 1 w 16"/>
                <a:gd name="T35" fmla="*/ 5 h 13"/>
                <a:gd name="T36" fmla="*/ 0 w 16"/>
                <a:gd name="T37" fmla="*/ 8 h 13"/>
                <a:gd name="T38" fmla="*/ 0 w 16"/>
                <a:gd name="T39" fmla="*/ 8 h 13"/>
                <a:gd name="T40" fmla="*/ 0 w 16"/>
                <a:gd name="T41" fmla="*/ 11 h 13"/>
                <a:gd name="T42" fmla="*/ 1 w 16"/>
                <a:gd name="T43" fmla="*/ 13 h 13"/>
                <a:gd name="T44" fmla="*/ 1 w 16"/>
                <a:gd name="T4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" h="13">
                  <a:moveTo>
                    <a:pt x="1" y="13"/>
                  </a:moveTo>
                  <a:lnTo>
                    <a:pt x="1" y="13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2" y="7"/>
                  </a:lnTo>
                  <a:lnTo>
                    <a:pt x="4" y="4"/>
                  </a:lnTo>
                  <a:lnTo>
                    <a:pt x="6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3" y="4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3" y="2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1"/>
                  </a:lnTo>
                  <a:lnTo>
                    <a:pt x="2" y="2"/>
                  </a:lnTo>
                  <a:lnTo>
                    <a:pt x="1" y="5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1" y="13"/>
                  </a:lnTo>
                  <a:lnTo>
                    <a:pt x="1" y="13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1" name="Freeform 489"/>
            <p:cNvSpPr/>
            <p:nvPr/>
          </p:nvSpPr>
          <p:spPr bwMode="auto">
            <a:xfrm>
              <a:off x="4423775" y="1767255"/>
              <a:ext cx="16164" cy="13470"/>
            </a:xfrm>
            <a:custGeom>
              <a:avLst/>
              <a:gdLst>
                <a:gd name="T0" fmla="*/ 2 w 12"/>
                <a:gd name="T1" fmla="*/ 10 h 10"/>
                <a:gd name="T2" fmla="*/ 11 w 12"/>
                <a:gd name="T3" fmla="*/ 10 h 10"/>
                <a:gd name="T4" fmla="*/ 11 w 12"/>
                <a:gd name="T5" fmla="*/ 7 h 10"/>
                <a:gd name="T6" fmla="*/ 4 w 12"/>
                <a:gd name="T7" fmla="*/ 7 h 10"/>
                <a:gd name="T8" fmla="*/ 4 w 12"/>
                <a:gd name="T9" fmla="*/ 7 h 10"/>
                <a:gd name="T10" fmla="*/ 2 w 12"/>
                <a:gd name="T11" fmla="*/ 6 h 10"/>
                <a:gd name="T12" fmla="*/ 2 w 12"/>
                <a:gd name="T13" fmla="*/ 4 h 10"/>
                <a:gd name="T14" fmla="*/ 2 w 12"/>
                <a:gd name="T15" fmla="*/ 4 h 10"/>
                <a:gd name="T16" fmla="*/ 2 w 12"/>
                <a:gd name="T17" fmla="*/ 3 h 10"/>
                <a:gd name="T18" fmla="*/ 4 w 12"/>
                <a:gd name="T19" fmla="*/ 3 h 10"/>
                <a:gd name="T20" fmla="*/ 12 w 12"/>
                <a:gd name="T21" fmla="*/ 3 h 10"/>
                <a:gd name="T22" fmla="*/ 12 w 12"/>
                <a:gd name="T23" fmla="*/ 1 h 10"/>
                <a:gd name="T24" fmla="*/ 4 w 12"/>
                <a:gd name="T25" fmla="*/ 0 h 10"/>
                <a:gd name="T26" fmla="*/ 4 w 12"/>
                <a:gd name="T27" fmla="*/ 0 h 10"/>
                <a:gd name="T28" fmla="*/ 1 w 12"/>
                <a:gd name="T29" fmla="*/ 1 h 10"/>
                <a:gd name="T30" fmla="*/ 0 w 12"/>
                <a:gd name="T31" fmla="*/ 4 h 10"/>
                <a:gd name="T32" fmla="*/ 0 w 12"/>
                <a:gd name="T33" fmla="*/ 4 h 10"/>
                <a:gd name="T34" fmla="*/ 1 w 12"/>
                <a:gd name="T35" fmla="*/ 7 h 10"/>
                <a:gd name="T36" fmla="*/ 2 w 12"/>
                <a:gd name="T37" fmla="*/ 10 h 10"/>
                <a:gd name="T38" fmla="*/ 2 w 12"/>
                <a:gd name="T3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" h="10">
                  <a:moveTo>
                    <a:pt x="2" y="10"/>
                  </a:moveTo>
                  <a:lnTo>
                    <a:pt x="11" y="10"/>
                  </a:lnTo>
                  <a:lnTo>
                    <a:pt x="11" y="7"/>
                  </a:lnTo>
                  <a:lnTo>
                    <a:pt x="4" y="7"/>
                  </a:lnTo>
                  <a:lnTo>
                    <a:pt x="4" y="7"/>
                  </a:lnTo>
                  <a:lnTo>
                    <a:pt x="2" y="6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3"/>
                  </a:lnTo>
                  <a:lnTo>
                    <a:pt x="4" y="3"/>
                  </a:lnTo>
                  <a:lnTo>
                    <a:pt x="12" y="3"/>
                  </a:lnTo>
                  <a:lnTo>
                    <a:pt x="12" y="1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1" y="7"/>
                  </a:lnTo>
                  <a:lnTo>
                    <a:pt x="2" y="10"/>
                  </a:lnTo>
                  <a:lnTo>
                    <a:pt x="2" y="10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2" name="Freeform 490"/>
            <p:cNvSpPr/>
            <p:nvPr/>
          </p:nvSpPr>
          <p:spPr bwMode="auto">
            <a:xfrm>
              <a:off x="4438591" y="1768602"/>
              <a:ext cx="13470" cy="13470"/>
            </a:xfrm>
            <a:custGeom>
              <a:avLst/>
              <a:gdLst>
                <a:gd name="T0" fmla="*/ 8 w 10"/>
                <a:gd name="T1" fmla="*/ 3 h 10"/>
                <a:gd name="T2" fmla="*/ 8 w 10"/>
                <a:gd name="T3" fmla="*/ 3 h 10"/>
                <a:gd name="T4" fmla="*/ 9 w 10"/>
                <a:gd name="T5" fmla="*/ 3 h 10"/>
                <a:gd name="T6" fmla="*/ 9 w 10"/>
                <a:gd name="T7" fmla="*/ 6 h 10"/>
                <a:gd name="T8" fmla="*/ 9 w 10"/>
                <a:gd name="T9" fmla="*/ 6 h 10"/>
                <a:gd name="T10" fmla="*/ 8 w 10"/>
                <a:gd name="T11" fmla="*/ 7 h 10"/>
                <a:gd name="T12" fmla="*/ 8 w 10"/>
                <a:gd name="T13" fmla="*/ 7 h 10"/>
                <a:gd name="T14" fmla="*/ 0 w 10"/>
                <a:gd name="T15" fmla="*/ 6 h 10"/>
                <a:gd name="T16" fmla="*/ 0 w 10"/>
                <a:gd name="T17" fmla="*/ 9 h 10"/>
                <a:gd name="T18" fmla="*/ 8 w 10"/>
                <a:gd name="T19" fmla="*/ 10 h 10"/>
                <a:gd name="T20" fmla="*/ 8 w 10"/>
                <a:gd name="T21" fmla="*/ 10 h 10"/>
                <a:gd name="T22" fmla="*/ 9 w 10"/>
                <a:gd name="T23" fmla="*/ 9 h 10"/>
                <a:gd name="T24" fmla="*/ 10 w 10"/>
                <a:gd name="T25" fmla="*/ 6 h 10"/>
                <a:gd name="T26" fmla="*/ 10 w 10"/>
                <a:gd name="T27" fmla="*/ 6 h 10"/>
                <a:gd name="T28" fmla="*/ 10 w 10"/>
                <a:gd name="T29" fmla="*/ 2 h 10"/>
                <a:gd name="T30" fmla="*/ 8 w 10"/>
                <a:gd name="T31" fmla="*/ 0 h 10"/>
                <a:gd name="T32" fmla="*/ 1 w 10"/>
                <a:gd name="T33" fmla="*/ 0 h 10"/>
                <a:gd name="T34" fmla="*/ 1 w 10"/>
                <a:gd name="T35" fmla="*/ 2 h 10"/>
                <a:gd name="T36" fmla="*/ 8 w 10"/>
                <a:gd name="T37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" h="10">
                  <a:moveTo>
                    <a:pt x="8" y="3"/>
                  </a:moveTo>
                  <a:lnTo>
                    <a:pt x="8" y="3"/>
                  </a:lnTo>
                  <a:lnTo>
                    <a:pt x="9" y="3"/>
                  </a:lnTo>
                  <a:lnTo>
                    <a:pt x="9" y="6"/>
                  </a:lnTo>
                  <a:lnTo>
                    <a:pt x="9" y="6"/>
                  </a:lnTo>
                  <a:lnTo>
                    <a:pt x="8" y="7"/>
                  </a:lnTo>
                  <a:lnTo>
                    <a:pt x="8" y="7"/>
                  </a:lnTo>
                  <a:lnTo>
                    <a:pt x="0" y="6"/>
                  </a:lnTo>
                  <a:lnTo>
                    <a:pt x="0" y="9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9" y="9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2"/>
                  </a:lnTo>
                  <a:lnTo>
                    <a:pt x="8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3" name="Freeform 491"/>
            <p:cNvSpPr/>
            <p:nvPr/>
          </p:nvSpPr>
          <p:spPr bwMode="auto">
            <a:xfrm>
              <a:off x="4429163" y="1724151"/>
              <a:ext cx="16164" cy="12123"/>
            </a:xfrm>
            <a:custGeom>
              <a:avLst/>
              <a:gdLst>
                <a:gd name="T0" fmla="*/ 3 w 12"/>
                <a:gd name="T1" fmla="*/ 8 h 9"/>
                <a:gd name="T2" fmla="*/ 11 w 12"/>
                <a:gd name="T3" fmla="*/ 9 h 9"/>
                <a:gd name="T4" fmla="*/ 11 w 12"/>
                <a:gd name="T5" fmla="*/ 6 h 9"/>
                <a:gd name="T6" fmla="*/ 4 w 12"/>
                <a:gd name="T7" fmla="*/ 5 h 9"/>
                <a:gd name="T8" fmla="*/ 4 w 12"/>
                <a:gd name="T9" fmla="*/ 5 h 9"/>
                <a:gd name="T10" fmla="*/ 3 w 12"/>
                <a:gd name="T11" fmla="*/ 5 h 9"/>
                <a:gd name="T12" fmla="*/ 3 w 12"/>
                <a:gd name="T13" fmla="*/ 4 h 9"/>
                <a:gd name="T14" fmla="*/ 3 w 12"/>
                <a:gd name="T15" fmla="*/ 4 h 9"/>
                <a:gd name="T16" fmla="*/ 3 w 12"/>
                <a:gd name="T17" fmla="*/ 2 h 9"/>
                <a:gd name="T18" fmla="*/ 4 w 12"/>
                <a:gd name="T19" fmla="*/ 1 h 9"/>
                <a:gd name="T20" fmla="*/ 12 w 12"/>
                <a:gd name="T21" fmla="*/ 2 h 9"/>
                <a:gd name="T22" fmla="*/ 12 w 12"/>
                <a:gd name="T23" fmla="*/ 0 h 9"/>
                <a:gd name="T24" fmla="*/ 4 w 12"/>
                <a:gd name="T25" fmla="*/ 0 h 9"/>
                <a:gd name="T26" fmla="*/ 4 w 12"/>
                <a:gd name="T27" fmla="*/ 0 h 9"/>
                <a:gd name="T28" fmla="*/ 1 w 12"/>
                <a:gd name="T29" fmla="*/ 0 h 9"/>
                <a:gd name="T30" fmla="*/ 0 w 12"/>
                <a:gd name="T31" fmla="*/ 4 h 9"/>
                <a:gd name="T32" fmla="*/ 0 w 12"/>
                <a:gd name="T33" fmla="*/ 4 h 9"/>
                <a:gd name="T34" fmla="*/ 1 w 12"/>
                <a:gd name="T35" fmla="*/ 6 h 9"/>
                <a:gd name="T36" fmla="*/ 3 w 12"/>
                <a:gd name="T37" fmla="*/ 8 h 9"/>
                <a:gd name="T38" fmla="*/ 3 w 12"/>
                <a:gd name="T3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" h="9">
                  <a:moveTo>
                    <a:pt x="3" y="8"/>
                  </a:moveTo>
                  <a:lnTo>
                    <a:pt x="11" y="9"/>
                  </a:lnTo>
                  <a:lnTo>
                    <a:pt x="11" y="6"/>
                  </a:lnTo>
                  <a:lnTo>
                    <a:pt x="4" y="5"/>
                  </a:lnTo>
                  <a:lnTo>
                    <a:pt x="4" y="5"/>
                  </a:lnTo>
                  <a:lnTo>
                    <a:pt x="3" y="5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2"/>
                  </a:lnTo>
                  <a:lnTo>
                    <a:pt x="4" y="1"/>
                  </a:lnTo>
                  <a:lnTo>
                    <a:pt x="12" y="2"/>
                  </a:lnTo>
                  <a:lnTo>
                    <a:pt x="12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1" y="6"/>
                  </a:lnTo>
                  <a:lnTo>
                    <a:pt x="3" y="8"/>
                  </a:lnTo>
                  <a:lnTo>
                    <a:pt x="3" y="8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4" name="Freeform 492"/>
            <p:cNvSpPr/>
            <p:nvPr/>
          </p:nvSpPr>
          <p:spPr bwMode="auto">
            <a:xfrm>
              <a:off x="4443979" y="1724151"/>
              <a:ext cx="13470" cy="12123"/>
            </a:xfrm>
            <a:custGeom>
              <a:avLst/>
              <a:gdLst>
                <a:gd name="T0" fmla="*/ 8 w 10"/>
                <a:gd name="T1" fmla="*/ 2 h 9"/>
                <a:gd name="T2" fmla="*/ 8 w 10"/>
                <a:gd name="T3" fmla="*/ 2 h 9"/>
                <a:gd name="T4" fmla="*/ 9 w 10"/>
                <a:gd name="T5" fmla="*/ 4 h 9"/>
                <a:gd name="T6" fmla="*/ 9 w 10"/>
                <a:gd name="T7" fmla="*/ 5 h 9"/>
                <a:gd name="T8" fmla="*/ 9 w 10"/>
                <a:gd name="T9" fmla="*/ 5 h 9"/>
                <a:gd name="T10" fmla="*/ 8 w 10"/>
                <a:gd name="T11" fmla="*/ 6 h 9"/>
                <a:gd name="T12" fmla="*/ 8 w 10"/>
                <a:gd name="T13" fmla="*/ 8 h 9"/>
                <a:gd name="T14" fmla="*/ 0 w 10"/>
                <a:gd name="T15" fmla="*/ 6 h 9"/>
                <a:gd name="T16" fmla="*/ 0 w 10"/>
                <a:gd name="T17" fmla="*/ 9 h 9"/>
                <a:gd name="T18" fmla="*/ 6 w 10"/>
                <a:gd name="T19" fmla="*/ 9 h 9"/>
                <a:gd name="T20" fmla="*/ 6 w 10"/>
                <a:gd name="T21" fmla="*/ 9 h 9"/>
                <a:gd name="T22" fmla="*/ 9 w 10"/>
                <a:gd name="T23" fmla="*/ 9 h 9"/>
                <a:gd name="T24" fmla="*/ 10 w 10"/>
                <a:gd name="T25" fmla="*/ 5 h 9"/>
                <a:gd name="T26" fmla="*/ 10 w 10"/>
                <a:gd name="T27" fmla="*/ 5 h 9"/>
                <a:gd name="T28" fmla="*/ 10 w 10"/>
                <a:gd name="T29" fmla="*/ 2 h 9"/>
                <a:gd name="T30" fmla="*/ 8 w 10"/>
                <a:gd name="T31" fmla="*/ 1 h 9"/>
                <a:gd name="T32" fmla="*/ 1 w 10"/>
                <a:gd name="T33" fmla="*/ 0 h 9"/>
                <a:gd name="T34" fmla="*/ 1 w 10"/>
                <a:gd name="T35" fmla="*/ 2 h 9"/>
                <a:gd name="T36" fmla="*/ 8 w 10"/>
                <a:gd name="T37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" h="9">
                  <a:moveTo>
                    <a:pt x="8" y="2"/>
                  </a:moveTo>
                  <a:lnTo>
                    <a:pt x="8" y="2"/>
                  </a:lnTo>
                  <a:lnTo>
                    <a:pt x="9" y="4"/>
                  </a:lnTo>
                  <a:lnTo>
                    <a:pt x="9" y="5"/>
                  </a:lnTo>
                  <a:lnTo>
                    <a:pt x="9" y="5"/>
                  </a:lnTo>
                  <a:lnTo>
                    <a:pt x="8" y="6"/>
                  </a:lnTo>
                  <a:lnTo>
                    <a:pt x="8" y="8"/>
                  </a:lnTo>
                  <a:lnTo>
                    <a:pt x="0" y="6"/>
                  </a:lnTo>
                  <a:lnTo>
                    <a:pt x="0" y="9"/>
                  </a:lnTo>
                  <a:lnTo>
                    <a:pt x="6" y="9"/>
                  </a:lnTo>
                  <a:lnTo>
                    <a:pt x="6" y="9"/>
                  </a:lnTo>
                  <a:lnTo>
                    <a:pt x="9" y="9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0" y="2"/>
                  </a:lnTo>
                  <a:lnTo>
                    <a:pt x="8" y="1"/>
                  </a:lnTo>
                  <a:lnTo>
                    <a:pt x="1" y="0"/>
                  </a:lnTo>
                  <a:lnTo>
                    <a:pt x="1" y="2"/>
                  </a:lnTo>
                  <a:lnTo>
                    <a:pt x="8" y="2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5" name="Freeform 493"/>
            <p:cNvSpPr/>
            <p:nvPr/>
          </p:nvSpPr>
          <p:spPr bwMode="auto">
            <a:xfrm>
              <a:off x="4434551" y="1678354"/>
              <a:ext cx="16164" cy="12123"/>
            </a:xfrm>
            <a:custGeom>
              <a:avLst/>
              <a:gdLst>
                <a:gd name="T0" fmla="*/ 3 w 12"/>
                <a:gd name="T1" fmla="*/ 9 h 9"/>
                <a:gd name="T2" fmla="*/ 11 w 12"/>
                <a:gd name="T3" fmla="*/ 9 h 9"/>
                <a:gd name="T4" fmla="*/ 11 w 12"/>
                <a:gd name="T5" fmla="*/ 8 h 9"/>
                <a:gd name="T6" fmla="*/ 4 w 12"/>
                <a:gd name="T7" fmla="*/ 7 h 9"/>
                <a:gd name="T8" fmla="*/ 4 w 12"/>
                <a:gd name="T9" fmla="*/ 7 h 9"/>
                <a:gd name="T10" fmla="*/ 3 w 12"/>
                <a:gd name="T11" fmla="*/ 5 h 9"/>
                <a:gd name="T12" fmla="*/ 3 w 12"/>
                <a:gd name="T13" fmla="*/ 4 h 9"/>
                <a:gd name="T14" fmla="*/ 3 w 12"/>
                <a:gd name="T15" fmla="*/ 4 h 9"/>
                <a:gd name="T16" fmla="*/ 3 w 12"/>
                <a:gd name="T17" fmla="*/ 3 h 9"/>
                <a:gd name="T18" fmla="*/ 4 w 12"/>
                <a:gd name="T19" fmla="*/ 3 h 9"/>
                <a:gd name="T20" fmla="*/ 11 w 12"/>
                <a:gd name="T21" fmla="*/ 3 h 9"/>
                <a:gd name="T22" fmla="*/ 12 w 12"/>
                <a:gd name="T23" fmla="*/ 1 h 9"/>
                <a:gd name="T24" fmla="*/ 4 w 12"/>
                <a:gd name="T25" fmla="*/ 0 h 9"/>
                <a:gd name="T26" fmla="*/ 4 w 12"/>
                <a:gd name="T27" fmla="*/ 0 h 9"/>
                <a:gd name="T28" fmla="*/ 1 w 12"/>
                <a:gd name="T29" fmla="*/ 1 h 9"/>
                <a:gd name="T30" fmla="*/ 0 w 12"/>
                <a:gd name="T31" fmla="*/ 4 h 9"/>
                <a:gd name="T32" fmla="*/ 0 w 12"/>
                <a:gd name="T33" fmla="*/ 4 h 9"/>
                <a:gd name="T34" fmla="*/ 1 w 12"/>
                <a:gd name="T35" fmla="*/ 8 h 9"/>
                <a:gd name="T36" fmla="*/ 3 w 12"/>
                <a:gd name="T37" fmla="*/ 9 h 9"/>
                <a:gd name="T38" fmla="*/ 3 w 12"/>
                <a:gd name="T3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" h="9">
                  <a:moveTo>
                    <a:pt x="3" y="9"/>
                  </a:moveTo>
                  <a:lnTo>
                    <a:pt x="11" y="9"/>
                  </a:lnTo>
                  <a:lnTo>
                    <a:pt x="11" y="8"/>
                  </a:lnTo>
                  <a:lnTo>
                    <a:pt x="4" y="7"/>
                  </a:lnTo>
                  <a:lnTo>
                    <a:pt x="4" y="7"/>
                  </a:lnTo>
                  <a:lnTo>
                    <a:pt x="3" y="5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3"/>
                  </a:lnTo>
                  <a:lnTo>
                    <a:pt x="4" y="3"/>
                  </a:lnTo>
                  <a:lnTo>
                    <a:pt x="11" y="3"/>
                  </a:lnTo>
                  <a:lnTo>
                    <a:pt x="12" y="1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1" y="8"/>
                  </a:lnTo>
                  <a:lnTo>
                    <a:pt x="3" y="9"/>
                  </a:lnTo>
                  <a:lnTo>
                    <a:pt x="3" y="9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6" name="Freeform 494"/>
            <p:cNvSpPr/>
            <p:nvPr/>
          </p:nvSpPr>
          <p:spPr bwMode="auto">
            <a:xfrm>
              <a:off x="4449367" y="1679701"/>
              <a:ext cx="13470" cy="13470"/>
            </a:xfrm>
            <a:custGeom>
              <a:avLst/>
              <a:gdLst>
                <a:gd name="T0" fmla="*/ 8 w 10"/>
                <a:gd name="T1" fmla="*/ 3 h 10"/>
                <a:gd name="T2" fmla="*/ 8 w 10"/>
                <a:gd name="T3" fmla="*/ 3 h 10"/>
                <a:gd name="T4" fmla="*/ 9 w 10"/>
                <a:gd name="T5" fmla="*/ 4 h 10"/>
                <a:gd name="T6" fmla="*/ 9 w 10"/>
                <a:gd name="T7" fmla="*/ 6 h 10"/>
                <a:gd name="T8" fmla="*/ 9 w 10"/>
                <a:gd name="T9" fmla="*/ 6 h 10"/>
                <a:gd name="T10" fmla="*/ 8 w 10"/>
                <a:gd name="T11" fmla="*/ 7 h 10"/>
                <a:gd name="T12" fmla="*/ 8 w 10"/>
                <a:gd name="T13" fmla="*/ 7 h 10"/>
                <a:gd name="T14" fmla="*/ 0 w 10"/>
                <a:gd name="T15" fmla="*/ 7 h 10"/>
                <a:gd name="T16" fmla="*/ 0 w 10"/>
                <a:gd name="T17" fmla="*/ 8 h 10"/>
                <a:gd name="T18" fmla="*/ 6 w 10"/>
                <a:gd name="T19" fmla="*/ 10 h 10"/>
                <a:gd name="T20" fmla="*/ 6 w 10"/>
                <a:gd name="T21" fmla="*/ 10 h 10"/>
                <a:gd name="T22" fmla="*/ 9 w 10"/>
                <a:gd name="T23" fmla="*/ 8 h 10"/>
                <a:gd name="T24" fmla="*/ 10 w 10"/>
                <a:gd name="T25" fmla="*/ 6 h 10"/>
                <a:gd name="T26" fmla="*/ 10 w 10"/>
                <a:gd name="T27" fmla="*/ 6 h 10"/>
                <a:gd name="T28" fmla="*/ 10 w 10"/>
                <a:gd name="T29" fmla="*/ 2 h 10"/>
                <a:gd name="T30" fmla="*/ 8 w 10"/>
                <a:gd name="T31" fmla="*/ 0 h 10"/>
                <a:gd name="T32" fmla="*/ 1 w 10"/>
                <a:gd name="T33" fmla="*/ 0 h 10"/>
                <a:gd name="T34" fmla="*/ 0 w 10"/>
                <a:gd name="T35" fmla="*/ 2 h 10"/>
                <a:gd name="T36" fmla="*/ 8 w 10"/>
                <a:gd name="T37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" h="10">
                  <a:moveTo>
                    <a:pt x="8" y="3"/>
                  </a:moveTo>
                  <a:lnTo>
                    <a:pt x="8" y="3"/>
                  </a:lnTo>
                  <a:lnTo>
                    <a:pt x="9" y="4"/>
                  </a:lnTo>
                  <a:lnTo>
                    <a:pt x="9" y="6"/>
                  </a:lnTo>
                  <a:lnTo>
                    <a:pt x="9" y="6"/>
                  </a:lnTo>
                  <a:lnTo>
                    <a:pt x="8" y="7"/>
                  </a:lnTo>
                  <a:lnTo>
                    <a:pt x="8" y="7"/>
                  </a:lnTo>
                  <a:lnTo>
                    <a:pt x="0" y="7"/>
                  </a:lnTo>
                  <a:lnTo>
                    <a:pt x="0" y="8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9" y="8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2"/>
                  </a:lnTo>
                  <a:lnTo>
                    <a:pt x="8" y="0"/>
                  </a:lnTo>
                  <a:lnTo>
                    <a:pt x="1" y="0"/>
                  </a:lnTo>
                  <a:lnTo>
                    <a:pt x="0" y="2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7" name="Freeform 495"/>
            <p:cNvSpPr/>
            <p:nvPr/>
          </p:nvSpPr>
          <p:spPr bwMode="auto">
            <a:xfrm>
              <a:off x="4439939" y="1635250"/>
              <a:ext cx="16164" cy="12123"/>
            </a:xfrm>
            <a:custGeom>
              <a:avLst/>
              <a:gdLst>
                <a:gd name="T0" fmla="*/ 3 w 12"/>
                <a:gd name="T1" fmla="*/ 8 h 9"/>
                <a:gd name="T2" fmla="*/ 11 w 12"/>
                <a:gd name="T3" fmla="*/ 9 h 9"/>
                <a:gd name="T4" fmla="*/ 11 w 12"/>
                <a:gd name="T5" fmla="*/ 6 h 9"/>
                <a:gd name="T6" fmla="*/ 3 w 12"/>
                <a:gd name="T7" fmla="*/ 6 h 9"/>
                <a:gd name="T8" fmla="*/ 3 w 12"/>
                <a:gd name="T9" fmla="*/ 6 h 9"/>
                <a:gd name="T10" fmla="*/ 3 w 12"/>
                <a:gd name="T11" fmla="*/ 5 h 9"/>
                <a:gd name="T12" fmla="*/ 3 w 12"/>
                <a:gd name="T13" fmla="*/ 4 h 9"/>
                <a:gd name="T14" fmla="*/ 3 w 12"/>
                <a:gd name="T15" fmla="*/ 4 h 9"/>
                <a:gd name="T16" fmla="*/ 3 w 12"/>
                <a:gd name="T17" fmla="*/ 2 h 9"/>
                <a:gd name="T18" fmla="*/ 4 w 12"/>
                <a:gd name="T19" fmla="*/ 1 h 9"/>
                <a:gd name="T20" fmla="*/ 11 w 12"/>
                <a:gd name="T21" fmla="*/ 2 h 9"/>
                <a:gd name="T22" fmla="*/ 12 w 12"/>
                <a:gd name="T23" fmla="*/ 0 h 9"/>
                <a:gd name="T24" fmla="*/ 4 w 12"/>
                <a:gd name="T25" fmla="*/ 0 h 9"/>
                <a:gd name="T26" fmla="*/ 4 w 12"/>
                <a:gd name="T27" fmla="*/ 0 h 9"/>
                <a:gd name="T28" fmla="*/ 1 w 12"/>
                <a:gd name="T29" fmla="*/ 0 h 9"/>
                <a:gd name="T30" fmla="*/ 0 w 12"/>
                <a:gd name="T31" fmla="*/ 4 h 9"/>
                <a:gd name="T32" fmla="*/ 0 w 12"/>
                <a:gd name="T33" fmla="*/ 4 h 9"/>
                <a:gd name="T34" fmla="*/ 1 w 12"/>
                <a:gd name="T35" fmla="*/ 6 h 9"/>
                <a:gd name="T36" fmla="*/ 3 w 12"/>
                <a:gd name="T37" fmla="*/ 8 h 9"/>
                <a:gd name="T38" fmla="*/ 3 w 12"/>
                <a:gd name="T3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" h="9">
                  <a:moveTo>
                    <a:pt x="3" y="8"/>
                  </a:moveTo>
                  <a:lnTo>
                    <a:pt x="11" y="9"/>
                  </a:lnTo>
                  <a:lnTo>
                    <a:pt x="11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5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2"/>
                  </a:lnTo>
                  <a:lnTo>
                    <a:pt x="4" y="1"/>
                  </a:lnTo>
                  <a:lnTo>
                    <a:pt x="11" y="2"/>
                  </a:lnTo>
                  <a:lnTo>
                    <a:pt x="12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1" y="6"/>
                  </a:lnTo>
                  <a:lnTo>
                    <a:pt x="3" y="8"/>
                  </a:lnTo>
                  <a:lnTo>
                    <a:pt x="3" y="8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8" name="Freeform 496"/>
            <p:cNvSpPr/>
            <p:nvPr/>
          </p:nvSpPr>
          <p:spPr bwMode="auto">
            <a:xfrm>
              <a:off x="4454755" y="1635250"/>
              <a:ext cx="14817" cy="12123"/>
            </a:xfrm>
            <a:custGeom>
              <a:avLst/>
              <a:gdLst>
                <a:gd name="T0" fmla="*/ 8 w 11"/>
                <a:gd name="T1" fmla="*/ 4 h 9"/>
                <a:gd name="T2" fmla="*/ 8 w 11"/>
                <a:gd name="T3" fmla="*/ 4 h 9"/>
                <a:gd name="T4" fmla="*/ 8 w 11"/>
                <a:gd name="T5" fmla="*/ 4 h 9"/>
                <a:gd name="T6" fmla="*/ 9 w 11"/>
                <a:gd name="T7" fmla="*/ 5 h 9"/>
                <a:gd name="T8" fmla="*/ 9 w 11"/>
                <a:gd name="T9" fmla="*/ 5 h 9"/>
                <a:gd name="T10" fmla="*/ 8 w 11"/>
                <a:gd name="T11" fmla="*/ 6 h 9"/>
                <a:gd name="T12" fmla="*/ 8 w 11"/>
                <a:gd name="T13" fmla="*/ 8 h 9"/>
                <a:gd name="T14" fmla="*/ 0 w 11"/>
                <a:gd name="T15" fmla="*/ 6 h 9"/>
                <a:gd name="T16" fmla="*/ 0 w 11"/>
                <a:gd name="T17" fmla="*/ 9 h 9"/>
                <a:gd name="T18" fmla="*/ 6 w 11"/>
                <a:gd name="T19" fmla="*/ 9 h 9"/>
                <a:gd name="T20" fmla="*/ 6 w 11"/>
                <a:gd name="T21" fmla="*/ 9 h 9"/>
                <a:gd name="T22" fmla="*/ 9 w 11"/>
                <a:gd name="T23" fmla="*/ 9 h 9"/>
                <a:gd name="T24" fmla="*/ 11 w 11"/>
                <a:gd name="T25" fmla="*/ 5 h 9"/>
                <a:gd name="T26" fmla="*/ 11 w 11"/>
                <a:gd name="T27" fmla="*/ 5 h 9"/>
                <a:gd name="T28" fmla="*/ 11 w 11"/>
                <a:gd name="T29" fmla="*/ 2 h 9"/>
                <a:gd name="T30" fmla="*/ 8 w 11"/>
                <a:gd name="T31" fmla="*/ 1 h 9"/>
                <a:gd name="T32" fmla="*/ 1 w 11"/>
                <a:gd name="T33" fmla="*/ 0 h 9"/>
                <a:gd name="T34" fmla="*/ 0 w 11"/>
                <a:gd name="T35" fmla="*/ 2 h 9"/>
                <a:gd name="T36" fmla="*/ 8 w 11"/>
                <a:gd name="T37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" h="9">
                  <a:moveTo>
                    <a:pt x="8" y="4"/>
                  </a:moveTo>
                  <a:lnTo>
                    <a:pt x="8" y="4"/>
                  </a:lnTo>
                  <a:lnTo>
                    <a:pt x="8" y="4"/>
                  </a:lnTo>
                  <a:lnTo>
                    <a:pt x="9" y="5"/>
                  </a:lnTo>
                  <a:lnTo>
                    <a:pt x="9" y="5"/>
                  </a:lnTo>
                  <a:lnTo>
                    <a:pt x="8" y="6"/>
                  </a:lnTo>
                  <a:lnTo>
                    <a:pt x="8" y="8"/>
                  </a:lnTo>
                  <a:lnTo>
                    <a:pt x="0" y="6"/>
                  </a:lnTo>
                  <a:lnTo>
                    <a:pt x="0" y="9"/>
                  </a:lnTo>
                  <a:lnTo>
                    <a:pt x="6" y="9"/>
                  </a:lnTo>
                  <a:lnTo>
                    <a:pt x="6" y="9"/>
                  </a:lnTo>
                  <a:lnTo>
                    <a:pt x="9" y="9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2"/>
                  </a:lnTo>
                  <a:lnTo>
                    <a:pt x="8" y="1"/>
                  </a:lnTo>
                  <a:lnTo>
                    <a:pt x="1" y="0"/>
                  </a:lnTo>
                  <a:lnTo>
                    <a:pt x="0" y="2"/>
                  </a:lnTo>
                  <a:lnTo>
                    <a:pt x="8" y="4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9" name="Freeform 497"/>
            <p:cNvSpPr/>
            <p:nvPr/>
          </p:nvSpPr>
          <p:spPr bwMode="auto">
            <a:xfrm>
              <a:off x="4445327" y="1589453"/>
              <a:ext cx="16164" cy="12123"/>
            </a:xfrm>
            <a:custGeom>
              <a:avLst/>
              <a:gdLst>
                <a:gd name="T0" fmla="*/ 3 w 12"/>
                <a:gd name="T1" fmla="*/ 9 h 9"/>
                <a:gd name="T2" fmla="*/ 11 w 12"/>
                <a:gd name="T3" fmla="*/ 9 h 9"/>
                <a:gd name="T4" fmla="*/ 11 w 12"/>
                <a:gd name="T5" fmla="*/ 8 h 9"/>
                <a:gd name="T6" fmla="*/ 3 w 12"/>
                <a:gd name="T7" fmla="*/ 7 h 9"/>
                <a:gd name="T8" fmla="*/ 3 w 12"/>
                <a:gd name="T9" fmla="*/ 7 h 9"/>
                <a:gd name="T10" fmla="*/ 3 w 12"/>
                <a:gd name="T11" fmla="*/ 7 h 9"/>
                <a:gd name="T12" fmla="*/ 3 w 12"/>
                <a:gd name="T13" fmla="*/ 4 h 9"/>
                <a:gd name="T14" fmla="*/ 3 w 12"/>
                <a:gd name="T15" fmla="*/ 4 h 9"/>
                <a:gd name="T16" fmla="*/ 3 w 12"/>
                <a:gd name="T17" fmla="*/ 3 h 9"/>
                <a:gd name="T18" fmla="*/ 4 w 12"/>
                <a:gd name="T19" fmla="*/ 3 h 9"/>
                <a:gd name="T20" fmla="*/ 11 w 12"/>
                <a:gd name="T21" fmla="*/ 4 h 9"/>
                <a:gd name="T22" fmla="*/ 12 w 12"/>
                <a:gd name="T23" fmla="*/ 1 h 9"/>
                <a:gd name="T24" fmla="*/ 4 w 12"/>
                <a:gd name="T25" fmla="*/ 0 h 9"/>
                <a:gd name="T26" fmla="*/ 4 w 12"/>
                <a:gd name="T27" fmla="*/ 0 h 9"/>
                <a:gd name="T28" fmla="*/ 1 w 12"/>
                <a:gd name="T29" fmla="*/ 1 h 9"/>
                <a:gd name="T30" fmla="*/ 0 w 12"/>
                <a:gd name="T31" fmla="*/ 4 h 9"/>
                <a:gd name="T32" fmla="*/ 0 w 12"/>
                <a:gd name="T33" fmla="*/ 4 h 9"/>
                <a:gd name="T34" fmla="*/ 1 w 12"/>
                <a:gd name="T35" fmla="*/ 8 h 9"/>
                <a:gd name="T36" fmla="*/ 3 w 12"/>
                <a:gd name="T37" fmla="*/ 9 h 9"/>
                <a:gd name="T38" fmla="*/ 3 w 12"/>
                <a:gd name="T3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" h="9">
                  <a:moveTo>
                    <a:pt x="3" y="9"/>
                  </a:moveTo>
                  <a:lnTo>
                    <a:pt x="11" y="9"/>
                  </a:lnTo>
                  <a:lnTo>
                    <a:pt x="11" y="8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3"/>
                  </a:lnTo>
                  <a:lnTo>
                    <a:pt x="4" y="3"/>
                  </a:lnTo>
                  <a:lnTo>
                    <a:pt x="11" y="4"/>
                  </a:lnTo>
                  <a:lnTo>
                    <a:pt x="12" y="1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1" y="8"/>
                  </a:lnTo>
                  <a:lnTo>
                    <a:pt x="3" y="9"/>
                  </a:lnTo>
                  <a:lnTo>
                    <a:pt x="3" y="9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0" name="Freeform 498"/>
            <p:cNvSpPr/>
            <p:nvPr/>
          </p:nvSpPr>
          <p:spPr bwMode="auto">
            <a:xfrm>
              <a:off x="4460143" y="1590800"/>
              <a:ext cx="14817" cy="13470"/>
            </a:xfrm>
            <a:custGeom>
              <a:avLst/>
              <a:gdLst>
                <a:gd name="T0" fmla="*/ 8 w 11"/>
                <a:gd name="T1" fmla="*/ 3 h 10"/>
                <a:gd name="T2" fmla="*/ 8 w 11"/>
                <a:gd name="T3" fmla="*/ 3 h 10"/>
                <a:gd name="T4" fmla="*/ 8 w 11"/>
                <a:gd name="T5" fmla="*/ 4 h 10"/>
                <a:gd name="T6" fmla="*/ 9 w 11"/>
                <a:gd name="T7" fmla="*/ 6 h 10"/>
                <a:gd name="T8" fmla="*/ 9 w 11"/>
                <a:gd name="T9" fmla="*/ 6 h 10"/>
                <a:gd name="T10" fmla="*/ 8 w 11"/>
                <a:gd name="T11" fmla="*/ 7 h 10"/>
                <a:gd name="T12" fmla="*/ 8 w 11"/>
                <a:gd name="T13" fmla="*/ 7 h 10"/>
                <a:gd name="T14" fmla="*/ 0 w 11"/>
                <a:gd name="T15" fmla="*/ 7 h 10"/>
                <a:gd name="T16" fmla="*/ 0 w 11"/>
                <a:gd name="T17" fmla="*/ 8 h 10"/>
                <a:gd name="T18" fmla="*/ 7 w 11"/>
                <a:gd name="T19" fmla="*/ 10 h 10"/>
                <a:gd name="T20" fmla="*/ 7 w 11"/>
                <a:gd name="T21" fmla="*/ 10 h 10"/>
                <a:gd name="T22" fmla="*/ 9 w 11"/>
                <a:gd name="T23" fmla="*/ 8 h 10"/>
                <a:gd name="T24" fmla="*/ 11 w 11"/>
                <a:gd name="T25" fmla="*/ 6 h 10"/>
                <a:gd name="T26" fmla="*/ 11 w 11"/>
                <a:gd name="T27" fmla="*/ 6 h 10"/>
                <a:gd name="T28" fmla="*/ 11 w 11"/>
                <a:gd name="T29" fmla="*/ 3 h 10"/>
                <a:gd name="T30" fmla="*/ 8 w 11"/>
                <a:gd name="T31" fmla="*/ 0 h 10"/>
                <a:gd name="T32" fmla="*/ 1 w 11"/>
                <a:gd name="T33" fmla="*/ 0 h 10"/>
                <a:gd name="T34" fmla="*/ 0 w 11"/>
                <a:gd name="T35" fmla="*/ 3 h 10"/>
                <a:gd name="T36" fmla="*/ 8 w 11"/>
                <a:gd name="T37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" h="10">
                  <a:moveTo>
                    <a:pt x="8" y="3"/>
                  </a:moveTo>
                  <a:lnTo>
                    <a:pt x="8" y="3"/>
                  </a:lnTo>
                  <a:lnTo>
                    <a:pt x="8" y="4"/>
                  </a:lnTo>
                  <a:lnTo>
                    <a:pt x="9" y="6"/>
                  </a:lnTo>
                  <a:lnTo>
                    <a:pt x="9" y="6"/>
                  </a:lnTo>
                  <a:lnTo>
                    <a:pt x="8" y="7"/>
                  </a:lnTo>
                  <a:lnTo>
                    <a:pt x="8" y="7"/>
                  </a:lnTo>
                  <a:lnTo>
                    <a:pt x="0" y="7"/>
                  </a:lnTo>
                  <a:lnTo>
                    <a:pt x="0" y="8"/>
                  </a:lnTo>
                  <a:lnTo>
                    <a:pt x="7" y="10"/>
                  </a:lnTo>
                  <a:lnTo>
                    <a:pt x="7" y="10"/>
                  </a:lnTo>
                  <a:lnTo>
                    <a:pt x="9" y="8"/>
                  </a:lnTo>
                  <a:lnTo>
                    <a:pt x="11" y="6"/>
                  </a:lnTo>
                  <a:lnTo>
                    <a:pt x="11" y="6"/>
                  </a:lnTo>
                  <a:lnTo>
                    <a:pt x="11" y="3"/>
                  </a:lnTo>
                  <a:lnTo>
                    <a:pt x="8" y="0"/>
                  </a:lnTo>
                  <a:lnTo>
                    <a:pt x="1" y="0"/>
                  </a:lnTo>
                  <a:lnTo>
                    <a:pt x="0" y="3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1" name="Freeform 499"/>
            <p:cNvSpPr/>
            <p:nvPr/>
          </p:nvSpPr>
          <p:spPr bwMode="auto">
            <a:xfrm>
              <a:off x="4450715" y="1545003"/>
              <a:ext cx="14817" cy="13470"/>
            </a:xfrm>
            <a:custGeom>
              <a:avLst/>
              <a:gdLst>
                <a:gd name="T0" fmla="*/ 3 w 11"/>
                <a:gd name="T1" fmla="*/ 9 h 10"/>
                <a:gd name="T2" fmla="*/ 11 w 11"/>
                <a:gd name="T3" fmla="*/ 10 h 10"/>
                <a:gd name="T4" fmla="*/ 11 w 11"/>
                <a:gd name="T5" fmla="*/ 7 h 10"/>
                <a:gd name="T6" fmla="*/ 3 w 11"/>
                <a:gd name="T7" fmla="*/ 7 h 10"/>
                <a:gd name="T8" fmla="*/ 3 w 11"/>
                <a:gd name="T9" fmla="*/ 7 h 10"/>
                <a:gd name="T10" fmla="*/ 3 w 11"/>
                <a:gd name="T11" fmla="*/ 6 h 10"/>
                <a:gd name="T12" fmla="*/ 3 w 11"/>
                <a:gd name="T13" fmla="*/ 4 h 10"/>
                <a:gd name="T14" fmla="*/ 3 w 11"/>
                <a:gd name="T15" fmla="*/ 4 h 10"/>
                <a:gd name="T16" fmla="*/ 3 w 11"/>
                <a:gd name="T17" fmla="*/ 3 h 10"/>
                <a:gd name="T18" fmla="*/ 4 w 11"/>
                <a:gd name="T19" fmla="*/ 3 h 10"/>
                <a:gd name="T20" fmla="*/ 11 w 11"/>
                <a:gd name="T21" fmla="*/ 3 h 10"/>
                <a:gd name="T22" fmla="*/ 11 w 11"/>
                <a:gd name="T23" fmla="*/ 0 h 10"/>
                <a:gd name="T24" fmla="*/ 4 w 11"/>
                <a:gd name="T25" fmla="*/ 0 h 10"/>
                <a:gd name="T26" fmla="*/ 4 w 11"/>
                <a:gd name="T27" fmla="*/ 0 h 10"/>
                <a:gd name="T28" fmla="*/ 1 w 11"/>
                <a:gd name="T29" fmla="*/ 2 h 10"/>
                <a:gd name="T30" fmla="*/ 0 w 11"/>
                <a:gd name="T31" fmla="*/ 4 h 10"/>
                <a:gd name="T32" fmla="*/ 0 w 11"/>
                <a:gd name="T33" fmla="*/ 4 h 10"/>
                <a:gd name="T34" fmla="*/ 0 w 11"/>
                <a:gd name="T35" fmla="*/ 7 h 10"/>
                <a:gd name="T36" fmla="*/ 3 w 11"/>
                <a:gd name="T37" fmla="*/ 9 h 10"/>
                <a:gd name="T38" fmla="*/ 3 w 11"/>
                <a:gd name="T3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10">
                  <a:moveTo>
                    <a:pt x="3" y="9"/>
                  </a:moveTo>
                  <a:lnTo>
                    <a:pt x="11" y="10"/>
                  </a:lnTo>
                  <a:lnTo>
                    <a:pt x="11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6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3"/>
                  </a:lnTo>
                  <a:lnTo>
                    <a:pt x="4" y="3"/>
                  </a:lnTo>
                  <a:lnTo>
                    <a:pt x="11" y="3"/>
                  </a:lnTo>
                  <a:lnTo>
                    <a:pt x="11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3" y="9"/>
                  </a:lnTo>
                  <a:lnTo>
                    <a:pt x="3" y="9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2" name="Freeform 500"/>
            <p:cNvSpPr/>
            <p:nvPr/>
          </p:nvSpPr>
          <p:spPr bwMode="auto">
            <a:xfrm>
              <a:off x="4465531" y="1545003"/>
              <a:ext cx="14817" cy="14817"/>
            </a:xfrm>
            <a:custGeom>
              <a:avLst/>
              <a:gdLst>
                <a:gd name="T0" fmla="*/ 8 w 11"/>
                <a:gd name="T1" fmla="*/ 4 h 11"/>
                <a:gd name="T2" fmla="*/ 8 w 11"/>
                <a:gd name="T3" fmla="*/ 4 h 11"/>
                <a:gd name="T4" fmla="*/ 8 w 11"/>
                <a:gd name="T5" fmla="*/ 4 h 11"/>
                <a:gd name="T6" fmla="*/ 8 w 11"/>
                <a:gd name="T7" fmla="*/ 6 h 11"/>
                <a:gd name="T8" fmla="*/ 8 w 11"/>
                <a:gd name="T9" fmla="*/ 6 h 11"/>
                <a:gd name="T10" fmla="*/ 8 w 11"/>
                <a:gd name="T11" fmla="*/ 7 h 11"/>
                <a:gd name="T12" fmla="*/ 7 w 11"/>
                <a:gd name="T13" fmla="*/ 9 h 11"/>
                <a:gd name="T14" fmla="*/ 0 w 11"/>
                <a:gd name="T15" fmla="*/ 7 h 11"/>
                <a:gd name="T16" fmla="*/ 0 w 11"/>
                <a:gd name="T17" fmla="*/ 10 h 11"/>
                <a:gd name="T18" fmla="*/ 7 w 11"/>
                <a:gd name="T19" fmla="*/ 11 h 11"/>
                <a:gd name="T20" fmla="*/ 7 w 11"/>
                <a:gd name="T21" fmla="*/ 11 h 11"/>
                <a:gd name="T22" fmla="*/ 9 w 11"/>
                <a:gd name="T23" fmla="*/ 10 h 11"/>
                <a:gd name="T24" fmla="*/ 11 w 11"/>
                <a:gd name="T25" fmla="*/ 7 h 11"/>
                <a:gd name="T26" fmla="*/ 11 w 11"/>
                <a:gd name="T27" fmla="*/ 7 h 11"/>
                <a:gd name="T28" fmla="*/ 11 w 11"/>
                <a:gd name="T29" fmla="*/ 3 h 11"/>
                <a:gd name="T30" fmla="*/ 8 w 11"/>
                <a:gd name="T31" fmla="*/ 2 h 11"/>
                <a:gd name="T32" fmla="*/ 0 w 11"/>
                <a:gd name="T33" fmla="*/ 0 h 11"/>
                <a:gd name="T34" fmla="*/ 0 w 11"/>
                <a:gd name="T35" fmla="*/ 3 h 11"/>
                <a:gd name="T36" fmla="*/ 8 w 11"/>
                <a:gd name="T37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" h="11">
                  <a:moveTo>
                    <a:pt x="8" y="4"/>
                  </a:moveTo>
                  <a:lnTo>
                    <a:pt x="8" y="4"/>
                  </a:lnTo>
                  <a:lnTo>
                    <a:pt x="8" y="4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7"/>
                  </a:lnTo>
                  <a:lnTo>
                    <a:pt x="7" y="9"/>
                  </a:lnTo>
                  <a:lnTo>
                    <a:pt x="0" y="7"/>
                  </a:lnTo>
                  <a:lnTo>
                    <a:pt x="0" y="10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9" y="10"/>
                  </a:lnTo>
                  <a:lnTo>
                    <a:pt x="11" y="7"/>
                  </a:lnTo>
                  <a:lnTo>
                    <a:pt x="11" y="7"/>
                  </a:lnTo>
                  <a:lnTo>
                    <a:pt x="11" y="3"/>
                  </a:lnTo>
                  <a:lnTo>
                    <a:pt x="8" y="2"/>
                  </a:lnTo>
                  <a:lnTo>
                    <a:pt x="0" y="0"/>
                  </a:lnTo>
                  <a:lnTo>
                    <a:pt x="0" y="3"/>
                  </a:lnTo>
                  <a:lnTo>
                    <a:pt x="8" y="4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3" name="Freeform 501"/>
            <p:cNvSpPr/>
            <p:nvPr/>
          </p:nvSpPr>
          <p:spPr bwMode="auto">
            <a:xfrm>
              <a:off x="4456103" y="1500552"/>
              <a:ext cx="14817" cy="13470"/>
            </a:xfrm>
            <a:custGeom>
              <a:avLst/>
              <a:gdLst>
                <a:gd name="T0" fmla="*/ 3 w 11"/>
                <a:gd name="T1" fmla="*/ 9 h 10"/>
                <a:gd name="T2" fmla="*/ 11 w 11"/>
                <a:gd name="T3" fmla="*/ 10 h 10"/>
                <a:gd name="T4" fmla="*/ 11 w 11"/>
                <a:gd name="T5" fmla="*/ 8 h 10"/>
                <a:gd name="T6" fmla="*/ 3 w 11"/>
                <a:gd name="T7" fmla="*/ 6 h 10"/>
                <a:gd name="T8" fmla="*/ 3 w 11"/>
                <a:gd name="T9" fmla="*/ 6 h 10"/>
                <a:gd name="T10" fmla="*/ 3 w 11"/>
                <a:gd name="T11" fmla="*/ 6 h 10"/>
                <a:gd name="T12" fmla="*/ 3 w 11"/>
                <a:gd name="T13" fmla="*/ 5 h 10"/>
                <a:gd name="T14" fmla="*/ 3 w 11"/>
                <a:gd name="T15" fmla="*/ 5 h 10"/>
                <a:gd name="T16" fmla="*/ 3 w 11"/>
                <a:gd name="T17" fmla="*/ 2 h 10"/>
                <a:gd name="T18" fmla="*/ 4 w 11"/>
                <a:gd name="T19" fmla="*/ 2 h 10"/>
                <a:gd name="T20" fmla="*/ 11 w 11"/>
                <a:gd name="T21" fmla="*/ 4 h 10"/>
                <a:gd name="T22" fmla="*/ 11 w 11"/>
                <a:gd name="T23" fmla="*/ 1 h 10"/>
                <a:gd name="T24" fmla="*/ 4 w 11"/>
                <a:gd name="T25" fmla="*/ 0 h 10"/>
                <a:gd name="T26" fmla="*/ 4 w 11"/>
                <a:gd name="T27" fmla="*/ 0 h 10"/>
                <a:gd name="T28" fmla="*/ 1 w 11"/>
                <a:gd name="T29" fmla="*/ 1 h 10"/>
                <a:gd name="T30" fmla="*/ 0 w 11"/>
                <a:gd name="T31" fmla="*/ 4 h 10"/>
                <a:gd name="T32" fmla="*/ 0 w 11"/>
                <a:gd name="T33" fmla="*/ 4 h 10"/>
                <a:gd name="T34" fmla="*/ 0 w 11"/>
                <a:gd name="T35" fmla="*/ 8 h 10"/>
                <a:gd name="T36" fmla="*/ 3 w 11"/>
                <a:gd name="T37" fmla="*/ 9 h 10"/>
                <a:gd name="T38" fmla="*/ 3 w 11"/>
                <a:gd name="T3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10">
                  <a:moveTo>
                    <a:pt x="3" y="9"/>
                  </a:moveTo>
                  <a:lnTo>
                    <a:pt x="11" y="10"/>
                  </a:lnTo>
                  <a:lnTo>
                    <a:pt x="11" y="8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2"/>
                  </a:lnTo>
                  <a:lnTo>
                    <a:pt x="4" y="2"/>
                  </a:lnTo>
                  <a:lnTo>
                    <a:pt x="11" y="4"/>
                  </a:lnTo>
                  <a:lnTo>
                    <a:pt x="11" y="1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3" y="9"/>
                  </a:lnTo>
                  <a:lnTo>
                    <a:pt x="3" y="9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4" name="Freeform 502"/>
            <p:cNvSpPr/>
            <p:nvPr/>
          </p:nvSpPr>
          <p:spPr bwMode="auto">
            <a:xfrm>
              <a:off x="4470919" y="1501899"/>
              <a:ext cx="14817" cy="12123"/>
            </a:xfrm>
            <a:custGeom>
              <a:avLst/>
              <a:gdLst>
                <a:gd name="T0" fmla="*/ 8 w 11"/>
                <a:gd name="T1" fmla="*/ 3 h 9"/>
                <a:gd name="T2" fmla="*/ 8 w 11"/>
                <a:gd name="T3" fmla="*/ 3 h 9"/>
                <a:gd name="T4" fmla="*/ 8 w 11"/>
                <a:gd name="T5" fmla="*/ 4 h 9"/>
                <a:gd name="T6" fmla="*/ 8 w 11"/>
                <a:gd name="T7" fmla="*/ 5 h 9"/>
                <a:gd name="T8" fmla="*/ 8 w 11"/>
                <a:gd name="T9" fmla="*/ 5 h 9"/>
                <a:gd name="T10" fmla="*/ 8 w 11"/>
                <a:gd name="T11" fmla="*/ 7 h 9"/>
                <a:gd name="T12" fmla="*/ 7 w 11"/>
                <a:gd name="T13" fmla="*/ 7 h 9"/>
                <a:gd name="T14" fmla="*/ 0 w 11"/>
                <a:gd name="T15" fmla="*/ 7 h 9"/>
                <a:gd name="T16" fmla="*/ 0 w 11"/>
                <a:gd name="T17" fmla="*/ 9 h 9"/>
                <a:gd name="T18" fmla="*/ 7 w 11"/>
                <a:gd name="T19" fmla="*/ 9 h 9"/>
                <a:gd name="T20" fmla="*/ 7 w 11"/>
                <a:gd name="T21" fmla="*/ 9 h 9"/>
                <a:gd name="T22" fmla="*/ 9 w 11"/>
                <a:gd name="T23" fmla="*/ 8 h 9"/>
                <a:gd name="T24" fmla="*/ 11 w 11"/>
                <a:gd name="T25" fmla="*/ 5 h 9"/>
                <a:gd name="T26" fmla="*/ 11 w 11"/>
                <a:gd name="T27" fmla="*/ 5 h 9"/>
                <a:gd name="T28" fmla="*/ 11 w 11"/>
                <a:gd name="T29" fmla="*/ 3 h 9"/>
                <a:gd name="T30" fmla="*/ 8 w 11"/>
                <a:gd name="T31" fmla="*/ 1 h 9"/>
                <a:gd name="T32" fmla="*/ 0 w 11"/>
                <a:gd name="T33" fmla="*/ 0 h 9"/>
                <a:gd name="T34" fmla="*/ 0 w 11"/>
                <a:gd name="T35" fmla="*/ 3 h 9"/>
                <a:gd name="T36" fmla="*/ 8 w 11"/>
                <a:gd name="T37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" h="9">
                  <a:moveTo>
                    <a:pt x="8" y="3"/>
                  </a:moveTo>
                  <a:lnTo>
                    <a:pt x="8" y="3"/>
                  </a:lnTo>
                  <a:lnTo>
                    <a:pt x="8" y="4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7"/>
                  </a:lnTo>
                  <a:lnTo>
                    <a:pt x="7" y="7"/>
                  </a:lnTo>
                  <a:lnTo>
                    <a:pt x="0" y="7"/>
                  </a:lnTo>
                  <a:lnTo>
                    <a:pt x="0" y="9"/>
                  </a:lnTo>
                  <a:lnTo>
                    <a:pt x="7" y="9"/>
                  </a:lnTo>
                  <a:lnTo>
                    <a:pt x="7" y="9"/>
                  </a:lnTo>
                  <a:lnTo>
                    <a:pt x="9" y="8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3"/>
                  </a:lnTo>
                  <a:lnTo>
                    <a:pt x="8" y="1"/>
                  </a:lnTo>
                  <a:lnTo>
                    <a:pt x="0" y="0"/>
                  </a:lnTo>
                  <a:lnTo>
                    <a:pt x="0" y="3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5" name="Freeform 503"/>
            <p:cNvSpPr/>
            <p:nvPr/>
          </p:nvSpPr>
          <p:spPr bwMode="auto">
            <a:xfrm>
              <a:off x="4461490" y="1456102"/>
              <a:ext cx="14817" cy="13470"/>
            </a:xfrm>
            <a:custGeom>
              <a:avLst/>
              <a:gdLst>
                <a:gd name="T0" fmla="*/ 3 w 11"/>
                <a:gd name="T1" fmla="*/ 8 h 10"/>
                <a:gd name="T2" fmla="*/ 11 w 11"/>
                <a:gd name="T3" fmla="*/ 10 h 10"/>
                <a:gd name="T4" fmla="*/ 11 w 11"/>
                <a:gd name="T5" fmla="*/ 7 h 10"/>
                <a:gd name="T6" fmla="*/ 3 w 11"/>
                <a:gd name="T7" fmla="*/ 7 h 10"/>
                <a:gd name="T8" fmla="*/ 3 w 11"/>
                <a:gd name="T9" fmla="*/ 7 h 10"/>
                <a:gd name="T10" fmla="*/ 3 w 11"/>
                <a:gd name="T11" fmla="*/ 6 h 10"/>
                <a:gd name="T12" fmla="*/ 3 w 11"/>
                <a:gd name="T13" fmla="*/ 4 h 10"/>
                <a:gd name="T14" fmla="*/ 3 w 11"/>
                <a:gd name="T15" fmla="*/ 4 h 10"/>
                <a:gd name="T16" fmla="*/ 3 w 11"/>
                <a:gd name="T17" fmla="*/ 3 h 10"/>
                <a:gd name="T18" fmla="*/ 4 w 11"/>
                <a:gd name="T19" fmla="*/ 3 h 10"/>
                <a:gd name="T20" fmla="*/ 11 w 11"/>
                <a:gd name="T21" fmla="*/ 3 h 10"/>
                <a:gd name="T22" fmla="*/ 11 w 11"/>
                <a:gd name="T23" fmla="*/ 2 h 10"/>
                <a:gd name="T24" fmla="*/ 4 w 11"/>
                <a:gd name="T25" fmla="*/ 0 h 10"/>
                <a:gd name="T26" fmla="*/ 4 w 11"/>
                <a:gd name="T27" fmla="*/ 0 h 10"/>
                <a:gd name="T28" fmla="*/ 1 w 11"/>
                <a:gd name="T29" fmla="*/ 2 h 10"/>
                <a:gd name="T30" fmla="*/ 0 w 11"/>
                <a:gd name="T31" fmla="*/ 4 h 10"/>
                <a:gd name="T32" fmla="*/ 0 w 11"/>
                <a:gd name="T33" fmla="*/ 4 h 10"/>
                <a:gd name="T34" fmla="*/ 0 w 11"/>
                <a:gd name="T35" fmla="*/ 7 h 10"/>
                <a:gd name="T36" fmla="*/ 3 w 11"/>
                <a:gd name="T37" fmla="*/ 8 h 10"/>
                <a:gd name="T38" fmla="*/ 3 w 11"/>
                <a:gd name="T3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10">
                  <a:moveTo>
                    <a:pt x="3" y="8"/>
                  </a:moveTo>
                  <a:lnTo>
                    <a:pt x="11" y="10"/>
                  </a:lnTo>
                  <a:lnTo>
                    <a:pt x="11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6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3"/>
                  </a:lnTo>
                  <a:lnTo>
                    <a:pt x="4" y="3"/>
                  </a:lnTo>
                  <a:lnTo>
                    <a:pt x="11" y="3"/>
                  </a:lnTo>
                  <a:lnTo>
                    <a:pt x="11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3" y="8"/>
                  </a:lnTo>
                  <a:lnTo>
                    <a:pt x="3" y="8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6" name="Freeform 504"/>
            <p:cNvSpPr/>
            <p:nvPr/>
          </p:nvSpPr>
          <p:spPr bwMode="auto">
            <a:xfrm>
              <a:off x="4476307" y="1458796"/>
              <a:ext cx="14817" cy="12123"/>
            </a:xfrm>
            <a:custGeom>
              <a:avLst/>
              <a:gdLst>
                <a:gd name="T0" fmla="*/ 8 w 11"/>
                <a:gd name="T1" fmla="*/ 2 h 9"/>
                <a:gd name="T2" fmla="*/ 8 w 11"/>
                <a:gd name="T3" fmla="*/ 2 h 9"/>
                <a:gd name="T4" fmla="*/ 8 w 11"/>
                <a:gd name="T5" fmla="*/ 2 h 9"/>
                <a:gd name="T6" fmla="*/ 8 w 11"/>
                <a:gd name="T7" fmla="*/ 5 h 9"/>
                <a:gd name="T8" fmla="*/ 8 w 11"/>
                <a:gd name="T9" fmla="*/ 5 h 9"/>
                <a:gd name="T10" fmla="*/ 8 w 11"/>
                <a:gd name="T11" fmla="*/ 6 h 9"/>
                <a:gd name="T12" fmla="*/ 7 w 11"/>
                <a:gd name="T13" fmla="*/ 6 h 9"/>
                <a:gd name="T14" fmla="*/ 0 w 11"/>
                <a:gd name="T15" fmla="*/ 5 h 9"/>
                <a:gd name="T16" fmla="*/ 0 w 11"/>
                <a:gd name="T17" fmla="*/ 8 h 9"/>
                <a:gd name="T18" fmla="*/ 7 w 11"/>
                <a:gd name="T19" fmla="*/ 9 h 9"/>
                <a:gd name="T20" fmla="*/ 7 w 11"/>
                <a:gd name="T21" fmla="*/ 9 h 9"/>
                <a:gd name="T22" fmla="*/ 9 w 11"/>
                <a:gd name="T23" fmla="*/ 8 h 9"/>
                <a:gd name="T24" fmla="*/ 11 w 11"/>
                <a:gd name="T25" fmla="*/ 5 h 9"/>
                <a:gd name="T26" fmla="*/ 11 w 11"/>
                <a:gd name="T27" fmla="*/ 5 h 9"/>
                <a:gd name="T28" fmla="*/ 11 w 11"/>
                <a:gd name="T29" fmla="*/ 1 h 9"/>
                <a:gd name="T30" fmla="*/ 8 w 11"/>
                <a:gd name="T31" fmla="*/ 0 h 9"/>
                <a:gd name="T32" fmla="*/ 0 w 11"/>
                <a:gd name="T33" fmla="*/ 0 h 9"/>
                <a:gd name="T34" fmla="*/ 0 w 11"/>
                <a:gd name="T35" fmla="*/ 1 h 9"/>
                <a:gd name="T36" fmla="*/ 8 w 11"/>
                <a:gd name="T37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" h="9">
                  <a:moveTo>
                    <a:pt x="8" y="2"/>
                  </a:moveTo>
                  <a:lnTo>
                    <a:pt x="8" y="2"/>
                  </a:lnTo>
                  <a:lnTo>
                    <a:pt x="8" y="2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6"/>
                  </a:lnTo>
                  <a:lnTo>
                    <a:pt x="7" y="6"/>
                  </a:lnTo>
                  <a:lnTo>
                    <a:pt x="0" y="5"/>
                  </a:lnTo>
                  <a:lnTo>
                    <a:pt x="0" y="8"/>
                  </a:lnTo>
                  <a:lnTo>
                    <a:pt x="7" y="9"/>
                  </a:lnTo>
                  <a:lnTo>
                    <a:pt x="7" y="9"/>
                  </a:lnTo>
                  <a:lnTo>
                    <a:pt x="9" y="8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1"/>
                  </a:lnTo>
                  <a:lnTo>
                    <a:pt x="8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8" y="2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7" name="Freeform 505"/>
            <p:cNvSpPr/>
            <p:nvPr/>
          </p:nvSpPr>
          <p:spPr bwMode="auto">
            <a:xfrm>
              <a:off x="4466878" y="1412998"/>
              <a:ext cx="14817" cy="12123"/>
            </a:xfrm>
            <a:custGeom>
              <a:avLst/>
              <a:gdLst>
                <a:gd name="T0" fmla="*/ 3 w 11"/>
                <a:gd name="T1" fmla="*/ 8 h 9"/>
                <a:gd name="T2" fmla="*/ 11 w 11"/>
                <a:gd name="T3" fmla="*/ 9 h 9"/>
                <a:gd name="T4" fmla="*/ 11 w 11"/>
                <a:gd name="T5" fmla="*/ 7 h 9"/>
                <a:gd name="T6" fmla="*/ 3 w 11"/>
                <a:gd name="T7" fmla="*/ 5 h 9"/>
                <a:gd name="T8" fmla="*/ 3 w 11"/>
                <a:gd name="T9" fmla="*/ 5 h 9"/>
                <a:gd name="T10" fmla="*/ 3 w 11"/>
                <a:gd name="T11" fmla="*/ 5 h 9"/>
                <a:gd name="T12" fmla="*/ 3 w 11"/>
                <a:gd name="T13" fmla="*/ 4 h 9"/>
                <a:gd name="T14" fmla="*/ 3 w 11"/>
                <a:gd name="T15" fmla="*/ 4 h 9"/>
                <a:gd name="T16" fmla="*/ 3 w 11"/>
                <a:gd name="T17" fmla="*/ 3 h 9"/>
                <a:gd name="T18" fmla="*/ 4 w 11"/>
                <a:gd name="T19" fmla="*/ 1 h 9"/>
                <a:gd name="T20" fmla="*/ 11 w 11"/>
                <a:gd name="T21" fmla="*/ 3 h 9"/>
                <a:gd name="T22" fmla="*/ 11 w 11"/>
                <a:gd name="T23" fmla="*/ 0 h 9"/>
                <a:gd name="T24" fmla="*/ 4 w 11"/>
                <a:gd name="T25" fmla="*/ 0 h 9"/>
                <a:gd name="T26" fmla="*/ 4 w 11"/>
                <a:gd name="T27" fmla="*/ 0 h 9"/>
                <a:gd name="T28" fmla="*/ 2 w 11"/>
                <a:gd name="T29" fmla="*/ 0 h 9"/>
                <a:gd name="T30" fmla="*/ 0 w 11"/>
                <a:gd name="T31" fmla="*/ 4 h 9"/>
                <a:gd name="T32" fmla="*/ 0 w 11"/>
                <a:gd name="T33" fmla="*/ 4 h 9"/>
                <a:gd name="T34" fmla="*/ 0 w 11"/>
                <a:gd name="T35" fmla="*/ 7 h 9"/>
                <a:gd name="T36" fmla="*/ 3 w 11"/>
                <a:gd name="T37" fmla="*/ 8 h 9"/>
                <a:gd name="T38" fmla="*/ 3 w 11"/>
                <a:gd name="T3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9">
                  <a:moveTo>
                    <a:pt x="3" y="8"/>
                  </a:moveTo>
                  <a:lnTo>
                    <a:pt x="11" y="9"/>
                  </a:lnTo>
                  <a:lnTo>
                    <a:pt x="11" y="7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3"/>
                  </a:lnTo>
                  <a:lnTo>
                    <a:pt x="4" y="1"/>
                  </a:lnTo>
                  <a:lnTo>
                    <a:pt x="11" y="3"/>
                  </a:lnTo>
                  <a:lnTo>
                    <a:pt x="11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3" y="8"/>
                  </a:lnTo>
                  <a:lnTo>
                    <a:pt x="3" y="8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8" name="Freeform 506"/>
            <p:cNvSpPr/>
            <p:nvPr/>
          </p:nvSpPr>
          <p:spPr bwMode="auto">
            <a:xfrm>
              <a:off x="4481695" y="1412998"/>
              <a:ext cx="14817" cy="12123"/>
            </a:xfrm>
            <a:custGeom>
              <a:avLst/>
              <a:gdLst>
                <a:gd name="T0" fmla="*/ 8 w 11"/>
                <a:gd name="T1" fmla="*/ 3 h 9"/>
                <a:gd name="T2" fmla="*/ 8 w 11"/>
                <a:gd name="T3" fmla="*/ 3 h 9"/>
                <a:gd name="T4" fmla="*/ 8 w 11"/>
                <a:gd name="T5" fmla="*/ 4 h 9"/>
                <a:gd name="T6" fmla="*/ 8 w 11"/>
                <a:gd name="T7" fmla="*/ 5 h 9"/>
                <a:gd name="T8" fmla="*/ 8 w 11"/>
                <a:gd name="T9" fmla="*/ 5 h 9"/>
                <a:gd name="T10" fmla="*/ 8 w 11"/>
                <a:gd name="T11" fmla="*/ 7 h 9"/>
                <a:gd name="T12" fmla="*/ 7 w 11"/>
                <a:gd name="T13" fmla="*/ 8 h 9"/>
                <a:gd name="T14" fmla="*/ 0 w 11"/>
                <a:gd name="T15" fmla="*/ 7 h 9"/>
                <a:gd name="T16" fmla="*/ 0 w 11"/>
                <a:gd name="T17" fmla="*/ 9 h 9"/>
                <a:gd name="T18" fmla="*/ 7 w 11"/>
                <a:gd name="T19" fmla="*/ 9 h 9"/>
                <a:gd name="T20" fmla="*/ 7 w 11"/>
                <a:gd name="T21" fmla="*/ 9 h 9"/>
                <a:gd name="T22" fmla="*/ 9 w 11"/>
                <a:gd name="T23" fmla="*/ 9 h 9"/>
                <a:gd name="T24" fmla="*/ 11 w 11"/>
                <a:gd name="T25" fmla="*/ 5 h 9"/>
                <a:gd name="T26" fmla="*/ 11 w 11"/>
                <a:gd name="T27" fmla="*/ 5 h 9"/>
                <a:gd name="T28" fmla="*/ 11 w 11"/>
                <a:gd name="T29" fmla="*/ 3 h 9"/>
                <a:gd name="T30" fmla="*/ 8 w 11"/>
                <a:gd name="T31" fmla="*/ 1 h 9"/>
                <a:gd name="T32" fmla="*/ 0 w 11"/>
                <a:gd name="T33" fmla="*/ 0 h 9"/>
                <a:gd name="T34" fmla="*/ 0 w 11"/>
                <a:gd name="T35" fmla="*/ 3 h 9"/>
                <a:gd name="T36" fmla="*/ 8 w 11"/>
                <a:gd name="T37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" h="9">
                  <a:moveTo>
                    <a:pt x="8" y="3"/>
                  </a:moveTo>
                  <a:lnTo>
                    <a:pt x="8" y="3"/>
                  </a:lnTo>
                  <a:lnTo>
                    <a:pt x="8" y="4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7"/>
                  </a:lnTo>
                  <a:lnTo>
                    <a:pt x="7" y="8"/>
                  </a:lnTo>
                  <a:lnTo>
                    <a:pt x="0" y="7"/>
                  </a:lnTo>
                  <a:lnTo>
                    <a:pt x="0" y="9"/>
                  </a:lnTo>
                  <a:lnTo>
                    <a:pt x="7" y="9"/>
                  </a:lnTo>
                  <a:lnTo>
                    <a:pt x="7" y="9"/>
                  </a:lnTo>
                  <a:lnTo>
                    <a:pt x="9" y="9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3"/>
                  </a:lnTo>
                  <a:lnTo>
                    <a:pt x="8" y="1"/>
                  </a:lnTo>
                  <a:lnTo>
                    <a:pt x="0" y="0"/>
                  </a:lnTo>
                  <a:lnTo>
                    <a:pt x="0" y="3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9" name="Freeform 507"/>
            <p:cNvSpPr/>
            <p:nvPr/>
          </p:nvSpPr>
          <p:spPr bwMode="auto">
            <a:xfrm>
              <a:off x="4485736" y="1368547"/>
              <a:ext cx="16164" cy="13470"/>
            </a:xfrm>
            <a:custGeom>
              <a:avLst/>
              <a:gdLst>
                <a:gd name="T0" fmla="*/ 9 w 12"/>
                <a:gd name="T1" fmla="*/ 3 h 10"/>
                <a:gd name="T2" fmla="*/ 9 w 12"/>
                <a:gd name="T3" fmla="*/ 3 h 10"/>
                <a:gd name="T4" fmla="*/ 9 w 12"/>
                <a:gd name="T5" fmla="*/ 5 h 10"/>
                <a:gd name="T6" fmla="*/ 9 w 12"/>
                <a:gd name="T7" fmla="*/ 6 h 10"/>
                <a:gd name="T8" fmla="*/ 9 w 12"/>
                <a:gd name="T9" fmla="*/ 6 h 10"/>
                <a:gd name="T10" fmla="*/ 9 w 12"/>
                <a:gd name="T11" fmla="*/ 7 h 10"/>
                <a:gd name="T12" fmla="*/ 8 w 12"/>
                <a:gd name="T13" fmla="*/ 7 h 10"/>
                <a:gd name="T14" fmla="*/ 1 w 12"/>
                <a:gd name="T15" fmla="*/ 7 h 10"/>
                <a:gd name="T16" fmla="*/ 0 w 12"/>
                <a:gd name="T17" fmla="*/ 9 h 10"/>
                <a:gd name="T18" fmla="*/ 8 w 12"/>
                <a:gd name="T19" fmla="*/ 10 h 10"/>
                <a:gd name="T20" fmla="*/ 8 w 12"/>
                <a:gd name="T21" fmla="*/ 10 h 10"/>
                <a:gd name="T22" fmla="*/ 10 w 12"/>
                <a:gd name="T23" fmla="*/ 9 h 10"/>
                <a:gd name="T24" fmla="*/ 12 w 12"/>
                <a:gd name="T25" fmla="*/ 6 h 10"/>
                <a:gd name="T26" fmla="*/ 12 w 12"/>
                <a:gd name="T27" fmla="*/ 6 h 10"/>
                <a:gd name="T28" fmla="*/ 10 w 12"/>
                <a:gd name="T29" fmla="*/ 2 h 10"/>
                <a:gd name="T30" fmla="*/ 9 w 12"/>
                <a:gd name="T31" fmla="*/ 0 h 10"/>
                <a:gd name="T32" fmla="*/ 1 w 12"/>
                <a:gd name="T33" fmla="*/ 0 h 10"/>
                <a:gd name="T34" fmla="*/ 1 w 12"/>
                <a:gd name="T35" fmla="*/ 2 h 10"/>
                <a:gd name="T36" fmla="*/ 9 w 12"/>
                <a:gd name="T37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" h="10">
                  <a:moveTo>
                    <a:pt x="9" y="3"/>
                  </a:moveTo>
                  <a:lnTo>
                    <a:pt x="9" y="3"/>
                  </a:lnTo>
                  <a:lnTo>
                    <a:pt x="9" y="5"/>
                  </a:lnTo>
                  <a:lnTo>
                    <a:pt x="9" y="6"/>
                  </a:lnTo>
                  <a:lnTo>
                    <a:pt x="9" y="6"/>
                  </a:lnTo>
                  <a:lnTo>
                    <a:pt x="9" y="7"/>
                  </a:lnTo>
                  <a:lnTo>
                    <a:pt x="8" y="7"/>
                  </a:lnTo>
                  <a:lnTo>
                    <a:pt x="1" y="7"/>
                  </a:lnTo>
                  <a:lnTo>
                    <a:pt x="0" y="9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10" y="9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0" y="2"/>
                  </a:lnTo>
                  <a:lnTo>
                    <a:pt x="9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9" y="3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0" name="Freeform 508"/>
            <p:cNvSpPr/>
            <p:nvPr/>
          </p:nvSpPr>
          <p:spPr bwMode="auto">
            <a:xfrm>
              <a:off x="4472266" y="1367201"/>
              <a:ext cx="14817" cy="13470"/>
            </a:xfrm>
            <a:custGeom>
              <a:avLst/>
              <a:gdLst>
                <a:gd name="T0" fmla="*/ 3 w 11"/>
                <a:gd name="T1" fmla="*/ 10 h 10"/>
                <a:gd name="T2" fmla="*/ 10 w 11"/>
                <a:gd name="T3" fmla="*/ 10 h 10"/>
                <a:gd name="T4" fmla="*/ 11 w 11"/>
                <a:gd name="T5" fmla="*/ 8 h 10"/>
                <a:gd name="T6" fmla="*/ 3 w 11"/>
                <a:gd name="T7" fmla="*/ 7 h 10"/>
                <a:gd name="T8" fmla="*/ 3 w 11"/>
                <a:gd name="T9" fmla="*/ 7 h 10"/>
                <a:gd name="T10" fmla="*/ 3 w 11"/>
                <a:gd name="T11" fmla="*/ 6 h 10"/>
                <a:gd name="T12" fmla="*/ 2 w 11"/>
                <a:gd name="T13" fmla="*/ 4 h 10"/>
                <a:gd name="T14" fmla="*/ 2 w 11"/>
                <a:gd name="T15" fmla="*/ 4 h 10"/>
                <a:gd name="T16" fmla="*/ 3 w 11"/>
                <a:gd name="T17" fmla="*/ 3 h 10"/>
                <a:gd name="T18" fmla="*/ 3 w 11"/>
                <a:gd name="T19" fmla="*/ 3 h 10"/>
                <a:gd name="T20" fmla="*/ 11 w 11"/>
                <a:gd name="T21" fmla="*/ 3 h 10"/>
                <a:gd name="T22" fmla="*/ 11 w 11"/>
                <a:gd name="T23" fmla="*/ 1 h 10"/>
                <a:gd name="T24" fmla="*/ 4 w 11"/>
                <a:gd name="T25" fmla="*/ 0 h 10"/>
                <a:gd name="T26" fmla="*/ 4 w 11"/>
                <a:gd name="T27" fmla="*/ 0 h 10"/>
                <a:gd name="T28" fmla="*/ 2 w 11"/>
                <a:gd name="T29" fmla="*/ 1 h 10"/>
                <a:gd name="T30" fmla="*/ 0 w 11"/>
                <a:gd name="T31" fmla="*/ 4 h 10"/>
                <a:gd name="T32" fmla="*/ 0 w 11"/>
                <a:gd name="T33" fmla="*/ 4 h 10"/>
                <a:gd name="T34" fmla="*/ 0 w 11"/>
                <a:gd name="T35" fmla="*/ 7 h 10"/>
                <a:gd name="T36" fmla="*/ 3 w 11"/>
                <a:gd name="T37" fmla="*/ 10 h 10"/>
                <a:gd name="T38" fmla="*/ 3 w 11"/>
                <a:gd name="T3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10">
                  <a:moveTo>
                    <a:pt x="3" y="10"/>
                  </a:moveTo>
                  <a:lnTo>
                    <a:pt x="10" y="10"/>
                  </a:lnTo>
                  <a:lnTo>
                    <a:pt x="11" y="8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6"/>
                  </a:lnTo>
                  <a:lnTo>
                    <a:pt x="2" y="4"/>
                  </a:lnTo>
                  <a:lnTo>
                    <a:pt x="2" y="4"/>
                  </a:lnTo>
                  <a:lnTo>
                    <a:pt x="3" y="3"/>
                  </a:lnTo>
                  <a:lnTo>
                    <a:pt x="3" y="3"/>
                  </a:lnTo>
                  <a:lnTo>
                    <a:pt x="11" y="3"/>
                  </a:lnTo>
                  <a:lnTo>
                    <a:pt x="11" y="1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3" y="10"/>
                  </a:lnTo>
                  <a:lnTo>
                    <a:pt x="3" y="10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1" name="Freeform 509"/>
            <p:cNvSpPr/>
            <p:nvPr/>
          </p:nvSpPr>
          <p:spPr bwMode="auto">
            <a:xfrm>
              <a:off x="4491124" y="1324097"/>
              <a:ext cx="16164" cy="12123"/>
            </a:xfrm>
            <a:custGeom>
              <a:avLst/>
              <a:gdLst>
                <a:gd name="T0" fmla="*/ 9 w 12"/>
                <a:gd name="T1" fmla="*/ 4 h 9"/>
                <a:gd name="T2" fmla="*/ 9 w 12"/>
                <a:gd name="T3" fmla="*/ 4 h 9"/>
                <a:gd name="T4" fmla="*/ 9 w 12"/>
                <a:gd name="T5" fmla="*/ 4 h 9"/>
                <a:gd name="T6" fmla="*/ 9 w 12"/>
                <a:gd name="T7" fmla="*/ 5 h 9"/>
                <a:gd name="T8" fmla="*/ 9 w 12"/>
                <a:gd name="T9" fmla="*/ 5 h 9"/>
                <a:gd name="T10" fmla="*/ 9 w 12"/>
                <a:gd name="T11" fmla="*/ 6 h 9"/>
                <a:gd name="T12" fmla="*/ 8 w 12"/>
                <a:gd name="T13" fmla="*/ 8 h 9"/>
                <a:gd name="T14" fmla="*/ 1 w 12"/>
                <a:gd name="T15" fmla="*/ 6 h 9"/>
                <a:gd name="T16" fmla="*/ 0 w 12"/>
                <a:gd name="T17" fmla="*/ 9 h 9"/>
                <a:gd name="T18" fmla="*/ 8 w 12"/>
                <a:gd name="T19" fmla="*/ 9 h 9"/>
                <a:gd name="T20" fmla="*/ 8 w 12"/>
                <a:gd name="T21" fmla="*/ 9 h 9"/>
                <a:gd name="T22" fmla="*/ 11 w 12"/>
                <a:gd name="T23" fmla="*/ 9 h 9"/>
                <a:gd name="T24" fmla="*/ 12 w 12"/>
                <a:gd name="T25" fmla="*/ 5 h 9"/>
                <a:gd name="T26" fmla="*/ 12 w 12"/>
                <a:gd name="T27" fmla="*/ 5 h 9"/>
                <a:gd name="T28" fmla="*/ 11 w 12"/>
                <a:gd name="T29" fmla="*/ 2 h 9"/>
                <a:gd name="T30" fmla="*/ 9 w 12"/>
                <a:gd name="T31" fmla="*/ 1 h 9"/>
                <a:gd name="T32" fmla="*/ 1 w 12"/>
                <a:gd name="T33" fmla="*/ 0 h 9"/>
                <a:gd name="T34" fmla="*/ 1 w 12"/>
                <a:gd name="T35" fmla="*/ 2 h 9"/>
                <a:gd name="T36" fmla="*/ 9 w 12"/>
                <a:gd name="T37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" h="9">
                  <a:moveTo>
                    <a:pt x="9" y="4"/>
                  </a:moveTo>
                  <a:lnTo>
                    <a:pt x="9" y="4"/>
                  </a:lnTo>
                  <a:lnTo>
                    <a:pt x="9" y="4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6"/>
                  </a:lnTo>
                  <a:lnTo>
                    <a:pt x="8" y="8"/>
                  </a:lnTo>
                  <a:lnTo>
                    <a:pt x="1" y="6"/>
                  </a:lnTo>
                  <a:lnTo>
                    <a:pt x="0" y="9"/>
                  </a:lnTo>
                  <a:lnTo>
                    <a:pt x="8" y="9"/>
                  </a:lnTo>
                  <a:lnTo>
                    <a:pt x="8" y="9"/>
                  </a:lnTo>
                  <a:lnTo>
                    <a:pt x="11" y="9"/>
                  </a:lnTo>
                  <a:lnTo>
                    <a:pt x="12" y="5"/>
                  </a:lnTo>
                  <a:lnTo>
                    <a:pt x="12" y="5"/>
                  </a:lnTo>
                  <a:lnTo>
                    <a:pt x="11" y="2"/>
                  </a:lnTo>
                  <a:lnTo>
                    <a:pt x="9" y="1"/>
                  </a:lnTo>
                  <a:lnTo>
                    <a:pt x="1" y="0"/>
                  </a:lnTo>
                  <a:lnTo>
                    <a:pt x="1" y="2"/>
                  </a:lnTo>
                  <a:lnTo>
                    <a:pt x="9" y="4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2" name="Freeform 510"/>
            <p:cNvSpPr/>
            <p:nvPr/>
          </p:nvSpPr>
          <p:spPr bwMode="auto">
            <a:xfrm>
              <a:off x="4477654" y="1324097"/>
              <a:ext cx="14817" cy="12123"/>
            </a:xfrm>
            <a:custGeom>
              <a:avLst/>
              <a:gdLst>
                <a:gd name="T0" fmla="*/ 3 w 11"/>
                <a:gd name="T1" fmla="*/ 8 h 9"/>
                <a:gd name="T2" fmla="*/ 10 w 11"/>
                <a:gd name="T3" fmla="*/ 9 h 9"/>
                <a:gd name="T4" fmla="*/ 11 w 11"/>
                <a:gd name="T5" fmla="*/ 6 h 9"/>
                <a:gd name="T6" fmla="*/ 3 w 11"/>
                <a:gd name="T7" fmla="*/ 5 h 9"/>
                <a:gd name="T8" fmla="*/ 3 w 11"/>
                <a:gd name="T9" fmla="*/ 5 h 9"/>
                <a:gd name="T10" fmla="*/ 3 w 11"/>
                <a:gd name="T11" fmla="*/ 5 h 9"/>
                <a:gd name="T12" fmla="*/ 2 w 11"/>
                <a:gd name="T13" fmla="*/ 4 h 9"/>
                <a:gd name="T14" fmla="*/ 2 w 11"/>
                <a:gd name="T15" fmla="*/ 4 h 9"/>
                <a:gd name="T16" fmla="*/ 3 w 11"/>
                <a:gd name="T17" fmla="*/ 2 h 9"/>
                <a:gd name="T18" fmla="*/ 3 w 11"/>
                <a:gd name="T19" fmla="*/ 1 h 9"/>
                <a:gd name="T20" fmla="*/ 11 w 11"/>
                <a:gd name="T21" fmla="*/ 2 h 9"/>
                <a:gd name="T22" fmla="*/ 11 w 11"/>
                <a:gd name="T23" fmla="*/ 0 h 9"/>
                <a:gd name="T24" fmla="*/ 4 w 11"/>
                <a:gd name="T25" fmla="*/ 0 h 9"/>
                <a:gd name="T26" fmla="*/ 4 w 11"/>
                <a:gd name="T27" fmla="*/ 0 h 9"/>
                <a:gd name="T28" fmla="*/ 2 w 11"/>
                <a:gd name="T29" fmla="*/ 0 h 9"/>
                <a:gd name="T30" fmla="*/ 0 w 11"/>
                <a:gd name="T31" fmla="*/ 4 h 9"/>
                <a:gd name="T32" fmla="*/ 0 w 11"/>
                <a:gd name="T33" fmla="*/ 4 h 9"/>
                <a:gd name="T34" fmla="*/ 0 w 11"/>
                <a:gd name="T35" fmla="*/ 6 h 9"/>
                <a:gd name="T36" fmla="*/ 3 w 11"/>
                <a:gd name="T37" fmla="*/ 8 h 9"/>
                <a:gd name="T38" fmla="*/ 3 w 11"/>
                <a:gd name="T3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9">
                  <a:moveTo>
                    <a:pt x="3" y="8"/>
                  </a:moveTo>
                  <a:lnTo>
                    <a:pt x="10" y="9"/>
                  </a:lnTo>
                  <a:lnTo>
                    <a:pt x="11" y="6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5"/>
                  </a:lnTo>
                  <a:lnTo>
                    <a:pt x="2" y="4"/>
                  </a:lnTo>
                  <a:lnTo>
                    <a:pt x="2" y="4"/>
                  </a:lnTo>
                  <a:lnTo>
                    <a:pt x="3" y="2"/>
                  </a:lnTo>
                  <a:lnTo>
                    <a:pt x="3" y="1"/>
                  </a:lnTo>
                  <a:lnTo>
                    <a:pt x="11" y="2"/>
                  </a:lnTo>
                  <a:lnTo>
                    <a:pt x="11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3" y="8"/>
                  </a:lnTo>
                  <a:lnTo>
                    <a:pt x="3" y="8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3" name="Freeform 511"/>
            <p:cNvSpPr/>
            <p:nvPr/>
          </p:nvSpPr>
          <p:spPr bwMode="auto">
            <a:xfrm>
              <a:off x="4474960" y="1749744"/>
              <a:ext cx="344828" cy="37716"/>
            </a:xfrm>
            <a:custGeom>
              <a:avLst/>
              <a:gdLst>
                <a:gd name="T0" fmla="*/ 256 w 256"/>
                <a:gd name="T1" fmla="*/ 28 h 28"/>
                <a:gd name="T2" fmla="*/ 256 w 256"/>
                <a:gd name="T3" fmla="*/ 28 h 28"/>
                <a:gd name="T4" fmla="*/ 1 w 256"/>
                <a:gd name="T5" fmla="*/ 0 h 28"/>
                <a:gd name="T6" fmla="*/ 0 w 256"/>
                <a:gd name="T7" fmla="*/ 1 h 28"/>
                <a:gd name="T8" fmla="*/ 256 w 256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28">
                  <a:moveTo>
                    <a:pt x="256" y="28"/>
                  </a:moveTo>
                  <a:lnTo>
                    <a:pt x="256" y="28"/>
                  </a:lnTo>
                  <a:lnTo>
                    <a:pt x="1" y="0"/>
                  </a:lnTo>
                  <a:lnTo>
                    <a:pt x="0" y="1"/>
                  </a:lnTo>
                  <a:lnTo>
                    <a:pt x="256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4" name="Freeform 512"/>
            <p:cNvSpPr/>
            <p:nvPr/>
          </p:nvSpPr>
          <p:spPr bwMode="auto">
            <a:xfrm>
              <a:off x="4477654" y="1726845"/>
              <a:ext cx="343481" cy="40410"/>
            </a:xfrm>
            <a:custGeom>
              <a:avLst/>
              <a:gdLst>
                <a:gd name="T0" fmla="*/ 255 w 255"/>
                <a:gd name="T1" fmla="*/ 30 h 30"/>
                <a:gd name="T2" fmla="*/ 255 w 255"/>
                <a:gd name="T3" fmla="*/ 29 h 30"/>
                <a:gd name="T4" fmla="*/ 0 w 255"/>
                <a:gd name="T5" fmla="*/ 0 h 30"/>
                <a:gd name="T6" fmla="*/ 0 w 255"/>
                <a:gd name="T7" fmla="*/ 2 h 30"/>
                <a:gd name="T8" fmla="*/ 255 w 255"/>
                <a:gd name="T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30">
                  <a:moveTo>
                    <a:pt x="255" y="30"/>
                  </a:moveTo>
                  <a:lnTo>
                    <a:pt x="255" y="29"/>
                  </a:lnTo>
                  <a:lnTo>
                    <a:pt x="0" y="0"/>
                  </a:lnTo>
                  <a:lnTo>
                    <a:pt x="0" y="2"/>
                  </a:lnTo>
                  <a:lnTo>
                    <a:pt x="255" y="30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5" name="Freeform 513"/>
            <p:cNvSpPr/>
            <p:nvPr/>
          </p:nvSpPr>
          <p:spPr bwMode="auto">
            <a:xfrm>
              <a:off x="4480348" y="1707987"/>
              <a:ext cx="344828" cy="37716"/>
            </a:xfrm>
            <a:custGeom>
              <a:avLst/>
              <a:gdLst>
                <a:gd name="T0" fmla="*/ 255 w 256"/>
                <a:gd name="T1" fmla="*/ 28 h 28"/>
                <a:gd name="T2" fmla="*/ 256 w 256"/>
                <a:gd name="T3" fmla="*/ 27 h 28"/>
                <a:gd name="T4" fmla="*/ 0 w 256"/>
                <a:gd name="T5" fmla="*/ 0 h 28"/>
                <a:gd name="T6" fmla="*/ 0 w 256"/>
                <a:gd name="T7" fmla="*/ 0 h 28"/>
                <a:gd name="T8" fmla="*/ 255 w 256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28">
                  <a:moveTo>
                    <a:pt x="255" y="28"/>
                  </a:moveTo>
                  <a:lnTo>
                    <a:pt x="256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6" name="Freeform 514"/>
            <p:cNvSpPr/>
            <p:nvPr/>
          </p:nvSpPr>
          <p:spPr bwMode="auto">
            <a:xfrm>
              <a:off x="4483042" y="1685089"/>
              <a:ext cx="343481" cy="39063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9 h 29"/>
                <a:gd name="T4" fmla="*/ 0 w 255"/>
                <a:gd name="T5" fmla="*/ 0 h 29"/>
                <a:gd name="T6" fmla="*/ 0 w 255"/>
                <a:gd name="T7" fmla="*/ 0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9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7" name="Freeform 515"/>
            <p:cNvSpPr/>
            <p:nvPr/>
          </p:nvSpPr>
          <p:spPr bwMode="auto">
            <a:xfrm>
              <a:off x="4485736" y="1663537"/>
              <a:ext cx="343481" cy="39063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9 h 29"/>
                <a:gd name="T4" fmla="*/ 0 w 255"/>
                <a:gd name="T5" fmla="*/ 0 h 29"/>
                <a:gd name="T6" fmla="*/ 0 w 255"/>
                <a:gd name="T7" fmla="*/ 2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9"/>
                  </a:lnTo>
                  <a:lnTo>
                    <a:pt x="0" y="0"/>
                  </a:lnTo>
                  <a:lnTo>
                    <a:pt x="0" y="2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8" name="Freeform 516"/>
            <p:cNvSpPr/>
            <p:nvPr/>
          </p:nvSpPr>
          <p:spPr bwMode="auto">
            <a:xfrm>
              <a:off x="4488430" y="1643332"/>
              <a:ext cx="344828" cy="39063"/>
            </a:xfrm>
            <a:custGeom>
              <a:avLst/>
              <a:gdLst>
                <a:gd name="T0" fmla="*/ 256 w 256"/>
                <a:gd name="T1" fmla="*/ 29 h 29"/>
                <a:gd name="T2" fmla="*/ 256 w 256"/>
                <a:gd name="T3" fmla="*/ 27 h 29"/>
                <a:gd name="T4" fmla="*/ 0 w 256"/>
                <a:gd name="T5" fmla="*/ 0 h 29"/>
                <a:gd name="T6" fmla="*/ 0 w 256"/>
                <a:gd name="T7" fmla="*/ 0 h 29"/>
                <a:gd name="T8" fmla="*/ 256 w 256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29">
                  <a:moveTo>
                    <a:pt x="256" y="29"/>
                  </a:moveTo>
                  <a:lnTo>
                    <a:pt x="256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6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9" name="Freeform 517"/>
            <p:cNvSpPr/>
            <p:nvPr/>
          </p:nvSpPr>
          <p:spPr bwMode="auto">
            <a:xfrm>
              <a:off x="4491124" y="1621780"/>
              <a:ext cx="343481" cy="37716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7 h 28"/>
                <a:gd name="T4" fmla="*/ 0 w 255"/>
                <a:gd name="T5" fmla="*/ 0 h 28"/>
                <a:gd name="T6" fmla="*/ 0 w 255"/>
                <a:gd name="T7" fmla="*/ 0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0" name="Freeform 518"/>
            <p:cNvSpPr/>
            <p:nvPr/>
          </p:nvSpPr>
          <p:spPr bwMode="auto">
            <a:xfrm>
              <a:off x="4492471" y="1600229"/>
              <a:ext cx="346175" cy="37716"/>
            </a:xfrm>
            <a:custGeom>
              <a:avLst/>
              <a:gdLst>
                <a:gd name="T0" fmla="*/ 257 w 257"/>
                <a:gd name="T1" fmla="*/ 28 h 28"/>
                <a:gd name="T2" fmla="*/ 257 w 257"/>
                <a:gd name="T3" fmla="*/ 28 h 28"/>
                <a:gd name="T4" fmla="*/ 0 w 257"/>
                <a:gd name="T5" fmla="*/ 0 h 28"/>
                <a:gd name="T6" fmla="*/ 0 w 257"/>
                <a:gd name="T7" fmla="*/ 1 h 28"/>
                <a:gd name="T8" fmla="*/ 257 w 257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7" h="28">
                  <a:moveTo>
                    <a:pt x="257" y="28"/>
                  </a:moveTo>
                  <a:lnTo>
                    <a:pt x="257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7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1" name="Freeform 519"/>
            <p:cNvSpPr/>
            <p:nvPr/>
          </p:nvSpPr>
          <p:spPr bwMode="auto">
            <a:xfrm>
              <a:off x="4496512" y="1578677"/>
              <a:ext cx="343481" cy="39063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8 h 29"/>
                <a:gd name="T4" fmla="*/ 0 w 255"/>
                <a:gd name="T5" fmla="*/ 0 h 29"/>
                <a:gd name="T6" fmla="*/ 0 w 255"/>
                <a:gd name="T7" fmla="*/ 1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2" name="Freeform 520"/>
            <p:cNvSpPr/>
            <p:nvPr/>
          </p:nvSpPr>
          <p:spPr bwMode="auto">
            <a:xfrm>
              <a:off x="4497859" y="1558473"/>
              <a:ext cx="343481" cy="37716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7 h 28"/>
                <a:gd name="T4" fmla="*/ 0 w 255"/>
                <a:gd name="T5" fmla="*/ 0 h 28"/>
                <a:gd name="T6" fmla="*/ 0 w 255"/>
                <a:gd name="T7" fmla="*/ 0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3" name="Freeform 521"/>
            <p:cNvSpPr/>
            <p:nvPr/>
          </p:nvSpPr>
          <p:spPr bwMode="auto">
            <a:xfrm>
              <a:off x="4501900" y="1536921"/>
              <a:ext cx="343481" cy="37716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8 h 28"/>
                <a:gd name="T4" fmla="*/ 0 w 255"/>
                <a:gd name="T5" fmla="*/ 0 h 28"/>
                <a:gd name="T6" fmla="*/ 0 w 255"/>
                <a:gd name="T7" fmla="*/ 1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4" name="Freeform 522"/>
            <p:cNvSpPr/>
            <p:nvPr/>
          </p:nvSpPr>
          <p:spPr bwMode="auto">
            <a:xfrm>
              <a:off x="4503247" y="1514022"/>
              <a:ext cx="343481" cy="39063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9 h 29"/>
                <a:gd name="T4" fmla="*/ 0 w 255"/>
                <a:gd name="T5" fmla="*/ 0 h 29"/>
                <a:gd name="T6" fmla="*/ 0 w 255"/>
                <a:gd name="T7" fmla="*/ 2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9"/>
                  </a:lnTo>
                  <a:lnTo>
                    <a:pt x="0" y="0"/>
                  </a:lnTo>
                  <a:lnTo>
                    <a:pt x="0" y="2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5" name="Freeform 523"/>
            <p:cNvSpPr/>
            <p:nvPr/>
          </p:nvSpPr>
          <p:spPr bwMode="auto">
            <a:xfrm>
              <a:off x="4505941" y="1495164"/>
              <a:ext cx="344828" cy="37716"/>
            </a:xfrm>
            <a:custGeom>
              <a:avLst/>
              <a:gdLst>
                <a:gd name="T0" fmla="*/ 256 w 256"/>
                <a:gd name="T1" fmla="*/ 28 h 28"/>
                <a:gd name="T2" fmla="*/ 256 w 256"/>
                <a:gd name="T3" fmla="*/ 27 h 28"/>
                <a:gd name="T4" fmla="*/ 0 w 256"/>
                <a:gd name="T5" fmla="*/ 0 h 28"/>
                <a:gd name="T6" fmla="*/ 0 w 256"/>
                <a:gd name="T7" fmla="*/ 0 h 28"/>
                <a:gd name="T8" fmla="*/ 256 w 256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28">
                  <a:moveTo>
                    <a:pt x="256" y="28"/>
                  </a:moveTo>
                  <a:lnTo>
                    <a:pt x="256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6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6" name="Freeform 524"/>
            <p:cNvSpPr/>
            <p:nvPr/>
          </p:nvSpPr>
          <p:spPr bwMode="auto">
            <a:xfrm>
              <a:off x="4508634" y="1472266"/>
              <a:ext cx="343481" cy="39063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9 h 29"/>
                <a:gd name="T4" fmla="*/ 0 w 255"/>
                <a:gd name="T5" fmla="*/ 0 h 29"/>
                <a:gd name="T6" fmla="*/ 0 w 255"/>
                <a:gd name="T7" fmla="*/ 0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9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7" name="Freeform 525"/>
            <p:cNvSpPr/>
            <p:nvPr/>
          </p:nvSpPr>
          <p:spPr bwMode="auto">
            <a:xfrm>
              <a:off x="4511328" y="1450714"/>
              <a:ext cx="343481" cy="39063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9 h 29"/>
                <a:gd name="T4" fmla="*/ 0 w 255"/>
                <a:gd name="T5" fmla="*/ 0 h 29"/>
                <a:gd name="T6" fmla="*/ 0 w 255"/>
                <a:gd name="T7" fmla="*/ 2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9"/>
                  </a:lnTo>
                  <a:lnTo>
                    <a:pt x="0" y="0"/>
                  </a:lnTo>
                  <a:lnTo>
                    <a:pt x="0" y="2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8" name="Freeform 526"/>
            <p:cNvSpPr/>
            <p:nvPr/>
          </p:nvSpPr>
          <p:spPr bwMode="auto">
            <a:xfrm>
              <a:off x="4514022" y="1430509"/>
              <a:ext cx="343481" cy="39063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7 h 29"/>
                <a:gd name="T4" fmla="*/ 0 w 255"/>
                <a:gd name="T5" fmla="*/ 0 h 29"/>
                <a:gd name="T6" fmla="*/ 0 w 255"/>
                <a:gd name="T7" fmla="*/ 0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9" name="Freeform 527"/>
            <p:cNvSpPr/>
            <p:nvPr/>
          </p:nvSpPr>
          <p:spPr bwMode="auto">
            <a:xfrm>
              <a:off x="4516716" y="1408957"/>
              <a:ext cx="343481" cy="39063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7 h 29"/>
                <a:gd name="T4" fmla="*/ 0 w 255"/>
                <a:gd name="T5" fmla="*/ 0 h 29"/>
                <a:gd name="T6" fmla="*/ 0 w 255"/>
                <a:gd name="T7" fmla="*/ 0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0" name="Freeform 528"/>
            <p:cNvSpPr/>
            <p:nvPr/>
          </p:nvSpPr>
          <p:spPr bwMode="auto">
            <a:xfrm>
              <a:off x="4518064" y="1387405"/>
              <a:ext cx="344828" cy="37716"/>
            </a:xfrm>
            <a:custGeom>
              <a:avLst/>
              <a:gdLst>
                <a:gd name="T0" fmla="*/ 256 w 256"/>
                <a:gd name="T1" fmla="*/ 28 h 28"/>
                <a:gd name="T2" fmla="*/ 256 w 256"/>
                <a:gd name="T3" fmla="*/ 28 h 28"/>
                <a:gd name="T4" fmla="*/ 0 w 256"/>
                <a:gd name="T5" fmla="*/ 0 h 28"/>
                <a:gd name="T6" fmla="*/ 0 w 256"/>
                <a:gd name="T7" fmla="*/ 1 h 28"/>
                <a:gd name="T8" fmla="*/ 256 w 256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28">
                  <a:moveTo>
                    <a:pt x="256" y="28"/>
                  </a:moveTo>
                  <a:lnTo>
                    <a:pt x="256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6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1" name="Freeform 529"/>
            <p:cNvSpPr/>
            <p:nvPr/>
          </p:nvSpPr>
          <p:spPr bwMode="auto">
            <a:xfrm>
              <a:off x="4522104" y="1365853"/>
              <a:ext cx="343481" cy="39063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8 h 29"/>
                <a:gd name="T4" fmla="*/ 0 w 255"/>
                <a:gd name="T5" fmla="*/ 0 h 29"/>
                <a:gd name="T6" fmla="*/ 0 w 255"/>
                <a:gd name="T7" fmla="*/ 1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2" name="Freeform 530"/>
            <p:cNvSpPr/>
            <p:nvPr/>
          </p:nvSpPr>
          <p:spPr bwMode="auto">
            <a:xfrm>
              <a:off x="4523452" y="1345649"/>
              <a:ext cx="343481" cy="37716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7 h 28"/>
                <a:gd name="T4" fmla="*/ 0 w 255"/>
                <a:gd name="T5" fmla="*/ 0 h 28"/>
                <a:gd name="T6" fmla="*/ 0 w 255"/>
                <a:gd name="T7" fmla="*/ 0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3" name="Freeform 531"/>
            <p:cNvSpPr/>
            <p:nvPr/>
          </p:nvSpPr>
          <p:spPr bwMode="auto">
            <a:xfrm>
              <a:off x="4527492" y="1324097"/>
              <a:ext cx="277479" cy="30981"/>
            </a:xfrm>
            <a:custGeom>
              <a:avLst/>
              <a:gdLst>
                <a:gd name="T0" fmla="*/ 206 w 206"/>
                <a:gd name="T1" fmla="*/ 23 h 23"/>
                <a:gd name="T2" fmla="*/ 206 w 206"/>
                <a:gd name="T3" fmla="*/ 23 h 23"/>
                <a:gd name="T4" fmla="*/ 0 w 206"/>
                <a:gd name="T5" fmla="*/ 0 h 23"/>
                <a:gd name="T6" fmla="*/ 0 w 206"/>
                <a:gd name="T7" fmla="*/ 1 h 23"/>
                <a:gd name="T8" fmla="*/ 206 w 206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3">
                  <a:moveTo>
                    <a:pt x="206" y="23"/>
                  </a:moveTo>
                  <a:lnTo>
                    <a:pt x="206" y="23"/>
                  </a:lnTo>
                  <a:lnTo>
                    <a:pt x="0" y="0"/>
                  </a:lnTo>
                  <a:lnTo>
                    <a:pt x="0" y="1"/>
                  </a:lnTo>
                  <a:lnTo>
                    <a:pt x="206" y="23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4" name="Freeform 532"/>
            <p:cNvSpPr/>
            <p:nvPr/>
          </p:nvSpPr>
          <p:spPr bwMode="auto">
            <a:xfrm>
              <a:off x="3971188" y="1654108"/>
              <a:ext cx="52533" cy="140086"/>
            </a:xfrm>
            <a:custGeom>
              <a:avLst/>
              <a:gdLst>
                <a:gd name="T0" fmla="*/ 0 w 39"/>
                <a:gd name="T1" fmla="*/ 83 h 104"/>
                <a:gd name="T2" fmla="*/ 0 w 39"/>
                <a:gd name="T3" fmla="*/ 83 h 104"/>
                <a:gd name="T4" fmla="*/ 0 w 39"/>
                <a:gd name="T5" fmla="*/ 87 h 104"/>
                <a:gd name="T6" fmla="*/ 0 w 39"/>
                <a:gd name="T7" fmla="*/ 90 h 104"/>
                <a:gd name="T8" fmla="*/ 4 w 39"/>
                <a:gd name="T9" fmla="*/ 96 h 104"/>
                <a:gd name="T10" fmla="*/ 10 w 39"/>
                <a:gd name="T11" fmla="*/ 102 h 104"/>
                <a:gd name="T12" fmla="*/ 19 w 39"/>
                <a:gd name="T13" fmla="*/ 103 h 104"/>
                <a:gd name="T14" fmla="*/ 27 w 39"/>
                <a:gd name="T15" fmla="*/ 104 h 104"/>
                <a:gd name="T16" fmla="*/ 39 w 39"/>
                <a:gd name="T17" fmla="*/ 2 h 104"/>
                <a:gd name="T18" fmla="*/ 31 w 39"/>
                <a:gd name="T19" fmla="*/ 0 h 104"/>
                <a:gd name="T20" fmla="*/ 31 w 39"/>
                <a:gd name="T21" fmla="*/ 0 h 104"/>
                <a:gd name="T22" fmla="*/ 23 w 39"/>
                <a:gd name="T23" fmla="*/ 2 h 104"/>
                <a:gd name="T24" fmla="*/ 14 w 39"/>
                <a:gd name="T25" fmla="*/ 4 h 104"/>
                <a:gd name="T26" fmla="*/ 9 w 39"/>
                <a:gd name="T27" fmla="*/ 10 h 104"/>
                <a:gd name="T28" fmla="*/ 8 w 39"/>
                <a:gd name="T29" fmla="*/ 14 h 104"/>
                <a:gd name="T30" fmla="*/ 8 w 39"/>
                <a:gd name="T31" fmla="*/ 18 h 104"/>
                <a:gd name="T32" fmla="*/ 0 w 39"/>
                <a:gd name="T33" fmla="*/ 8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104">
                  <a:moveTo>
                    <a:pt x="0" y="83"/>
                  </a:moveTo>
                  <a:lnTo>
                    <a:pt x="0" y="83"/>
                  </a:lnTo>
                  <a:lnTo>
                    <a:pt x="0" y="87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0" y="102"/>
                  </a:lnTo>
                  <a:lnTo>
                    <a:pt x="19" y="103"/>
                  </a:lnTo>
                  <a:lnTo>
                    <a:pt x="27" y="104"/>
                  </a:lnTo>
                  <a:lnTo>
                    <a:pt x="39" y="2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23" y="2"/>
                  </a:lnTo>
                  <a:lnTo>
                    <a:pt x="14" y="4"/>
                  </a:lnTo>
                  <a:lnTo>
                    <a:pt x="9" y="10"/>
                  </a:lnTo>
                  <a:lnTo>
                    <a:pt x="8" y="14"/>
                  </a:lnTo>
                  <a:lnTo>
                    <a:pt x="8" y="18"/>
                  </a:lnTo>
                  <a:lnTo>
                    <a:pt x="0" y="83"/>
                  </a:lnTo>
                  <a:close/>
                </a:path>
              </a:pathLst>
            </a:custGeom>
            <a:solidFill>
              <a:srgbClr val="327A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5" name="Freeform 533"/>
            <p:cNvSpPr/>
            <p:nvPr/>
          </p:nvSpPr>
          <p:spPr bwMode="auto">
            <a:xfrm>
              <a:off x="3981964" y="1557125"/>
              <a:ext cx="52533" cy="138740"/>
            </a:xfrm>
            <a:custGeom>
              <a:avLst/>
              <a:gdLst>
                <a:gd name="T0" fmla="*/ 0 w 39"/>
                <a:gd name="T1" fmla="*/ 82 h 103"/>
                <a:gd name="T2" fmla="*/ 0 w 39"/>
                <a:gd name="T3" fmla="*/ 82 h 103"/>
                <a:gd name="T4" fmla="*/ 0 w 39"/>
                <a:gd name="T5" fmla="*/ 85 h 103"/>
                <a:gd name="T6" fmla="*/ 1 w 39"/>
                <a:gd name="T7" fmla="*/ 89 h 103"/>
                <a:gd name="T8" fmla="*/ 5 w 39"/>
                <a:gd name="T9" fmla="*/ 95 h 103"/>
                <a:gd name="T10" fmla="*/ 11 w 39"/>
                <a:gd name="T11" fmla="*/ 99 h 103"/>
                <a:gd name="T12" fmla="*/ 20 w 39"/>
                <a:gd name="T13" fmla="*/ 102 h 103"/>
                <a:gd name="T14" fmla="*/ 27 w 39"/>
                <a:gd name="T15" fmla="*/ 103 h 103"/>
                <a:gd name="T16" fmla="*/ 39 w 39"/>
                <a:gd name="T17" fmla="*/ 1 h 103"/>
                <a:gd name="T18" fmla="*/ 32 w 39"/>
                <a:gd name="T19" fmla="*/ 0 h 103"/>
                <a:gd name="T20" fmla="*/ 32 w 39"/>
                <a:gd name="T21" fmla="*/ 0 h 103"/>
                <a:gd name="T22" fmla="*/ 23 w 39"/>
                <a:gd name="T23" fmla="*/ 1 h 103"/>
                <a:gd name="T24" fmla="*/ 16 w 39"/>
                <a:gd name="T25" fmla="*/ 4 h 103"/>
                <a:gd name="T26" fmla="*/ 11 w 39"/>
                <a:gd name="T27" fmla="*/ 9 h 103"/>
                <a:gd name="T28" fmla="*/ 9 w 39"/>
                <a:gd name="T29" fmla="*/ 13 h 103"/>
                <a:gd name="T30" fmla="*/ 8 w 39"/>
                <a:gd name="T31" fmla="*/ 17 h 103"/>
                <a:gd name="T32" fmla="*/ 0 w 39"/>
                <a:gd name="T33" fmla="*/ 8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103">
                  <a:moveTo>
                    <a:pt x="0" y="82"/>
                  </a:moveTo>
                  <a:lnTo>
                    <a:pt x="0" y="82"/>
                  </a:lnTo>
                  <a:lnTo>
                    <a:pt x="0" y="85"/>
                  </a:lnTo>
                  <a:lnTo>
                    <a:pt x="1" y="89"/>
                  </a:lnTo>
                  <a:lnTo>
                    <a:pt x="5" y="95"/>
                  </a:lnTo>
                  <a:lnTo>
                    <a:pt x="11" y="99"/>
                  </a:lnTo>
                  <a:lnTo>
                    <a:pt x="20" y="102"/>
                  </a:lnTo>
                  <a:lnTo>
                    <a:pt x="27" y="103"/>
                  </a:lnTo>
                  <a:lnTo>
                    <a:pt x="39" y="1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3" y="1"/>
                  </a:lnTo>
                  <a:lnTo>
                    <a:pt x="16" y="4"/>
                  </a:lnTo>
                  <a:lnTo>
                    <a:pt x="11" y="9"/>
                  </a:lnTo>
                  <a:lnTo>
                    <a:pt x="9" y="13"/>
                  </a:lnTo>
                  <a:lnTo>
                    <a:pt x="8" y="17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rgbClr val="CF46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6" name="Freeform 534"/>
            <p:cNvSpPr/>
            <p:nvPr/>
          </p:nvSpPr>
          <p:spPr bwMode="auto">
            <a:xfrm>
              <a:off x="3994087" y="1458796"/>
              <a:ext cx="52533" cy="140086"/>
            </a:xfrm>
            <a:custGeom>
              <a:avLst/>
              <a:gdLst>
                <a:gd name="T0" fmla="*/ 0 w 39"/>
                <a:gd name="T1" fmla="*/ 82 h 104"/>
                <a:gd name="T2" fmla="*/ 0 w 39"/>
                <a:gd name="T3" fmla="*/ 82 h 104"/>
                <a:gd name="T4" fmla="*/ 0 w 39"/>
                <a:gd name="T5" fmla="*/ 86 h 104"/>
                <a:gd name="T6" fmla="*/ 0 w 39"/>
                <a:gd name="T7" fmla="*/ 89 h 104"/>
                <a:gd name="T8" fmla="*/ 4 w 39"/>
                <a:gd name="T9" fmla="*/ 95 h 104"/>
                <a:gd name="T10" fmla="*/ 11 w 39"/>
                <a:gd name="T11" fmla="*/ 101 h 104"/>
                <a:gd name="T12" fmla="*/ 19 w 39"/>
                <a:gd name="T13" fmla="*/ 102 h 104"/>
                <a:gd name="T14" fmla="*/ 27 w 39"/>
                <a:gd name="T15" fmla="*/ 104 h 104"/>
                <a:gd name="T16" fmla="*/ 39 w 39"/>
                <a:gd name="T17" fmla="*/ 1 h 104"/>
                <a:gd name="T18" fmla="*/ 31 w 39"/>
                <a:gd name="T19" fmla="*/ 0 h 104"/>
                <a:gd name="T20" fmla="*/ 31 w 39"/>
                <a:gd name="T21" fmla="*/ 0 h 104"/>
                <a:gd name="T22" fmla="*/ 23 w 39"/>
                <a:gd name="T23" fmla="*/ 1 h 104"/>
                <a:gd name="T24" fmla="*/ 15 w 39"/>
                <a:gd name="T25" fmla="*/ 4 h 104"/>
                <a:gd name="T26" fmla="*/ 10 w 39"/>
                <a:gd name="T27" fmla="*/ 9 h 104"/>
                <a:gd name="T28" fmla="*/ 8 w 39"/>
                <a:gd name="T29" fmla="*/ 13 h 104"/>
                <a:gd name="T30" fmla="*/ 8 w 39"/>
                <a:gd name="T31" fmla="*/ 17 h 104"/>
                <a:gd name="T32" fmla="*/ 0 w 39"/>
                <a:gd name="T33" fmla="*/ 82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104">
                  <a:moveTo>
                    <a:pt x="0" y="82"/>
                  </a:moveTo>
                  <a:lnTo>
                    <a:pt x="0" y="82"/>
                  </a:lnTo>
                  <a:lnTo>
                    <a:pt x="0" y="86"/>
                  </a:lnTo>
                  <a:lnTo>
                    <a:pt x="0" y="89"/>
                  </a:lnTo>
                  <a:lnTo>
                    <a:pt x="4" y="95"/>
                  </a:lnTo>
                  <a:lnTo>
                    <a:pt x="11" y="101"/>
                  </a:lnTo>
                  <a:lnTo>
                    <a:pt x="19" y="102"/>
                  </a:lnTo>
                  <a:lnTo>
                    <a:pt x="27" y="104"/>
                  </a:lnTo>
                  <a:lnTo>
                    <a:pt x="39" y="1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23" y="1"/>
                  </a:lnTo>
                  <a:lnTo>
                    <a:pt x="15" y="4"/>
                  </a:lnTo>
                  <a:lnTo>
                    <a:pt x="10" y="9"/>
                  </a:lnTo>
                  <a:lnTo>
                    <a:pt x="8" y="13"/>
                  </a:lnTo>
                  <a:lnTo>
                    <a:pt x="8" y="17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rgbClr val="EABE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7" name="Freeform 535"/>
            <p:cNvSpPr/>
            <p:nvPr/>
          </p:nvSpPr>
          <p:spPr bwMode="auto">
            <a:xfrm>
              <a:off x="4002168" y="1194787"/>
              <a:ext cx="491650" cy="645206"/>
            </a:xfrm>
            <a:custGeom>
              <a:avLst/>
              <a:gdLst>
                <a:gd name="T0" fmla="*/ 311 w 365"/>
                <a:gd name="T1" fmla="*/ 479 h 479"/>
                <a:gd name="T2" fmla="*/ 365 w 365"/>
                <a:gd name="T3" fmla="*/ 34 h 479"/>
                <a:gd name="T4" fmla="*/ 52 w 365"/>
                <a:gd name="T5" fmla="*/ 0 h 479"/>
                <a:gd name="T6" fmla="*/ 0 w 365"/>
                <a:gd name="T7" fmla="*/ 445 h 479"/>
                <a:gd name="T8" fmla="*/ 311 w 365"/>
                <a:gd name="T9" fmla="*/ 479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5" h="479">
                  <a:moveTo>
                    <a:pt x="311" y="479"/>
                  </a:moveTo>
                  <a:lnTo>
                    <a:pt x="365" y="34"/>
                  </a:lnTo>
                  <a:lnTo>
                    <a:pt x="52" y="0"/>
                  </a:lnTo>
                  <a:lnTo>
                    <a:pt x="0" y="445"/>
                  </a:lnTo>
                  <a:lnTo>
                    <a:pt x="311" y="479"/>
                  </a:lnTo>
                  <a:close/>
                </a:path>
              </a:pathLst>
            </a:custGeom>
            <a:solidFill>
              <a:srgbClr val="BBBC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8" name="Freeform 536"/>
            <p:cNvSpPr/>
            <p:nvPr/>
          </p:nvSpPr>
          <p:spPr bwMode="auto">
            <a:xfrm>
              <a:off x="4002168" y="1194787"/>
              <a:ext cx="491650" cy="645206"/>
            </a:xfrm>
            <a:custGeom>
              <a:avLst/>
              <a:gdLst>
                <a:gd name="T0" fmla="*/ 311 w 365"/>
                <a:gd name="T1" fmla="*/ 479 h 479"/>
                <a:gd name="T2" fmla="*/ 365 w 365"/>
                <a:gd name="T3" fmla="*/ 34 h 479"/>
                <a:gd name="T4" fmla="*/ 52 w 365"/>
                <a:gd name="T5" fmla="*/ 0 h 479"/>
                <a:gd name="T6" fmla="*/ 0 w 365"/>
                <a:gd name="T7" fmla="*/ 445 h 479"/>
                <a:gd name="T8" fmla="*/ 311 w 365"/>
                <a:gd name="T9" fmla="*/ 479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5" h="479">
                  <a:moveTo>
                    <a:pt x="311" y="479"/>
                  </a:moveTo>
                  <a:lnTo>
                    <a:pt x="365" y="34"/>
                  </a:lnTo>
                  <a:lnTo>
                    <a:pt x="52" y="0"/>
                  </a:lnTo>
                  <a:lnTo>
                    <a:pt x="0" y="445"/>
                  </a:lnTo>
                  <a:lnTo>
                    <a:pt x="311" y="47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9" name="Freeform 537"/>
            <p:cNvSpPr/>
            <p:nvPr/>
          </p:nvSpPr>
          <p:spPr bwMode="auto">
            <a:xfrm>
              <a:off x="4002168" y="1205563"/>
              <a:ext cx="491650" cy="634430"/>
            </a:xfrm>
            <a:custGeom>
              <a:avLst/>
              <a:gdLst>
                <a:gd name="T0" fmla="*/ 311 w 365"/>
                <a:gd name="T1" fmla="*/ 471 h 471"/>
                <a:gd name="T2" fmla="*/ 365 w 365"/>
                <a:gd name="T3" fmla="*/ 26 h 471"/>
                <a:gd name="T4" fmla="*/ 135 w 365"/>
                <a:gd name="T5" fmla="*/ 0 h 471"/>
                <a:gd name="T6" fmla="*/ 45 w 365"/>
                <a:gd name="T7" fmla="*/ 46 h 471"/>
                <a:gd name="T8" fmla="*/ 0 w 365"/>
                <a:gd name="T9" fmla="*/ 437 h 471"/>
                <a:gd name="T10" fmla="*/ 311 w 365"/>
                <a:gd name="T11" fmla="*/ 471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5" h="471">
                  <a:moveTo>
                    <a:pt x="311" y="471"/>
                  </a:moveTo>
                  <a:lnTo>
                    <a:pt x="365" y="26"/>
                  </a:lnTo>
                  <a:lnTo>
                    <a:pt x="135" y="0"/>
                  </a:lnTo>
                  <a:lnTo>
                    <a:pt x="45" y="46"/>
                  </a:lnTo>
                  <a:lnTo>
                    <a:pt x="0" y="437"/>
                  </a:lnTo>
                  <a:lnTo>
                    <a:pt x="311" y="47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0" name="Freeform 538"/>
            <p:cNvSpPr/>
            <p:nvPr/>
          </p:nvSpPr>
          <p:spPr bwMode="auto">
            <a:xfrm>
              <a:off x="4002168" y="1205563"/>
              <a:ext cx="491650" cy="634430"/>
            </a:xfrm>
            <a:custGeom>
              <a:avLst/>
              <a:gdLst>
                <a:gd name="T0" fmla="*/ 311 w 365"/>
                <a:gd name="T1" fmla="*/ 471 h 471"/>
                <a:gd name="T2" fmla="*/ 365 w 365"/>
                <a:gd name="T3" fmla="*/ 26 h 471"/>
                <a:gd name="T4" fmla="*/ 135 w 365"/>
                <a:gd name="T5" fmla="*/ 0 h 471"/>
                <a:gd name="T6" fmla="*/ 45 w 365"/>
                <a:gd name="T7" fmla="*/ 46 h 471"/>
                <a:gd name="T8" fmla="*/ 0 w 365"/>
                <a:gd name="T9" fmla="*/ 437 h 471"/>
                <a:gd name="T10" fmla="*/ 311 w 365"/>
                <a:gd name="T11" fmla="*/ 471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5" h="471">
                  <a:moveTo>
                    <a:pt x="311" y="471"/>
                  </a:moveTo>
                  <a:lnTo>
                    <a:pt x="365" y="26"/>
                  </a:lnTo>
                  <a:lnTo>
                    <a:pt x="135" y="0"/>
                  </a:lnTo>
                  <a:lnTo>
                    <a:pt x="45" y="46"/>
                  </a:lnTo>
                  <a:lnTo>
                    <a:pt x="0" y="437"/>
                  </a:lnTo>
                  <a:lnTo>
                    <a:pt x="311" y="47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1" name="Freeform 539"/>
            <p:cNvSpPr/>
            <p:nvPr/>
          </p:nvSpPr>
          <p:spPr bwMode="auto">
            <a:xfrm>
              <a:off x="4062783" y="1205563"/>
              <a:ext cx="121229" cy="78125"/>
            </a:xfrm>
            <a:custGeom>
              <a:avLst/>
              <a:gdLst>
                <a:gd name="T0" fmla="*/ 44 w 90"/>
                <a:gd name="T1" fmla="*/ 58 h 58"/>
                <a:gd name="T2" fmla="*/ 44 w 90"/>
                <a:gd name="T3" fmla="*/ 58 h 58"/>
                <a:gd name="T4" fmla="*/ 44 w 90"/>
                <a:gd name="T5" fmla="*/ 51 h 58"/>
                <a:gd name="T6" fmla="*/ 45 w 90"/>
                <a:gd name="T7" fmla="*/ 46 h 58"/>
                <a:gd name="T8" fmla="*/ 50 w 90"/>
                <a:gd name="T9" fmla="*/ 35 h 58"/>
                <a:gd name="T10" fmla="*/ 57 w 90"/>
                <a:gd name="T11" fmla="*/ 24 h 58"/>
                <a:gd name="T12" fmla="*/ 65 w 90"/>
                <a:gd name="T13" fmla="*/ 16 h 58"/>
                <a:gd name="T14" fmla="*/ 75 w 90"/>
                <a:gd name="T15" fmla="*/ 9 h 58"/>
                <a:gd name="T16" fmla="*/ 81 w 90"/>
                <a:gd name="T17" fmla="*/ 4 h 58"/>
                <a:gd name="T18" fmla="*/ 90 w 90"/>
                <a:gd name="T19" fmla="*/ 0 h 58"/>
                <a:gd name="T20" fmla="*/ 0 w 90"/>
                <a:gd name="T21" fmla="*/ 46 h 58"/>
                <a:gd name="T22" fmla="*/ 0 w 90"/>
                <a:gd name="T23" fmla="*/ 46 h 58"/>
                <a:gd name="T24" fmla="*/ 11 w 90"/>
                <a:gd name="T25" fmla="*/ 45 h 58"/>
                <a:gd name="T26" fmla="*/ 19 w 90"/>
                <a:gd name="T27" fmla="*/ 45 h 58"/>
                <a:gd name="T28" fmla="*/ 27 w 90"/>
                <a:gd name="T29" fmla="*/ 46 h 58"/>
                <a:gd name="T30" fmla="*/ 33 w 90"/>
                <a:gd name="T31" fmla="*/ 49 h 58"/>
                <a:gd name="T32" fmla="*/ 41 w 90"/>
                <a:gd name="T33" fmla="*/ 55 h 58"/>
                <a:gd name="T34" fmla="*/ 44 w 90"/>
                <a:gd name="T3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0" h="58">
                  <a:moveTo>
                    <a:pt x="44" y="58"/>
                  </a:moveTo>
                  <a:lnTo>
                    <a:pt x="44" y="58"/>
                  </a:lnTo>
                  <a:lnTo>
                    <a:pt x="44" y="51"/>
                  </a:lnTo>
                  <a:lnTo>
                    <a:pt x="45" y="46"/>
                  </a:lnTo>
                  <a:lnTo>
                    <a:pt x="50" y="35"/>
                  </a:lnTo>
                  <a:lnTo>
                    <a:pt x="57" y="24"/>
                  </a:lnTo>
                  <a:lnTo>
                    <a:pt x="65" y="16"/>
                  </a:lnTo>
                  <a:lnTo>
                    <a:pt x="75" y="9"/>
                  </a:lnTo>
                  <a:lnTo>
                    <a:pt x="81" y="4"/>
                  </a:lnTo>
                  <a:lnTo>
                    <a:pt x="90" y="0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11" y="45"/>
                  </a:lnTo>
                  <a:lnTo>
                    <a:pt x="19" y="45"/>
                  </a:lnTo>
                  <a:lnTo>
                    <a:pt x="27" y="46"/>
                  </a:lnTo>
                  <a:lnTo>
                    <a:pt x="33" y="49"/>
                  </a:lnTo>
                  <a:lnTo>
                    <a:pt x="41" y="55"/>
                  </a:lnTo>
                  <a:lnTo>
                    <a:pt x="44" y="58"/>
                  </a:lnTo>
                  <a:close/>
                </a:path>
              </a:pathLst>
            </a:custGeom>
            <a:solidFill>
              <a:srgbClr val="C7C9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2" name="Freeform 540"/>
            <p:cNvSpPr/>
            <p:nvPr/>
          </p:nvSpPr>
          <p:spPr bwMode="auto">
            <a:xfrm>
              <a:off x="4062783" y="1205563"/>
              <a:ext cx="121229" cy="78125"/>
            </a:xfrm>
            <a:custGeom>
              <a:avLst/>
              <a:gdLst>
                <a:gd name="T0" fmla="*/ 44 w 90"/>
                <a:gd name="T1" fmla="*/ 58 h 58"/>
                <a:gd name="T2" fmla="*/ 44 w 90"/>
                <a:gd name="T3" fmla="*/ 58 h 58"/>
                <a:gd name="T4" fmla="*/ 44 w 90"/>
                <a:gd name="T5" fmla="*/ 51 h 58"/>
                <a:gd name="T6" fmla="*/ 45 w 90"/>
                <a:gd name="T7" fmla="*/ 46 h 58"/>
                <a:gd name="T8" fmla="*/ 50 w 90"/>
                <a:gd name="T9" fmla="*/ 35 h 58"/>
                <a:gd name="T10" fmla="*/ 57 w 90"/>
                <a:gd name="T11" fmla="*/ 24 h 58"/>
                <a:gd name="T12" fmla="*/ 65 w 90"/>
                <a:gd name="T13" fmla="*/ 16 h 58"/>
                <a:gd name="T14" fmla="*/ 75 w 90"/>
                <a:gd name="T15" fmla="*/ 9 h 58"/>
                <a:gd name="T16" fmla="*/ 81 w 90"/>
                <a:gd name="T17" fmla="*/ 4 h 58"/>
                <a:gd name="T18" fmla="*/ 90 w 90"/>
                <a:gd name="T19" fmla="*/ 0 h 58"/>
                <a:gd name="T20" fmla="*/ 0 w 90"/>
                <a:gd name="T21" fmla="*/ 46 h 58"/>
                <a:gd name="T22" fmla="*/ 0 w 90"/>
                <a:gd name="T23" fmla="*/ 46 h 58"/>
                <a:gd name="T24" fmla="*/ 11 w 90"/>
                <a:gd name="T25" fmla="*/ 45 h 58"/>
                <a:gd name="T26" fmla="*/ 19 w 90"/>
                <a:gd name="T27" fmla="*/ 45 h 58"/>
                <a:gd name="T28" fmla="*/ 27 w 90"/>
                <a:gd name="T29" fmla="*/ 46 h 58"/>
                <a:gd name="T30" fmla="*/ 33 w 90"/>
                <a:gd name="T31" fmla="*/ 49 h 58"/>
                <a:gd name="T32" fmla="*/ 41 w 90"/>
                <a:gd name="T33" fmla="*/ 55 h 58"/>
                <a:gd name="T34" fmla="*/ 44 w 90"/>
                <a:gd name="T3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0" h="58">
                  <a:moveTo>
                    <a:pt x="44" y="58"/>
                  </a:moveTo>
                  <a:lnTo>
                    <a:pt x="44" y="58"/>
                  </a:lnTo>
                  <a:lnTo>
                    <a:pt x="44" y="51"/>
                  </a:lnTo>
                  <a:lnTo>
                    <a:pt x="45" y="46"/>
                  </a:lnTo>
                  <a:lnTo>
                    <a:pt x="50" y="35"/>
                  </a:lnTo>
                  <a:lnTo>
                    <a:pt x="57" y="24"/>
                  </a:lnTo>
                  <a:lnTo>
                    <a:pt x="65" y="16"/>
                  </a:lnTo>
                  <a:lnTo>
                    <a:pt x="75" y="9"/>
                  </a:lnTo>
                  <a:lnTo>
                    <a:pt x="81" y="4"/>
                  </a:lnTo>
                  <a:lnTo>
                    <a:pt x="90" y="0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11" y="45"/>
                  </a:lnTo>
                  <a:lnTo>
                    <a:pt x="19" y="45"/>
                  </a:lnTo>
                  <a:lnTo>
                    <a:pt x="27" y="46"/>
                  </a:lnTo>
                  <a:lnTo>
                    <a:pt x="33" y="49"/>
                  </a:lnTo>
                  <a:lnTo>
                    <a:pt x="41" y="55"/>
                  </a:lnTo>
                  <a:lnTo>
                    <a:pt x="44" y="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3" name="Freeform 541"/>
            <p:cNvSpPr/>
            <p:nvPr/>
          </p:nvSpPr>
          <p:spPr bwMode="auto">
            <a:xfrm>
              <a:off x="4454755" y="1314668"/>
              <a:ext cx="21552" cy="21552"/>
            </a:xfrm>
            <a:custGeom>
              <a:avLst/>
              <a:gdLst>
                <a:gd name="T0" fmla="*/ 6 w 16"/>
                <a:gd name="T1" fmla="*/ 16 h 16"/>
                <a:gd name="T2" fmla="*/ 6 w 16"/>
                <a:gd name="T3" fmla="*/ 16 h 16"/>
                <a:gd name="T4" fmla="*/ 11 w 16"/>
                <a:gd name="T5" fmla="*/ 16 h 16"/>
                <a:gd name="T6" fmla="*/ 13 w 16"/>
                <a:gd name="T7" fmla="*/ 15 h 16"/>
                <a:gd name="T8" fmla="*/ 15 w 16"/>
                <a:gd name="T9" fmla="*/ 12 h 16"/>
                <a:gd name="T10" fmla="*/ 16 w 16"/>
                <a:gd name="T11" fmla="*/ 9 h 16"/>
                <a:gd name="T12" fmla="*/ 16 w 16"/>
                <a:gd name="T13" fmla="*/ 9 h 16"/>
                <a:gd name="T14" fmla="*/ 16 w 16"/>
                <a:gd name="T15" fmla="*/ 5 h 16"/>
                <a:gd name="T16" fmla="*/ 15 w 16"/>
                <a:gd name="T17" fmla="*/ 3 h 16"/>
                <a:gd name="T18" fmla="*/ 12 w 16"/>
                <a:gd name="T19" fmla="*/ 1 h 16"/>
                <a:gd name="T20" fmla="*/ 9 w 16"/>
                <a:gd name="T21" fmla="*/ 0 h 16"/>
                <a:gd name="T22" fmla="*/ 9 w 16"/>
                <a:gd name="T23" fmla="*/ 0 h 16"/>
                <a:gd name="T24" fmla="*/ 5 w 16"/>
                <a:gd name="T25" fmla="*/ 0 h 16"/>
                <a:gd name="T26" fmla="*/ 2 w 16"/>
                <a:gd name="T27" fmla="*/ 1 h 16"/>
                <a:gd name="T28" fmla="*/ 1 w 16"/>
                <a:gd name="T29" fmla="*/ 4 h 16"/>
                <a:gd name="T30" fmla="*/ 0 w 16"/>
                <a:gd name="T31" fmla="*/ 7 h 16"/>
                <a:gd name="T32" fmla="*/ 0 w 16"/>
                <a:gd name="T33" fmla="*/ 7 h 16"/>
                <a:gd name="T34" fmla="*/ 0 w 16"/>
                <a:gd name="T35" fmla="*/ 11 h 16"/>
                <a:gd name="T36" fmla="*/ 1 w 16"/>
                <a:gd name="T37" fmla="*/ 13 h 16"/>
                <a:gd name="T38" fmla="*/ 4 w 16"/>
                <a:gd name="T39" fmla="*/ 15 h 16"/>
                <a:gd name="T40" fmla="*/ 6 w 16"/>
                <a:gd name="T41" fmla="*/ 16 h 16"/>
                <a:gd name="T42" fmla="*/ 6 w 16"/>
                <a:gd name="T4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6">
                  <a:moveTo>
                    <a:pt x="6" y="16"/>
                  </a:moveTo>
                  <a:lnTo>
                    <a:pt x="6" y="16"/>
                  </a:lnTo>
                  <a:lnTo>
                    <a:pt x="11" y="16"/>
                  </a:lnTo>
                  <a:lnTo>
                    <a:pt x="13" y="15"/>
                  </a:lnTo>
                  <a:lnTo>
                    <a:pt x="15" y="12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5"/>
                  </a:lnTo>
                  <a:lnTo>
                    <a:pt x="15" y="3"/>
                  </a:lnTo>
                  <a:lnTo>
                    <a:pt x="12" y="1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2" y="1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1" y="13"/>
                  </a:lnTo>
                  <a:lnTo>
                    <a:pt x="4" y="15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4" name="Freeform 542"/>
            <p:cNvSpPr/>
            <p:nvPr/>
          </p:nvSpPr>
          <p:spPr bwMode="auto">
            <a:xfrm>
              <a:off x="4456103" y="1314668"/>
              <a:ext cx="20205" cy="20205"/>
            </a:xfrm>
            <a:custGeom>
              <a:avLst/>
              <a:gdLst>
                <a:gd name="T0" fmla="*/ 5 w 15"/>
                <a:gd name="T1" fmla="*/ 1 h 15"/>
                <a:gd name="T2" fmla="*/ 5 w 15"/>
                <a:gd name="T3" fmla="*/ 1 h 15"/>
                <a:gd name="T4" fmla="*/ 10 w 15"/>
                <a:gd name="T5" fmla="*/ 3 h 15"/>
                <a:gd name="T6" fmla="*/ 11 w 15"/>
                <a:gd name="T7" fmla="*/ 5 h 15"/>
                <a:gd name="T8" fmla="*/ 14 w 15"/>
                <a:gd name="T9" fmla="*/ 8 h 15"/>
                <a:gd name="T10" fmla="*/ 14 w 15"/>
                <a:gd name="T11" fmla="*/ 11 h 15"/>
                <a:gd name="T12" fmla="*/ 14 w 15"/>
                <a:gd name="T13" fmla="*/ 11 h 15"/>
                <a:gd name="T14" fmla="*/ 12 w 15"/>
                <a:gd name="T15" fmla="*/ 15 h 15"/>
                <a:gd name="T16" fmla="*/ 12 w 15"/>
                <a:gd name="T17" fmla="*/ 15 h 15"/>
                <a:gd name="T18" fmla="*/ 14 w 15"/>
                <a:gd name="T19" fmla="*/ 12 h 15"/>
                <a:gd name="T20" fmla="*/ 15 w 15"/>
                <a:gd name="T21" fmla="*/ 9 h 15"/>
                <a:gd name="T22" fmla="*/ 15 w 15"/>
                <a:gd name="T23" fmla="*/ 9 h 15"/>
                <a:gd name="T24" fmla="*/ 15 w 15"/>
                <a:gd name="T25" fmla="*/ 5 h 15"/>
                <a:gd name="T26" fmla="*/ 14 w 15"/>
                <a:gd name="T27" fmla="*/ 3 h 15"/>
                <a:gd name="T28" fmla="*/ 11 w 15"/>
                <a:gd name="T29" fmla="*/ 1 h 15"/>
                <a:gd name="T30" fmla="*/ 8 w 15"/>
                <a:gd name="T31" fmla="*/ 0 h 15"/>
                <a:gd name="T32" fmla="*/ 8 w 15"/>
                <a:gd name="T33" fmla="*/ 0 h 15"/>
                <a:gd name="T34" fmla="*/ 3 w 15"/>
                <a:gd name="T35" fmla="*/ 0 h 15"/>
                <a:gd name="T36" fmla="*/ 0 w 15"/>
                <a:gd name="T37" fmla="*/ 4 h 15"/>
                <a:gd name="T38" fmla="*/ 0 w 15"/>
                <a:gd name="T39" fmla="*/ 4 h 15"/>
                <a:gd name="T40" fmla="*/ 3 w 15"/>
                <a:gd name="T41" fmla="*/ 3 h 15"/>
                <a:gd name="T42" fmla="*/ 5 w 15"/>
                <a:gd name="T43" fmla="*/ 1 h 15"/>
                <a:gd name="T44" fmla="*/ 5 w 15"/>
                <a:gd name="T4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5">
                  <a:moveTo>
                    <a:pt x="5" y="1"/>
                  </a:moveTo>
                  <a:lnTo>
                    <a:pt x="5" y="1"/>
                  </a:lnTo>
                  <a:lnTo>
                    <a:pt x="10" y="3"/>
                  </a:lnTo>
                  <a:lnTo>
                    <a:pt x="11" y="5"/>
                  </a:lnTo>
                  <a:lnTo>
                    <a:pt x="14" y="8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4" y="12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5" y="5"/>
                  </a:lnTo>
                  <a:lnTo>
                    <a:pt x="14" y="3"/>
                  </a:lnTo>
                  <a:lnTo>
                    <a:pt x="11" y="1"/>
                  </a:lnTo>
                  <a:lnTo>
                    <a:pt x="8" y="0"/>
                  </a:lnTo>
                  <a:lnTo>
                    <a:pt x="8" y="0"/>
                  </a:lnTo>
                  <a:lnTo>
                    <a:pt x="3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3" y="3"/>
                  </a:lnTo>
                  <a:lnTo>
                    <a:pt x="5" y="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5" name="Freeform 543"/>
            <p:cNvSpPr/>
            <p:nvPr/>
          </p:nvSpPr>
          <p:spPr bwMode="auto">
            <a:xfrm>
              <a:off x="4449367" y="1357771"/>
              <a:ext cx="21552" cy="24246"/>
            </a:xfrm>
            <a:custGeom>
              <a:avLst/>
              <a:gdLst>
                <a:gd name="T0" fmla="*/ 6 w 16"/>
                <a:gd name="T1" fmla="*/ 18 h 18"/>
                <a:gd name="T2" fmla="*/ 6 w 16"/>
                <a:gd name="T3" fmla="*/ 18 h 18"/>
                <a:gd name="T4" fmla="*/ 10 w 16"/>
                <a:gd name="T5" fmla="*/ 17 h 18"/>
                <a:gd name="T6" fmla="*/ 13 w 16"/>
                <a:gd name="T7" fmla="*/ 15 h 18"/>
                <a:gd name="T8" fmla="*/ 15 w 16"/>
                <a:gd name="T9" fmla="*/ 14 h 18"/>
                <a:gd name="T10" fmla="*/ 16 w 16"/>
                <a:gd name="T11" fmla="*/ 10 h 18"/>
                <a:gd name="T12" fmla="*/ 16 w 16"/>
                <a:gd name="T13" fmla="*/ 10 h 18"/>
                <a:gd name="T14" fmla="*/ 16 w 16"/>
                <a:gd name="T15" fmla="*/ 7 h 18"/>
                <a:gd name="T16" fmla="*/ 15 w 16"/>
                <a:gd name="T17" fmla="*/ 4 h 18"/>
                <a:gd name="T18" fmla="*/ 12 w 16"/>
                <a:gd name="T19" fmla="*/ 2 h 18"/>
                <a:gd name="T20" fmla="*/ 9 w 16"/>
                <a:gd name="T21" fmla="*/ 0 h 18"/>
                <a:gd name="T22" fmla="*/ 9 w 16"/>
                <a:gd name="T23" fmla="*/ 0 h 18"/>
                <a:gd name="T24" fmla="*/ 5 w 16"/>
                <a:gd name="T25" fmla="*/ 2 h 18"/>
                <a:gd name="T26" fmla="*/ 2 w 16"/>
                <a:gd name="T27" fmla="*/ 3 h 18"/>
                <a:gd name="T28" fmla="*/ 1 w 16"/>
                <a:gd name="T29" fmla="*/ 6 h 18"/>
                <a:gd name="T30" fmla="*/ 0 w 16"/>
                <a:gd name="T31" fmla="*/ 8 h 18"/>
                <a:gd name="T32" fmla="*/ 0 w 16"/>
                <a:gd name="T33" fmla="*/ 8 h 18"/>
                <a:gd name="T34" fmla="*/ 0 w 16"/>
                <a:gd name="T35" fmla="*/ 11 h 18"/>
                <a:gd name="T36" fmla="*/ 1 w 16"/>
                <a:gd name="T37" fmla="*/ 14 h 18"/>
                <a:gd name="T38" fmla="*/ 4 w 16"/>
                <a:gd name="T39" fmla="*/ 17 h 18"/>
                <a:gd name="T40" fmla="*/ 6 w 16"/>
                <a:gd name="T41" fmla="*/ 18 h 18"/>
                <a:gd name="T42" fmla="*/ 6 w 16"/>
                <a:gd name="T4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8">
                  <a:moveTo>
                    <a:pt x="6" y="18"/>
                  </a:moveTo>
                  <a:lnTo>
                    <a:pt x="6" y="18"/>
                  </a:lnTo>
                  <a:lnTo>
                    <a:pt x="10" y="17"/>
                  </a:lnTo>
                  <a:lnTo>
                    <a:pt x="13" y="15"/>
                  </a:lnTo>
                  <a:lnTo>
                    <a:pt x="15" y="14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7"/>
                  </a:lnTo>
                  <a:lnTo>
                    <a:pt x="15" y="4"/>
                  </a:lnTo>
                  <a:lnTo>
                    <a:pt x="12" y="2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2"/>
                  </a:lnTo>
                  <a:lnTo>
                    <a:pt x="2" y="3"/>
                  </a:lnTo>
                  <a:lnTo>
                    <a:pt x="1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4" y="17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6" name="Freeform 544"/>
            <p:cNvSpPr/>
            <p:nvPr/>
          </p:nvSpPr>
          <p:spPr bwMode="auto">
            <a:xfrm>
              <a:off x="4450715" y="1357771"/>
              <a:ext cx="20205" cy="20205"/>
            </a:xfrm>
            <a:custGeom>
              <a:avLst/>
              <a:gdLst>
                <a:gd name="T0" fmla="*/ 5 w 15"/>
                <a:gd name="T1" fmla="*/ 3 h 15"/>
                <a:gd name="T2" fmla="*/ 5 w 15"/>
                <a:gd name="T3" fmla="*/ 3 h 15"/>
                <a:gd name="T4" fmla="*/ 9 w 15"/>
                <a:gd name="T5" fmla="*/ 4 h 15"/>
                <a:gd name="T6" fmla="*/ 12 w 15"/>
                <a:gd name="T7" fmla="*/ 6 h 15"/>
                <a:gd name="T8" fmla="*/ 14 w 15"/>
                <a:gd name="T9" fmla="*/ 8 h 15"/>
                <a:gd name="T10" fmla="*/ 14 w 15"/>
                <a:gd name="T11" fmla="*/ 13 h 15"/>
                <a:gd name="T12" fmla="*/ 14 w 15"/>
                <a:gd name="T13" fmla="*/ 13 h 15"/>
                <a:gd name="T14" fmla="*/ 12 w 15"/>
                <a:gd name="T15" fmla="*/ 15 h 15"/>
                <a:gd name="T16" fmla="*/ 12 w 15"/>
                <a:gd name="T17" fmla="*/ 15 h 15"/>
                <a:gd name="T18" fmla="*/ 14 w 15"/>
                <a:gd name="T19" fmla="*/ 14 h 15"/>
                <a:gd name="T20" fmla="*/ 15 w 15"/>
                <a:gd name="T21" fmla="*/ 10 h 15"/>
                <a:gd name="T22" fmla="*/ 15 w 15"/>
                <a:gd name="T23" fmla="*/ 10 h 15"/>
                <a:gd name="T24" fmla="*/ 15 w 15"/>
                <a:gd name="T25" fmla="*/ 7 h 15"/>
                <a:gd name="T26" fmla="*/ 14 w 15"/>
                <a:gd name="T27" fmla="*/ 4 h 15"/>
                <a:gd name="T28" fmla="*/ 11 w 15"/>
                <a:gd name="T29" fmla="*/ 2 h 15"/>
                <a:gd name="T30" fmla="*/ 8 w 15"/>
                <a:gd name="T31" fmla="*/ 0 h 15"/>
                <a:gd name="T32" fmla="*/ 8 w 15"/>
                <a:gd name="T33" fmla="*/ 0 h 15"/>
                <a:gd name="T34" fmla="*/ 4 w 15"/>
                <a:gd name="T35" fmla="*/ 2 h 15"/>
                <a:gd name="T36" fmla="*/ 0 w 15"/>
                <a:gd name="T37" fmla="*/ 4 h 15"/>
                <a:gd name="T38" fmla="*/ 0 w 15"/>
                <a:gd name="T39" fmla="*/ 4 h 15"/>
                <a:gd name="T40" fmla="*/ 3 w 15"/>
                <a:gd name="T41" fmla="*/ 3 h 15"/>
                <a:gd name="T42" fmla="*/ 5 w 15"/>
                <a:gd name="T43" fmla="*/ 3 h 15"/>
                <a:gd name="T44" fmla="*/ 5 w 15"/>
                <a:gd name="T45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5">
                  <a:moveTo>
                    <a:pt x="5" y="3"/>
                  </a:moveTo>
                  <a:lnTo>
                    <a:pt x="5" y="3"/>
                  </a:lnTo>
                  <a:lnTo>
                    <a:pt x="9" y="4"/>
                  </a:lnTo>
                  <a:lnTo>
                    <a:pt x="12" y="6"/>
                  </a:lnTo>
                  <a:lnTo>
                    <a:pt x="14" y="8"/>
                  </a:lnTo>
                  <a:lnTo>
                    <a:pt x="14" y="13"/>
                  </a:lnTo>
                  <a:lnTo>
                    <a:pt x="14" y="13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4" y="14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5" y="7"/>
                  </a:lnTo>
                  <a:lnTo>
                    <a:pt x="14" y="4"/>
                  </a:lnTo>
                  <a:lnTo>
                    <a:pt x="11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3" y="3"/>
                  </a:lnTo>
                  <a:lnTo>
                    <a:pt x="5" y="3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7" name="Freeform 545"/>
            <p:cNvSpPr/>
            <p:nvPr/>
          </p:nvSpPr>
          <p:spPr bwMode="auto">
            <a:xfrm>
              <a:off x="4443979" y="1403569"/>
              <a:ext cx="21552" cy="21552"/>
            </a:xfrm>
            <a:custGeom>
              <a:avLst/>
              <a:gdLst>
                <a:gd name="T0" fmla="*/ 6 w 16"/>
                <a:gd name="T1" fmla="*/ 16 h 16"/>
                <a:gd name="T2" fmla="*/ 6 w 16"/>
                <a:gd name="T3" fmla="*/ 16 h 16"/>
                <a:gd name="T4" fmla="*/ 10 w 16"/>
                <a:gd name="T5" fmla="*/ 16 h 16"/>
                <a:gd name="T6" fmla="*/ 13 w 16"/>
                <a:gd name="T7" fmla="*/ 15 h 16"/>
                <a:gd name="T8" fmla="*/ 14 w 16"/>
                <a:gd name="T9" fmla="*/ 12 h 16"/>
                <a:gd name="T10" fmla="*/ 16 w 16"/>
                <a:gd name="T11" fmla="*/ 10 h 16"/>
                <a:gd name="T12" fmla="*/ 16 w 16"/>
                <a:gd name="T13" fmla="*/ 10 h 16"/>
                <a:gd name="T14" fmla="*/ 16 w 16"/>
                <a:gd name="T15" fmla="*/ 6 h 16"/>
                <a:gd name="T16" fmla="*/ 14 w 16"/>
                <a:gd name="T17" fmla="*/ 3 h 16"/>
                <a:gd name="T18" fmla="*/ 12 w 16"/>
                <a:gd name="T19" fmla="*/ 1 h 16"/>
                <a:gd name="T20" fmla="*/ 9 w 16"/>
                <a:gd name="T21" fmla="*/ 0 h 16"/>
                <a:gd name="T22" fmla="*/ 9 w 16"/>
                <a:gd name="T23" fmla="*/ 0 h 16"/>
                <a:gd name="T24" fmla="*/ 5 w 16"/>
                <a:gd name="T25" fmla="*/ 0 h 16"/>
                <a:gd name="T26" fmla="*/ 2 w 16"/>
                <a:gd name="T27" fmla="*/ 1 h 16"/>
                <a:gd name="T28" fmla="*/ 1 w 16"/>
                <a:gd name="T29" fmla="*/ 4 h 16"/>
                <a:gd name="T30" fmla="*/ 0 w 16"/>
                <a:gd name="T31" fmla="*/ 8 h 16"/>
                <a:gd name="T32" fmla="*/ 0 w 16"/>
                <a:gd name="T33" fmla="*/ 8 h 16"/>
                <a:gd name="T34" fmla="*/ 0 w 16"/>
                <a:gd name="T35" fmla="*/ 11 h 16"/>
                <a:gd name="T36" fmla="*/ 1 w 16"/>
                <a:gd name="T37" fmla="*/ 14 h 16"/>
                <a:gd name="T38" fmla="*/ 4 w 16"/>
                <a:gd name="T39" fmla="*/ 16 h 16"/>
                <a:gd name="T40" fmla="*/ 6 w 16"/>
                <a:gd name="T41" fmla="*/ 16 h 16"/>
                <a:gd name="T42" fmla="*/ 6 w 16"/>
                <a:gd name="T4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6">
                  <a:moveTo>
                    <a:pt x="6" y="16"/>
                  </a:moveTo>
                  <a:lnTo>
                    <a:pt x="6" y="16"/>
                  </a:lnTo>
                  <a:lnTo>
                    <a:pt x="10" y="16"/>
                  </a:lnTo>
                  <a:lnTo>
                    <a:pt x="13" y="15"/>
                  </a:lnTo>
                  <a:lnTo>
                    <a:pt x="14" y="12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6"/>
                  </a:lnTo>
                  <a:lnTo>
                    <a:pt x="14" y="3"/>
                  </a:lnTo>
                  <a:lnTo>
                    <a:pt x="12" y="1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2" y="1"/>
                  </a:lnTo>
                  <a:lnTo>
                    <a:pt x="1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4" y="16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8" name="Freeform 546"/>
            <p:cNvSpPr/>
            <p:nvPr/>
          </p:nvSpPr>
          <p:spPr bwMode="auto">
            <a:xfrm>
              <a:off x="4445327" y="1403569"/>
              <a:ext cx="20205" cy="20205"/>
            </a:xfrm>
            <a:custGeom>
              <a:avLst/>
              <a:gdLst>
                <a:gd name="T0" fmla="*/ 7 w 15"/>
                <a:gd name="T1" fmla="*/ 1 h 15"/>
                <a:gd name="T2" fmla="*/ 7 w 15"/>
                <a:gd name="T3" fmla="*/ 1 h 15"/>
                <a:gd name="T4" fmla="*/ 9 w 15"/>
                <a:gd name="T5" fmla="*/ 3 h 15"/>
                <a:gd name="T6" fmla="*/ 12 w 15"/>
                <a:gd name="T7" fmla="*/ 6 h 15"/>
                <a:gd name="T8" fmla="*/ 13 w 15"/>
                <a:gd name="T9" fmla="*/ 8 h 15"/>
                <a:gd name="T10" fmla="*/ 13 w 15"/>
                <a:gd name="T11" fmla="*/ 11 h 15"/>
                <a:gd name="T12" fmla="*/ 13 w 15"/>
                <a:gd name="T13" fmla="*/ 11 h 15"/>
                <a:gd name="T14" fmla="*/ 12 w 15"/>
                <a:gd name="T15" fmla="*/ 15 h 15"/>
                <a:gd name="T16" fmla="*/ 12 w 15"/>
                <a:gd name="T17" fmla="*/ 15 h 15"/>
                <a:gd name="T18" fmla="*/ 13 w 15"/>
                <a:gd name="T19" fmla="*/ 12 h 15"/>
                <a:gd name="T20" fmla="*/ 15 w 15"/>
                <a:gd name="T21" fmla="*/ 10 h 15"/>
                <a:gd name="T22" fmla="*/ 15 w 15"/>
                <a:gd name="T23" fmla="*/ 10 h 15"/>
                <a:gd name="T24" fmla="*/ 15 w 15"/>
                <a:gd name="T25" fmla="*/ 6 h 15"/>
                <a:gd name="T26" fmla="*/ 13 w 15"/>
                <a:gd name="T27" fmla="*/ 3 h 15"/>
                <a:gd name="T28" fmla="*/ 11 w 15"/>
                <a:gd name="T29" fmla="*/ 1 h 15"/>
                <a:gd name="T30" fmla="*/ 8 w 15"/>
                <a:gd name="T31" fmla="*/ 0 h 15"/>
                <a:gd name="T32" fmla="*/ 8 w 15"/>
                <a:gd name="T33" fmla="*/ 0 h 15"/>
                <a:gd name="T34" fmla="*/ 4 w 15"/>
                <a:gd name="T35" fmla="*/ 1 h 15"/>
                <a:gd name="T36" fmla="*/ 0 w 15"/>
                <a:gd name="T37" fmla="*/ 4 h 15"/>
                <a:gd name="T38" fmla="*/ 0 w 15"/>
                <a:gd name="T39" fmla="*/ 4 h 15"/>
                <a:gd name="T40" fmla="*/ 3 w 15"/>
                <a:gd name="T41" fmla="*/ 3 h 15"/>
                <a:gd name="T42" fmla="*/ 7 w 15"/>
                <a:gd name="T43" fmla="*/ 1 h 15"/>
                <a:gd name="T44" fmla="*/ 7 w 15"/>
                <a:gd name="T4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5">
                  <a:moveTo>
                    <a:pt x="7" y="1"/>
                  </a:moveTo>
                  <a:lnTo>
                    <a:pt x="7" y="1"/>
                  </a:lnTo>
                  <a:lnTo>
                    <a:pt x="9" y="3"/>
                  </a:lnTo>
                  <a:lnTo>
                    <a:pt x="12" y="6"/>
                  </a:lnTo>
                  <a:lnTo>
                    <a:pt x="13" y="8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3" y="12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5" y="6"/>
                  </a:lnTo>
                  <a:lnTo>
                    <a:pt x="13" y="3"/>
                  </a:lnTo>
                  <a:lnTo>
                    <a:pt x="11" y="1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3" y="3"/>
                  </a:lnTo>
                  <a:lnTo>
                    <a:pt x="7" y="1"/>
                  </a:lnTo>
                  <a:lnTo>
                    <a:pt x="7" y="1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9" name="Freeform 547"/>
            <p:cNvSpPr/>
            <p:nvPr/>
          </p:nvSpPr>
          <p:spPr bwMode="auto">
            <a:xfrm>
              <a:off x="4438591" y="1449366"/>
              <a:ext cx="21552" cy="21552"/>
            </a:xfrm>
            <a:custGeom>
              <a:avLst/>
              <a:gdLst>
                <a:gd name="T0" fmla="*/ 6 w 16"/>
                <a:gd name="T1" fmla="*/ 16 h 16"/>
                <a:gd name="T2" fmla="*/ 6 w 16"/>
                <a:gd name="T3" fmla="*/ 16 h 16"/>
                <a:gd name="T4" fmla="*/ 10 w 16"/>
                <a:gd name="T5" fmla="*/ 16 h 16"/>
                <a:gd name="T6" fmla="*/ 13 w 16"/>
                <a:gd name="T7" fmla="*/ 15 h 16"/>
                <a:gd name="T8" fmla="*/ 14 w 16"/>
                <a:gd name="T9" fmla="*/ 12 h 16"/>
                <a:gd name="T10" fmla="*/ 16 w 16"/>
                <a:gd name="T11" fmla="*/ 8 h 16"/>
                <a:gd name="T12" fmla="*/ 16 w 16"/>
                <a:gd name="T13" fmla="*/ 8 h 16"/>
                <a:gd name="T14" fmla="*/ 16 w 16"/>
                <a:gd name="T15" fmla="*/ 5 h 16"/>
                <a:gd name="T16" fmla="*/ 14 w 16"/>
                <a:gd name="T17" fmla="*/ 3 h 16"/>
                <a:gd name="T18" fmla="*/ 12 w 16"/>
                <a:gd name="T19" fmla="*/ 0 h 16"/>
                <a:gd name="T20" fmla="*/ 9 w 16"/>
                <a:gd name="T21" fmla="*/ 0 h 16"/>
                <a:gd name="T22" fmla="*/ 9 w 16"/>
                <a:gd name="T23" fmla="*/ 0 h 16"/>
                <a:gd name="T24" fmla="*/ 5 w 16"/>
                <a:gd name="T25" fmla="*/ 0 h 16"/>
                <a:gd name="T26" fmla="*/ 2 w 16"/>
                <a:gd name="T27" fmla="*/ 1 h 16"/>
                <a:gd name="T28" fmla="*/ 1 w 16"/>
                <a:gd name="T29" fmla="*/ 4 h 16"/>
                <a:gd name="T30" fmla="*/ 0 w 16"/>
                <a:gd name="T31" fmla="*/ 7 h 16"/>
                <a:gd name="T32" fmla="*/ 0 w 16"/>
                <a:gd name="T33" fmla="*/ 7 h 16"/>
                <a:gd name="T34" fmla="*/ 0 w 16"/>
                <a:gd name="T35" fmla="*/ 11 h 16"/>
                <a:gd name="T36" fmla="*/ 1 w 16"/>
                <a:gd name="T37" fmla="*/ 13 h 16"/>
                <a:gd name="T38" fmla="*/ 4 w 16"/>
                <a:gd name="T39" fmla="*/ 15 h 16"/>
                <a:gd name="T40" fmla="*/ 6 w 16"/>
                <a:gd name="T41" fmla="*/ 16 h 16"/>
                <a:gd name="T42" fmla="*/ 6 w 16"/>
                <a:gd name="T4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6">
                  <a:moveTo>
                    <a:pt x="6" y="16"/>
                  </a:moveTo>
                  <a:lnTo>
                    <a:pt x="6" y="16"/>
                  </a:lnTo>
                  <a:lnTo>
                    <a:pt x="10" y="16"/>
                  </a:lnTo>
                  <a:lnTo>
                    <a:pt x="13" y="15"/>
                  </a:lnTo>
                  <a:lnTo>
                    <a:pt x="14" y="12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5"/>
                  </a:lnTo>
                  <a:lnTo>
                    <a:pt x="14" y="3"/>
                  </a:lnTo>
                  <a:lnTo>
                    <a:pt x="12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2" y="1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1" y="13"/>
                  </a:lnTo>
                  <a:lnTo>
                    <a:pt x="4" y="15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0" name="Freeform 548"/>
            <p:cNvSpPr/>
            <p:nvPr/>
          </p:nvSpPr>
          <p:spPr bwMode="auto">
            <a:xfrm>
              <a:off x="4439939" y="1449366"/>
              <a:ext cx="20205" cy="20205"/>
            </a:xfrm>
            <a:custGeom>
              <a:avLst/>
              <a:gdLst>
                <a:gd name="T0" fmla="*/ 7 w 15"/>
                <a:gd name="T1" fmla="*/ 1 h 15"/>
                <a:gd name="T2" fmla="*/ 7 w 15"/>
                <a:gd name="T3" fmla="*/ 1 h 15"/>
                <a:gd name="T4" fmla="*/ 9 w 15"/>
                <a:gd name="T5" fmla="*/ 3 h 15"/>
                <a:gd name="T6" fmla="*/ 12 w 15"/>
                <a:gd name="T7" fmla="*/ 4 h 15"/>
                <a:gd name="T8" fmla="*/ 13 w 15"/>
                <a:gd name="T9" fmla="*/ 7 h 15"/>
                <a:gd name="T10" fmla="*/ 13 w 15"/>
                <a:gd name="T11" fmla="*/ 11 h 15"/>
                <a:gd name="T12" fmla="*/ 13 w 15"/>
                <a:gd name="T13" fmla="*/ 11 h 15"/>
                <a:gd name="T14" fmla="*/ 12 w 15"/>
                <a:gd name="T15" fmla="*/ 15 h 15"/>
                <a:gd name="T16" fmla="*/ 12 w 15"/>
                <a:gd name="T17" fmla="*/ 15 h 15"/>
                <a:gd name="T18" fmla="*/ 13 w 15"/>
                <a:gd name="T19" fmla="*/ 12 h 15"/>
                <a:gd name="T20" fmla="*/ 15 w 15"/>
                <a:gd name="T21" fmla="*/ 8 h 15"/>
                <a:gd name="T22" fmla="*/ 15 w 15"/>
                <a:gd name="T23" fmla="*/ 8 h 15"/>
                <a:gd name="T24" fmla="*/ 15 w 15"/>
                <a:gd name="T25" fmla="*/ 5 h 15"/>
                <a:gd name="T26" fmla="*/ 13 w 15"/>
                <a:gd name="T27" fmla="*/ 3 h 15"/>
                <a:gd name="T28" fmla="*/ 11 w 15"/>
                <a:gd name="T29" fmla="*/ 0 h 15"/>
                <a:gd name="T30" fmla="*/ 8 w 15"/>
                <a:gd name="T31" fmla="*/ 0 h 15"/>
                <a:gd name="T32" fmla="*/ 8 w 15"/>
                <a:gd name="T33" fmla="*/ 0 h 15"/>
                <a:gd name="T34" fmla="*/ 4 w 15"/>
                <a:gd name="T35" fmla="*/ 0 h 15"/>
                <a:gd name="T36" fmla="*/ 0 w 15"/>
                <a:gd name="T37" fmla="*/ 3 h 15"/>
                <a:gd name="T38" fmla="*/ 0 w 15"/>
                <a:gd name="T39" fmla="*/ 3 h 15"/>
                <a:gd name="T40" fmla="*/ 3 w 15"/>
                <a:gd name="T41" fmla="*/ 1 h 15"/>
                <a:gd name="T42" fmla="*/ 7 w 15"/>
                <a:gd name="T43" fmla="*/ 1 h 15"/>
                <a:gd name="T44" fmla="*/ 7 w 15"/>
                <a:gd name="T4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5">
                  <a:moveTo>
                    <a:pt x="7" y="1"/>
                  </a:moveTo>
                  <a:lnTo>
                    <a:pt x="7" y="1"/>
                  </a:lnTo>
                  <a:lnTo>
                    <a:pt x="9" y="3"/>
                  </a:lnTo>
                  <a:lnTo>
                    <a:pt x="12" y="4"/>
                  </a:lnTo>
                  <a:lnTo>
                    <a:pt x="13" y="7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3" y="12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5" y="5"/>
                  </a:lnTo>
                  <a:lnTo>
                    <a:pt x="13" y="3"/>
                  </a:lnTo>
                  <a:lnTo>
                    <a:pt x="11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3" y="1"/>
                  </a:lnTo>
                  <a:lnTo>
                    <a:pt x="7" y="1"/>
                  </a:lnTo>
                  <a:lnTo>
                    <a:pt x="7" y="1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1" name="Freeform 549"/>
            <p:cNvSpPr/>
            <p:nvPr/>
          </p:nvSpPr>
          <p:spPr bwMode="auto">
            <a:xfrm>
              <a:off x="4433203" y="1492470"/>
              <a:ext cx="21552" cy="24246"/>
            </a:xfrm>
            <a:custGeom>
              <a:avLst/>
              <a:gdLst>
                <a:gd name="T0" fmla="*/ 6 w 16"/>
                <a:gd name="T1" fmla="*/ 18 h 18"/>
                <a:gd name="T2" fmla="*/ 6 w 16"/>
                <a:gd name="T3" fmla="*/ 18 h 18"/>
                <a:gd name="T4" fmla="*/ 10 w 16"/>
                <a:gd name="T5" fmla="*/ 16 h 18"/>
                <a:gd name="T6" fmla="*/ 13 w 16"/>
                <a:gd name="T7" fmla="*/ 15 h 18"/>
                <a:gd name="T8" fmla="*/ 14 w 16"/>
                <a:gd name="T9" fmla="*/ 12 h 18"/>
                <a:gd name="T10" fmla="*/ 16 w 16"/>
                <a:gd name="T11" fmla="*/ 10 h 18"/>
                <a:gd name="T12" fmla="*/ 16 w 16"/>
                <a:gd name="T13" fmla="*/ 10 h 18"/>
                <a:gd name="T14" fmla="*/ 16 w 16"/>
                <a:gd name="T15" fmla="*/ 7 h 18"/>
                <a:gd name="T16" fmla="*/ 14 w 16"/>
                <a:gd name="T17" fmla="*/ 4 h 18"/>
                <a:gd name="T18" fmla="*/ 12 w 16"/>
                <a:gd name="T19" fmla="*/ 2 h 18"/>
                <a:gd name="T20" fmla="*/ 9 w 16"/>
                <a:gd name="T21" fmla="*/ 0 h 18"/>
                <a:gd name="T22" fmla="*/ 9 w 16"/>
                <a:gd name="T23" fmla="*/ 0 h 18"/>
                <a:gd name="T24" fmla="*/ 6 w 16"/>
                <a:gd name="T25" fmla="*/ 0 h 18"/>
                <a:gd name="T26" fmla="*/ 2 w 16"/>
                <a:gd name="T27" fmla="*/ 3 h 18"/>
                <a:gd name="T28" fmla="*/ 1 w 16"/>
                <a:gd name="T29" fmla="*/ 4 h 18"/>
                <a:gd name="T30" fmla="*/ 0 w 16"/>
                <a:gd name="T31" fmla="*/ 8 h 18"/>
                <a:gd name="T32" fmla="*/ 0 w 16"/>
                <a:gd name="T33" fmla="*/ 8 h 18"/>
                <a:gd name="T34" fmla="*/ 0 w 16"/>
                <a:gd name="T35" fmla="*/ 11 h 18"/>
                <a:gd name="T36" fmla="*/ 1 w 16"/>
                <a:gd name="T37" fmla="*/ 14 h 18"/>
                <a:gd name="T38" fmla="*/ 4 w 16"/>
                <a:gd name="T39" fmla="*/ 16 h 18"/>
                <a:gd name="T40" fmla="*/ 6 w 16"/>
                <a:gd name="T41" fmla="*/ 18 h 18"/>
                <a:gd name="T42" fmla="*/ 6 w 16"/>
                <a:gd name="T4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8">
                  <a:moveTo>
                    <a:pt x="6" y="18"/>
                  </a:moveTo>
                  <a:lnTo>
                    <a:pt x="6" y="18"/>
                  </a:lnTo>
                  <a:lnTo>
                    <a:pt x="10" y="16"/>
                  </a:lnTo>
                  <a:lnTo>
                    <a:pt x="13" y="15"/>
                  </a:lnTo>
                  <a:lnTo>
                    <a:pt x="14" y="12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7"/>
                  </a:lnTo>
                  <a:lnTo>
                    <a:pt x="14" y="4"/>
                  </a:lnTo>
                  <a:lnTo>
                    <a:pt x="12" y="2"/>
                  </a:lnTo>
                  <a:lnTo>
                    <a:pt x="9" y="0"/>
                  </a:lnTo>
                  <a:lnTo>
                    <a:pt x="9" y="0"/>
                  </a:lnTo>
                  <a:lnTo>
                    <a:pt x="6" y="0"/>
                  </a:lnTo>
                  <a:lnTo>
                    <a:pt x="2" y="3"/>
                  </a:lnTo>
                  <a:lnTo>
                    <a:pt x="1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4" y="16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2" name="Freeform 550"/>
            <p:cNvSpPr/>
            <p:nvPr/>
          </p:nvSpPr>
          <p:spPr bwMode="auto">
            <a:xfrm>
              <a:off x="4434551" y="1492470"/>
              <a:ext cx="20205" cy="20205"/>
            </a:xfrm>
            <a:custGeom>
              <a:avLst/>
              <a:gdLst>
                <a:gd name="T0" fmla="*/ 7 w 15"/>
                <a:gd name="T1" fmla="*/ 3 h 15"/>
                <a:gd name="T2" fmla="*/ 7 w 15"/>
                <a:gd name="T3" fmla="*/ 3 h 15"/>
                <a:gd name="T4" fmla="*/ 9 w 15"/>
                <a:gd name="T5" fmla="*/ 3 h 15"/>
                <a:gd name="T6" fmla="*/ 12 w 15"/>
                <a:gd name="T7" fmla="*/ 6 h 15"/>
                <a:gd name="T8" fmla="*/ 13 w 15"/>
                <a:gd name="T9" fmla="*/ 8 h 15"/>
                <a:gd name="T10" fmla="*/ 13 w 15"/>
                <a:gd name="T11" fmla="*/ 11 h 15"/>
                <a:gd name="T12" fmla="*/ 13 w 15"/>
                <a:gd name="T13" fmla="*/ 11 h 15"/>
                <a:gd name="T14" fmla="*/ 12 w 15"/>
                <a:gd name="T15" fmla="*/ 15 h 15"/>
                <a:gd name="T16" fmla="*/ 12 w 15"/>
                <a:gd name="T17" fmla="*/ 15 h 15"/>
                <a:gd name="T18" fmla="*/ 13 w 15"/>
                <a:gd name="T19" fmla="*/ 12 h 15"/>
                <a:gd name="T20" fmla="*/ 15 w 15"/>
                <a:gd name="T21" fmla="*/ 10 h 15"/>
                <a:gd name="T22" fmla="*/ 15 w 15"/>
                <a:gd name="T23" fmla="*/ 10 h 15"/>
                <a:gd name="T24" fmla="*/ 15 w 15"/>
                <a:gd name="T25" fmla="*/ 7 h 15"/>
                <a:gd name="T26" fmla="*/ 13 w 15"/>
                <a:gd name="T27" fmla="*/ 4 h 15"/>
                <a:gd name="T28" fmla="*/ 11 w 15"/>
                <a:gd name="T29" fmla="*/ 2 h 15"/>
                <a:gd name="T30" fmla="*/ 8 w 15"/>
                <a:gd name="T31" fmla="*/ 0 h 15"/>
                <a:gd name="T32" fmla="*/ 8 w 15"/>
                <a:gd name="T33" fmla="*/ 0 h 15"/>
                <a:gd name="T34" fmla="*/ 4 w 15"/>
                <a:gd name="T35" fmla="*/ 2 h 15"/>
                <a:gd name="T36" fmla="*/ 0 w 15"/>
                <a:gd name="T37" fmla="*/ 4 h 15"/>
                <a:gd name="T38" fmla="*/ 0 w 15"/>
                <a:gd name="T39" fmla="*/ 4 h 15"/>
                <a:gd name="T40" fmla="*/ 3 w 15"/>
                <a:gd name="T41" fmla="*/ 3 h 15"/>
                <a:gd name="T42" fmla="*/ 7 w 15"/>
                <a:gd name="T43" fmla="*/ 3 h 15"/>
                <a:gd name="T44" fmla="*/ 7 w 15"/>
                <a:gd name="T45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5">
                  <a:moveTo>
                    <a:pt x="7" y="3"/>
                  </a:moveTo>
                  <a:lnTo>
                    <a:pt x="7" y="3"/>
                  </a:lnTo>
                  <a:lnTo>
                    <a:pt x="9" y="3"/>
                  </a:lnTo>
                  <a:lnTo>
                    <a:pt x="12" y="6"/>
                  </a:lnTo>
                  <a:lnTo>
                    <a:pt x="13" y="8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3" y="12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5" y="7"/>
                  </a:lnTo>
                  <a:lnTo>
                    <a:pt x="13" y="4"/>
                  </a:lnTo>
                  <a:lnTo>
                    <a:pt x="11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3" y="3"/>
                  </a:lnTo>
                  <a:lnTo>
                    <a:pt x="7" y="3"/>
                  </a:lnTo>
                  <a:lnTo>
                    <a:pt x="7" y="3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3" name="Freeform 551"/>
            <p:cNvSpPr/>
            <p:nvPr/>
          </p:nvSpPr>
          <p:spPr bwMode="auto">
            <a:xfrm>
              <a:off x="4426469" y="1538267"/>
              <a:ext cx="22899" cy="21552"/>
            </a:xfrm>
            <a:custGeom>
              <a:avLst/>
              <a:gdLst>
                <a:gd name="T0" fmla="*/ 7 w 17"/>
                <a:gd name="T1" fmla="*/ 16 h 16"/>
                <a:gd name="T2" fmla="*/ 7 w 17"/>
                <a:gd name="T3" fmla="*/ 16 h 16"/>
                <a:gd name="T4" fmla="*/ 11 w 17"/>
                <a:gd name="T5" fmla="*/ 16 h 16"/>
                <a:gd name="T6" fmla="*/ 14 w 17"/>
                <a:gd name="T7" fmla="*/ 15 h 16"/>
                <a:gd name="T8" fmla="*/ 15 w 17"/>
                <a:gd name="T9" fmla="*/ 12 h 16"/>
                <a:gd name="T10" fmla="*/ 17 w 17"/>
                <a:gd name="T11" fmla="*/ 9 h 16"/>
                <a:gd name="T12" fmla="*/ 17 w 17"/>
                <a:gd name="T13" fmla="*/ 9 h 16"/>
                <a:gd name="T14" fmla="*/ 17 w 17"/>
                <a:gd name="T15" fmla="*/ 5 h 16"/>
                <a:gd name="T16" fmla="*/ 15 w 17"/>
                <a:gd name="T17" fmla="*/ 3 h 16"/>
                <a:gd name="T18" fmla="*/ 13 w 17"/>
                <a:gd name="T19" fmla="*/ 1 h 16"/>
                <a:gd name="T20" fmla="*/ 10 w 17"/>
                <a:gd name="T21" fmla="*/ 0 h 16"/>
                <a:gd name="T22" fmla="*/ 10 w 17"/>
                <a:gd name="T23" fmla="*/ 0 h 16"/>
                <a:gd name="T24" fmla="*/ 7 w 17"/>
                <a:gd name="T25" fmla="*/ 0 h 16"/>
                <a:gd name="T26" fmla="*/ 5 w 17"/>
                <a:gd name="T27" fmla="*/ 1 h 16"/>
                <a:gd name="T28" fmla="*/ 2 w 17"/>
                <a:gd name="T29" fmla="*/ 4 h 16"/>
                <a:gd name="T30" fmla="*/ 0 w 17"/>
                <a:gd name="T31" fmla="*/ 7 h 16"/>
                <a:gd name="T32" fmla="*/ 0 w 17"/>
                <a:gd name="T33" fmla="*/ 7 h 16"/>
                <a:gd name="T34" fmla="*/ 0 w 17"/>
                <a:gd name="T35" fmla="*/ 11 h 16"/>
                <a:gd name="T36" fmla="*/ 2 w 17"/>
                <a:gd name="T37" fmla="*/ 14 h 16"/>
                <a:gd name="T38" fmla="*/ 5 w 17"/>
                <a:gd name="T39" fmla="*/ 15 h 16"/>
                <a:gd name="T40" fmla="*/ 7 w 17"/>
                <a:gd name="T41" fmla="*/ 16 h 16"/>
                <a:gd name="T42" fmla="*/ 7 w 17"/>
                <a:gd name="T4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" h="16">
                  <a:moveTo>
                    <a:pt x="7" y="16"/>
                  </a:moveTo>
                  <a:lnTo>
                    <a:pt x="7" y="16"/>
                  </a:lnTo>
                  <a:lnTo>
                    <a:pt x="11" y="16"/>
                  </a:lnTo>
                  <a:lnTo>
                    <a:pt x="14" y="15"/>
                  </a:lnTo>
                  <a:lnTo>
                    <a:pt x="15" y="12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5"/>
                  </a:lnTo>
                  <a:lnTo>
                    <a:pt x="15" y="3"/>
                  </a:lnTo>
                  <a:lnTo>
                    <a:pt x="13" y="1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7" y="0"/>
                  </a:lnTo>
                  <a:lnTo>
                    <a:pt x="5" y="1"/>
                  </a:lnTo>
                  <a:lnTo>
                    <a:pt x="2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2" y="14"/>
                  </a:lnTo>
                  <a:lnTo>
                    <a:pt x="5" y="15"/>
                  </a:lnTo>
                  <a:lnTo>
                    <a:pt x="7" y="16"/>
                  </a:lnTo>
                  <a:lnTo>
                    <a:pt x="7" y="16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4" name="Freeform 552"/>
            <p:cNvSpPr/>
            <p:nvPr/>
          </p:nvSpPr>
          <p:spPr bwMode="auto">
            <a:xfrm>
              <a:off x="4429163" y="1538267"/>
              <a:ext cx="20205" cy="20205"/>
            </a:xfrm>
            <a:custGeom>
              <a:avLst/>
              <a:gdLst>
                <a:gd name="T0" fmla="*/ 7 w 15"/>
                <a:gd name="T1" fmla="*/ 1 h 15"/>
                <a:gd name="T2" fmla="*/ 7 w 15"/>
                <a:gd name="T3" fmla="*/ 1 h 15"/>
                <a:gd name="T4" fmla="*/ 9 w 15"/>
                <a:gd name="T5" fmla="*/ 3 h 15"/>
                <a:gd name="T6" fmla="*/ 12 w 15"/>
                <a:gd name="T7" fmla="*/ 5 h 15"/>
                <a:gd name="T8" fmla="*/ 13 w 15"/>
                <a:gd name="T9" fmla="*/ 8 h 15"/>
                <a:gd name="T10" fmla="*/ 13 w 15"/>
                <a:gd name="T11" fmla="*/ 11 h 15"/>
                <a:gd name="T12" fmla="*/ 13 w 15"/>
                <a:gd name="T13" fmla="*/ 11 h 15"/>
                <a:gd name="T14" fmla="*/ 12 w 15"/>
                <a:gd name="T15" fmla="*/ 15 h 15"/>
                <a:gd name="T16" fmla="*/ 12 w 15"/>
                <a:gd name="T17" fmla="*/ 15 h 15"/>
                <a:gd name="T18" fmla="*/ 13 w 15"/>
                <a:gd name="T19" fmla="*/ 12 h 15"/>
                <a:gd name="T20" fmla="*/ 15 w 15"/>
                <a:gd name="T21" fmla="*/ 9 h 15"/>
                <a:gd name="T22" fmla="*/ 15 w 15"/>
                <a:gd name="T23" fmla="*/ 9 h 15"/>
                <a:gd name="T24" fmla="*/ 15 w 15"/>
                <a:gd name="T25" fmla="*/ 5 h 15"/>
                <a:gd name="T26" fmla="*/ 13 w 15"/>
                <a:gd name="T27" fmla="*/ 3 h 15"/>
                <a:gd name="T28" fmla="*/ 11 w 15"/>
                <a:gd name="T29" fmla="*/ 1 h 15"/>
                <a:gd name="T30" fmla="*/ 8 w 15"/>
                <a:gd name="T31" fmla="*/ 0 h 15"/>
                <a:gd name="T32" fmla="*/ 8 w 15"/>
                <a:gd name="T33" fmla="*/ 0 h 15"/>
                <a:gd name="T34" fmla="*/ 4 w 15"/>
                <a:gd name="T35" fmla="*/ 0 h 15"/>
                <a:gd name="T36" fmla="*/ 0 w 15"/>
                <a:gd name="T37" fmla="*/ 4 h 15"/>
                <a:gd name="T38" fmla="*/ 0 w 15"/>
                <a:gd name="T39" fmla="*/ 4 h 15"/>
                <a:gd name="T40" fmla="*/ 3 w 15"/>
                <a:gd name="T41" fmla="*/ 1 h 15"/>
                <a:gd name="T42" fmla="*/ 7 w 15"/>
                <a:gd name="T43" fmla="*/ 1 h 15"/>
                <a:gd name="T44" fmla="*/ 7 w 15"/>
                <a:gd name="T4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5">
                  <a:moveTo>
                    <a:pt x="7" y="1"/>
                  </a:moveTo>
                  <a:lnTo>
                    <a:pt x="7" y="1"/>
                  </a:lnTo>
                  <a:lnTo>
                    <a:pt x="9" y="3"/>
                  </a:lnTo>
                  <a:lnTo>
                    <a:pt x="12" y="5"/>
                  </a:lnTo>
                  <a:lnTo>
                    <a:pt x="13" y="8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3" y="12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5" y="5"/>
                  </a:lnTo>
                  <a:lnTo>
                    <a:pt x="13" y="3"/>
                  </a:lnTo>
                  <a:lnTo>
                    <a:pt x="11" y="1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3" y="1"/>
                  </a:lnTo>
                  <a:lnTo>
                    <a:pt x="7" y="1"/>
                  </a:lnTo>
                  <a:lnTo>
                    <a:pt x="7" y="1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5" name="Freeform 553"/>
            <p:cNvSpPr/>
            <p:nvPr/>
          </p:nvSpPr>
          <p:spPr bwMode="auto">
            <a:xfrm>
              <a:off x="4421081" y="1581371"/>
              <a:ext cx="22899" cy="24246"/>
            </a:xfrm>
            <a:custGeom>
              <a:avLst/>
              <a:gdLst>
                <a:gd name="T0" fmla="*/ 9 w 17"/>
                <a:gd name="T1" fmla="*/ 18 h 18"/>
                <a:gd name="T2" fmla="*/ 9 w 17"/>
                <a:gd name="T3" fmla="*/ 18 h 18"/>
                <a:gd name="T4" fmla="*/ 11 w 17"/>
                <a:gd name="T5" fmla="*/ 17 h 18"/>
                <a:gd name="T6" fmla="*/ 14 w 17"/>
                <a:gd name="T7" fmla="*/ 15 h 18"/>
                <a:gd name="T8" fmla="*/ 17 w 17"/>
                <a:gd name="T9" fmla="*/ 14 h 18"/>
                <a:gd name="T10" fmla="*/ 17 w 17"/>
                <a:gd name="T11" fmla="*/ 10 h 18"/>
                <a:gd name="T12" fmla="*/ 17 w 17"/>
                <a:gd name="T13" fmla="*/ 10 h 18"/>
                <a:gd name="T14" fmla="*/ 17 w 17"/>
                <a:gd name="T15" fmla="*/ 7 h 18"/>
                <a:gd name="T16" fmla="*/ 15 w 17"/>
                <a:gd name="T17" fmla="*/ 4 h 18"/>
                <a:gd name="T18" fmla="*/ 13 w 17"/>
                <a:gd name="T19" fmla="*/ 2 h 18"/>
                <a:gd name="T20" fmla="*/ 10 w 17"/>
                <a:gd name="T21" fmla="*/ 0 h 18"/>
                <a:gd name="T22" fmla="*/ 10 w 17"/>
                <a:gd name="T23" fmla="*/ 0 h 18"/>
                <a:gd name="T24" fmla="*/ 7 w 17"/>
                <a:gd name="T25" fmla="*/ 2 h 18"/>
                <a:gd name="T26" fmla="*/ 4 w 17"/>
                <a:gd name="T27" fmla="*/ 3 h 18"/>
                <a:gd name="T28" fmla="*/ 2 w 17"/>
                <a:gd name="T29" fmla="*/ 6 h 18"/>
                <a:gd name="T30" fmla="*/ 0 w 17"/>
                <a:gd name="T31" fmla="*/ 9 h 18"/>
                <a:gd name="T32" fmla="*/ 0 w 17"/>
                <a:gd name="T33" fmla="*/ 9 h 18"/>
                <a:gd name="T34" fmla="*/ 0 w 17"/>
                <a:gd name="T35" fmla="*/ 11 h 18"/>
                <a:gd name="T36" fmla="*/ 3 w 17"/>
                <a:gd name="T37" fmla="*/ 14 h 18"/>
                <a:gd name="T38" fmla="*/ 4 w 17"/>
                <a:gd name="T39" fmla="*/ 17 h 18"/>
                <a:gd name="T40" fmla="*/ 9 w 17"/>
                <a:gd name="T41" fmla="*/ 18 h 18"/>
                <a:gd name="T42" fmla="*/ 9 w 17"/>
                <a:gd name="T4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" h="18">
                  <a:moveTo>
                    <a:pt x="9" y="18"/>
                  </a:moveTo>
                  <a:lnTo>
                    <a:pt x="9" y="18"/>
                  </a:lnTo>
                  <a:lnTo>
                    <a:pt x="11" y="17"/>
                  </a:lnTo>
                  <a:lnTo>
                    <a:pt x="14" y="15"/>
                  </a:lnTo>
                  <a:lnTo>
                    <a:pt x="17" y="14"/>
                  </a:lnTo>
                  <a:lnTo>
                    <a:pt x="17" y="10"/>
                  </a:lnTo>
                  <a:lnTo>
                    <a:pt x="17" y="10"/>
                  </a:lnTo>
                  <a:lnTo>
                    <a:pt x="17" y="7"/>
                  </a:lnTo>
                  <a:lnTo>
                    <a:pt x="15" y="4"/>
                  </a:lnTo>
                  <a:lnTo>
                    <a:pt x="13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6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1"/>
                  </a:lnTo>
                  <a:lnTo>
                    <a:pt x="3" y="14"/>
                  </a:lnTo>
                  <a:lnTo>
                    <a:pt x="4" y="17"/>
                  </a:lnTo>
                  <a:lnTo>
                    <a:pt x="9" y="18"/>
                  </a:lnTo>
                  <a:lnTo>
                    <a:pt x="9" y="18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6" name="Freeform 554"/>
            <p:cNvSpPr/>
            <p:nvPr/>
          </p:nvSpPr>
          <p:spPr bwMode="auto">
            <a:xfrm>
              <a:off x="4423775" y="1581371"/>
              <a:ext cx="20205" cy="20205"/>
            </a:xfrm>
            <a:custGeom>
              <a:avLst/>
              <a:gdLst>
                <a:gd name="T0" fmla="*/ 7 w 15"/>
                <a:gd name="T1" fmla="*/ 3 h 15"/>
                <a:gd name="T2" fmla="*/ 7 w 15"/>
                <a:gd name="T3" fmla="*/ 3 h 15"/>
                <a:gd name="T4" fmla="*/ 9 w 15"/>
                <a:gd name="T5" fmla="*/ 4 h 15"/>
                <a:gd name="T6" fmla="*/ 12 w 15"/>
                <a:gd name="T7" fmla="*/ 6 h 15"/>
                <a:gd name="T8" fmla="*/ 13 w 15"/>
                <a:gd name="T9" fmla="*/ 9 h 15"/>
                <a:gd name="T10" fmla="*/ 13 w 15"/>
                <a:gd name="T11" fmla="*/ 13 h 15"/>
                <a:gd name="T12" fmla="*/ 13 w 15"/>
                <a:gd name="T13" fmla="*/ 13 h 15"/>
                <a:gd name="T14" fmla="*/ 12 w 15"/>
                <a:gd name="T15" fmla="*/ 15 h 15"/>
                <a:gd name="T16" fmla="*/ 12 w 15"/>
                <a:gd name="T17" fmla="*/ 15 h 15"/>
                <a:gd name="T18" fmla="*/ 13 w 15"/>
                <a:gd name="T19" fmla="*/ 14 h 15"/>
                <a:gd name="T20" fmla="*/ 15 w 15"/>
                <a:gd name="T21" fmla="*/ 10 h 15"/>
                <a:gd name="T22" fmla="*/ 15 w 15"/>
                <a:gd name="T23" fmla="*/ 10 h 15"/>
                <a:gd name="T24" fmla="*/ 15 w 15"/>
                <a:gd name="T25" fmla="*/ 7 h 15"/>
                <a:gd name="T26" fmla="*/ 13 w 15"/>
                <a:gd name="T27" fmla="*/ 4 h 15"/>
                <a:gd name="T28" fmla="*/ 11 w 15"/>
                <a:gd name="T29" fmla="*/ 2 h 15"/>
                <a:gd name="T30" fmla="*/ 8 w 15"/>
                <a:gd name="T31" fmla="*/ 0 h 15"/>
                <a:gd name="T32" fmla="*/ 8 w 15"/>
                <a:gd name="T33" fmla="*/ 0 h 15"/>
                <a:gd name="T34" fmla="*/ 4 w 15"/>
                <a:gd name="T35" fmla="*/ 2 h 15"/>
                <a:gd name="T36" fmla="*/ 0 w 15"/>
                <a:gd name="T37" fmla="*/ 4 h 15"/>
                <a:gd name="T38" fmla="*/ 0 w 15"/>
                <a:gd name="T39" fmla="*/ 4 h 15"/>
                <a:gd name="T40" fmla="*/ 2 w 15"/>
                <a:gd name="T41" fmla="*/ 3 h 15"/>
                <a:gd name="T42" fmla="*/ 7 w 15"/>
                <a:gd name="T43" fmla="*/ 3 h 15"/>
                <a:gd name="T44" fmla="*/ 7 w 15"/>
                <a:gd name="T45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5">
                  <a:moveTo>
                    <a:pt x="7" y="3"/>
                  </a:moveTo>
                  <a:lnTo>
                    <a:pt x="7" y="3"/>
                  </a:lnTo>
                  <a:lnTo>
                    <a:pt x="9" y="4"/>
                  </a:lnTo>
                  <a:lnTo>
                    <a:pt x="12" y="6"/>
                  </a:lnTo>
                  <a:lnTo>
                    <a:pt x="13" y="9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3" y="14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5" y="7"/>
                  </a:lnTo>
                  <a:lnTo>
                    <a:pt x="13" y="4"/>
                  </a:lnTo>
                  <a:lnTo>
                    <a:pt x="11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3"/>
                  </a:lnTo>
                  <a:lnTo>
                    <a:pt x="7" y="3"/>
                  </a:lnTo>
                  <a:lnTo>
                    <a:pt x="7" y="3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7" name="Freeform 555"/>
            <p:cNvSpPr/>
            <p:nvPr/>
          </p:nvSpPr>
          <p:spPr bwMode="auto">
            <a:xfrm>
              <a:off x="4415693" y="1627168"/>
              <a:ext cx="22899" cy="21552"/>
            </a:xfrm>
            <a:custGeom>
              <a:avLst/>
              <a:gdLst>
                <a:gd name="T0" fmla="*/ 8 w 17"/>
                <a:gd name="T1" fmla="*/ 16 h 16"/>
                <a:gd name="T2" fmla="*/ 8 w 17"/>
                <a:gd name="T3" fmla="*/ 16 h 16"/>
                <a:gd name="T4" fmla="*/ 11 w 17"/>
                <a:gd name="T5" fmla="*/ 16 h 16"/>
                <a:gd name="T6" fmla="*/ 14 w 17"/>
                <a:gd name="T7" fmla="*/ 15 h 16"/>
                <a:gd name="T8" fmla="*/ 17 w 17"/>
                <a:gd name="T9" fmla="*/ 12 h 16"/>
                <a:gd name="T10" fmla="*/ 17 w 17"/>
                <a:gd name="T11" fmla="*/ 10 h 16"/>
                <a:gd name="T12" fmla="*/ 17 w 17"/>
                <a:gd name="T13" fmla="*/ 10 h 16"/>
                <a:gd name="T14" fmla="*/ 17 w 17"/>
                <a:gd name="T15" fmla="*/ 6 h 16"/>
                <a:gd name="T16" fmla="*/ 15 w 17"/>
                <a:gd name="T17" fmla="*/ 3 h 16"/>
                <a:gd name="T18" fmla="*/ 13 w 17"/>
                <a:gd name="T19" fmla="*/ 2 h 16"/>
                <a:gd name="T20" fmla="*/ 10 w 17"/>
                <a:gd name="T21" fmla="*/ 0 h 16"/>
                <a:gd name="T22" fmla="*/ 10 w 17"/>
                <a:gd name="T23" fmla="*/ 0 h 16"/>
                <a:gd name="T24" fmla="*/ 7 w 17"/>
                <a:gd name="T25" fmla="*/ 0 h 16"/>
                <a:gd name="T26" fmla="*/ 4 w 17"/>
                <a:gd name="T27" fmla="*/ 2 h 16"/>
                <a:gd name="T28" fmla="*/ 2 w 17"/>
                <a:gd name="T29" fmla="*/ 4 h 16"/>
                <a:gd name="T30" fmla="*/ 0 w 17"/>
                <a:gd name="T31" fmla="*/ 8 h 16"/>
                <a:gd name="T32" fmla="*/ 0 w 17"/>
                <a:gd name="T33" fmla="*/ 8 h 16"/>
                <a:gd name="T34" fmla="*/ 0 w 17"/>
                <a:gd name="T35" fmla="*/ 11 h 16"/>
                <a:gd name="T36" fmla="*/ 3 w 17"/>
                <a:gd name="T37" fmla="*/ 14 h 16"/>
                <a:gd name="T38" fmla="*/ 4 w 17"/>
                <a:gd name="T39" fmla="*/ 16 h 16"/>
                <a:gd name="T40" fmla="*/ 8 w 17"/>
                <a:gd name="T41" fmla="*/ 16 h 16"/>
                <a:gd name="T42" fmla="*/ 8 w 17"/>
                <a:gd name="T4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" h="16">
                  <a:moveTo>
                    <a:pt x="8" y="16"/>
                  </a:moveTo>
                  <a:lnTo>
                    <a:pt x="8" y="16"/>
                  </a:lnTo>
                  <a:lnTo>
                    <a:pt x="11" y="16"/>
                  </a:lnTo>
                  <a:lnTo>
                    <a:pt x="14" y="15"/>
                  </a:lnTo>
                  <a:lnTo>
                    <a:pt x="17" y="12"/>
                  </a:lnTo>
                  <a:lnTo>
                    <a:pt x="17" y="10"/>
                  </a:lnTo>
                  <a:lnTo>
                    <a:pt x="17" y="10"/>
                  </a:lnTo>
                  <a:lnTo>
                    <a:pt x="17" y="6"/>
                  </a:lnTo>
                  <a:lnTo>
                    <a:pt x="15" y="3"/>
                  </a:lnTo>
                  <a:lnTo>
                    <a:pt x="13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7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3" y="14"/>
                  </a:lnTo>
                  <a:lnTo>
                    <a:pt x="4" y="16"/>
                  </a:lnTo>
                  <a:lnTo>
                    <a:pt x="8" y="16"/>
                  </a:lnTo>
                  <a:lnTo>
                    <a:pt x="8" y="16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8" name="Freeform 556"/>
            <p:cNvSpPr/>
            <p:nvPr/>
          </p:nvSpPr>
          <p:spPr bwMode="auto">
            <a:xfrm>
              <a:off x="4418387" y="1627168"/>
              <a:ext cx="20205" cy="20205"/>
            </a:xfrm>
            <a:custGeom>
              <a:avLst/>
              <a:gdLst>
                <a:gd name="T0" fmla="*/ 6 w 15"/>
                <a:gd name="T1" fmla="*/ 2 h 15"/>
                <a:gd name="T2" fmla="*/ 6 w 15"/>
                <a:gd name="T3" fmla="*/ 2 h 15"/>
                <a:gd name="T4" fmla="*/ 9 w 15"/>
                <a:gd name="T5" fmla="*/ 3 h 15"/>
                <a:gd name="T6" fmla="*/ 12 w 15"/>
                <a:gd name="T7" fmla="*/ 6 h 15"/>
                <a:gd name="T8" fmla="*/ 13 w 15"/>
                <a:gd name="T9" fmla="*/ 8 h 15"/>
                <a:gd name="T10" fmla="*/ 13 w 15"/>
                <a:gd name="T11" fmla="*/ 11 h 15"/>
                <a:gd name="T12" fmla="*/ 13 w 15"/>
                <a:gd name="T13" fmla="*/ 11 h 15"/>
                <a:gd name="T14" fmla="*/ 12 w 15"/>
                <a:gd name="T15" fmla="*/ 15 h 15"/>
                <a:gd name="T16" fmla="*/ 12 w 15"/>
                <a:gd name="T17" fmla="*/ 15 h 15"/>
                <a:gd name="T18" fmla="*/ 15 w 15"/>
                <a:gd name="T19" fmla="*/ 12 h 15"/>
                <a:gd name="T20" fmla="*/ 15 w 15"/>
                <a:gd name="T21" fmla="*/ 10 h 15"/>
                <a:gd name="T22" fmla="*/ 15 w 15"/>
                <a:gd name="T23" fmla="*/ 10 h 15"/>
                <a:gd name="T24" fmla="*/ 15 w 15"/>
                <a:gd name="T25" fmla="*/ 6 h 15"/>
                <a:gd name="T26" fmla="*/ 13 w 15"/>
                <a:gd name="T27" fmla="*/ 3 h 15"/>
                <a:gd name="T28" fmla="*/ 11 w 15"/>
                <a:gd name="T29" fmla="*/ 2 h 15"/>
                <a:gd name="T30" fmla="*/ 8 w 15"/>
                <a:gd name="T31" fmla="*/ 0 h 15"/>
                <a:gd name="T32" fmla="*/ 8 w 15"/>
                <a:gd name="T33" fmla="*/ 0 h 15"/>
                <a:gd name="T34" fmla="*/ 4 w 15"/>
                <a:gd name="T35" fmla="*/ 2 h 15"/>
                <a:gd name="T36" fmla="*/ 0 w 15"/>
                <a:gd name="T37" fmla="*/ 4 h 15"/>
                <a:gd name="T38" fmla="*/ 0 w 15"/>
                <a:gd name="T39" fmla="*/ 4 h 15"/>
                <a:gd name="T40" fmla="*/ 2 w 15"/>
                <a:gd name="T41" fmla="*/ 3 h 15"/>
                <a:gd name="T42" fmla="*/ 6 w 15"/>
                <a:gd name="T43" fmla="*/ 2 h 15"/>
                <a:gd name="T44" fmla="*/ 6 w 15"/>
                <a:gd name="T45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5">
                  <a:moveTo>
                    <a:pt x="6" y="2"/>
                  </a:moveTo>
                  <a:lnTo>
                    <a:pt x="6" y="2"/>
                  </a:lnTo>
                  <a:lnTo>
                    <a:pt x="9" y="3"/>
                  </a:lnTo>
                  <a:lnTo>
                    <a:pt x="12" y="6"/>
                  </a:lnTo>
                  <a:lnTo>
                    <a:pt x="13" y="8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5" y="12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5" y="6"/>
                  </a:lnTo>
                  <a:lnTo>
                    <a:pt x="13" y="3"/>
                  </a:lnTo>
                  <a:lnTo>
                    <a:pt x="11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3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9" name="Freeform 557"/>
            <p:cNvSpPr/>
            <p:nvPr/>
          </p:nvSpPr>
          <p:spPr bwMode="auto">
            <a:xfrm>
              <a:off x="4410305" y="1672966"/>
              <a:ext cx="22899" cy="21552"/>
            </a:xfrm>
            <a:custGeom>
              <a:avLst/>
              <a:gdLst>
                <a:gd name="T0" fmla="*/ 8 w 17"/>
                <a:gd name="T1" fmla="*/ 16 h 16"/>
                <a:gd name="T2" fmla="*/ 8 w 17"/>
                <a:gd name="T3" fmla="*/ 16 h 16"/>
                <a:gd name="T4" fmla="*/ 11 w 17"/>
                <a:gd name="T5" fmla="*/ 16 h 16"/>
                <a:gd name="T6" fmla="*/ 14 w 17"/>
                <a:gd name="T7" fmla="*/ 15 h 16"/>
                <a:gd name="T8" fmla="*/ 17 w 17"/>
                <a:gd name="T9" fmla="*/ 12 h 16"/>
                <a:gd name="T10" fmla="*/ 17 w 17"/>
                <a:gd name="T11" fmla="*/ 8 h 16"/>
                <a:gd name="T12" fmla="*/ 17 w 17"/>
                <a:gd name="T13" fmla="*/ 8 h 16"/>
                <a:gd name="T14" fmla="*/ 17 w 17"/>
                <a:gd name="T15" fmla="*/ 5 h 16"/>
                <a:gd name="T16" fmla="*/ 15 w 17"/>
                <a:gd name="T17" fmla="*/ 3 h 16"/>
                <a:gd name="T18" fmla="*/ 12 w 17"/>
                <a:gd name="T19" fmla="*/ 0 h 16"/>
                <a:gd name="T20" fmla="*/ 10 w 17"/>
                <a:gd name="T21" fmla="*/ 0 h 16"/>
                <a:gd name="T22" fmla="*/ 10 w 17"/>
                <a:gd name="T23" fmla="*/ 0 h 16"/>
                <a:gd name="T24" fmla="*/ 7 w 17"/>
                <a:gd name="T25" fmla="*/ 0 h 16"/>
                <a:gd name="T26" fmla="*/ 4 w 17"/>
                <a:gd name="T27" fmla="*/ 1 h 16"/>
                <a:gd name="T28" fmla="*/ 2 w 17"/>
                <a:gd name="T29" fmla="*/ 4 h 16"/>
                <a:gd name="T30" fmla="*/ 0 w 17"/>
                <a:gd name="T31" fmla="*/ 7 h 16"/>
                <a:gd name="T32" fmla="*/ 0 w 17"/>
                <a:gd name="T33" fmla="*/ 7 h 16"/>
                <a:gd name="T34" fmla="*/ 2 w 17"/>
                <a:gd name="T35" fmla="*/ 11 h 16"/>
                <a:gd name="T36" fmla="*/ 3 w 17"/>
                <a:gd name="T37" fmla="*/ 13 h 16"/>
                <a:gd name="T38" fmla="*/ 4 w 17"/>
                <a:gd name="T39" fmla="*/ 15 h 16"/>
                <a:gd name="T40" fmla="*/ 8 w 17"/>
                <a:gd name="T41" fmla="*/ 16 h 16"/>
                <a:gd name="T42" fmla="*/ 8 w 17"/>
                <a:gd name="T4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" h="16">
                  <a:moveTo>
                    <a:pt x="8" y="16"/>
                  </a:moveTo>
                  <a:lnTo>
                    <a:pt x="8" y="16"/>
                  </a:lnTo>
                  <a:lnTo>
                    <a:pt x="11" y="16"/>
                  </a:lnTo>
                  <a:lnTo>
                    <a:pt x="14" y="15"/>
                  </a:lnTo>
                  <a:lnTo>
                    <a:pt x="17" y="12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5"/>
                  </a:lnTo>
                  <a:lnTo>
                    <a:pt x="15" y="3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7" y="0"/>
                  </a:lnTo>
                  <a:lnTo>
                    <a:pt x="4" y="1"/>
                  </a:lnTo>
                  <a:lnTo>
                    <a:pt x="2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11"/>
                  </a:lnTo>
                  <a:lnTo>
                    <a:pt x="3" y="13"/>
                  </a:lnTo>
                  <a:lnTo>
                    <a:pt x="4" y="15"/>
                  </a:lnTo>
                  <a:lnTo>
                    <a:pt x="8" y="16"/>
                  </a:lnTo>
                  <a:lnTo>
                    <a:pt x="8" y="16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0" name="Freeform 558"/>
            <p:cNvSpPr/>
            <p:nvPr/>
          </p:nvSpPr>
          <p:spPr bwMode="auto">
            <a:xfrm>
              <a:off x="4412999" y="1672966"/>
              <a:ext cx="20205" cy="20205"/>
            </a:xfrm>
            <a:custGeom>
              <a:avLst/>
              <a:gdLst>
                <a:gd name="T0" fmla="*/ 6 w 15"/>
                <a:gd name="T1" fmla="*/ 1 h 15"/>
                <a:gd name="T2" fmla="*/ 6 w 15"/>
                <a:gd name="T3" fmla="*/ 1 h 15"/>
                <a:gd name="T4" fmla="*/ 9 w 15"/>
                <a:gd name="T5" fmla="*/ 3 h 15"/>
                <a:gd name="T6" fmla="*/ 12 w 15"/>
                <a:gd name="T7" fmla="*/ 4 h 15"/>
                <a:gd name="T8" fmla="*/ 13 w 15"/>
                <a:gd name="T9" fmla="*/ 7 h 15"/>
                <a:gd name="T10" fmla="*/ 13 w 15"/>
                <a:gd name="T11" fmla="*/ 11 h 15"/>
                <a:gd name="T12" fmla="*/ 13 w 15"/>
                <a:gd name="T13" fmla="*/ 11 h 15"/>
                <a:gd name="T14" fmla="*/ 12 w 15"/>
                <a:gd name="T15" fmla="*/ 15 h 15"/>
                <a:gd name="T16" fmla="*/ 12 w 15"/>
                <a:gd name="T17" fmla="*/ 15 h 15"/>
                <a:gd name="T18" fmla="*/ 15 w 15"/>
                <a:gd name="T19" fmla="*/ 12 h 15"/>
                <a:gd name="T20" fmla="*/ 15 w 15"/>
                <a:gd name="T21" fmla="*/ 8 h 15"/>
                <a:gd name="T22" fmla="*/ 15 w 15"/>
                <a:gd name="T23" fmla="*/ 8 h 15"/>
                <a:gd name="T24" fmla="*/ 15 w 15"/>
                <a:gd name="T25" fmla="*/ 5 h 15"/>
                <a:gd name="T26" fmla="*/ 13 w 15"/>
                <a:gd name="T27" fmla="*/ 3 h 15"/>
                <a:gd name="T28" fmla="*/ 10 w 15"/>
                <a:gd name="T29" fmla="*/ 0 h 15"/>
                <a:gd name="T30" fmla="*/ 8 w 15"/>
                <a:gd name="T31" fmla="*/ 0 h 15"/>
                <a:gd name="T32" fmla="*/ 8 w 15"/>
                <a:gd name="T33" fmla="*/ 0 h 15"/>
                <a:gd name="T34" fmla="*/ 4 w 15"/>
                <a:gd name="T35" fmla="*/ 0 h 15"/>
                <a:gd name="T36" fmla="*/ 0 w 15"/>
                <a:gd name="T37" fmla="*/ 3 h 15"/>
                <a:gd name="T38" fmla="*/ 0 w 15"/>
                <a:gd name="T39" fmla="*/ 3 h 15"/>
                <a:gd name="T40" fmla="*/ 2 w 15"/>
                <a:gd name="T41" fmla="*/ 1 h 15"/>
                <a:gd name="T42" fmla="*/ 6 w 15"/>
                <a:gd name="T43" fmla="*/ 1 h 15"/>
                <a:gd name="T44" fmla="*/ 6 w 15"/>
                <a:gd name="T4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5">
                  <a:moveTo>
                    <a:pt x="6" y="1"/>
                  </a:moveTo>
                  <a:lnTo>
                    <a:pt x="6" y="1"/>
                  </a:lnTo>
                  <a:lnTo>
                    <a:pt x="9" y="3"/>
                  </a:lnTo>
                  <a:lnTo>
                    <a:pt x="12" y="4"/>
                  </a:lnTo>
                  <a:lnTo>
                    <a:pt x="13" y="7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5" y="12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5" y="5"/>
                  </a:lnTo>
                  <a:lnTo>
                    <a:pt x="13" y="3"/>
                  </a:lnTo>
                  <a:lnTo>
                    <a:pt x="1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2" y="1"/>
                  </a:lnTo>
                  <a:lnTo>
                    <a:pt x="6" y="1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1" name="Freeform 559"/>
            <p:cNvSpPr/>
            <p:nvPr/>
          </p:nvSpPr>
          <p:spPr bwMode="auto">
            <a:xfrm>
              <a:off x="4404917" y="1716069"/>
              <a:ext cx="21552" cy="22899"/>
            </a:xfrm>
            <a:custGeom>
              <a:avLst/>
              <a:gdLst>
                <a:gd name="T0" fmla="*/ 8 w 16"/>
                <a:gd name="T1" fmla="*/ 17 h 17"/>
                <a:gd name="T2" fmla="*/ 8 w 16"/>
                <a:gd name="T3" fmla="*/ 17 h 17"/>
                <a:gd name="T4" fmla="*/ 11 w 16"/>
                <a:gd name="T5" fmla="*/ 17 h 17"/>
                <a:gd name="T6" fmla="*/ 14 w 16"/>
                <a:gd name="T7" fmla="*/ 15 h 17"/>
                <a:gd name="T8" fmla="*/ 16 w 16"/>
                <a:gd name="T9" fmla="*/ 12 h 17"/>
                <a:gd name="T10" fmla="*/ 16 w 16"/>
                <a:gd name="T11" fmla="*/ 10 h 17"/>
                <a:gd name="T12" fmla="*/ 16 w 16"/>
                <a:gd name="T13" fmla="*/ 10 h 17"/>
                <a:gd name="T14" fmla="*/ 16 w 16"/>
                <a:gd name="T15" fmla="*/ 7 h 17"/>
                <a:gd name="T16" fmla="*/ 15 w 16"/>
                <a:gd name="T17" fmla="*/ 3 h 17"/>
                <a:gd name="T18" fmla="*/ 12 w 16"/>
                <a:gd name="T19" fmla="*/ 2 h 17"/>
                <a:gd name="T20" fmla="*/ 10 w 16"/>
                <a:gd name="T21" fmla="*/ 0 h 17"/>
                <a:gd name="T22" fmla="*/ 10 w 16"/>
                <a:gd name="T23" fmla="*/ 0 h 17"/>
                <a:gd name="T24" fmla="*/ 7 w 16"/>
                <a:gd name="T25" fmla="*/ 0 h 17"/>
                <a:gd name="T26" fmla="*/ 4 w 16"/>
                <a:gd name="T27" fmla="*/ 3 h 17"/>
                <a:gd name="T28" fmla="*/ 2 w 16"/>
                <a:gd name="T29" fmla="*/ 4 h 17"/>
                <a:gd name="T30" fmla="*/ 0 w 16"/>
                <a:gd name="T31" fmla="*/ 8 h 17"/>
                <a:gd name="T32" fmla="*/ 0 w 16"/>
                <a:gd name="T33" fmla="*/ 8 h 17"/>
                <a:gd name="T34" fmla="*/ 2 w 16"/>
                <a:gd name="T35" fmla="*/ 11 h 17"/>
                <a:gd name="T36" fmla="*/ 3 w 16"/>
                <a:gd name="T37" fmla="*/ 14 h 17"/>
                <a:gd name="T38" fmla="*/ 4 w 16"/>
                <a:gd name="T39" fmla="*/ 17 h 17"/>
                <a:gd name="T40" fmla="*/ 8 w 16"/>
                <a:gd name="T41" fmla="*/ 17 h 17"/>
                <a:gd name="T42" fmla="*/ 8 w 16"/>
                <a:gd name="T4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7">
                  <a:moveTo>
                    <a:pt x="8" y="17"/>
                  </a:moveTo>
                  <a:lnTo>
                    <a:pt x="8" y="17"/>
                  </a:lnTo>
                  <a:lnTo>
                    <a:pt x="11" y="17"/>
                  </a:lnTo>
                  <a:lnTo>
                    <a:pt x="14" y="15"/>
                  </a:lnTo>
                  <a:lnTo>
                    <a:pt x="16" y="12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7"/>
                  </a:lnTo>
                  <a:lnTo>
                    <a:pt x="15" y="3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7" y="0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1"/>
                  </a:lnTo>
                  <a:lnTo>
                    <a:pt x="3" y="14"/>
                  </a:lnTo>
                  <a:lnTo>
                    <a:pt x="4" y="17"/>
                  </a:lnTo>
                  <a:lnTo>
                    <a:pt x="8" y="17"/>
                  </a:lnTo>
                  <a:lnTo>
                    <a:pt x="8" y="17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2" name="Freeform 560"/>
            <p:cNvSpPr/>
            <p:nvPr/>
          </p:nvSpPr>
          <p:spPr bwMode="auto">
            <a:xfrm>
              <a:off x="4407611" y="1716069"/>
              <a:ext cx="18858" cy="20205"/>
            </a:xfrm>
            <a:custGeom>
              <a:avLst/>
              <a:gdLst>
                <a:gd name="T0" fmla="*/ 6 w 14"/>
                <a:gd name="T1" fmla="*/ 3 h 15"/>
                <a:gd name="T2" fmla="*/ 6 w 14"/>
                <a:gd name="T3" fmla="*/ 3 h 15"/>
                <a:gd name="T4" fmla="*/ 9 w 14"/>
                <a:gd name="T5" fmla="*/ 3 h 15"/>
                <a:gd name="T6" fmla="*/ 12 w 14"/>
                <a:gd name="T7" fmla="*/ 6 h 15"/>
                <a:gd name="T8" fmla="*/ 13 w 14"/>
                <a:gd name="T9" fmla="*/ 8 h 15"/>
                <a:gd name="T10" fmla="*/ 13 w 14"/>
                <a:gd name="T11" fmla="*/ 11 h 15"/>
                <a:gd name="T12" fmla="*/ 13 w 14"/>
                <a:gd name="T13" fmla="*/ 11 h 15"/>
                <a:gd name="T14" fmla="*/ 12 w 14"/>
                <a:gd name="T15" fmla="*/ 15 h 15"/>
                <a:gd name="T16" fmla="*/ 12 w 14"/>
                <a:gd name="T17" fmla="*/ 15 h 15"/>
                <a:gd name="T18" fmla="*/ 14 w 14"/>
                <a:gd name="T19" fmla="*/ 12 h 15"/>
                <a:gd name="T20" fmla="*/ 14 w 14"/>
                <a:gd name="T21" fmla="*/ 10 h 15"/>
                <a:gd name="T22" fmla="*/ 14 w 14"/>
                <a:gd name="T23" fmla="*/ 10 h 15"/>
                <a:gd name="T24" fmla="*/ 14 w 14"/>
                <a:gd name="T25" fmla="*/ 7 h 15"/>
                <a:gd name="T26" fmla="*/ 13 w 14"/>
                <a:gd name="T27" fmla="*/ 3 h 15"/>
                <a:gd name="T28" fmla="*/ 10 w 14"/>
                <a:gd name="T29" fmla="*/ 2 h 15"/>
                <a:gd name="T30" fmla="*/ 8 w 14"/>
                <a:gd name="T31" fmla="*/ 0 h 15"/>
                <a:gd name="T32" fmla="*/ 8 w 14"/>
                <a:gd name="T33" fmla="*/ 0 h 15"/>
                <a:gd name="T34" fmla="*/ 4 w 14"/>
                <a:gd name="T35" fmla="*/ 2 h 15"/>
                <a:gd name="T36" fmla="*/ 0 w 14"/>
                <a:gd name="T37" fmla="*/ 4 h 15"/>
                <a:gd name="T38" fmla="*/ 0 w 14"/>
                <a:gd name="T39" fmla="*/ 4 h 15"/>
                <a:gd name="T40" fmla="*/ 2 w 14"/>
                <a:gd name="T41" fmla="*/ 3 h 15"/>
                <a:gd name="T42" fmla="*/ 6 w 14"/>
                <a:gd name="T43" fmla="*/ 3 h 15"/>
                <a:gd name="T44" fmla="*/ 6 w 14"/>
                <a:gd name="T45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" h="15">
                  <a:moveTo>
                    <a:pt x="6" y="3"/>
                  </a:moveTo>
                  <a:lnTo>
                    <a:pt x="6" y="3"/>
                  </a:lnTo>
                  <a:lnTo>
                    <a:pt x="9" y="3"/>
                  </a:lnTo>
                  <a:lnTo>
                    <a:pt x="12" y="6"/>
                  </a:lnTo>
                  <a:lnTo>
                    <a:pt x="13" y="8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4" y="12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7"/>
                  </a:lnTo>
                  <a:lnTo>
                    <a:pt x="13" y="3"/>
                  </a:lnTo>
                  <a:lnTo>
                    <a:pt x="10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3"/>
                  </a:lnTo>
                  <a:lnTo>
                    <a:pt x="6" y="3"/>
                  </a:lnTo>
                  <a:lnTo>
                    <a:pt x="6" y="3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3" name="Freeform 561"/>
            <p:cNvSpPr/>
            <p:nvPr/>
          </p:nvSpPr>
          <p:spPr bwMode="auto">
            <a:xfrm>
              <a:off x="4399529" y="1761867"/>
              <a:ext cx="21552" cy="21552"/>
            </a:xfrm>
            <a:custGeom>
              <a:avLst/>
              <a:gdLst>
                <a:gd name="T0" fmla="*/ 8 w 16"/>
                <a:gd name="T1" fmla="*/ 16 h 16"/>
                <a:gd name="T2" fmla="*/ 8 w 16"/>
                <a:gd name="T3" fmla="*/ 16 h 16"/>
                <a:gd name="T4" fmla="*/ 11 w 16"/>
                <a:gd name="T5" fmla="*/ 16 h 16"/>
                <a:gd name="T6" fmla="*/ 14 w 16"/>
                <a:gd name="T7" fmla="*/ 15 h 16"/>
                <a:gd name="T8" fmla="*/ 16 w 16"/>
                <a:gd name="T9" fmla="*/ 12 h 16"/>
                <a:gd name="T10" fmla="*/ 16 w 16"/>
                <a:gd name="T11" fmla="*/ 10 h 16"/>
                <a:gd name="T12" fmla="*/ 16 w 16"/>
                <a:gd name="T13" fmla="*/ 10 h 16"/>
                <a:gd name="T14" fmla="*/ 16 w 16"/>
                <a:gd name="T15" fmla="*/ 5 h 16"/>
                <a:gd name="T16" fmla="*/ 15 w 16"/>
                <a:gd name="T17" fmla="*/ 3 h 16"/>
                <a:gd name="T18" fmla="*/ 12 w 16"/>
                <a:gd name="T19" fmla="*/ 1 h 16"/>
                <a:gd name="T20" fmla="*/ 10 w 16"/>
                <a:gd name="T21" fmla="*/ 0 h 16"/>
                <a:gd name="T22" fmla="*/ 10 w 16"/>
                <a:gd name="T23" fmla="*/ 0 h 16"/>
                <a:gd name="T24" fmla="*/ 7 w 16"/>
                <a:gd name="T25" fmla="*/ 0 h 16"/>
                <a:gd name="T26" fmla="*/ 4 w 16"/>
                <a:gd name="T27" fmla="*/ 1 h 16"/>
                <a:gd name="T28" fmla="*/ 2 w 16"/>
                <a:gd name="T29" fmla="*/ 4 h 16"/>
                <a:gd name="T30" fmla="*/ 0 w 16"/>
                <a:gd name="T31" fmla="*/ 7 h 16"/>
                <a:gd name="T32" fmla="*/ 0 w 16"/>
                <a:gd name="T33" fmla="*/ 7 h 16"/>
                <a:gd name="T34" fmla="*/ 2 w 16"/>
                <a:gd name="T35" fmla="*/ 11 h 16"/>
                <a:gd name="T36" fmla="*/ 3 w 16"/>
                <a:gd name="T37" fmla="*/ 14 h 16"/>
                <a:gd name="T38" fmla="*/ 4 w 16"/>
                <a:gd name="T39" fmla="*/ 15 h 16"/>
                <a:gd name="T40" fmla="*/ 8 w 16"/>
                <a:gd name="T41" fmla="*/ 16 h 16"/>
                <a:gd name="T42" fmla="*/ 8 w 16"/>
                <a:gd name="T4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6">
                  <a:moveTo>
                    <a:pt x="8" y="16"/>
                  </a:moveTo>
                  <a:lnTo>
                    <a:pt x="8" y="16"/>
                  </a:lnTo>
                  <a:lnTo>
                    <a:pt x="11" y="16"/>
                  </a:lnTo>
                  <a:lnTo>
                    <a:pt x="14" y="15"/>
                  </a:lnTo>
                  <a:lnTo>
                    <a:pt x="16" y="12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5"/>
                  </a:lnTo>
                  <a:lnTo>
                    <a:pt x="15" y="3"/>
                  </a:lnTo>
                  <a:lnTo>
                    <a:pt x="12" y="1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7" y="0"/>
                  </a:lnTo>
                  <a:lnTo>
                    <a:pt x="4" y="1"/>
                  </a:lnTo>
                  <a:lnTo>
                    <a:pt x="2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11"/>
                  </a:lnTo>
                  <a:lnTo>
                    <a:pt x="3" y="14"/>
                  </a:lnTo>
                  <a:lnTo>
                    <a:pt x="4" y="15"/>
                  </a:lnTo>
                  <a:lnTo>
                    <a:pt x="8" y="16"/>
                  </a:lnTo>
                  <a:lnTo>
                    <a:pt x="8" y="16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4" name="Freeform 562"/>
            <p:cNvSpPr/>
            <p:nvPr/>
          </p:nvSpPr>
          <p:spPr bwMode="auto">
            <a:xfrm>
              <a:off x="4402223" y="1761867"/>
              <a:ext cx="18858" cy="20205"/>
            </a:xfrm>
            <a:custGeom>
              <a:avLst/>
              <a:gdLst>
                <a:gd name="T0" fmla="*/ 6 w 14"/>
                <a:gd name="T1" fmla="*/ 1 h 15"/>
                <a:gd name="T2" fmla="*/ 6 w 14"/>
                <a:gd name="T3" fmla="*/ 1 h 15"/>
                <a:gd name="T4" fmla="*/ 9 w 14"/>
                <a:gd name="T5" fmla="*/ 3 h 15"/>
                <a:gd name="T6" fmla="*/ 12 w 14"/>
                <a:gd name="T7" fmla="*/ 5 h 15"/>
                <a:gd name="T8" fmla="*/ 13 w 14"/>
                <a:gd name="T9" fmla="*/ 8 h 15"/>
                <a:gd name="T10" fmla="*/ 13 w 14"/>
                <a:gd name="T11" fmla="*/ 11 h 15"/>
                <a:gd name="T12" fmla="*/ 13 w 14"/>
                <a:gd name="T13" fmla="*/ 11 h 15"/>
                <a:gd name="T14" fmla="*/ 12 w 14"/>
                <a:gd name="T15" fmla="*/ 15 h 15"/>
                <a:gd name="T16" fmla="*/ 12 w 14"/>
                <a:gd name="T17" fmla="*/ 15 h 15"/>
                <a:gd name="T18" fmla="*/ 14 w 14"/>
                <a:gd name="T19" fmla="*/ 12 h 15"/>
                <a:gd name="T20" fmla="*/ 14 w 14"/>
                <a:gd name="T21" fmla="*/ 10 h 15"/>
                <a:gd name="T22" fmla="*/ 14 w 14"/>
                <a:gd name="T23" fmla="*/ 10 h 15"/>
                <a:gd name="T24" fmla="*/ 14 w 14"/>
                <a:gd name="T25" fmla="*/ 5 h 15"/>
                <a:gd name="T26" fmla="*/ 13 w 14"/>
                <a:gd name="T27" fmla="*/ 3 h 15"/>
                <a:gd name="T28" fmla="*/ 10 w 14"/>
                <a:gd name="T29" fmla="*/ 1 h 15"/>
                <a:gd name="T30" fmla="*/ 8 w 14"/>
                <a:gd name="T31" fmla="*/ 0 h 15"/>
                <a:gd name="T32" fmla="*/ 8 w 14"/>
                <a:gd name="T33" fmla="*/ 0 h 15"/>
                <a:gd name="T34" fmla="*/ 4 w 14"/>
                <a:gd name="T35" fmla="*/ 0 h 15"/>
                <a:gd name="T36" fmla="*/ 0 w 14"/>
                <a:gd name="T37" fmla="*/ 4 h 15"/>
                <a:gd name="T38" fmla="*/ 0 w 14"/>
                <a:gd name="T39" fmla="*/ 4 h 15"/>
                <a:gd name="T40" fmla="*/ 2 w 14"/>
                <a:gd name="T41" fmla="*/ 1 h 15"/>
                <a:gd name="T42" fmla="*/ 6 w 14"/>
                <a:gd name="T43" fmla="*/ 1 h 15"/>
                <a:gd name="T44" fmla="*/ 6 w 14"/>
                <a:gd name="T4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" h="15">
                  <a:moveTo>
                    <a:pt x="6" y="1"/>
                  </a:moveTo>
                  <a:lnTo>
                    <a:pt x="6" y="1"/>
                  </a:lnTo>
                  <a:lnTo>
                    <a:pt x="9" y="3"/>
                  </a:lnTo>
                  <a:lnTo>
                    <a:pt x="12" y="5"/>
                  </a:lnTo>
                  <a:lnTo>
                    <a:pt x="13" y="8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4" y="12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5"/>
                  </a:lnTo>
                  <a:lnTo>
                    <a:pt x="13" y="3"/>
                  </a:lnTo>
                  <a:lnTo>
                    <a:pt x="10" y="1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1"/>
                  </a:lnTo>
                  <a:lnTo>
                    <a:pt x="6" y="1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5" name="Freeform 563"/>
            <p:cNvSpPr/>
            <p:nvPr/>
          </p:nvSpPr>
          <p:spPr bwMode="auto">
            <a:xfrm>
              <a:off x="4426469" y="1767255"/>
              <a:ext cx="14817" cy="13470"/>
            </a:xfrm>
            <a:custGeom>
              <a:avLst/>
              <a:gdLst>
                <a:gd name="T0" fmla="*/ 9 w 11"/>
                <a:gd name="T1" fmla="*/ 3 h 10"/>
                <a:gd name="T2" fmla="*/ 9 w 11"/>
                <a:gd name="T3" fmla="*/ 3 h 10"/>
                <a:gd name="T4" fmla="*/ 10 w 11"/>
                <a:gd name="T5" fmla="*/ 4 h 10"/>
                <a:gd name="T6" fmla="*/ 10 w 11"/>
                <a:gd name="T7" fmla="*/ 6 h 10"/>
                <a:gd name="T8" fmla="*/ 10 w 11"/>
                <a:gd name="T9" fmla="*/ 6 h 10"/>
                <a:gd name="T10" fmla="*/ 9 w 11"/>
                <a:gd name="T11" fmla="*/ 7 h 10"/>
                <a:gd name="T12" fmla="*/ 9 w 11"/>
                <a:gd name="T13" fmla="*/ 7 h 10"/>
                <a:gd name="T14" fmla="*/ 0 w 11"/>
                <a:gd name="T15" fmla="*/ 7 h 10"/>
                <a:gd name="T16" fmla="*/ 0 w 11"/>
                <a:gd name="T17" fmla="*/ 8 h 10"/>
                <a:gd name="T18" fmla="*/ 7 w 11"/>
                <a:gd name="T19" fmla="*/ 10 h 10"/>
                <a:gd name="T20" fmla="*/ 7 w 11"/>
                <a:gd name="T21" fmla="*/ 10 h 10"/>
                <a:gd name="T22" fmla="*/ 10 w 11"/>
                <a:gd name="T23" fmla="*/ 8 h 10"/>
                <a:gd name="T24" fmla="*/ 11 w 11"/>
                <a:gd name="T25" fmla="*/ 6 h 10"/>
                <a:gd name="T26" fmla="*/ 11 w 11"/>
                <a:gd name="T27" fmla="*/ 6 h 10"/>
                <a:gd name="T28" fmla="*/ 11 w 11"/>
                <a:gd name="T29" fmla="*/ 3 h 10"/>
                <a:gd name="T30" fmla="*/ 9 w 11"/>
                <a:gd name="T31" fmla="*/ 1 h 10"/>
                <a:gd name="T32" fmla="*/ 2 w 11"/>
                <a:gd name="T33" fmla="*/ 0 h 10"/>
                <a:gd name="T34" fmla="*/ 0 w 11"/>
                <a:gd name="T35" fmla="*/ 3 h 10"/>
                <a:gd name="T36" fmla="*/ 9 w 11"/>
                <a:gd name="T37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" h="10">
                  <a:moveTo>
                    <a:pt x="9" y="3"/>
                  </a:moveTo>
                  <a:lnTo>
                    <a:pt x="9" y="3"/>
                  </a:lnTo>
                  <a:lnTo>
                    <a:pt x="10" y="4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9" y="7"/>
                  </a:lnTo>
                  <a:lnTo>
                    <a:pt x="9" y="7"/>
                  </a:lnTo>
                  <a:lnTo>
                    <a:pt x="0" y="7"/>
                  </a:lnTo>
                  <a:lnTo>
                    <a:pt x="0" y="8"/>
                  </a:lnTo>
                  <a:lnTo>
                    <a:pt x="7" y="10"/>
                  </a:lnTo>
                  <a:lnTo>
                    <a:pt x="7" y="10"/>
                  </a:lnTo>
                  <a:lnTo>
                    <a:pt x="10" y="8"/>
                  </a:lnTo>
                  <a:lnTo>
                    <a:pt x="11" y="6"/>
                  </a:lnTo>
                  <a:lnTo>
                    <a:pt x="11" y="6"/>
                  </a:lnTo>
                  <a:lnTo>
                    <a:pt x="11" y="3"/>
                  </a:lnTo>
                  <a:lnTo>
                    <a:pt x="9" y="1"/>
                  </a:lnTo>
                  <a:lnTo>
                    <a:pt x="2" y="0"/>
                  </a:lnTo>
                  <a:lnTo>
                    <a:pt x="0" y="3"/>
                  </a:lnTo>
                  <a:lnTo>
                    <a:pt x="9" y="3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6" name="Freeform 564"/>
            <p:cNvSpPr/>
            <p:nvPr/>
          </p:nvSpPr>
          <p:spPr bwMode="auto">
            <a:xfrm>
              <a:off x="4412999" y="1765908"/>
              <a:ext cx="16164" cy="12123"/>
            </a:xfrm>
            <a:custGeom>
              <a:avLst/>
              <a:gdLst>
                <a:gd name="T0" fmla="*/ 2 w 12"/>
                <a:gd name="T1" fmla="*/ 9 h 9"/>
                <a:gd name="T2" fmla="*/ 10 w 12"/>
                <a:gd name="T3" fmla="*/ 9 h 9"/>
                <a:gd name="T4" fmla="*/ 10 w 12"/>
                <a:gd name="T5" fmla="*/ 8 h 9"/>
                <a:gd name="T6" fmla="*/ 4 w 12"/>
                <a:gd name="T7" fmla="*/ 7 h 9"/>
                <a:gd name="T8" fmla="*/ 4 w 12"/>
                <a:gd name="T9" fmla="*/ 7 h 9"/>
                <a:gd name="T10" fmla="*/ 2 w 12"/>
                <a:gd name="T11" fmla="*/ 7 h 9"/>
                <a:gd name="T12" fmla="*/ 2 w 12"/>
                <a:gd name="T13" fmla="*/ 4 h 9"/>
                <a:gd name="T14" fmla="*/ 2 w 12"/>
                <a:gd name="T15" fmla="*/ 4 h 9"/>
                <a:gd name="T16" fmla="*/ 2 w 12"/>
                <a:gd name="T17" fmla="*/ 2 h 9"/>
                <a:gd name="T18" fmla="*/ 4 w 12"/>
                <a:gd name="T19" fmla="*/ 2 h 9"/>
                <a:gd name="T20" fmla="*/ 10 w 12"/>
                <a:gd name="T21" fmla="*/ 4 h 9"/>
                <a:gd name="T22" fmla="*/ 12 w 12"/>
                <a:gd name="T23" fmla="*/ 1 h 9"/>
                <a:gd name="T24" fmla="*/ 4 w 12"/>
                <a:gd name="T25" fmla="*/ 0 h 9"/>
                <a:gd name="T26" fmla="*/ 4 w 12"/>
                <a:gd name="T27" fmla="*/ 0 h 9"/>
                <a:gd name="T28" fmla="*/ 1 w 12"/>
                <a:gd name="T29" fmla="*/ 1 h 9"/>
                <a:gd name="T30" fmla="*/ 0 w 12"/>
                <a:gd name="T31" fmla="*/ 4 h 9"/>
                <a:gd name="T32" fmla="*/ 0 w 12"/>
                <a:gd name="T33" fmla="*/ 4 h 9"/>
                <a:gd name="T34" fmla="*/ 1 w 12"/>
                <a:gd name="T35" fmla="*/ 8 h 9"/>
                <a:gd name="T36" fmla="*/ 2 w 12"/>
                <a:gd name="T37" fmla="*/ 9 h 9"/>
                <a:gd name="T38" fmla="*/ 2 w 12"/>
                <a:gd name="T3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" h="9">
                  <a:moveTo>
                    <a:pt x="2" y="9"/>
                  </a:moveTo>
                  <a:lnTo>
                    <a:pt x="10" y="9"/>
                  </a:lnTo>
                  <a:lnTo>
                    <a:pt x="10" y="8"/>
                  </a:lnTo>
                  <a:lnTo>
                    <a:pt x="4" y="7"/>
                  </a:lnTo>
                  <a:lnTo>
                    <a:pt x="4" y="7"/>
                  </a:lnTo>
                  <a:lnTo>
                    <a:pt x="2" y="7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2"/>
                  </a:lnTo>
                  <a:lnTo>
                    <a:pt x="4" y="2"/>
                  </a:lnTo>
                  <a:lnTo>
                    <a:pt x="10" y="4"/>
                  </a:lnTo>
                  <a:lnTo>
                    <a:pt x="12" y="1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1" y="8"/>
                  </a:lnTo>
                  <a:lnTo>
                    <a:pt x="2" y="9"/>
                  </a:lnTo>
                  <a:lnTo>
                    <a:pt x="2" y="9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7" name="Freeform 565"/>
            <p:cNvSpPr/>
            <p:nvPr/>
          </p:nvSpPr>
          <p:spPr bwMode="auto">
            <a:xfrm>
              <a:off x="4418387" y="1721457"/>
              <a:ext cx="16164" cy="13470"/>
            </a:xfrm>
            <a:custGeom>
              <a:avLst/>
              <a:gdLst>
                <a:gd name="T0" fmla="*/ 2 w 12"/>
                <a:gd name="T1" fmla="*/ 8 h 10"/>
                <a:gd name="T2" fmla="*/ 11 w 12"/>
                <a:gd name="T3" fmla="*/ 10 h 10"/>
                <a:gd name="T4" fmla="*/ 11 w 12"/>
                <a:gd name="T5" fmla="*/ 7 h 10"/>
                <a:gd name="T6" fmla="*/ 4 w 12"/>
                <a:gd name="T7" fmla="*/ 7 h 10"/>
                <a:gd name="T8" fmla="*/ 4 w 12"/>
                <a:gd name="T9" fmla="*/ 7 h 10"/>
                <a:gd name="T10" fmla="*/ 2 w 12"/>
                <a:gd name="T11" fmla="*/ 6 h 10"/>
                <a:gd name="T12" fmla="*/ 2 w 12"/>
                <a:gd name="T13" fmla="*/ 4 h 10"/>
                <a:gd name="T14" fmla="*/ 2 w 12"/>
                <a:gd name="T15" fmla="*/ 4 h 10"/>
                <a:gd name="T16" fmla="*/ 2 w 12"/>
                <a:gd name="T17" fmla="*/ 3 h 10"/>
                <a:gd name="T18" fmla="*/ 4 w 12"/>
                <a:gd name="T19" fmla="*/ 3 h 10"/>
                <a:gd name="T20" fmla="*/ 11 w 12"/>
                <a:gd name="T21" fmla="*/ 3 h 10"/>
                <a:gd name="T22" fmla="*/ 12 w 12"/>
                <a:gd name="T23" fmla="*/ 0 h 10"/>
                <a:gd name="T24" fmla="*/ 4 w 12"/>
                <a:gd name="T25" fmla="*/ 0 h 10"/>
                <a:gd name="T26" fmla="*/ 4 w 12"/>
                <a:gd name="T27" fmla="*/ 0 h 10"/>
                <a:gd name="T28" fmla="*/ 1 w 12"/>
                <a:gd name="T29" fmla="*/ 2 h 10"/>
                <a:gd name="T30" fmla="*/ 0 w 12"/>
                <a:gd name="T31" fmla="*/ 4 h 10"/>
                <a:gd name="T32" fmla="*/ 0 w 12"/>
                <a:gd name="T33" fmla="*/ 4 h 10"/>
                <a:gd name="T34" fmla="*/ 1 w 12"/>
                <a:gd name="T35" fmla="*/ 7 h 10"/>
                <a:gd name="T36" fmla="*/ 2 w 12"/>
                <a:gd name="T37" fmla="*/ 8 h 10"/>
                <a:gd name="T38" fmla="*/ 2 w 12"/>
                <a:gd name="T3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" h="10">
                  <a:moveTo>
                    <a:pt x="2" y="8"/>
                  </a:moveTo>
                  <a:lnTo>
                    <a:pt x="11" y="10"/>
                  </a:lnTo>
                  <a:lnTo>
                    <a:pt x="11" y="7"/>
                  </a:lnTo>
                  <a:lnTo>
                    <a:pt x="4" y="7"/>
                  </a:lnTo>
                  <a:lnTo>
                    <a:pt x="4" y="7"/>
                  </a:lnTo>
                  <a:lnTo>
                    <a:pt x="2" y="6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3"/>
                  </a:lnTo>
                  <a:lnTo>
                    <a:pt x="4" y="3"/>
                  </a:lnTo>
                  <a:lnTo>
                    <a:pt x="11" y="3"/>
                  </a:lnTo>
                  <a:lnTo>
                    <a:pt x="12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1" y="7"/>
                  </a:lnTo>
                  <a:lnTo>
                    <a:pt x="2" y="8"/>
                  </a:lnTo>
                  <a:lnTo>
                    <a:pt x="2" y="8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8" name="Freeform 566"/>
            <p:cNvSpPr/>
            <p:nvPr/>
          </p:nvSpPr>
          <p:spPr bwMode="auto">
            <a:xfrm>
              <a:off x="4433203" y="1721457"/>
              <a:ext cx="13470" cy="14817"/>
            </a:xfrm>
            <a:custGeom>
              <a:avLst/>
              <a:gdLst>
                <a:gd name="T0" fmla="*/ 8 w 10"/>
                <a:gd name="T1" fmla="*/ 4 h 11"/>
                <a:gd name="T2" fmla="*/ 8 w 10"/>
                <a:gd name="T3" fmla="*/ 4 h 11"/>
                <a:gd name="T4" fmla="*/ 8 w 10"/>
                <a:gd name="T5" fmla="*/ 4 h 11"/>
                <a:gd name="T6" fmla="*/ 9 w 10"/>
                <a:gd name="T7" fmla="*/ 6 h 11"/>
                <a:gd name="T8" fmla="*/ 9 w 10"/>
                <a:gd name="T9" fmla="*/ 6 h 11"/>
                <a:gd name="T10" fmla="*/ 8 w 10"/>
                <a:gd name="T11" fmla="*/ 8 h 11"/>
                <a:gd name="T12" fmla="*/ 8 w 10"/>
                <a:gd name="T13" fmla="*/ 8 h 11"/>
                <a:gd name="T14" fmla="*/ 0 w 10"/>
                <a:gd name="T15" fmla="*/ 7 h 11"/>
                <a:gd name="T16" fmla="*/ 0 w 10"/>
                <a:gd name="T17" fmla="*/ 10 h 11"/>
                <a:gd name="T18" fmla="*/ 6 w 10"/>
                <a:gd name="T19" fmla="*/ 11 h 11"/>
                <a:gd name="T20" fmla="*/ 6 w 10"/>
                <a:gd name="T21" fmla="*/ 11 h 11"/>
                <a:gd name="T22" fmla="*/ 9 w 10"/>
                <a:gd name="T23" fmla="*/ 10 h 11"/>
                <a:gd name="T24" fmla="*/ 10 w 10"/>
                <a:gd name="T25" fmla="*/ 7 h 11"/>
                <a:gd name="T26" fmla="*/ 10 w 10"/>
                <a:gd name="T27" fmla="*/ 7 h 11"/>
                <a:gd name="T28" fmla="*/ 10 w 10"/>
                <a:gd name="T29" fmla="*/ 3 h 11"/>
                <a:gd name="T30" fmla="*/ 8 w 10"/>
                <a:gd name="T31" fmla="*/ 2 h 11"/>
                <a:gd name="T32" fmla="*/ 1 w 10"/>
                <a:gd name="T33" fmla="*/ 0 h 11"/>
                <a:gd name="T34" fmla="*/ 0 w 10"/>
                <a:gd name="T35" fmla="*/ 3 h 11"/>
                <a:gd name="T36" fmla="*/ 8 w 10"/>
                <a:gd name="T37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" h="11">
                  <a:moveTo>
                    <a:pt x="8" y="4"/>
                  </a:moveTo>
                  <a:lnTo>
                    <a:pt x="8" y="4"/>
                  </a:lnTo>
                  <a:lnTo>
                    <a:pt x="8" y="4"/>
                  </a:lnTo>
                  <a:lnTo>
                    <a:pt x="9" y="6"/>
                  </a:lnTo>
                  <a:lnTo>
                    <a:pt x="9" y="6"/>
                  </a:lnTo>
                  <a:lnTo>
                    <a:pt x="8" y="8"/>
                  </a:lnTo>
                  <a:lnTo>
                    <a:pt x="8" y="8"/>
                  </a:lnTo>
                  <a:lnTo>
                    <a:pt x="0" y="7"/>
                  </a:lnTo>
                  <a:lnTo>
                    <a:pt x="0" y="10"/>
                  </a:lnTo>
                  <a:lnTo>
                    <a:pt x="6" y="11"/>
                  </a:lnTo>
                  <a:lnTo>
                    <a:pt x="6" y="11"/>
                  </a:lnTo>
                  <a:lnTo>
                    <a:pt x="9" y="10"/>
                  </a:lnTo>
                  <a:lnTo>
                    <a:pt x="10" y="7"/>
                  </a:lnTo>
                  <a:lnTo>
                    <a:pt x="10" y="7"/>
                  </a:lnTo>
                  <a:lnTo>
                    <a:pt x="10" y="3"/>
                  </a:lnTo>
                  <a:lnTo>
                    <a:pt x="8" y="2"/>
                  </a:lnTo>
                  <a:lnTo>
                    <a:pt x="1" y="0"/>
                  </a:lnTo>
                  <a:lnTo>
                    <a:pt x="0" y="3"/>
                  </a:lnTo>
                  <a:lnTo>
                    <a:pt x="8" y="4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9" name="Freeform 567"/>
            <p:cNvSpPr/>
            <p:nvPr/>
          </p:nvSpPr>
          <p:spPr bwMode="auto">
            <a:xfrm>
              <a:off x="4438591" y="1678354"/>
              <a:ext cx="13470" cy="12123"/>
            </a:xfrm>
            <a:custGeom>
              <a:avLst/>
              <a:gdLst>
                <a:gd name="T0" fmla="*/ 8 w 10"/>
                <a:gd name="T1" fmla="*/ 3 h 9"/>
                <a:gd name="T2" fmla="*/ 8 w 10"/>
                <a:gd name="T3" fmla="*/ 3 h 9"/>
                <a:gd name="T4" fmla="*/ 8 w 10"/>
                <a:gd name="T5" fmla="*/ 4 h 9"/>
                <a:gd name="T6" fmla="*/ 9 w 10"/>
                <a:gd name="T7" fmla="*/ 5 h 9"/>
                <a:gd name="T8" fmla="*/ 9 w 10"/>
                <a:gd name="T9" fmla="*/ 5 h 9"/>
                <a:gd name="T10" fmla="*/ 8 w 10"/>
                <a:gd name="T11" fmla="*/ 7 h 9"/>
                <a:gd name="T12" fmla="*/ 8 w 10"/>
                <a:gd name="T13" fmla="*/ 7 h 9"/>
                <a:gd name="T14" fmla="*/ 0 w 10"/>
                <a:gd name="T15" fmla="*/ 7 h 9"/>
                <a:gd name="T16" fmla="*/ 0 w 10"/>
                <a:gd name="T17" fmla="*/ 9 h 9"/>
                <a:gd name="T18" fmla="*/ 6 w 10"/>
                <a:gd name="T19" fmla="*/ 9 h 9"/>
                <a:gd name="T20" fmla="*/ 6 w 10"/>
                <a:gd name="T21" fmla="*/ 9 h 9"/>
                <a:gd name="T22" fmla="*/ 9 w 10"/>
                <a:gd name="T23" fmla="*/ 8 h 9"/>
                <a:gd name="T24" fmla="*/ 10 w 10"/>
                <a:gd name="T25" fmla="*/ 5 h 9"/>
                <a:gd name="T26" fmla="*/ 10 w 10"/>
                <a:gd name="T27" fmla="*/ 5 h 9"/>
                <a:gd name="T28" fmla="*/ 10 w 10"/>
                <a:gd name="T29" fmla="*/ 3 h 9"/>
                <a:gd name="T30" fmla="*/ 8 w 10"/>
                <a:gd name="T31" fmla="*/ 1 h 9"/>
                <a:gd name="T32" fmla="*/ 1 w 10"/>
                <a:gd name="T33" fmla="*/ 0 h 9"/>
                <a:gd name="T34" fmla="*/ 0 w 10"/>
                <a:gd name="T35" fmla="*/ 3 h 9"/>
                <a:gd name="T36" fmla="*/ 8 w 10"/>
                <a:gd name="T37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" h="9">
                  <a:moveTo>
                    <a:pt x="8" y="3"/>
                  </a:moveTo>
                  <a:lnTo>
                    <a:pt x="8" y="3"/>
                  </a:lnTo>
                  <a:lnTo>
                    <a:pt x="8" y="4"/>
                  </a:lnTo>
                  <a:lnTo>
                    <a:pt x="9" y="5"/>
                  </a:lnTo>
                  <a:lnTo>
                    <a:pt x="9" y="5"/>
                  </a:lnTo>
                  <a:lnTo>
                    <a:pt x="8" y="7"/>
                  </a:lnTo>
                  <a:lnTo>
                    <a:pt x="8" y="7"/>
                  </a:lnTo>
                  <a:lnTo>
                    <a:pt x="0" y="7"/>
                  </a:lnTo>
                  <a:lnTo>
                    <a:pt x="0" y="9"/>
                  </a:lnTo>
                  <a:lnTo>
                    <a:pt x="6" y="9"/>
                  </a:lnTo>
                  <a:lnTo>
                    <a:pt x="6" y="9"/>
                  </a:lnTo>
                  <a:lnTo>
                    <a:pt x="9" y="8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0" y="3"/>
                  </a:lnTo>
                  <a:lnTo>
                    <a:pt x="8" y="1"/>
                  </a:lnTo>
                  <a:lnTo>
                    <a:pt x="1" y="0"/>
                  </a:lnTo>
                  <a:lnTo>
                    <a:pt x="0" y="3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0" name="Freeform 568"/>
            <p:cNvSpPr/>
            <p:nvPr/>
          </p:nvSpPr>
          <p:spPr bwMode="auto">
            <a:xfrm>
              <a:off x="4423775" y="1677007"/>
              <a:ext cx="16164" cy="13470"/>
            </a:xfrm>
            <a:custGeom>
              <a:avLst/>
              <a:gdLst>
                <a:gd name="T0" fmla="*/ 2 w 12"/>
                <a:gd name="T1" fmla="*/ 9 h 10"/>
                <a:gd name="T2" fmla="*/ 11 w 12"/>
                <a:gd name="T3" fmla="*/ 10 h 10"/>
                <a:gd name="T4" fmla="*/ 11 w 12"/>
                <a:gd name="T5" fmla="*/ 8 h 10"/>
                <a:gd name="T6" fmla="*/ 2 w 12"/>
                <a:gd name="T7" fmla="*/ 6 h 10"/>
                <a:gd name="T8" fmla="*/ 2 w 12"/>
                <a:gd name="T9" fmla="*/ 6 h 10"/>
                <a:gd name="T10" fmla="*/ 2 w 12"/>
                <a:gd name="T11" fmla="*/ 6 h 10"/>
                <a:gd name="T12" fmla="*/ 2 w 12"/>
                <a:gd name="T13" fmla="*/ 5 h 10"/>
                <a:gd name="T14" fmla="*/ 2 w 12"/>
                <a:gd name="T15" fmla="*/ 5 h 10"/>
                <a:gd name="T16" fmla="*/ 2 w 12"/>
                <a:gd name="T17" fmla="*/ 4 h 10"/>
                <a:gd name="T18" fmla="*/ 4 w 12"/>
                <a:gd name="T19" fmla="*/ 2 h 10"/>
                <a:gd name="T20" fmla="*/ 11 w 12"/>
                <a:gd name="T21" fmla="*/ 4 h 10"/>
                <a:gd name="T22" fmla="*/ 12 w 12"/>
                <a:gd name="T23" fmla="*/ 1 h 10"/>
                <a:gd name="T24" fmla="*/ 4 w 12"/>
                <a:gd name="T25" fmla="*/ 0 h 10"/>
                <a:gd name="T26" fmla="*/ 4 w 12"/>
                <a:gd name="T27" fmla="*/ 0 h 10"/>
                <a:gd name="T28" fmla="*/ 1 w 12"/>
                <a:gd name="T29" fmla="*/ 1 h 10"/>
                <a:gd name="T30" fmla="*/ 0 w 12"/>
                <a:gd name="T31" fmla="*/ 4 h 10"/>
                <a:gd name="T32" fmla="*/ 0 w 12"/>
                <a:gd name="T33" fmla="*/ 4 h 10"/>
                <a:gd name="T34" fmla="*/ 1 w 12"/>
                <a:gd name="T35" fmla="*/ 8 h 10"/>
                <a:gd name="T36" fmla="*/ 2 w 12"/>
                <a:gd name="T37" fmla="*/ 9 h 10"/>
                <a:gd name="T38" fmla="*/ 2 w 12"/>
                <a:gd name="T3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" h="10">
                  <a:moveTo>
                    <a:pt x="2" y="9"/>
                  </a:moveTo>
                  <a:lnTo>
                    <a:pt x="11" y="10"/>
                  </a:lnTo>
                  <a:lnTo>
                    <a:pt x="11" y="8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5"/>
                  </a:lnTo>
                  <a:lnTo>
                    <a:pt x="2" y="5"/>
                  </a:lnTo>
                  <a:lnTo>
                    <a:pt x="2" y="4"/>
                  </a:lnTo>
                  <a:lnTo>
                    <a:pt x="4" y="2"/>
                  </a:lnTo>
                  <a:lnTo>
                    <a:pt x="11" y="4"/>
                  </a:lnTo>
                  <a:lnTo>
                    <a:pt x="12" y="1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1" y="8"/>
                  </a:lnTo>
                  <a:lnTo>
                    <a:pt x="2" y="9"/>
                  </a:lnTo>
                  <a:lnTo>
                    <a:pt x="2" y="9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1" name="Freeform 569"/>
            <p:cNvSpPr/>
            <p:nvPr/>
          </p:nvSpPr>
          <p:spPr bwMode="auto">
            <a:xfrm>
              <a:off x="4443979" y="1635250"/>
              <a:ext cx="13470" cy="12123"/>
            </a:xfrm>
            <a:custGeom>
              <a:avLst/>
              <a:gdLst>
                <a:gd name="T0" fmla="*/ 8 w 10"/>
                <a:gd name="T1" fmla="*/ 2 h 9"/>
                <a:gd name="T2" fmla="*/ 8 w 10"/>
                <a:gd name="T3" fmla="*/ 2 h 9"/>
                <a:gd name="T4" fmla="*/ 8 w 10"/>
                <a:gd name="T5" fmla="*/ 2 h 9"/>
                <a:gd name="T6" fmla="*/ 8 w 10"/>
                <a:gd name="T7" fmla="*/ 5 h 9"/>
                <a:gd name="T8" fmla="*/ 8 w 10"/>
                <a:gd name="T9" fmla="*/ 5 h 9"/>
                <a:gd name="T10" fmla="*/ 8 w 10"/>
                <a:gd name="T11" fmla="*/ 6 h 9"/>
                <a:gd name="T12" fmla="*/ 6 w 10"/>
                <a:gd name="T13" fmla="*/ 6 h 9"/>
                <a:gd name="T14" fmla="*/ 0 w 10"/>
                <a:gd name="T15" fmla="*/ 5 h 9"/>
                <a:gd name="T16" fmla="*/ 0 w 10"/>
                <a:gd name="T17" fmla="*/ 8 h 9"/>
                <a:gd name="T18" fmla="*/ 6 w 10"/>
                <a:gd name="T19" fmla="*/ 9 h 9"/>
                <a:gd name="T20" fmla="*/ 6 w 10"/>
                <a:gd name="T21" fmla="*/ 9 h 9"/>
                <a:gd name="T22" fmla="*/ 9 w 10"/>
                <a:gd name="T23" fmla="*/ 8 h 9"/>
                <a:gd name="T24" fmla="*/ 10 w 10"/>
                <a:gd name="T25" fmla="*/ 5 h 9"/>
                <a:gd name="T26" fmla="*/ 10 w 10"/>
                <a:gd name="T27" fmla="*/ 5 h 9"/>
                <a:gd name="T28" fmla="*/ 10 w 10"/>
                <a:gd name="T29" fmla="*/ 1 h 9"/>
                <a:gd name="T30" fmla="*/ 8 w 10"/>
                <a:gd name="T31" fmla="*/ 0 h 9"/>
                <a:gd name="T32" fmla="*/ 1 w 10"/>
                <a:gd name="T33" fmla="*/ 0 h 9"/>
                <a:gd name="T34" fmla="*/ 0 w 10"/>
                <a:gd name="T35" fmla="*/ 1 h 9"/>
                <a:gd name="T36" fmla="*/ 8 w 10"/>
                <a:gd name="T37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" h="9">
                  <a:moveTo>
                    <a:pt x="8" y="2"/>
                  </a:moveTo>
                  <a:lnTo>
                    <a:pt x="8" y="2"/>
                  </a:lnTo>
                  <a:lnTo>
                    <a:pt x="8" y="2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6"/>
                  </a:lnTo>
                  <a:lnTo>
                    <a:pt x="6" y="6"/>
                  </a:lnTo>
                  <a:lnTo>
                    <a:pt x="0" y="5"/>
                  </a:lnTo>
                  <a:lnTo>
                    <a:pt x="0" y="8"/>
                  </a:lnTo>
                  <a:lnTo>
                    <a:pt x="6" y="9"/>
                  </a:lnTo>
                  <a:lnTo>
                    <a:pt x="6" y="9"/>
                  </a:lnTo>
                  <a:lnTo>
                    <a:pt x="9" y="8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0" y="1"/>
                  </a:lnTo>
                  <a:lnTo>
                    <a:pt x="8" y="0"/>
                  </a:lnTo>
                  <a:lnTo>
                    <a:pt x="1" y="0"/>
                  </a:lnTo>
                  <a:lnTo>
                    <a:pt x="0" y="1"/>
                  </a:lnTo>
                  <a:lnTo>
                    <a:pt x="8" y="2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2" name="Freeform 570"/>
            <p:cNvSpPr/>
            <p:nvPr/>
          </p:nvSpPr>
          <p:spPr bwMode="auto">
            <a:xfrm>
              <a:off x="4429163" y="1632556"/>
              <a:ext cx="16164" cy="13470"/>
            </a:xfrm>
            <a:custGeom>
              <a:avLst/>
              <a:gdLst>
                <a:gd name="T0" fmla="*/ 3 w 12"/>
                <a:gd name="T1" fmla="*/ 10 h 10"/>
                <a:gd name="T2" fmla="*/ 11 w 12"/>
                <a:gd name="T3" fmla="*/ 10 h 10"/>
                <a:gd name="T4" fmla="*/ 11 w 12"/>
                <a:gd name="T5" fmla="*/ 7 h 10"/>
                <a:gd name="T6" fmla="*/ 3 w 12"/>
                <a:gd name="T7" fmla="*/ 7 h 10"/>
                <a:gd name="T8" fmla="*/ 3 w 12"/>
                <a:gd name="T9" fmla="*/ 7 h 10"/>
                <a:gd name="T10" fmla="*/ 3 w 12"/>
                <a:gd name="T11" fmla="*/ 6 h 10"/>
                <a:gd name="T12" fmla="*/ 3 w 12"/>
                <a:gd name="T13" fmla="*/ 4 h 10"/>
                <a:gd name="T14" fmla="*/ 3 w 12"/>
                <a:gd name="T15" fmla="*/ 4 h 10"/>
                <a:gd name="T16" fmla="*/ 3 w 12"/>
                <a:gd name="T17" fmla="*/ 3 h 10"/>
                <a:gd name="T18" fmla="*/ 4 w 12"/>
                <a:gd name="T19" fmla="*/ 3 h 10"/>
                <a:gd name="T20" fmla="*/ 11 w 12"/>
                <a:gd name="T21" fmla="*/ 3 h 10"/>
                <a:gd name="T22" fmla="*/ 12 w 12"/>
                <a:gd name="T23" fmla="*/ 2 h 10"/>
                <a:gd name="T24" fmla="*/ 4 w 12"/>
                <a:gd name="T25" fmla="*/ 0 h 10"/>
                <a:gd name="T26" fmla="*/ 4 w 12"/>
                <a:gd name="T27" fmla="*/ 0 h 10"/>
                <a:gd name="T28" fmla="*/ 1 w 12"/>
                <a:gd name="T29" fmla="*/ 2 h 10"/>
                <a:gd name="T30" fmla="*/ 0 w 12"/>
                <a:gd name="T31" fmla="*/ 4 h 10"/>
                <a:gd name="T32" fmla="*/ 0 w 12"/>
                <a:gd name="T33" fmla="*/ 4 h 10"/>
                <a:gd name="T34" fmla="*/ 0 w 12"/>
                <a:gd name="T35" fmla="*/ 7 h 10"/>
                <a:gd name="T36" fmla="*/ 3 w 12"/>
                <a:gd name="T37" fmla="*/ 10 h 10"/>
                <a:gd name="T38" fmla="*/ 3 w 12"/>
                <a:gd name="T3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" h="10">
                  <a:moveTo>
                    <a:pt x="3" y="10"/>
                  </a:moveTo>
                  <a:lnTo>
                    <a:pt x="11" y="10"/>
                  </a:lnTo>
                  <a:lnTo>
                    <a:pt x="11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6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3"/>
                  </a:lnTo>
                  <a:lnTo>
                    <a:pt x="4" y="3"/>
                  </a:lnTo>
                  <a:lnTo>
                    <a:pt x="11" y="3"/>
                  </a:lnTo>
                  <a:lnTo>
                    <a:pt x="12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3" y="10"/>
                  </a:lnTo>
                  <a:lnTo>
                    <a:pt x="3" y="10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3" name="Freeform 571"/>
            <p:cNvSpPr/>
            <p:nvPr/>
          </p:nvSpPr>
          <p:spPr bwMode="auto">
            <a:xfrm>
              <a:off x="4449367" y="1589453"/>
              <a:ext cx="13470" cy="12123"/>
            </a:xfrm>
            <a:custGeom>
              <a:avLst/>
              <a:gdLst>
                <a:gd name="T0" fmla="*/ 8 w 10"/>
                <a:gd name="T1" fmla="*/ 4 h 9"/>
                <a:gd name="T2" fmla="*/ 8 w 10"/>
                <a:gd name="T3" fmla="*/ 4 h 9"/>
                <a:gd name="T4" fmla="*/ 8 w 10"/>
                <a:gd name="T5" fmla="*/ 4 h 9"/>
                <a:gd name="T6" fmla="*/ 8 w 10"/>
                <a:gd name="T7" fmla="*/ 5 h 9"/>
                <a:gd name="T8" fmla="*/ 8 w 10"/>
                <a:gd name="T9" fmla="*/ 5 h 9"/>
                <a:gd name="T10" fmla="*/ 8 w 10"/>
                <a:gd name="T11" fmla="*/ 7 h 9"/>
                <a:gd name="T12" fmla="*/ 6 w 10"/>
                <a:gd name="T13" fmla="*/ 8 h 9"/>
                <a:gd name="T14" fmla="*/ 0 w 10"/>
                <a:gd name="T15" fmla="*/ 7 h 9"/>
                <a:gd name="T16" fmla="*/ 0 w 10"/>
                <a:gd name="T17" fmla="*/ 9 h 9"/>
                <a:gd name="T18" fmla="*/ 6 w 10"/>
                <a:gd name="T19" fmla="*/ 9 h 9"/>
                <a:gd name="T20" fmla="*/ 6 w 10"/>
                <a:gd name="T21" fmla="*/ 9 h 9"/>
                <a:gd name="T22" fmla="*/ 9 w 10"/>
                <a:gd name="T23" fmla="*/ 9 h 9"/>
                <a:gd name="T24" fmla="*/ 10 w 10"/>
                <a:gd name="T25" fmla="*/ 5 h 9"/>
                <a:gd name="T26" fmla="*/ 10 w 10"/>
                <a:gd name="T27" fmla="*/ 5 h 9"/>
                <a:gd name="T28" fmla="*/ 10 w 10"/>
                <a:gd name="T29" fmla="*/ 3 h 9"/>
                <a:gd name="T30" fmla="*/ 8 w 10"/>
                <a:gd name="T31" fmla="*/ 1 h 9"/>
                <a:gd name="T32" fmla="*/ 0 w 10"/>
                <a:gd name="T33" fmla="*/ 0 h 9"/>
                <a:gd name="T34" fmla="*/ 0 w 10"/>
                <a:gd name="T35" fmla="*/ 3 h 9"/>
                <a:gd name="T36" fmla="*/ 8 w 10"/>
                <a:gd name="T37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" h="9">
                  <a:moveTo>
                    <a:pt x="8" y="4"/>
                  </a:moveTo>
                  <a:lnTo>
                    <a:pt x="8" y="4"/>
                  </a:lnTo>
                  <a:lnTo>
                    <a:pt x="8" y="4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7"/>
                  </a:lnTo>
                  <a:lnTo>
                    <a:pt x="6" y="8"/>
                  </a:lnTo>
                  <a:lnTo>
                    <a:pt x="0" y="7"/>
                  </a:lnTo>
                  <a:lnTo>
                    <a:pt x="0" y="9"/>
                  </a:lnTo>
                  <a:lnTo>
                    <a:pt x="6" y="9"/>
                  </a:lnTo>
                  <a:lnTo>
                    <a:pt x="6" y="9"/>
                  </a:lnTo>
                  <a:lnTo>
                    <a:pt x="9" y="9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0" y="3"/>
                  </a:lnTo>
                  <a:lnTo>
                    <a:pt x="8" y="1"/>
                  </a:lnTo>
                  <a:lnTo>
                    <a:pt x="0" y="0"/>
                  </a:lnTo>
                  <a:lnTo>
                    <a:pt x="0" y="3"/>
                  </a:lnTo>
                  <a:lnTo>
                    <a:pt x="8" y="4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4" name="Freeform 572"/>
            <p:cNvSpPr/>
            <p:nvPr/>
          </p:nvSpPr>
          <p:spPr bwMode="auto">
            <a:xfrm>
              <a:off x="4434551" y="1589453"/>
              <a:ext cx="14817" cy="12123"/>
            </a:xfrm>
            <a:custGeom>
              <a:avLst/>
              <a:gdLst>
                <a:gd name="T0" fmla="*/ 3 w 11"/>
                <a:gd name="T1" fmla="*/ 8 h 9"/>
                <a:gd name="T2" fmla="*/ 11 w 11"/>
                <a:gd name="T3" fmla="*/ 9 h 9"/>
                <a:gd name="T4" fmla="*/ 11 w 11"/>
                <a:gd name="T5" fmla="*/ 7 h 9"/>
                <a:gd name="T6" fmla="*/ 3 w 11"/>
                <a:gd name="T7" fmla="*/ 5 h 9"/>
                <a:gd name="T8" fmla="*/ 3 w 11"/>
                <a:gd name="T9" fmla="*/ 5 h 9"/>
                <a:gd name="T10" fmla="*/ 3 w 11"/>
                <a:gd name="T11" fmla="*/ 5 h 9"/>
                <a:gd name="T12" fmla="*/ 3 w 11"/>
                <a:gd name="T13" fmla="*/ 4 h 9"/>
                <a:gd name="T14" fmla="*/ 3 w 11"/>
                <a:gd name="T15" fmla="*/ 4 h 9"/>
                <a:gd name="T16" fmla="*/ 3 w 11"/>
                <a:gd name="T17" fmla="*/ 3 h 9"/>
                <a:gd name="T18" fmla="*/ 4 w 11"/>
                <a:gd name="T19" fmla="*/ 1 h 9"/>
                <a:gd name="T20" fmla="*/ 11 w 11"/>
                <a:gd name="T21" fmla="*/ 3 h 9"/>
                <a:gd name="T22" fmla="*/ 11 w 11"/>
                <a:gd name="T23" fmla="*/ 0 h 9"/>
                <a:gd name="T24" fmla="*/ 4 w 11"/>
                <a:gd name="T25" fmla="*/ 0 h 9"/>
                <a:gd name="T26" fmla="*/ 4 w 11"/>
                <a:gd name="T27" fmla="*/ 0 h 9"/>
                <a:gd name="T28" fmla="*/ 1 w 11"/>
                <a:gd name="T29" fmla="*/ 0 h 9"/>
                <a:gd name="T30" fmla="*/ 0 w 11"/>
                <a:gd name="T31" fmla="*/ 4 h 9"/>
                <a:gd name="T32" fmla="*/ 0 w 11"/>
                <a:gd name="T33" fmla="*/ 4 h 9"/>
                <a:gd name="T34" fmla="*/ 0 w 11"/>
                <a:gd name="T35" fmla="*/ 7 h 9"/>
                <a:gd name="T36" fmla="*/ 3 w 11"/>
                <a:gd name="T37" fmla="*/ 8 h 9"/>
                <a:gd name="T38" fmla="*/ 3 w 11"/>
                <a:gd name="T3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9">
                  <a:moveTo>
                    <a:pt x="3" y="8"/>
                  </a:moveTo>
                  <a:lnTo>
                    <a:pt x="11" y="9"/>
                  </a:lnTo>
                  <a:lnTo>
                    <a:pt x="11" y="7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3"/>
                  </a:lnTo>
                  <a:lnTo>
                    <a:pt x="4" y="1"/>
                  </a:lnTo>
                  <a:lnTo>
                    <a:pt x="11" y="3"/>
                  </a:lnTo>
                  <a:lnTo>
                    <a:pt x="11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3" y="8"/>
                  </a:lnTo>
                  <a:lnTo>
                    <a:pt x="3" y="8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5" name="Freeform 573"/>
            <p:cNvSpPr/>
            <p:nvPr/>
          </p:nvSpPr>
          <p:spPr bwMode="auto">
            <a:xfrm>
              <a:off x="4439939" y="1543655"/>
              <a:ext cx="14817" cy="13470"/>
            </a:xfrm>
            <a:custGeom>
              <a:avLst/>
              <a:gdLst>
                <a:gd name="T0" fmla="*/ 3 w 11"/>
                <a:gd name="T1" fmla="*/ 10 h 10"/>
                <a:gd name="T2" fmla="*/ 11 w 11"/>
                <a:gd name="T3" fmla="*/ 10 h 10"/>
                <a:gd name="T4" fmla="*/ 11 w 11"/>
                <a:gd name="T5" fmla="*/ 8 h 10"/>
                <a:gd name="T6" fmla="*/ 3 w 11"/>
                <a:gd name="T7" fmla="*/ 7 h 10"/>
                <a:gd name="T8" fmla="*/ 3 w 11"/>
                <a:gd name="T9" fmla="*/ 7 h 10"/>
                <a:gd name="T10" fmla="*/ 3 w 11"/>
                <a:gd name="T11" fmla="*/ 5 h 10"/>
                <a:gd name="T12" fmla="*/ 3 w 11"/>
                <a:gd name="T13" fmla="*/ 4 h 10"/>
                <a:gd name="T14" fmla="*/ 3 w 11"/>
                <a:gd name="T15" fmla="*/ 4 h 10"/>
                <a:gd name="T16" fmla="*/ 3 w 11"/>
                <a:gd name="T17" fmla="*/ 3 h 10"/>
                <a:gd name="T18" fmla="*/ 4 w 11"/>
                <a:gd name="T19" fmla="*/ 3 h 10"/>
                <a:gd name="T20" fmla="*/ 11 w 11"/>
                <a:gd name="T21" fmla="*/ 3 h 10"/>
                <a:gd name="T22" fmla="*/ 11 w 11"/>
                <a:gd name="T23" fmla="*/ 1 h 10"/>
                <a:gd name="T24" fmla="*/ 4 w 11"/>
                <a:gd name="T25" fmla="*/ 0 h 10"/>
                <a:gd name="T26" fmla="*/ 4 w 11"/>
                <a:gd name="T27" fmla="*/ 0 h 10"/>
                <a:gd name="T28" fmla="*/ 1 w 11"/>
                <a:gd name="T29" fmla="*/ 1 h 10"/>
                <a:gd name="T30" fmla="*/ 0 w 11"/>
                <a:gd name="T31" fmla="*/ 4 h 10"/>
                <a:gd name="T32" fmla="*/ 0 w 11"/>
                <a:gd name="T33" fmla="*/ 4 h 10"/>
                <a:gd name="T34" fmla="*/ 0 w 11"/>
                <a:gd name="T35" fmla="*/ 8 h 10"/>
                <a:gd name="T36" fmla="*/ 3 w 11"/>
                <a:gd name="T37" fmla="*/ 10 h 10"/>
                <a:gd name="T38" fmla="*/ 3 w 11"/>
                <a:gd name="T3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10">
                  <a:moveTo>
                    <a:pt x="3" y="10"/>
                  </a:moveTo>
                  <a:lnTo>
                    <a:pt x="11" y="10"/>
                  </a:lnTo>
                  <a:lnTo>
                    <a:pt x="11" y="8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5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3"/>
                  </a:lnTo>
                  <a:lnTo>
                    <a:pt x="4" y="3"/>
                  </a:lnTo>
                  <a:lnTo>
                    <a:pt x="11" y="3"/>
                  </a:lnTo>
                  <a:lnTo>
                    <a:pt x="11" y="1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3" y="10"/>
                  </a:lnTo>
                  <a:lnTo>
                    <a:pt x="3" y="10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6" name="Freeform 574"/>
            <p:cNvSpPr/>
            <p:nvPr/>
          </p:nvSpPr>
          <p:spPr bwMode="auto">
            <a:xfrm>
              <a:off x="4454755" y="1545003"/>
              <a:ext cx="14817" cy="13470"/>
            </a:xfrm>
            <a:custGeom>
              <a:avLst/>
              <a:gdLst>
                <a:gd name="T0" fmla="*/ 8 w 11"/>
                <a:gd name="T1" fmla="*/ 3 h 10"/>
                <a:gd name="T2" fmla="*/ 8 w 11"/>
                <a:gd name="T3" fmla="*/ 3 h 10"/>
                <a:gd name="T4" fmla="*/ 8 w 11"/>
                <a:gd name="T5" fmla="*/ 4 h 10"/>
                <a:gd name="T6" fmla="*/ 8 w 11"/>
                <a:gd name="T7" fmla="*/ 6 h 10"/>
                <a:gd name="T8" fmla="*/ 8 w 11"/>
                <a:gd name="T9" fmla="*/ 6 h 10"/>
                <a:gd name="T10" fmla="*/ 8 w 11"/>
                <a:gd name="T11" fmla="*/ 7 h 10"/>
                <a:gd name="T12" fmla="*/ 6 w 11"/>
                <a:gd name="T13" fmla="*/ 7 h 10"/>
                <a:gd name="T14" fmla="*/ 0 w 11"/>
                <a:gd name="T15" fmla="*/ 7 h 10"/>
                <a:gd name="T16" fmla="*/ 0 w 11"/>
                <a:gd name="T17" fmla="*/ 9 h 10"/>
                <a:gd name="T18" fmla="*/ 6 w 11"/>
                <a:gd name="T19" fmla="*/ 10 h 10"/>
                <a:gd name="T20" fmla="*/ 6 w 11"/>
                <a:gd name="T21" fmla="*/ 10 h 10"/>
                <a:gd name="T22" fmla="*/ 9 w 11"/>
                <a:gd name="T23" fmla="*/ 9 h 10"/>
                <a:gd name="T24" fmla="*/ 11 w 11"/>
                <a:gd name="T25" fmla="*/ 6 h 10"/>
                <a:gd name="T26" fmla="*/ 11 w 11"/>
                <a:gd name="T27" fmla="*/ 6 h 10"/>
                <a:gd name="T28" fmla="*/ 11 w 11"/>
                <a:gd name="T29" fmla="*/ 2 h 10"/>
                <a:gd name="T30" fmla="*/ 8 w 11"/>
                <a:gd name="T31" fmla="*/ 0 h 10"/>
                <a:gd name="T32" fmla="*/ 0 w 11"/>
                <a:gd name="T33" fmla="*/ 0 h 10"/>
                <a:gd name="T34" fmla="*/ 0 w 11"/>
                <a:gd name="T35" fmla="*/ 2 h 10"/>
                <a:gd name="T36" fmla="*/ 8 w 11"/>
                <a:gd name="T37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" h="10">
                  <a:moveTo>
                    <a:pt x="8" y="3"/>
                  </a:moveTo>
                  <a:lnTo>
                    <a:pt x="8" y="3"/>
                  </a:lnTo>
                  <a:lnTo>
                    <a:pt x="8" y="4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7"/>
                  </a:lnTo>
                  <a:lnTo>
                    <a:pt x="6" y="7"/>
                  </a:lnTo>
                  <a:lnTo>
                    <a:pt x="0" y="7"/>
                  </a:lnTo>
                  <a:lnTo>
                    <a:pt x="0" y="9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9" y="9"/>
                  </a:lnTo>
                  <a:lnTo>
                    <a:pt x="11" y="6"/>
                  </a:lnTo>
                  <a:lnTo>
                    <a:pt x="11" y="6"/>
                  </a:lnTo>
                  <a:lnTo>
                    <a:pt x="11" y="2"/>
                  </a:lnTo>
                  <a:lnTo>
                    <a:pt x="8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7" name="Freeform 575"/>
            <p:cNvSpPr/>
            <p:nvPr/>
          </p:nvSpPr>
          <p:spPr bwMode="auto">
            <a:xfrm>
              <a:off x="4460143" y="1500552"/>
              <a:ext cx="14817" cy="12123"/>
            </a:xfrm>
            <a:custGeom>
              <a:avLst/>
              <a:gdLst>
                <a:gd name="T0" fmla="*/ 8 w 11"/>
                <a:gd name="T1" fmla="*/ 4 h 9"/>
                <a:gd name="T2" fmla="*/ 8 w 11"/>
                <a:gd name="T3" fmla="*/ 4 h 9"/>
                <a:gd name="T4" fmla="*/ 8 w 11"/>
                <a:gd name="T5" fmla="*/ 4 h 9"/>
                <a:gd name="T6" fmla="*/ 8 w 11"/>
                <a:gd name="T7" fmla="*/ 5 h 9"/>
                <a:gd name="T8" fmla="*/ 8 w 11"/>
                <a:gd name="T9" fmla="*/ 5 h 9"/>
                <a:gd name="T10" fmla="*/ 8 w 11"/>
                <a:gd name="T11" fmla="*/ 6 h 9"/>
                <a:gd name="T12" fmla="*/ 7 w 11"/>
                <a:gd name="T13" fmla="*/ 8 h 9"/>
                <a:gd name="T14" fmla="*/ 0 w 11"/>
                <a:gd name="T15" fmla="*/ 6 h 9"/>
                <a:gd name="T16" fmla="*/ 0 w 11"/>
                <a:gd name="T17" fmla="*/ 9 h 9"/>
                <a:gd name="T18" fmla="*/ 7 w 11"/>
                <a:gd name="T19" fmla="*/ 9 h 9"/>
                <a:gd name="T20" fmla="*/ 7 w 11"/>
                <a:gd name="T21" fmla="*/ 9 h 9"/>
                <a:gd name="T22" fmla="*/ 9 w 11"/>
                <a:gd name="T23" fmla="*/ 9 h 9"/>
                <a:gd name="T24" fmla="*/ 11 w 11"/>
                <a:gd name="T25" fmla="*/ 5 h 9"/>
                <a:gd name="T26" fmla="*/ 11 w 11"/>
                <a:gd name="T27" fmla="*/ 5 h 9"/>
                <a:gd name="T28" fmla="*/ 11 w 11"/>
                <a:gd name="T29" fmla="*/ 2 h 9"/>
                <a:gd name="T30" fmla="*/ 8 w 11"/>
                <a:gd name="T31" fmla="*/ 1 h 9"/>
                <a:gd name="T32" fmla="*/ 0 w 11"/>
                <a:gd name="T33" fmla="*/ 0 h 9"/>
                <a:gd name="T34" fmla="*/ 0 w 11"/>
                <a:gd name="T35" fmla="*/ 2 h 9"/>
                <a:gd name="T36" fmla="*/ 8 w 11"/>
                <a:gd name="T37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" h="9">
                  <a:moveTo>
                    <a:pt x="8" y="4"/>
                  </a:moveTo>
                  <a:lnTo>
                    <a:pt x="8" y="4"/>
                  </a:lnTo>
                  <a:lnTo>
                    <a:pt x="8" y="4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6"/>
                  </a:lnTo>
                  <a:lnTo>
                    <a:pt x="7" y="8"/>
                  </a:lnTo>
                  <a:lnTo>
                    <a:pt x="0" y="6"/>
                  </a:lnTo>
                  <a:lnTo>
                    <a:pt x="0" y="9"/>
                  </a:lnTo>
                  <a:lnTo>
                    <a:pt x="7" y="9"/>
                  </a:lnTo>
                  <a:lnTo>
                    <a:pt x="7" y="9"/>
                  </a:lnTo>
                  <a:lnTo>
                    <a:pt x="9" y="9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2"/>
                  </a:lnTo>
                  <a:lnTo>
                    <a:pt x="8" y="1"/>
                  </a:lnTo>
                  <a:lnTo>
                    <a:pt x="0" y="0"/>
                  </a:lnTo>
                  <a:lnTo>
                    <a:pt x="0" y="2"/>
                  </a:lnTo>
                  <a:lnTo>
                    <a:pt x="8" y="4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8" name="Freeform 576"/>
            <p:cNvSpPr/>
            <p:nvPr/>
          </p:nvSpPr>
          <p:spPr bwMode="auto">
            <a:xfrm>
              <a:off x="4445327" y="1500552"/>
              <a:ext cx="14817" cy="12123"/>
            </a:xfrm>
            <a:custGeom>
              <a:avLst/>
              <a:gdLst>
                <a:gd name="T0" fmla="*/ 3 w 11"/>
                <a:gd name="T1" fmla="*/ 8 h 9"/>
                <a:gd name="T2" fmla="*/ 11 w 11"/>
                <a:gd name="T3" fmla="*/ 9 h 9"/>
                <a:gd name="T4" fmla="*/ 11 w 11"/>
                <a:gd name="T5" fmla="*/ 6 h 9"/>
                <a:gd name="T6" fmla="*/ 3 w 11"/>
                <a:gd name="T7" fmla="*/ 6 h 9"/>
                <a:gd name="T8" fmla="*/ 3 w 11"/>
                <a:gd name="T9" fmla="*/ 6 h 9"/>
                <a:gd name="T10" fmla="*/ 3 w 11"/>
                <a:gd name="T11" fmla="*/ 5 h 9"/>
                <a:gd name="T12" fmla="*/ 3 w 11"/>
                <a:gd name="T13" fmla="*/ 4 h 9"/>
                <a:gd name="T14" fmla="*/ 3 w 11"/>
                <a:gd name="T15" fmla="*/ 4 h 9"/>
                <a:gd name="T16" fmla="*/ 3 w 11"/>
                <a:gd name="T17" fmla="*/ 2 h 9"/>
                <a:gd name="T18" fmla="*/ 4 w 11"/>
                <a:gd name="T19" fmla="*/ 1 h 9"/>
                <a:gd name="T20" fmla="*/ 11 w 11"/>
                <a:gd name="T21" fmla="*/ 2 h 9"/>
                <a:gd name="T22" fmla="*/ 11 w 11"/>
                <a:gd name="T23" fmla="*/ 0 h 9"/>
                <a:gd name="T24" fmla="*/ 4 w 11"/>
                <a:gd name="T25" fmla="*/ 0 h 9"/>
                <a:gd name="T26" fmla="*/ 4 w 11"/>
                <a:gd name="T27" fmla="*/ 0 h 9"/>
                <a:gd name="T28" fmla="*/ 1 w 11"/>
                <a:gd name="T29" fmla="*/ 0 h 9"/>
                <a:gd name="T30" fmla="*/ 0 w 11"/>
                <a:gd name="T31" fmla="*/ 4 h 9"/>
                <a:gd name="T32" fmla="*/ 0 w 11"/>
                <a:gd name="T33" fmla="*/ 4 h 9"/>
                <a:gd name="T34" fmla="*/ 0 w 11"/>
                <a:gd name="T35" fmla="*/ 6 h 9"/>
                <a:gd name="T36" fmla="*/ 3 w 11"/>
                <a:gd name="T37" fmla="*/ 8 h 9"/>
                <a:gd name="T38" fmla="*/ 3 w 11"/>
                <a:gd name="T3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9">
                  <a:moveTo>
                    <a:pt x="3" y="8"/>
                  </a:moveTo>
                  <a:lnTo>
                    <a:pt x="11" y="9"/>
                  </a:lnTo>
                  <a:lnTo>
                    <a:pt x="11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5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2"/>
                  </a:lnTo>
                  <a:lnTo>
                    <a:pt x="4" y="1"/>
                  </a:lnTo>
                  <a:lnTo>
                    <a:pt x="11" y="2"/>
                  </a:lnTo>
                  <a:lnTo>
                    <a:pt x="11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3" y="8"/>
                  </a:lnTo>
                  <a:lnTo>
                    <a:pt x="3" y="8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9" name="Freeform 577"/>
            <p:cNvSpPr/>
            <p:nvPr/>
          </p:nvSpPr>
          <p:spPr bwMode="auto">
            <a:xfrm>
              <a:off x="4450715" y="1454754"/>
              <a:ext cx="14817" cy="12123"/>
            </a:xfrm>
            <a:custGeom>
              <a:avLst/>
              <a:gdLst>
                <a:gd name="T0" fmla="*/ 3 w 11"/>
                <a:gd name="T1" fmla="*/ 9 h 9"/>
                <a:gd name="T2" fmla="*/ 9 w 11"/>
                <a:gd name="T3" fmla="*/ 9 h 9"/>
                <a:gd name="T4" fmla="*/ 11 w 11"/>
                <a:gd name="T5" fmla="*/ 8 h 9"/>
                <a:gd name="T6" fmla="*/ 3 w 11"/>
                <a:gd name="T7" fmla="*/ 7 h 9"/>
                <a:gd name="T8" fmla="*/ 3 w 11"/>
                <a:gd name="T9" fmla="*/ 7 h 9"/>
                <a:gd name="T10" fmla="*/ 3 w 11"/>
                <a:gd name="T11" fmla="*/ 7 h 9"/>
                <a:gd name="T12" fmla="*/ 1 w 11"/>
                <a:gd name="T13" fmla="*/ 4 h 9"/>
                <a:gd name="T14" fmla="*/ 1 w 11"/>
                <a:gd name="T15" fmla="*/ 4 h 9"/>
                <a:gd name="T16" fmla="*/ 3 w 11"/>
                <a:gd name="T17" fmla="*/ 3 h 9"/>
                <a:gd name="T18" fmla="*/ 4 w 11"/>
                <a:gd name="T19" fmla="*/ 3 h 9"/>
                <a:gd name="T20" fmla="*/ 11 w 11"/>
                <a:gd name="T21" fmla="*/ 4 h 9"/>
                <a:gd name="T22" fmla="*/ 11 w 11"/>
                <a:gd name="T23" fmla="*/ 1 h 9"/>
                <a:gd name="T24" fmla="*/ 4 w 11"/>
                <a:gd name="T25" fmla="*/ 0 h 9"/>
                <a:gd name="T26" fmla="*/ 4 w 11"/>
                <a:gd name="T27" fmla="*/ 0 h 9"/>
                <a:gd name="T28" fmla="*/ 1 w 11"/>
                <a:gd name="T29" fmla="*/ 1 h 9"/>
                <a:gd name="T30" fmla="*/ 0 w 11"/>
                <a:gd name="T31" fmla="*/ 4 h 9"/>
                <a:gd name="T32" fmla="*/ 0 w 11"/>
                <a:gd name="T33" fmla="*/ 4 h 9"/>
                <a:gd name="T34" fmla="*/ 0 w 11"/>
                <a:gd name="T35" fmla="*/ 8 h 9"/>
                <a:gd name="T36" fmla="*/ 3 w 11"/>
                <a:gd name="T37" fmla="*/ 9 h 9"/>
                <a:gd name="T38" fmla="*/ 3 w 11"/>
                <a:gd name="T3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9">
                  <a:moveTo>
                    <a:pt x="3" y="9"/>
                  </a:moveTo>
                  <a:lnTo>
                    <a:pt x="9" y="9"/>
                  </a:lnTo>
                  <a:lnTo>
                    <a:pt x="11" y="8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1" y="4"/>
                  </a:lnTo>
                  <a:lnTo>
                    <a:pt x="1" y="4"/>
                  </a:lnTo>
                  <a:lnTo>
                    <a:pt x="3" y="3"/>
                  </a:lnTo>
                  <a:lnTo>
                    <a:pt x="4" y="3"/>
                  </a:lnTo>
                  <a:lnTo>
                    <a:pt x="11" y="4"/>
                  </a:lnTo>
                  <a:lnTo>
                    <a:pt x="11" y="1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3" y="9"/>
                  </a:lnTo>
                  <a:lnTo>
                    <a:pt x="3" y="9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0" name="Freeform 578"/>
            <p:cNvSpPr/>
            <p:nvPr/>
          </p:nvSpPr>
          <p:spPr bwMode="auto">
            <a:xfrm>
              <a:off x="4462837" y="1456102"/>
              <a:ext cx="17511" cy="13470"/>
            </a:xfrm>
            <a:custGeom>
              <a:avLst/>
              <a:gdLst>
                <a:gd name="T0" fmla="*/ 10 w 13"/>
                <a:gd name="T1" fmla="*/ 3 h 10"/>
                <a:gd name="T2" fmla="*/ 10 w 13"/>
                <a:gd name="T3" fmla="*/ 3 h 10"/>
                <a:gd name="T4" fmla="*/ 10 w 13"/>
                <a:gd name="T5" fmla="*/ 4 h 10"/>
                <a:gd name="T6" fmla="*/ 10 w 13"/>
                <a:gd name="T7" fmla="*/ 6 h 10"/>
                <a:gd name="T8" fmla="*/ 10 w 13"/>
                <a:gd name="T9" fmla="*/ 6 h 10"/>
                <a:gd name="T10" fmla="*/ 10 w 13"/>
                <a:gd name="T11" fmla="*/ 7 h 10"/>
                <a:gd name="T12" fmla="*/ 9 w 13"/>
                <a:gd name="T13" fmla="*/ 7 h 10"/>
                <a:gd name="T14" fmla="*/ 2 w 13"/>
                <a:gd name="T15" fmla="*/ 7 h 10"/>
                <a:gd name="T16" fmla="*/ 0 w 13"/>
                <a:gd name="T17" fmla="*/ 8 h 10"/>
                <a:gd name="T18" fmla="*/ 9 w 13"/>
                <a:gd name="T19" fmla="*/ 10 h 10"/>
                <a:gd name="T20" fmla="*/ 9 w 13"/>
                <a:gd name="T21" fmla="*/ 10 h 10"/>
                <a:gd name="T22" fmla="*/ 11 w 13"/>
                <a:gd name="T23" fmla="*/ 8 h 10"/>
                <a:gd name="T24" fmla="*/ 13 w 13"/>
                <a:gd name="T25" fmla="*/ 6 h 10"/>
                <a:gd name="T26" fmla="*/ 13 w 13"/>
                <a:gd name="T27" fmla="*/ 6 h 10"/>
                <a:gd name="T28" fmla="*/ 11 w 13"/>
                <a:gd name="T29" fmla="*/ 3 h 10"/>
                <a:gd name="T30" fmla="*/ 10 w 13"/>
                <a:gd name="T31" fmla="*/ 0 h 10"/>
                <a:gd name="T32" fmla="*/ 2 w 13"/>
                <a:gd name="T33" fmla="*/ 0 h 10"/>
                <a:gd name="T34" fmla="*/ 2 w 13"/>
                <a:gd name="T35" fmla="*/ 3 h 10"/>
                <a:gd name="T36" fmla="*/ 10 w 13"/>
                <a:gd name="T37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" h="10">
                  <a:moveTo>
                    <a:pt x="10" y="3"/>
                  </a:moveTo>
                  <a:lnTo>
                    <a:pt x="10" y="3"/>
                  </a:lnTo>
                  <a:lnTo>
                    <a:pt x="10" y="4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7"/>
                  </a:lnTo>
                  <a:lnTo>
                    <a:pt x="9" y="7"/>
                  </a:lnTo>
                  <a:lnTo>
                    <a:pt x="2" y="7"/>
                  </a:lnTo>
                  <a:lnTo>
                    <a:pt x="0" y="8"/>
                  </a:lnTo>
                  <a:lnTo>
                    <a:pt x="9" y="10"/>
                  </a:lnTo>
                  <a:lnTo>
                    <a:pt x="9" y="10"/>
                  </a:lnTo>
                  <a:lnTo>
                    <a:pt x="11" y="8"/>
                  </a:lnTo>
                  <a:lnTo>
                    <a:pt x="13" y="6"/>
                  </a:lnTo>
                  <a:lnTo>
                    <a:pt x="13" y="6"/>
                  </a:lnTo>
                  <a:lnTo>
                    <a:pt x="11" y="3"/>
                  </a:lnTo>
                  <a:lnTo>
                    <a:pt x="10" y="0"/>
                  </a:lnTo>
                  <a:lnTo>
                    <a:pt x="2" y="0"/>
                  </a:lnTo>
                  <a:lnTo>
                    <a:pt x="2" y="3"/>
                  </a:lnTo>
                  <a:lnTo>
                    <a:pt x="10" y="3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1" name="Freeform 579"/>
            <p:cNvSpPr/>
            <p:nvPr/>
          </p:nvSpPr>
          <p:spPr bwMode="auto">
            <a:xfrm>
              <a:off x="4469572" y="1411651"/>
              <a:ext cx="16164" cy="13470"/>
            </a:xfrm>
            <a:custGeom>
              <a:avLst/>
              <a:gdLst>
                <a:gd name="T0" fmla="*/ 9 w 12"/>
                <a:gd name="T1" fmla="*/ 4 h 10"/>
                <a:gd name="T2" fmla="*/ 9 w 12"/>
                <a:gd name="T3" fmla="*/ 4 h 10"/>
                <a:gd name="T4" fmla="*/ 9 w 12"/>
                <a:gd name="T5" fmla="*/ 4 h 10"/>
                <a:gd name="T6" fmla="*/ 9 w 12"/>
                <a:gd name="T7" fmla="*/ 5 h 10"/>
                <a:gd name="T8" fmla="*/ 9 w 12"/>
                <a:gd name="T9" fmla="*/ 5 h 10"/>
                <a:gd name="T10" fmla="*/ 9 w 12"/>
                <a:gd name="T11" fmla="*/ 6 h 10"/>
                <a:gd name="T12" fmla="*/ 8 w 12"/>
                <a:gd name="T13" fmla="*/ 8 h 10"/>
                <a:gd name="T14" fmla="*/ 1 w 12"/>
                <a:gd name="T15" fmla="*/ 6 h 10"/>
                <a:gd name="T16" fmla="*/ 0 w 12"/>
                <a:gd name="T17" fmla="*/ 9 h 10"/>
                <a:gd name="T18" fmla="*/ 8 w 12"/>
                <a:gd name="T19" fmla="*/ 10 h 10"/>
                <a:gd name="T20" fmla="*/ 8 w 12"/>
                <a:gd name="T21" fmla="*/ 10 h 10"/>
                <a:gd name="T22" fmla="*/ 10 w 12"/>
                <a:gd name="T23" fmla="*/ 9 h 10"/>
                <a:gd name="T24" fmla="*/ 12 w 12"/>
                <a:gd name="T25" fmla="*/ 6 h 10"/>
                <a:gd name="T26" fmla="*/ 12 w 12"/>
                <a:gd name="T27" fmla="*/ 6 h 10"/>
                <a:gd name="T28" fmla="*/ 10 w 12"/>
                <a:gd name="T29" fmla="*/ 2 h 10"/>
                <a:gd name="T30" fmla="*/ 9 w 12"/>
                <a:gd name="T31" fmla="*/ 1 h 10"/>
                <a:gd name="T32" fmla="*/ 1 w 12"/>
                <a:gd name="T33" fmla="*/ 0 h 10"/>
                <a:gd name="T34" fmla="*/ 1 w 12"/>
                <a:gd name="T35" fmla="*/ 2 h 10"/>
                <a:gd name="T36" fmla="*/ 9 w 12"/>
                <a:gd name="T37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" h="10">
                  <a:moveTo>
                    <a:pt x="9" y="4"/>
                  </a:moveTo>
                  <a:lnTo>
                    <a:pt x="9" y="4"/>
                  </a:lnTo>
                  <a:lnTo>
                    <a:pt x="9" y="4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6"/>
                  </a:lnTo>
                  <a:lnTo>
                    <a:pt x="8" y="8"/>
                  </a:lnTo>
                  <a:lnTo>
                    <a:pt x="1" y="6"/>
                  </a:lnTo>
                  <a:lnTo>
                    <a:pt x="0" y="9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10" y="9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0" y="2"/>
                  </a:lnTo>
                  <a:lnTo>
                    <a:pt x="9" y="1"/>
                  </a:lnTo>
                  <a:lnTo>
                    <a:pt x="1" y="0"/>
                  </a:lnTo>
                  <a:lnTo>
                    <a:pt x="1" y="2"/>
                  </a:lnTo>
                  <a:lnTo>
                    <a:pt x="9" y="4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2" name="Freeform 580"/>
            <p:cNvSpPr/>
            <p:nvPr/>
          </p:nvSpPr>
          <p:spPr bwMode="auto">
            <a:xfrm>
              <a:off x="4456103" y="1411651"/>
              <a:ext cx="14817" cy="12123"/>
            </a:xfrm>
            <a:custGeom>
              <a:avLst/>
              <a:gdLst>
                <a:gd name="T0" fmla="*/ 3 w 11"/>
                <a:gd name="T1" fmla="*/ 8 h 9"/>
                <a:gd name="T2" fmla="*/ 10 w 11"/>
                <a:gd name="T3" fmla="*/ 9 h 9"/>
                <a:gd name="T4" fmla="*/ 11 w 11"/>
                <a:gd name="T5" fmla="*/ 6 h 9"/>
                <a:gd name="T6" fmla="*/ 3 w 11"/>
                <a:gd name="T7" fmla="*/ 6 h 9"/>
                <a:gd name="T8" fmla="*/ 3 w 11"/>
                <a:gd name="T9" fmla="*/ 6 h 9"/>
                <a:gd name="T10" fmla="*/ 3 w 11"/>
                <a:gd name="T11" fmla="*/ 5 h 9"/>
                <a:gd name="T12" fmla="*/ 1 w 11"/>
                <a:gd name="T13" fmla="*/ 4 h 9"/>
                <a:gd name="T14" fmla="*/ 1 w 11"/>
                <a:gd name="T15" fmla="*/ 4 h 9"/>
                <a:gd name="T16" fmla="*/ 3 w 11"/>
                <a:gd name="T17" fmla="*/ 2 h 9"/>
                <a:gd name="T18" fmla="*/ 3 w 11"/>
                <a:gd name="T19" fmla="*/ 2 h 9"/>
                <a:gd name="T20" fmla="*/ 11 w 11"/>
                <a:gd name="T21" fmla="*/ 2 h 9"/>
                <a:gd name="T22" fmla="*/ 11 w 11"/>
                <a:gd name="T23" fmla="*/ 0 h 9"/>
                <a:gd name="T24" fmla="*/ 4 w 11"/>
                <a:gd name="T25" fmla="*/ 0 h 9"/>
                <a:gd name="T26" fmla="*/ 4 w 11"/>
                <a:gd name="T27" fmla="*/ 0 h 9"/>
                <a:gd name="T28" fmla="*/ 1 w 11"/>
                <a:gd name="T29" fmla="*/ 1 h 9"/>
                <a:gd name="T30" fmla="*/ 0 w 11"/>
                <a:gd name="T31" fmla="*/ 4 h 9"/>
                <a:gd name="T32" fmla="*/ 0 w 11"/>
                <a:gd name="T33" fmla="*/ 4 h 9"/>
                <a:gd name="T34" fmla="*/ 0 w 11"/>
                <a:gd name="T35" fmla="*/ 6 h 9"/>
                <a:gd name="T36" fmla="*/ 3 w 11"/>
                <a:gd name="T37" fmla="*/ 8 h 9"/>
                <a:gd name="T38" fmla="*/ 3 w 11"/>
                <a:gd name="T3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9">
                  <a:moveTo>
                    <a:pt x="3" y="8"/>
                  </a:moveTo>
                  <a:lnTo>
                    <a:pt x="10" y="9"/>
                  </a:lnTo>
                  <a:lnTo>
                    <a:pt x="11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5"/>
                  </a:lnTo>
                  <a:lnTo>
                    <a:pt x="1" y="4"/>
                  </a:lnTo>
                  <a:lnTo>
                    <a:pt x="1" y="4"/>
                  </a:lnTo>
                  <a:lnTo>
                    <a:pt x="3" y="2"/>
                  </a:lnTo>
                  <a:lnTo>
                    <a:pt x="3" y="2"/>
                  </a:lnTo>
                  <a:lnTo>
                    <a:pt x="11" y="2"/>
                  </a:lnTo>
                  <a:lnTo>
                    <a:pt x="11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3" y="8"/>
                  </a:lnTo>
                  <a:lnTo>
                    <a:pt x="3" y="8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3" name="Freeform 581"/>
            <p:cNvSpPr/>
            <p:nvPr/>
          </p:nvSpPr>
          <p:spPr bwMode="auto">
            <a:xfrm>
              <a:off x="4461490" y="1365853"/>
              <a:ext cx="14817" cy="14817"/>
            </a:xfrm>
            <a:custGeom>
              <a:avLst/>
              <a:gdLst>
                <a:gd name="T0" fmla="*/ 3 w 11"/>
                <a:gd name="T1" fmla="*/ 9 h 11"/>
                <a:gd name="T2" fmla="*/ 10 w 11"/>
                <a:gd name="T3" fmla="*/ 11 h 11"/>
                <a:gd name="T4" fmla="*/ 11 w 11"/>
                <a:gd name="T5" fmla="*/ 8 h 11"/>
                <a:gd name="T6" fmla="*/ 3 w 11"/>
                <a:gd name="T7" fmla="*/ 7 h 11"/>
                <a:gd name="T8" fmla="*/ 3 w 11"/>
                <a:gd name="T9" fmla="*/ 7 h 11"/>
                <a:gd name="T10" fmla="*/ 1 w 11"/>
                <a:gd name="T11" fmla="*/ 7 h 11"/>
                <a:gd name="T12" fmla="*/ 1 w 11"/>
                <a:gd name="T13" fmla="*/ 5 h 11"/>
                <a:gd name="T14" fmla="*/ 1 w 11"/>
                <a:gd name="T15" fmla="*/ 5 h 11"/>
                <a:gd name="T16" fmla="*/ 3 w 11"/>
                <a:gd name="T17" fmla="*/ 4 h 11"/>
                <a:gd name="T18" fmla="*/ 3 w 11"/>
                <a:gd name="T19" fmla="*/ 2 h 11"/>
                <a:gd name="T20" fmla="*/ 11 w 11"/>
                <a:gd name="T21" fmla="*/ 4 h 11"/>
                <a:gd name="T22" fmla="*/ 11 w 11"/>
                <a:gd name="T23" fmla="*/ 1 h 11"/>
                <a:gd name="T24" fmla="*/ 4 w 11"/>
                <a:gd name="T25" fmla="*/ 0 h 11"/>
                <a:gd name="T26" fmla="*/ 4 w 11"/>
                <a:gd name="T27" fmla="*/ 0 h 11"/>
                <a:gd name="T28" fmla="*/ 1 w 11"/>
                <a:gd name="T29" fmla="*/ 1 h 11"/>
                <a:gd name="T30" fmla="*/ 0 w 11"/>
                <a:gd name="T31" fmla="*/ 4 h 11"/>
                <a:gd name="T32" fmla="*/ 0 w 11"/>
                <a:gd name="T33" fmla="*/ 4 h 11"/>
                <a:gd name="T34" fmla="*/ 0 w 11"/>
                <a:gd name="T35" fmla="*/ 8 h 11"/>
                <a:gd name="T36" fmla="*/ 3 w 11"/>
                <a:gd name="T37" fmla="*/ 9 h 11"/>
                <a:gd name="T38" fmla="*/ 3 w 11"/>
                <a:gd name="T3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11">
                  <a:moveTo>
                    <a:pt x="3" y="9"/>
                  </a:moveTo>
                  <a:lnTo>
                    <a:pt x="10" y="11"/>
                  </a:lnTo>
                  <a:lnTo>
                    <a:pt x="11" y="8"/>
                  </a:lnTo>
                  <a:lnTo>
                    <a:pt x="3" y="7"/>
                  </a:lnTo>
                  <a:lnTo>
                    <a:pt x="3" y="7"/>
                  </a:lnTo>
                  <a:lnTo>
                    <a:pt x="1" y="7"/>
                  </a:lnTo>
                  <a:lnTo>
                    <a:pt x="1" y="5"/>
                  </a:lnTo>
                  <a:lnTo>
                    <a:pt x="1" y="5"/>
                  </a:lnTo>
                  <a:lnTo>
                    <a:pt x="3" y="4"/>
                  </a:lnTo>
                  <a:lnTo>
                    <a:pt x="3" y="2"/>
                  </a:lnTo>
                  <a:lnTo>
                    <a:pt x="11" y="4"/>
                  </a:lnTo>
                  <a:lnTo>
                    <a:pt x="11" y="1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3" y="9"/>
                  </a:lnTo>
                  <a:lnTo>
                    <a:pt x="3" y="9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4" name="Freeform 582"/>
            <p:cNvSpPr/>
            <p:nvPr/>
          </p:nvSpPr>
          <p:spPr bwMode="auto">
            <a:xfrm>
              <a:off x="4474960" y="1367201"/>
              <a:ext cx="16164" cy="13470"/>
            </a:xfrm>
            <a:custGeom>
              <a:avLst/>
              <a:gdLst>
                <a:gd name="T0" fmla="*/ 8 w 12"/>
                <a:gd name="T1" fmla="*/ 3 h 10"/>
                <a:gd name="T2" fmla="*/ 8 w 12"/>
                <a:gd name="T3" fmla="*/ 3 h 10"/>
                <a:gd name="T4" fmla="*/ 9 w 12"/>
                <a:gd name="T5" fmla="*/ 4 h 10"/>
                <a:gd name="T6" fmla="*/ 9 w 12"/>
                <a:gd name="T7" fmla="*/ 6 h 10"/>
                <a:gd name="T8" fmla="*/ 9 w 12"/>
                <a:gd name="T9" fmla="*/ 6 h 10"/>
                <a:gd name="T10" fmla="*/ 9 w 12"/>
                <a:gd name="T11" fmla="*/ 7 h 10"/>
                <a:gd name="T12" fmla="*/ 8 w 12"/>
                <a:gd name="T13" fmla="*/ 7 h 10"/>
                <a:gd name="T14" fmla="*/ 1 w 12"/>
                <a:gd name="T15" fmla="*/ 7 h 10"/>
                <a:gd name="T16" fmla="*/ 0 w 12"/>
                <a:gd name="T17" fmla="*/ 10 h 10"/>
                <a:gd name="T18" fmla="*/ 8 w 12"/>
                <a:gd name="T19" fmla="*/ 10 h 10"/>
                <a:gd name="T20" fmla="*/ 8 w 12"/>
                <a:gd name="T21" fmla="*/ 10 h 10"/>
                <a:gd name="T22" fmla="*/ 10 w 12"/>
                <a:gd name="T23" fmla="*/ 8 h 10"/>
                <a:gd name="T24" fmla="*/ 12 w 12"/>
                <a:gd name="T25" fmla="*/ 6 h 10"/>
                <a:gd name="T26" fmla="*/ 12 w 12"/>
                <a:gd name="T27" fmla="*/ 6 h 10"/>
                <a:gd name="T28" fmla="*/ 10 w 12"/>
                <a:gd name="T29" fmla="*/ 3 h 10"/>
                <a:gd name="T30" fmla="*/ 9 w 12"/>
                <a:gd name="T31" fmla="*/ 1 h 10"/>
                <a:gd name="T32" fmla="*/ 1 w 12"/>
                <a:gd name="T33" fmla="*/ 0 h 10"/>
                <a:gd name="T34" fmla="*/ 1 w 12"/>
                <a:gd name="T35" fmla="*/ 3 h 10"/>
                <a:gd name="T36" fmla="*/ 8 w 12"/>
                <a:gd name="T37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" h="10">
                  <a:moveTo>
                    <a:pt x="8" y="3"/>
                  </a:moveTo>
                  <a:lnTo>
                    <a:pt x="8" y="3"/>
                  </a:lnTo>
                  <a:lnTo>
                    <a:pt x="9" y="4"/>
                  </a:lnTo>
                  <a:lnTo>
                    <a:pt x="9" y="6"/>
                  </a:lnTo>
                  <a:lnTo>
                    <a:pt x="9" y="6"/>
                  </a:lnTo>
                  <a:lnTo>
                    <a:pt x="9" y="7"/>
                  </a:lnTo>
                  <a:lnTo>
                    <a:pt x="8" y="7"/>
                  </a:lnTo>
                  <a:lnTo>
                    <a:pt x="1" y="7"/>
                  </a:lnTo>
                  <a:lnTo>
                    <a:pt x="0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10" y="8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0" y="3"/>
                  </a:lnTo>
                  <a:lnTo>
                    <a:pt x="9" y="1"/>
                  </a:lnTo>
                  <a:lnTo>
                    <a:pt x="1" y="0"/>
                  </a:lnTo>
                  <a:lnTo>
                    <a:pt x="1" y="3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5" name="Freeform 583"/>
            <p:cNvSpPr/>
            <p:nvPr/>
          </p:nvSpPr>
          <p:spPr bwMode="auto">
            <a:xfrm>
              <a:off x="4466878" y="1321403"/>
              <a:ext cx="14817" cy="13470"/>
            </a:xfrm>
            <a:custGeom>
              <a:avLst/>
              <a:gdLst>
                <a:gd name="T0" fmla="*/ 3 w 11"/>
                <a:gd name="T1" fmla="*/ 10 h 10"/>
                <a:gd name="T2" fmla="*/ 10 w 11"/>
                <a:gd name="T3" fmla="*/ 10 h 10"/>
                <a:gd name="T4" fmla="*/ 10 w 11"/>
                <a:gd name="T5" fmla="*/ 7 h 10"/>
                <a:gd name="T6" fmla="*/ 3 w 11"/>
                <a:gd name="T7" fmla="*/ 7 h 10"/>
                <a:gd name="T8" fmla="*/ 3 w 11"/>
                <a:gd name="T9" fmla="*/ 7 h 10"/>
                <a:gd name="T10" fmla="*/ 2 w 11"/>
                <a:gd name="T11" fmla="*/ 6 h 10"/>
                <a:gd name="T12" fmla="*/ 2 w 11"/>
                <a:gd name="T13" fmla="*/ 4 h 10"/>
                <a:gd name="T14" fmla="*/ 2 w 11"/>
                <a:gd name="T15" fmla="*/ 4 h 10"/>
                <a:gd name="T16" fmla="*/ 3 w 11"/>
                <a:gd name="T17" fmla="*/ 3 h 10"/>
                <a:gd name="T18" fmla="*/ 3 w 11"/>
                <a:gd name="T19" fmla="*/ 3 h 10"/>
                <a:gd name="T20" fmla="*/ 11 w 11"/>
                <a:gd name="T21" fmla="*/ 3 h 10"/>
                <a:gd name="T22" fmla="*/ 11 w 11"/>
                <a:gd name="T23" fmla="*/ 2 h 10"/>
                <a:gd name="T24" fmla="*/ 4 w 11"/>
                <a:gd name="T25" fmla="*/ 0 h 10"/>
                <a:gd name="T26" fmla="*/ 4 w 11"/>
                <a:gd name="T27" fmla="*/ 0 h 10"/>
                <a:gd name="T28" fmla="*/ 2 w 11"/>
                <a:gd name="T29" fmla="*/ 2 h 10"/>
                <a:gd name="T30" fmla="*/ 0 w 11"/>
                <a:gd name="T31" fmla="*/ 4 h 10"/>
                <a:gd name="T32" fmla="*/ 0 w 11"/>
                <a:gd name="T33" fmla="*/ 4 h 10"/>
                <a:gd name="T34" fmla="*/ 0 w 11"/>
                <a:gd name="T35" fmla="*/ 7 h 10"/>
                <a:gd name="T36" fmla="*/ 3 w 11"/>
                <a:gd name="T37" fmla="*/ 10 h 10"/>
                <a:gd name="T38" fmla="*/ 3 w 11"/>
                <a:gd name="T3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10">
                  <a:moveTo>
                    <a:pt x="3" y="10"/>
                  </a:moveTo>
                  <a:lnTo>
                    <a:pt x="10" y="10"/>
                  </a:lnTo>
                  <a:lnTo>
                    <a:pt x="10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2" y="6"/>
                  </a:lnTo>
                  <a:lnTo>
                    <a:pt x="2" y="4"/>
                  </a:lnTo>
                  <a:lnTo>
                    <a:pt x="2" y="4"/>
                  </a:lnTo>
                  <a:lnTo>
                    <a:pt x="3" y="3"/>
                  </a:lnTo>
                  <a:lnTo>
                    <a:pt x="3" y="3"/>
                  </a:lnTo>
                  <a:lnTo>
                    <a:pt x="11" y="3"/>
                  </a:lnTo>
                  <a:lnTo>
                    <a:pt x="11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3" y="10"/>
                  </a:lnTo>
                  <a:lnTo>
                    <a:pt x="3" y="10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6" name="Freeform 584"/>
            <p:cNvSpPr/>
            <p:nvPr/>
          </p:nvSpPr>
          <p:spPr bwMode="auto">
            <a:xfrm>
              <a:off x="4480348" y="1324097"/>
              <a:ext cx="16164" cy="12123"/>
            </a:xfrm>
            <a:custGeom>
              <a:avLst/>
              <a:gdLst>
                <a:gd name="T0" fmla="*/ 8 w 12"/>
                <a:gd name="T1" fmla="*/ 2 h 9"/>
                <a:gd name="T2" fmla="*/ 8 w 12"/>
                <a:gd name="T3" fmla="*/ 2 h 9"/>
                <a:gd name="T4" fmla="*/ 9 w 12"/>
                <a:gd name="T5" fmla="*/ 2 h 9"/>
                <a:gd name="T6" fmla="*/ 9 w 12"/>
                <a:gd name="T7" fmla="*/ 5 h 9"/>
                <a:gd name="T8" fmla="*/ 9 w 12"/>
                <a:gd name="T9" fmla="*/ 5 h 9"/>
                <a:gd name="T10" fmla="*/ 9 w 12"/>
                <a:gd name="T11" fmla="*/ 6 h 9"/>
                <a:gd name="T12" fmla="*/ 8 w 12"/>
                <a:gd name="T13" fmla="*/ 6 h 9"/>
                <a:gd name="T14" fmla="*/ 0 w 12"/>
                <a:gd name="T15" fmla="*/ 5 h 9"/>
                <a:gd name="T16" fmla="*/ 0 w 12"/>
                <a:gd name="T17" fmla="*/ 8 h 9"/>
                <a:gd name="T18" fmla="*/ 8 w 12"/>
                <a:gd name="T19" fmla="*/ 9 h 9"/>
                <a:gd name="T20" fmla="*/ 8 w 12"/>
                <a:gd name="T21" fmla="*/ 9 h 9"/>
                <a:gd name="T22" fmla="*/ 10 w 12"/>
                <a:gd name="T23" fmla="*/ 8 h 9"/>
                <a:gd name="T24" fmla="*/ 12 w 12"/>
                <a:gd name="T25" fmla="*/ 5 h 9"/>
                <a:gd name="T26" fmla="*/ 12 w 12"/>
                <a:gd name="T27" fmla="*/ 5 h 9"/>
                <a:gd name="T28" fmla="*/ 10 w 12"/>
                <a:gd name="T29" fmla="*/ 1 h 9"/>
                <a:gd name="T30" fmla="*/ 9 w 12"/>
                <a:gd name="T31" fmla="*/ 0 h 9"/>
                <a:gd name="T32" fmla="*/ 1 w 12"/>
                <a:gd name="T33" fmla="*/ 0 h 9"/>
                <a:gd name="T34" fmla="*/ 1 w 12"/>
                <a:gd name="T35" fmla="*/ 1 h 9"/>
                <a:gd name="T36" fmla="*/ 8 w 12"/>
                <a:gd name="T37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" h="9">
                  <a:moveTo>
                    <a:pt x="8" y="2"/>
                  </a:moveTo>
                  <a:lnTo>
                    <a:pt x="8" y="2"/>
                  </a:lnTo>
                  <a:lnTo>
                    <a:pt x="9" y="2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6"/>
                  </a:lnTo>
                  <a:lnTo>
                    <a:pt x="8" y="6"/>
                  </a:lnTo>
                  <a:lnTo>
                    <a:pt x="0" y="5"/>
                  </a:lnTo>
                  <a:lnTo>
                    <a:pt x="0" y="8"/>
                  </a:lnTo>
                  <a:lnTo>
                    <a:pt x="8" y="9"/>
                  </a:lnTo>
                  <a:lnTo>
                    <a:pt x="8" y="9"/>
                  </a:lnTo>
                  <a:lnTo>
                    <a:pt x="10" y="8"/>
                  </a:lnTo>
                  <a:lnTo>
                    <a:pt x="12" y="5"/>
                  </a:lnTo>
                  <a:lnTo>
                    <a:pt x="12" y="5"/>
                  </a:lnTo>
                  <a:lnTo>
                    <a:pt x="10" y="1"/>
                  </a:lnTo>
                  <a:lnTo>
                    <a:pt x="9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8" y="2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7" name="Freeform 585"/>
            <p:cNvSpPr/>
            <p:nvPr/>
          </p:nvSpPr>
          <p:spPr bwMode="auto">
            <a:xfrm>
              <a:off x="4054701" y="1703947"/>
              <a:ext cx="343481" cy="37716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7 h 28"/>
                <a:gd name="T4" fmla="*/ 0 w 255"/>
                <a:gd name="T5" fmla="*/ 0 h 28"/>
                <a:gd name="T6" fmla="*/ 0 w 255"/>
                <a:gd name="T7" fmla="*/ 0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8" name="Freeform 586"/>
            <p:cNvSpPr/>
            <p:nvPr/>
          </p:nvSpPr>
          <p:spPr bwMode="auto">
            <a:xfrm>
              <a:off x="4056048" y="1682395"/>
              <a:ext cx="343481" cy="37716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8 h 28"/>
                <a:gd name="T4" fmla="*/ 0 w 255"/>
                <a:gd name="T5" fmla="*/ 0 h 28"/>
                <a:gd name="T6" fmla="*/ 0 w 255"/>
                <a:gd name="T7" fmla="*/ 1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9" name="Freeform 587"/>
            <p:cNvSpPr/>
            <p:nvPr/>
          </p:nvSpPr>
          <p:spPr bwMode="auto">
            <a:xfrm>
              <a:off x="4060089" y="1659496"/>
              <a:ext cx="343481" cy="40410"/>
            </a:xfrm>
            <a:custGeom>
              <a:avLst/>
              <a:gdLst>
                <a:gd name="T0" fmla="*/ 255 w 255"/>
                <a:gd name="T1" fmla="*/ 30 h 30"/>
                <a:gd name="T2" fmla="*/ 255 w 255"/>
                <a:gd name="T3" fmla="*/ 29 h 30"/>
                <a:gd name="T4" fmla="*/ 0 w 255"/>
                <a:gd name="T5" fmla="*/ 0 h 30"/>
                <a:gd name="T6" fmla="*/ 0 w 255"/>
                <a:gd name="T7" fmla="*/ 2 h 30"/>
                <a:gd name="T8" fmla="*/ 255 w 255"/>
                <a:gd name="T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30">
                  <a:moveTo>
                    <a:pt x="255" y="30"/>
                  </a:moveTo>
                  <a:lnTo>
                    <a:pt x="255" y="29"/>
                  </a:lnTo>
                  <a:lnTo>
                    <a:pt x="0" y="0"/>
                  </a:lnTo>
                  <a:lnTo>
                    <a:pt x="0" y="2"/>
                  </a:lnTo>
                  <a:lnTo>
                    <a:pt x="255" y="30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0" name="Freeform 588"/>
            <p:cNvSpPr/>
            <p:nvPr/>
          </p:nvSpPr>
          <p:spPr bwMode="auto">
            <a:xfrm>
              <a:off x="4061436" y="1640638"/>
              <a:ext cx="343481" cy="37716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7 h 28"/>
                <a:gd name="T4" fmla="*/ 0 w 255"/>
                <a:gd name="T5" fmla="*/ 0 h 28"/>
                <a:gd name="T6" fmla="*/ 0 w 255"/>
                <a:gd name="T7" fmla="*/ 0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1" name="Freeform 589"/>
            <p:cNvSpPr/>
            <p:nvPr/>
          </p:nvSpPr>
          <p:spPr bwMode="auto">
            <a:xfrm>
              <a:off x="4062783" y="1617740"/>
              <a:ext cx="346175" cy="39063"/>
            </a:xfrm>
            <a:custGeom>
              <a:avLst/>
              <a:gdLst>
                <a:gd name="T0" fmla="*/ 256 w 257"/>
                <a:gd name="T1" fmla="*/ 29 h 29"/>
                <a:gd name="T2" fmla="*/ 257 w 257"/>
                <a:gd name="T3" fmla="*/ 29 h 29"/>
                <a:gd name="T4" fmla="*/ 0 w 257"/>
                <a:gd name="T5" fmla="*/ 0 h 29"/>
                <a:gd name="T6" fmla="*/ 0 w 257"/>
                <a:gd name="T7" fmla="*/ 2 h 29"/>
                <a:gd name="T8" fmla="*/ 256 w 257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7" h="29">
                  <a:moveTo>
                    <a:pt x="256" y="29"/>
                  </a:moveTo>
                  <a:lnTo>
                    <a:pt x="257" y="29"/>
                  </a:lnTo>
                  <a:lnTo>
                    <a:pt x="0" y="0"/>
                  </a:lnTo>
                  <a:lnTo>
                    <a:pt x="0" y="2"/>
                  </a:lnTo>
                  <a:lnTo>
                    <a:pt x="256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2" name="Freeform 590"/>
            <p:cNvSpPr/>
            <p:nvPr/>
          </p:nvSpPr>
          <p:spPr bwMode="auto">
            <a:xfrm>
              <a:off x="4066824" y="1596188"/>
              <a:ext cx="343481" cy="39063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9 h 29"/>
                <a:gd name="T4" fmla="*/ 0 w 255"/>
                <a:gd name="T5" fmla="*/ 0 h 29"/>
                <a:gd name="T6" fmla="*/ 0 w 255"/>
                <a:gd name="T7" fmla="*/ 2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9"/>
                  </a:lnTo>
                  <a:lnTo>
                    <a:pt x="0" y="0"/>
                  </a:lnTo>
                  <a:lnTo>
                    <a:pt x="0" y="2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3" name="Freeform 591"/>
            <p:cNvSpPr/>
            <p:nvPr/>
          </p:nvSpPr>
          <p:spPr bwMode="auto">
            <a:xfrm>
              <a:off x="4069518" y="1575983"/>
              <a:ext cx="343481" cy="39063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7 h 29"/>
                <a:gd name="T4" fmla="*/ 0 w 255"/>
                <a:gd name="T5" fmla="*/ 0 h 29"/>
                <a:gd name="T6" fmla="*/ 0 w 255"/>
                <a:gd name="T7" fmla="*/ 0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4" name="Freeform 592"/>
            <p:cNvSpPr/>
            <p:nvPr/>
          </p:nvSpPr>
          <p:spPr bwMode="auto">
            <a:xfrm>
              <a:off x="4072212" y="1554431"/>
              <a:ext cx="343481" cy="39063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9 h 29"/>
                <a:gd name="T4" fmla="*/ 0 w 255"/>
                <a:gd name="T5" fmla="*/ 0 h 29"/>
                <a:gd name="T6" fmla="*/ 0 w 255"/>
                <a:gd name="T7" fmla="*/ 0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9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5" name="Freeform 593"/>
            <p:cNvSpPr/>
            <p:nvPr/>
          </p:nvSpPr>
          <p:spPr bwMode="auto">
            <a:xfrm>
              <a:off x="4074906" y="1532879"/>
              <a:ext cx="343481" cy="37716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8 h 28"/>
                <a:gd name="T4" fmla="*/ 0 w 255"/>
                <a:gd name="T5" fmla="*/ 0 h 28"/>
                <a:gd name="T6" fmla="*/ 0 w 255"/>
                <a:gd name="T7" fmla="*/ 1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6" name="Freeform 594"/>
            <p:cNvSpPr/>
            <p:nvPr/>
          </p:nvSpPr>
          <p:spPr bwMode="auto">
            <a:xfrm>
              <a:off x="4076253" y="1511328"/>
              <a:ext cx="344828" cy="39063"/>
            </a:xfrm>
            <a:custGeom>
              <a:avLst/>
              <a:gdLst>
                <a:gd name="T0" fmla="*/ 256 w 256"/>
                <a:gd name="T1" fmla="*/ 29 h 29"/>
                <a:gd name="T2" fmla="*/ 256 w 256"/>
                <a:gd name="T3" fmla="*/ 28 h 29"/>
                <a:gd name="T4" fmla="*/ 0 w 256"/>
                <a:gd name="T5" fmla="*/ 0 h 29"/>
                <a:gd name="T6" fmla="*/ 0 w 256"/>
                <a:gd name="T7" fmla="*/ 1 h 29"/>
                <a:gd name="T8" fmla="*/ 256 w 256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29">
                  <a:moveTo>
                    <a:pt x="256" y="29"/>
                  </a:moveTo>
                  <a:lnTo>
                    <a:pt x="256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6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7" name="Freeform 595"/>
            <p:cNvSpPr/>
            <p:nvPr/>
          </p:nvSpPr>
          <p:spPr bwMode="auto">
            <a:xfrm>
              <a:off x="4080294" y="1491123"/>
              <a:ext cx="343481" cy="37716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7 h 28"/>
                <a:gd name="T4" fmla="*/ 0 w 255"/>
                <a:gd name="T5" fmla="*/ 0 h 28"/>
                <a:gd name="T6" fmla="*/ 0 w 255"/>
                <a:gd name="T7" fmla="*/ 0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8" name="Freeform 596"/>
            <p:cNvSpPr/>
            <p:nvPr/>
          </p:nvSpPr>
          <p:spPr bwMode="auto">
            <a:xfrm>
              <a:off x="4081641" y="1469572"/>
              <a:ext cx="343481" cy="37716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8 h 28"/>
                <a:gd name="T4" fmla="*/ 0 w 255"/>
                <a:gd name="T5" fmla="*/ 0 h 28"/>
                <a:gd name="T6" fmla="*/ 0 w 255"/>
                <a:gd name="T7" fmla="*/ 1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9" name="Freeform 597"/>
            <p:cNvSpPr/>
            <p:nvPr/>
          </p:nvSpPr>
          <p:spPr bwMode="auto">
            <a:xfrm>
              <a:off x="4085681" y="1448020"/>
              <a:ext cx="343481" cy="37716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8 h 28"/>
                <a:gd name="T4" fmla="*/ 0 w 255"/>
                <a:gd name="T5" fmla="*/ 0 h 28"/>
                <a:gd name="T6" fmla="*/ 0 w 255"/>
                <a:gd name="T7" fmla="*/ 1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0" name="Freeform 598"/>
            <p:cNvSpPr/>
            <p:nvPr/>
          </p:nvSpPr>
          <p:spPr bwMode="auto">
            <a:xfrm>
              <a:off x="4087029" y="1427815"/>
              <a:ext cx="343481" cy="37716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7 h 28"/>
                <a:gd name="T4" fmla="*/ 0 w 255"/>
                <a:gd name="T5" fmla="*/ 0 h 28"/>
                <a:gd name="T6" fmla="*/ 0 w 255"/>
                <a:gd name="T7" fmla="*/ 0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1" name="Freeform 599"/>
            <p:cNvSpPr/>
            <p:nvPr/>
          </p:nvSpPr>
          <p:spPr bwMode="auto">
            <a:xfrm>
              <a:off x="4088375" y="1404916"/>
              <a:ext cx="346175" cy="39063"/>
            </a:xfrm>
            <a:custGeom>
              <a:avLst/>
              <a:gdLst>
                <a:gd name="T0" fmla="*/ 257 w 257"/>
                <a:gd name="T1" fmla="*/ 29 h 29"/>
                <a:gd name="T2" fmla="*/ 257 w 257"/>
                <a:gd name="T3" fmla="*/ 29 h 29"/>
                <a:gd name="T4" fmla="*/ 0 w 257"/>
                <a:gd name="T5" fmla="*/ 0 h 29"/>
                <a:gd name="T6" fmla="*/ 0 w 257"/>
                <a:gd name="T7" fmla="*/ 0 h 29"/>
                <a:gd name="T8" fmla="*/ 257 w 257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7" h="29">
                  <a:moveTo>
                    <a:pt x="257" y="29"/>
                  </a:moveTo>
                  <a:lnTo>
                    <a:pt x="257" y="29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7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2" name="Freeform 600"/>
            <p:cNvSpPr/>
            <p:nvPr/>
          </p:nvSpPr>
          <p:spPr bwMode="auto">
            <a:xfrm>
              <a:off x="4092417" y="1383365"/>
              <a:ext cx="343481" cy="39063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9 h 29"/>
                <a:gd name="T4" fmla="*/ 0 w 255"/>
                <a:gd name="T5" fmla="*/ 0 h 29"/>
                <a:gd name="T6" fmla="*/ 0 w 255"/>
                <a:gd name="T7" fmla="*/ 2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9"/>
                  </a:lnTo>
                  <a:lnTo>
                    <a:pt x="0" y="0"/>
                  </a:lnTo>
                  <a:lnTo>
                    <a:pt x="0" y="2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3" name="Freeform 601"/>
            <p:cNvSpPr/>
            <p:nvPr/>
          </p:nvSpPr>
          <p:spPr bwMode="auto">
            <a:xfrm>
              <a:off x="4093763" y="1363159"/>
              <a:ext cx="344828" cy="39063"/>
            </a:xfrm>
            <a:custGeom>
              <a:avLst/>
              <a:gdLst>
                <a:gd name="T0" fmla="*/ 256 w 256"/>
                <a:gd name="T1" fmla="*/ 29 h 29"/>
                <a:gd name="T2" fmla="*/ 256 w 256"/>
                <a:gd name="T3" fmla="*/ 27 h 29"/>
                <a:gd name="T4" fmla="*/ 0 w 256"/>
                <a:gd name="T5" fmla="*/ 0 h 29"/>
                <a:gd name="T6" fmla="*/ 0 w 256"/>
                <a:gd name="T7" fmla="*/ 0 h 29"/>
                <a:gd name="T8" fmla="*/ 256 w 256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29">
                  <a:moveTo>
                    <a:pt x="256" y="29"/>
                  </a:moveTo>
                  <a:lnTo>
                    <a:pt x="256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6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4" name="Freeform 602"/>
            <p:cNvSpPr/>
            <p:nvPr/>
          </p:nvSpPr>
          <p:spPr bwMode="auto">
            <a:xfrm>
              <a:off x="4097805" y="1341608"/>
              <a:ext cx="343481" cy="39063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7 h 29"/>
                <a:gd name="T4" fmla="*/ 0 w 255"/>
                <a:gd name="T5" fmla="*/ 0 h 29"/>
                <a:gd name="T6" fmla="*/ 0 w 255"/>
                <a:gd name="T7" fmla="*/ 0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5" name="Freeform 603"/>
            <p:cNvSpPr/>
            <p:nvPr/>
          </p:nvSpPr>
          <p:spPr bwMode="auto">
            <a:xfrm>
              <a:off x="4097805" y="1341608"/>
              <a:ext cx="343481" cy="39063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7 h 29"/>
                <a:gd name="T4" fmla="*/ 0 w 255"/>
                <a:gd name="T5" fmla="*/ 0 h 29"/>
                <a:gd name="T6" fmla="*/ 0 w 255"/>
                <a:gd name="T7" fmla="*/ 0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6" name="Freeform 604"/>
            <p:cNvSpPr/>
            <p:nvPr/>
          </p:nvSpPr>
          <p:spPr bwMode="auto">
            <a:xfrm>
              <a:off x="4099151" y="1320056"/>
              <a:ext cx="344828" cy="37716"/>
            </a:xfrm>
            <a:custGeom>
              <a:avLst/>
              <a:gdLst>
                <a:gd name="T0" fmla="*/ 256 w 256"/>
                <a:gd name="T1" fmla="*/ 28 h 28"/>
                <a:gd name="T2" fmla="*/ 256 w 256"/>
                <a:gd name="T3" fmla="*/ 28 h 28"/>
                <a:gd name="T4" fmla="*/ 0 w 256"/>
                <a:gd name="T5" fmla="*/ 0 h 28"/>
                <a:gd name="T6" fmla="*/ 0 w 256"/>
                <a:gd name="T7" fmla="*/ 1 h 28"/>
                <a:gd name="T8" fmla="*/ 256 w 256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28">
                  <a:moveTo>
                    <a:pt x="256" y="28"/>
                  </a:moveTo>
                  <a:lnTo>
                    <a:pt x="256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6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7" name="Freeform 605"/>
            <p:cNvSpPr/>
            <p:nvPr/>
          </p:nvSpPr>
          <p:spPr bwMode="auto">
            <a:xfrm>
              <a:off x="4099151" y="1320056"/>
              <a:ext cx="344828" cy="37716"/>
            </a:xfrm>
            <a:custGeom>
              <a:avLst/>
              <a:gdLst>
                <a:gd name="T0" fmla="*/ 256 w 256"/>
                <a:gd name="T1" fmla="*/ 28 h 28"/>
                <a:gd name="T2" fmla="*/ 256 w 256"/>
                <a:gd name="T3" fmla="*/ 28 h 28"/>
                <a:gd name="T4" fmla="*/ 0 w 256"/>
                <a:gd name="T5" fmla="*/ 0 h 28"/>
                <a:gd name="T6" fmla="*/ 0 w 256"/>
                <a:gd name="T7" fmla="*/ 1 h 28"/>
                <a:gd name="T8" fmla="*/ 256 w 256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28">
                  <a:moveTo>
                    <a:pt x="256" y="28"/>
                  </a:moveTo>
                  <a:lnTo>
                    <a:pt x="256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6" y="2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8" name="Freeform 606"/>
            <p:cNvSpPr/>
            <p:nvPr/>
          </p:nvSpPr>
          <p:spPr bwMode="auto">
            <a:xfrm>
              <a:off x="4101845" y="1298504"/>
              <a:ext cx="344828" cy="40410"/>
            </a:xfrm>
            <a:custGeom>
              <a:avLst/>
              <a:gdLst>
                <a:gd name="T0" fmla="*/ 256 w 256"/>
                <a:gd name="T1" fmla="*/ 30 h 30"/>
                <a:gd name="T2" fmla="*/ 256 w 256"/>
                <a:gd name="T3" fmla="*/ 28 h 30"/>
                <a:gd name="T4" fmla="*/ 1 w 256"/>
                <a:gd name="T5" fmla="*/ 0 h 30"/>
                <a:gd name="T6" fmla="*/ 0 w 256"/>
                <a:gd name="T7" fmla="*/ 1 h 30"/>
                <a:gd name="T8" fmla="*/ 256 w 256"/>
                <a:gd name="T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30">
                  <a:moveTo>
                    <a:pt x="256" y="30"/>
                  </a:moveTo>
                  <a:lnTo>
                    <a:pt x="256" y="28"/>
                  </a:lnTo>
                  <a:lnTo>
                    <a:pt x="1" y="0"/>
                  </a:lnTo>
                  <a:lnTo>
                    <a:pt x="0" y="1"/>
                  </a:lnTo>
                  <a:lnTo>
                    <a:pt x="256" y="30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9" name="Freeform 608"/>
            <p:cNvSpPr/>
            <p:nvPr/>
          </p:nvSpPr>
          <p:spPr bwMode="auto">
            <a:xfrm>
              <a:off x="4101845" y="1298504"/>
              <a:ext cx="344828" cy="40410"/>
            </a:xfrm>
            <a:custGeom>
              <a:avLst/>
              <a:gdLst>
                <a:gd name="T0" fmla="*/ 256 w 256"/>
                <a:gd name="T1" fmla="*/ 30 h 30"/>
                <a:gd name="T2" fmla="*/ 256 w 256"/>
                <a:gd name="T3" fmla="*/ 28 h 30"/>
                <a:gd name="T4" fmla="*/ 1 w 256"/>
                <a:gd name="T5" fmla="*/ 0 h 30"/>
                <a:gd name="T6" fmla="*/ 0 w 256"/>
                <a:gd name="T7" fmla="*/ 1 h 30"/>
                <a:gd name="T8" fmla="*/ 256 w 256"/>
                <a:gd name="T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30">
                  <a:moveTo>
                    <a:pt x="256" y="30"/>
                  </a:moveTo>
                  <a:lnTo>
                    <a:pt x="256" y="28"/>
                  </a:lnTo>
                  <a:lnTo>
                    <a:pt x="1" y="0"/>
                  </a:lnTo>
                  <a:lnTo>
                    <a:pt x="0" y="1"/>
                  </a:lnTo>
                  <a:lnTo>
                    <a:pt x="256" y="3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0" name="Freeform 609"/>
            <p:cNvSpPr/>
            <p:nvPr/>
          </p:nvSpPr>
          <p:spPr bwMode="auto">
            <a:xfrm>
              <a:off x="4170542" y="1285034"/>
              <a:ext cx="278826" cy="30981"/>
            </a:xfrm>
            <a:custGeom>
              <a:avLst/>
              <a:gdLst>
                <a:gd name="T0" fmla="*/ 207 w 207"/>
                <a:gd name="T1" fmla="*/ 23 h 23"/>
                <a:gd name="T2" fmla="*/ 207 w 207"/>
                <a:gd name="T3" fmla="*/ 22 h 23"/>
                <a:gd name="T4" fmla="*/ 0 w 207"/>
                <a:gd name="T5" fmla="*/ 0 h 23"/>
                <a:gd name="T6" fmla="*/ 0 w 207"/>
                <a:gd name="T7" fmla="*/ 0 h 23"/>
                <a:gd name="T8" fmla="*/ 207 w 20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3">
                  <a:moveTo>
                    <a:pt x="207" y="23"/>
                  </a:moveTo>
                  <a:lnTo>
                    <a:pt x="207" y="22"/>
                  </a:lnTo>
                  <a:lnTo>
                    <a:pt x="0" y="0"/>
                  </a:lnTo>
                  <a:lnTo>
                    <a:pt x="0" y="0"/>
                  </a:lnTo>
                  <a:lnTo>
                    <a:pt x="207" y="23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1" name="Freeform 610"/>
            <p:cNvSpPr/>
            <p:nvPr/>
          </p:nvSpPr>
          <p:spPr bwMode="auto">
            <a:xfrm>
              <a:off x="3858042" y="1918117"/>
              <a:ext cx="327318" cy="304418"/>
            </a:xfrm>
            <a:custGeom>
              <a:avLst/>
              <a:gdLst>
                <a:gd name="T0" fmla="*/ 112 w 243"/>
                <a:gd name="T1" fmla="*/ 0 h 226"/>
                <a:gd name="T2" fmla="*/ 82 w 243"/>
                <a:gd name="T3" fmla="*/ 4 h 226"/>
                <a:gd name="T4" fmla="*/ 71 w 243"/>
                <a:gd name="T5" fmla="*/ 8 h 226"/>
                <a:gd name="T6" fmla="*/ 51 w 243"/>
                <a:gd name="T7" fmla="*/ 18 h 226"/>
                <a:gd name="T8" fmla="*/ 34 w 243"/>
                <a:gd name="T9" fmla="*/ 31 h 226"/>
                <a:gd name="T10" fmla="*/ 20 w 243"/>
                <a:gd name="T11" fmla="*/ 49 h 226"/>
                <a:gd name="T12" fmla="*/ 9 w 243"/>
                <a:gd name="T13" fmla="*/ 68 h 226"/>
                <a:gd name="T14" fmla="*/ 3 w 243"/>
                <a:gd name="T15" fmla="*/ 88 h 226"/>
                <a:gd name="T16" fmla="*/ 0 w 243"/>
                <a:gd name="T17" fmla="*/ 110 h 226"/>
                <a:gd name="T18" fmla="*/ 1 w 243"/>
                <a:gd name="T19" fmla="*/ 131 h 226"/>
                <a:gd name="T20" fmla="*/ 4 w 243"/>
                <a:gd name="T21" fmla="*/ 143 h 226"/>
                <a:gd name="T22" fmla="*/ 11 w 243"/>
                <a:gd name="T23" fmla="*/ 161 h 226"/>
                <a:gd name="T24" fmla="*/ 31 w 243"/>
                <a:gd name="T25" fmla="*/ 191 h 226"/>
                <a:gd name="T26" fmla="*/ 59 w 243"/>
                <a:gd name="T27" fmla="*/ 212 h 226"/>
                <a:gd name="T28" fmla="*/ 93 w 243"/>
                <a:gd name="T29" fmla="*/ 224 h 226"/>
                <a:gd name="T30" fmla="*/ 112 w 243"/>
                <a:gd name="T31" fmla="*/ 226 h 226"/>
                <a:gd name="T32" fmla="*/ 142 w 243"/>
                <a:gd name="T33" fmla="*/ 222 h 226"/>
                <a:gd name="T34" fmla="*/ 152 w 243"/>
                <a:gd name="T35" fmla="*/ 218 h 226"/>
                <a:gd name="T36" fmla="*/ 171 w 243"/>
                <a:gd name="T37" fmla="*/ 208 h 226"/>
                <a:gd name="T38" fmla="*/ 189 w 243"/>
                <a:gd name="T39" fmla="*/ 196 h 226"/>
                <a:gd name="T40" fmla="*/ 202 w 243"/>
                <a:gd name="T41" fmla="*/ 181 h 226"/>
                <a:gd name="T42" fmla="*/ 213 w 243"/>
                <a:gd name="T43" fmla="*/ 164 h 226"/>
                <a:gd name="T44" fmla="*/ 220 w 243"/>
                <a:gd name="T45" fmla="*/ 145 h 226"/>
                <a:gd name="T46" fmla="*/ 224 w 243"/>
                <a:gd name="T47" fmla="*/ 124 h 226"/>
                <a:gd name="T48" fmla="*/ 224 w 243"/>
                <a:gd name="T49" fmla="*/ 103 h 226"/>
                <a:gd name="T50" fmla="*/ 236 w 243"/>
                <a:gd name="T51" fmla="*/ 88 h 226"/>
                <a:gd name="T52" fmla="*/ 239 w 243"/>
                <a:gd name="T53" fmla="*/ 87 h 226"/>
                <a:gd name="T54" fmla="*/ 243 w 243"/>
                <a:gd name="T55" fmla="*/ 81 h 226"/>
                <a:gd name="T56" fmla="*/ 240 w 243"/>
                <a:gd name="T57" fmla="*/ 70 h 226"/>
                <a:gd name="T58" fmla="*/ 239 w 243"/>
                <a:gd name="T59" fmla="*/ 68 h 226"/>
                <a:gd name="T60" fmla="*/ 235 w 243"/>
                <a:gd name="T61" fmla="*/ 64 h 226"/>
                <a:gd name="T62" fmla="*/ 232 w 243"/>
                <a:gd name="T63" fmla="*/ 64 h 226"/>
                <a:gd name="T64" fmla="*/ 216 w 243"/>
                <a:gd name="T65" fmla="*/ 68 h 226"/>
                <a:gd name="T66" fmla="*/ 208 w 243"/>
                <a:gd name="T67" fmla="*/ 53 h 226"/>
                <a:gd name="T68" fmla="*/ 186 w 243"/>
                <a:gd name="T69" fmla="*/ 29 h 226"/>
                <a:gd name="T70" fmla="*/ 159 w 243"/>
                <a:gd name="T71" fmla="*/ 11 h 226"/>
                <a:gd name="T72" fmla="*/ 128 w 243"/>
                <a:gd name="T73" fmla="*/ 2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3" h="226">
                  <a:moveTo>
                    <a:pt x="112" y="0"/>
                  </a:moveTo>
                  <a:lnTo>
                    <a:pt x="112" y="0"/>
                  </a:lnTo>
                  <a:lnTo>
                    <a:pt x="97" y="2"/>
                  </a:lnTo>
                  <a:lnTo>
                    <a:pt x="82" y="4"/>
                  </a:lnTo>
                  <a:lnTo>
                    <a:pt x="82" y="4"/>
                  </a:lnTo>
                  <a:lnTo>
                    <a:pt x="71" y="8"/>
                  </a:lnTo>
                  <a:lnTo>
                    <a:pt x="61" y="12"/>
                  </a:lnTo>
                  <a:lnTo>
                    <a:pt x="51" y="18"/>
                  </a:lnTo>
                  <a:lnTo>
                    <a:pt x="42" y="24"/>
                  </a:lnTo>
                  <a:lnTo>
                    <a:pt x="34" y="31"/>
                  </a:lnTo>
                  <a:lnTo>
                    <a:pt x="27" y="39"/>
                  </a:lnTo>
                  <a:lnTo>
                    <a:pt x="20" y="49"/>
                  </a:lnTo>
                  <a:lnTo>
                    <a:pt x="13" y="57"/>
                  </a:lnTo>
                  <a:lnTo>
                    <a:pt x="9" y="68"/>
                  </a:lnTo>
                  <a:lnTo>
                    <a:pt x="5" y="77"/>
                  </a:lnTo>
                  <a:lnTo>
                    <a:pt x="3" y="88"/>
                  </a:lnTo>
                  <a:lnTo>
                    <a:pt x="0" y="99"/>
                  </a:lnTo>
                  <a:lnTo>
                    <a:pt x="0" y="110"/>
                  </a:lnTo>
                  <a:lnTo>
                    <a:pt x="0" y="120"/>
                  </a:lnTo>
                  <a:lnTo>
                    <a:pt x="1" y="131"/>
                  </a:lnTo>
                  <a:lnTo>
                    <a:pt x="4" y="143"/>
                  </a:lnTo>
                  <a:lnTo>
                    <a:pt x="4" y="143"/>
                  </a:lnTo>
                  <a:lnTo>
                    <a:pt x="7" y="153"/>
                  </a:lnTo>
                  <a:lnTo>
                    <a:pt x="11" y="161"/>
                  </a:lnTo>
                  <a:lnTo>
                    <a:pt x="19" y="177"/>
                  </a:lnTo>
                  <a:lnTo>
                    <a:pt x="31" y="191"/>
                  </a:lnTo>
                  <a:lnTo>
                    <a:pt x="44" y="203"/>
                  </a:lnTo>
                  <a:lnTo>
                    <a:pt x="59" y="212"/>
                  </a:lnTo>
                  <a:lnTo>
                    <a:pt x="76" y="220"/>
                  </a:lnTo>
                  <a:lnTo>
                    <a:pt x="93" y="224"/>
                  </a:lnTo>
                  <a:lnTo>
                    <a:pt x="112" y="226"/>
                  </a:lnTo>
                  <a:lnTo>
                    <a:pt x="112" y="226"/>
                  </a:lnTo>
                  <a:lnTo>
                    <a:pt x="127" y="224"/>
                  </a:lnTo>
                  <a:lnTo>
                    <a:pt x="142" y="222"/>
                  </a:lnTo>
                  <a:lnTo>
                    <a:pt x="142" y="222"/>
                  </a:lnTo>
                  <a:lnTo>
                    <a:pt x="152" y="218"/>
                  </a:lnTo>
                  <a:lnTo>
                    <a:pt x="162" y="213"/>
                  </a:lnTo>
                  <a:lnTo>
                    <a:pt x="171" y="208"/>
                  </a:lnTo>
                  <a:lnTo>
                    <a:pt x="181" y="203"/>
                  </a:lnTo>
                  <a:lnTo>
                    <a:pt x="189" y="196"/>
                  </a:lnTo>
                  <a:lnTo>
                    <a:pt x="196" y="189"/>
                  </a:lnTo>
                  <a:lnTo>
                    <a:pt x="202" y="181"/>
                  </a:lnTo>
                  <a:lnTo>
                    <a:pt x="208" y="172"/>
                  </a:lnTo>
                  <a:lnTo>
                    <a:pt x="213" y="164"/>
                  </a:lnTo>
                  <a:lnTo>
                    <a:pt x="217" y="154"/>
                  </a:lnTo>
                  <a:lnTo>
                    <a:pt x="220" y="145"/>
                  </a:lnTo>
                  <a:lnTo>
                    <a:pt x="223" y="134"/>
                  </a:lnTo>
                  <a:lnTo>
                    <a:pt x="224" y="124"/>
                  </a:lnTo>
                  <a:lnTo>
                    <a:pt x="225" y="114"/>
                  </a:lnTo>
                  <a:lnTo>
                    <a:pt x="224" y="103"/>
                  </a:lnTo>
                  <a:lnTo>
                    <a:pt x="223" y="92"/>
                  </a:lnTo>
                  <a:lnTo>
                    <a:pt x="236" y="88"/>
                  </a:lnTo>
                  <a:lnTo>
                    <a:pt x="236" y="88"/>
                  </a:lnTo>
                  <a:lnTo>
                    <a:pt x="239" y="87"/>
                  </a:lnTo>
                  <a:lnTo>
                    <a:pt x="242" y="84"/>
                  </a:lnTo>
                  <a:lnTo>
                    <a:pt x="243" y="81"/>
                  </a:lnTo>
                  <a:lnTo>
                    <a:pt x="242" y="77"/>
                  </a:lnTo>
                  <a:lnTo>
                    <a:pt x="240" y="70"/>
                  </a:lnTo>
                  <a:lnTo>
                    <a:pt x="240" y="70"/>
                  </a:lnTo>
                  <a:lnTo>
                    <a:pt x="239" y="68"/>
                  </a:lnTo>
                  <a:lnTo>
                    <a:pt x="238" y="65"/>
                  </a:lnTo>
                  <a:lnTo>
                    <a:pt x="235" y="64"/>
                  </a:lnTo>
                  <a:lnTo>
                    <a:pt x="232" y="64"/>
                  </a:lnTo>
                  <a:lnTo>
                    <a:pt x="232" y="64"/>
                  </a:lnTo>
                  <a:lnTo>
                    <a:pt x="229" y="64"/>
                  </a:lnTo>
                  <a:lnTo>
                    <a:pt x="216" y="68"/>
                  </a:lnTo>
                  <a:lnTo>
                    <a:pt x="216" y="68"/>
                  </a:lnTo>
                  <a:lnTo>
                    <a:pt x="208" y="53"/>
                  </a:lnTo>
                  <a:lnTo>
                    <a:pt x="198" y="39"/>
                  </a:lnTo>
                  <a:lnTo>
                    <a:pt x="186" y="29"/>
                  </a:lnTo>
                  <a:lnTo>
                    <a:pt x="174" y="19"/>
                  </a:lnTo>
                  <a:lnTo>
                    <a:pt x="159" y="11"/>
                  </a:lnTo>
                  <a:lnTo>
                    <a:pt x="144" y="6"/>
                  </a:lnTo>
                  <a:lnTo>
                    <a:pt x="128" y="2"/>
                  </a:lnTo>
                  <a:lnTo>
                    <a:pt x="112" y="0"/>
                  </a:lnTo>
                  <a:close/>
                </a:path>
              </a:pathLst>
            </a:custGeom>
            <a:solidFill>
              <a:srgbClr val="1F7D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2" name="Freeform 611"/>
            <p:cNvSpPr/>
            <p:nvPr/>
          </p:nvSpPr>
          <p:spPr bwMode="auto">
            <a:xfrm>
              <a:off x="3858042" y="1918117"/>
              <a:ext cx="327318" cy="304418"/>
            </a:xfrm>
            <a:custGeom>
              <a:avLst/>
              <a:gdLst>
                <a:gd name="T0" fmla="*/ 112 w 243"/>
                <a:gd name="T1" fmla="*/ 0 h 226"/>
                <a:gd name="T2" fmla="*/ 82 w 243"/>
                <a:gd name="T3" fmla="*/ 4 h 226"/>
                <a:gd name="T4" fmla="*/ 71 w 243"/>
                <a:gd name="T5" fmla="*/ 8 h 226"/>
                <a:gd name="T6" fmla="*/ 51 w 243"/>
                <a:gd name="T7" fmla="*/ 18 h 226"/>
                <a:gd name="T8" fmla="*/ 34 w 243"/>
                <a:gd name="T9" fmla="*/ 31 h 226"/>
                <a:gd name="T10" fmla="*/ 20 w 243"/>
                <a:gd name="T11" fmla="*/ 49 h 226"/>
                <a:gd name="T12" fmla="*/ 9 w 243"/>
                <a:gd name="T13" fmla="*/ 68 h 226"/>
                <a:gd name="T14" fmla="*/ 3 w 243"/>
                <a:gd name="T15" fmla="*/ 88 h 226"/>
                <a:gd name="T16" fmla="*/ 0 w 243"/>
                <a:gd name="T17" fmla="*/ 110 h 226"/>
                <a:gd name="T18" fmla="*/ 1 w 243"/>
                <a:gd name="T19" fmla="*/ 131 h 226"/>
                <a:gd name="T20" fmla="*/ 4 w 243"/>
                <a:gd name="T21" fmla="*/ 143 h 226"/>
                <a:gd name="T22" fmla="*/ 11 w 243"/>
                <a:gd name="T23" fmla="*/ 161 h 226"/>
                <a:gd name="T24" fmla="*/ 31 w 243"/>
                <a:gd name="T25" fmla="*/ 191 h 226"/>
                <a:gd name="T26" fmla="*/ 59 w 243"/>
                <a:gd name="T27" fmla="*/ 212 h 226"/>
                <a:gd name="T28" fmla="*/ 93 w 243"/>
                <a:gd name="T29" fmla="*/ 224 h 226"/>
                <a:gd name="T30" fmla="*/ 112 w 243"/>
                <a:gd name="T31" fmla="*/ 226 h 226"/>
                <a:gd name="T32" fmla="*/ 142 w 243"/>
                <a:gd name="T33" fmla="*/ 222 h 226"/>
                <a:gd name="T34" fmla="*/ 152 w 243"/>
                <a:gd name="T35" fmla="*/ 218 h 226"/>
                <a:gd name="T36" fmla="*/ 171 w 243"/>
                <a:gd name="T37" fmla="*/ 208 h 226"/>
                <a:gd name="T38" fmla="*/ 189 w 243"/>
                <a:gd name="T39" fmla="*/ 196 h 226"/>
                <a:gd name="T40" fmla="*/ 202 w 243"/>
                <a:gd name="T41" fmla="*/ 181 h 226"/>
                <a:gd name="T42" fmla="*/ 213 w 243"/>
                <a:gd name="T43" fmla="*/ 164 h 226"/>
                <a:gd name="T44" fmla="*/ 220 w 243"/>
                <a:gd name="T45" fmla="*/ 145 h 226"/>
                <a:gd name="T46" fmla="*/ 224 w 243"/>
                <a:gd name="T47" fmla="*/ 124 h 226"/>
                <a:gd name="T48" fmla="*/ 224 w 243"/>
                <a:gd name="T49" fmla="*/ 103 h 226"/>
                <a:gd name="T50" fmla="*/ 236 w 243"/>
                <a:gd name="T51" fmla="*/ 88 h 226"/>
                <a:gd name="T52" fmla="*/ 239 w 243"/>
                <a:gd name="T53" fmla="*/ 87 h 226"/>
                <a:gd name="T54" fmla="*/ 243 w 243"/>
                <a:gd name="T55" fmla="*/ 81 h 226"/>
                <a:gd name="T56" fmla="*/ 240 w 243"/>
                <a:gd name="T57" fmla="*/ 70 h 226"/>
                <a:gd name="T58" fmla="*/ 239 w 243"/>
                <a:gd name="T59" fmla="*/ 68 h 226"/>
                <a:gd name="T60" fmla="*/ 235 w 243"/>
                <a:gd name="T61" fmla="*/ 64 h 226"/>
                <a:gd name="T62" fmla="*/ 232 w 243"/>
                <a:gd name="T63" fmla="*/ 64 h 226"/>
                <a:gd name="T64" fmla="*/ 216 w 243"/>
                <a:gd name="T65" fmla="*/ 68 h 226"/>
                <a:gd name="T66" fmla="*/ 208 w 243"/>
                <a:gd name="T67" fmla="*/ 53 h 226"/>
                <a:gd name="T68" fmla="*/ 186 w 243"/>
                <a:gd name="T69" fmla="*/ 29 h 226"/>
                <a:gd name="T70" fmla="*/ 159 w 243"/>
                <a:gd name="T71" fmla="*/ 11 h 226"/>
                <a:gd name="T72" fmla="*/ 128 w 243"/>
                <a:gd name="T73" fmla="*/ 2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3" h="226">
                  <a:moveTo>
                    <a:pt x="112" y="0"/>
                  </a:moveTo>
                  <a:lnTo>
                    <a:pt x="112" y="0"/>
                  </a:lnTo>
                  <a:lnTo>
                    <a:pt x="97" y="2"/>
                  </a:lnTo>
                  <a:lnTo>
                    <a:pt x="82" y="4"/>
                  </a:lnTo>
                  <a:lnTo>
                    <a:pt x="82" y="4"/>
                  </a:lnTo>
                  <a:lnTo>
                    <a:pt x="71" y="8"/>
                  </a:lnTo>
                  <a:lnTo>
                    <a:pt x="61" y="12"/>
                  </a:lnTo>
                  <a:lnTo>
                    <a:pt x="51" y="18"/>
                  </a:lnTo>
                  <a:lnTo>
                    <a:pt x="42" y="24"/>
                  </a:lnTo>
                  <a:lnTo>
                    <a:pt x="34" y="31"/>
                  </a:lnTo>
                  <a:lnTo>
                    <a:pt x="27" y="39"/>
                  </a:lnTo>
                  <a:lnTo>
                    <a:pt x="20" y="49"/>
                  </a:lnTo>
                  <a:lnTo>
                    <a:pt x="13" y="57"/>
                  </a:lnTo>
                  <a:lnTo>
                    <a:pt x="9" y="68"/>
                  </a:lnTo>
                  <a:lnTo>
                    <a:pt x="5" y="77"/>
                  </a:lnTo>
                  <a:lnTo>
                    <a:pt x="3" y="88"/>
                  </a:lnTo>
                  <a:lnTo>
                    <a:pt x="0" y="99"/>
                  </a:lnTo>
                  <a:lnTo>
                    <a:pt x="0" y="110"/>
                  </a:lnTo>
                  <a:lnTo>
                    <a:pt x="0" y="120"/>
                  </a:lnTo>
                  <a:lnTo>
                    <a:pt x="1" y="131"/>
                  </a:lnTo>
                  <a:lnTo>
                    <a:pt x="4" y="143"/>
                  </a:lnTo>
                  <a:lnTo>
                    <a:pt x="4" y="143"/>
                  </a:lnTo>
                  <a:lnTo>
                    <a:pt x="7" y="153"/>
                  </a:lnTo>
                  <a:lnTo>
                    <a:pt x="11" y="161"/>
                  </a:lnTo>
                  <a:lnTo>
                    <a:pt x="19" y="177"/>
                  </a:lnTo>
                  <a:lnTo>
                    <a:pt x="31" y="191"/>
                  </a:lnTo>
                  <a:lnTo>
                    <a:pt x="44" y="203"/>
                  </a:lnTo>
                  <a:lnTo>
                    <a:pt x="59" y="212"/>
                  </a:lnTo>
                  <a:lnTo>
                    <a:pt x="76" y="220"/>
                  </a:lnTo>
                  <a:lnTo>
                    <a:pt x="93" y="224"/>
                  </a:lnTo>
                  <a:lnTo>
                    <a:pt x="112" y="226"/>
                  </a:lnTo>
                  <a:lnTo>
                    <a:pt x="112" y="226"/>
                  </a:lnTo>
                  <a:lnTo>
                    <a:pt x="127" y="224"/>
                  </a:lnTo>
                  <a:lnTo>
                    <a:pt x="142" y="222"/>
                  </a:lnTo>
                  <a:lnTo>
                    <a:pt x="142" y="222"/>
                  </a:lnTo>
                  <a:lnTo>
                    <a:pt x="152" y="218"/>
                  </a:lnTo>
                  <a:lnTo>
                    <a:pt x="162" y="213"/>
                  </a:lnTo>
                  <a:lnTo>
                    <a:pt x="171" y="208"/>
                  </a:lnTo>
                  <a:lnTo>
                    <a:pt x="181" y="203"/>
                  </a:lnTo>
                  <a:lnTo>
                    <a:pt x="189" y="196"/>
                  </a:lnTo>
                  <a:lnTo>
                    <a:pt x="196" y="189"/>
                  </a:lnTo>
                  <a:lnTo>
                    <a:pt x="202" y="181"/>
                  </a:lnTo>
                  <a:lnTo>
                    <a:pt x="208" y="172"/>
                  </a:lnTo>
                  <a:lnTo>
                    <a:pt x="213" y="164"/>
                  </a:lnTo>
                  <a:lnTo>
                    <a:pt x="217" y="154"/>
                  </a:lnTo>
                  <a:lnTo>
                    <a:pt x="220" y="145"/>
                  </a:lnTo>
                  <a:lnTo>
                    <a:pt x="223" y="134"/>
                  </a:lnTo>
                  <a:lnTo>
                    <a:pt x="224" y="124"/>
                  </a:lnTo>
                  <a:lnTo>
                    <a:pt x="225" y="114"/>
                  </a:lnTo>
                  <a:lnTo>
                    <a:pt x="224" y="103"/>
                  </a:lnTo>
                  <a:lnTo>
                    <a:pt x="223" y="92"/>
                  </a:lnTo>
                  <a:lnTo>
                    <a:pt x="236" y="88"/>
                  </a:lnTo>
                  <a:lnTo>
                    <a:pt x="236" y="88"/>
                  </a:lnTo>
                  <a:lnTo>
                    <a:pt x="239" y="87"/>
                  </a:lnTo>
                  <a:lnTo>
                    <a:pt x="242" y="84"/>
                  </a:lnTo>
                  <a:lnTo>
                    <a:pt x="243" y="81"/>
                  </a:lnTo>
                  <a:lnTo>
                    <a:pt x="242" y="77"/>
                  </a:lnTo>
                  <a:lnTo>
                    <a:pt x="240" y="70"/>
                  </a:lnTo>
                  <a:lnTo>
                    <a:pt x="240" y="70"/>
                  </a:lnTo>
                  <a:lnTo>
                    <a:pt x="239" y="68"/>
                  </a:lnTo>
                  <a:lnTo>
                    <a:pt x="238" y="65"/>
                  </a:lnTo>
                  <a:lnTo>
                    <a:pt x="235" y="64"/>
                  </a:lnTo>
                  <a:lnTo>
                    <a:pt x="232" y="64"/>
                  </a:lnTo>
                  <a:lnTo>
                    <a:pt x="232" y="64"/>
                  </a:lnTo>
                  <a:lnTo>
                    <a:pt x="229" y="64"/>
                  </a:lnTo>
                  <a:lnTo>
                    <a:pt x="216" y="68"/>
                  </a:lnTo>
                  <a:lnTo>
                    <a:pt x="216" y="68"/>
                  </a:lnTo>
                  <a:lnTo>
                    <a:pt x="208" y="53"/>
                  </a:lnTo>
                  <a:lnTo>
                    <a:pt x="198" y="39"/>
                  </a:lnTo>
                  <a:lnTo>
                    <a:pt x="186" y="29"/>
                  </a:lnTo>
                  <a:lnTo>
                    <a:pt x="174" y="19"/>
                  </a:lnTo>
                  <a:lnTo>
                    <a:pt x="159" y="11"/>
                  </a:lnTo>
                  <a:lnTo>
                    <a:pt x="144" y="6"/>
                  </a:lnTo>
                  <a:lnTo>
                    <a:pt x="128" y="2"/>
                  </a:lnTo>
                  <a:lnTo>
                    <a:pt x="11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3" name="Freeform 612"/>
            <p:cNvSpPr/>
            <p:nvPr/>
          </p:nvSpPr>
          <p:spPr bwMode="auto">
            <a:xfrm>
              <a:off x="3924043" y="1931587"/>
              <a:ext cx="301724" cy="303072"/>
            </a:xfrm>
            <a:custGeom>
              <a:avLst/>
              <a:gdLst>
                <a:gd name="T0" fmla="*/ 220 w 224"/>
                <a:gd name="T1" fmla="*/ 82 h 225"/>
                <a:gd name="T2" fmla="*/ 224 w 224"/>
                <a:gd name="T3" fmla="*/ 105 h 225"/>
                <a:gd name="T4" fmla="*/ 224 w 224"/>
                <a:gd name="T5" fmla="*/ 127 h 225"/>
                <a:gd name="T6" fmla="*/ 218 w 224"/>
                <a:gd name="T7" fmla="*/ 148 h 225"/>
                <a:gd name="T8" fmla="*/ 210 w 224"/>
                <a:gd name="T9" fmla="*/ 168 h 225"/>
                <a:gd name="T10" fmla="*/ 197 w 224"/>
                <a:gd name="T11" fmla="*/ 186 h 225"/>
                <a:gd name="T12" fmla="*/ 182 w 224"/>
                <a:gd name="T13" fmla="*/ 201 h 225"/>
                <a:gd name="T14" fmla="*/ 163 w 224"/>
                <a:gd name="T15" fmla="*/ 213 h 225"/>
                <a:gd name="T16" fmla="*/ 141 w 224"/>
                <a:gd name="T17" fmla="*/ 221 h 225"/>
                <a:gd name="T18" fmla="*/ 130 w 224"/>
                <a:gd name="T19" fmla="*/ 224 h 225"/>
                <a:gd name="T20" fmla="*/ 108 w 224"/>
                <a:gd name="T21" fmla="*/ 225 h 225"/>
                <a:gd name="T22" fmla="*/ 86 w 224"/>
                <a:gd name="T23" fmla="*/ 222 h 225"/>
                <a:gd name="T24" fmla="*/ 66 w 224"/>
                <a:gd name="T25" fmla="*/ 216 h 225"/>
                <a:gd name="T26" fmla="*/ 47 w 224"/>
                <a:gd name="T27" fmla="*/ 205 h 225"/>
                <a:gd name="T28" fmla="*/ 31 w 224"/>
                <a:gd name="T29" fmla="*/ 190 h 225"/>
                <a:gd name="T30" fmla="*/ 17 w 224"/>
                <a:gd name="T31" fmla="*/ 174 h 225"/>
                <a:gd name="T32" fmla="*/ 6 w 224"/>
                <a:gd name="T33" fmla="*/ 154 h 225"/>
                <a:gd name="T34" fmla="*/ 4 w 224"/>
                <a:gd name="T35" fmla="*/ 143 h 225"/>
                <a:gd name="T36" fmla="*/ 0 w 224"/>
                <a:gd name="T37" fmla="*/ 120 h 225"/>
                <a:gd name="T38" fmla="*/ 0 w 224"/>
                <a:gd name="T39" fmla="*/ 98 h 225"/>
                <a:gd name="T40" fmla="*/ 5 w 224"/>
                <a:gd name="T41" fmla="*/ 77 h 225"/>
                <a:gd name="T42" fmla="*/ 13 w 224"/>
                <a:gd name="T43" fmla="*/ 56 h 225"/>
                <a:gd name="T44" fmla="*/ 27 w 224"/>
                <a:gd name="T45" fmla="*/ 39 h 225"/>
                <a:gd name="T46" fmla="*/ 41 w 224"/>
                <a:gd name="T47" fmla="*/ 24 h 225"/>
                <a:gd name="T48" fmla="*/ 60 w 224"/>
                <a:gd name="T49" fmla="*/ 12 h 225"/>
                <a:gd name="T50" fmla="*/ 82 w 224"/>
                <a:gd name="T51" fmla="*/ 4 h 225"/>
                <a:gd name="T52" fmla="*/ 93 w 224"/>
                <a:gd name="T53" fmla="*/ 1 h 225"/>
                <a:gd name="T54" fmla="*/ 116 w 224"/>
                <a:gd name="T55" fmla="*/ 0 h 225"/>
                <a:gd name="T56" fmla="*/ 137 w 224"/>
                <a:gd name="T57" fmla="*/ 2 h 225"/>
                <a:gd name="T58" fmla="*/ 157 w 224"/>
                <a:gd name="T59" fmla="*/ 9 h 225"/>
                <a:gd name="T60" fmla="*/ 176 w 224"/>
                <a:gd name="T61" fmla="*/ 20 h 225"/>
                <a:gd name="T62" fmla="*/ 193 w 224"/>
                <a:gd name="T63" fmla="*/ 33 h 225"/>
                <a:gd name="T64" fmla="*/ 206 w 224"/>
                <a:gd name="T65" fmla="*/ 51 h 225"/>
                <a:gd name="T66" fmla="*/ 217 w 224"/>
                <a:gd name="T67" fmla="*/ 71 h 225"/>
                <a:gd name="T68" fmla="*/ 220 w 224"/>
                <a:gd name="T69" fmla="*/ 82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24" h="225">
                  <a:moveTo>
                    <a:pt x="220" y="82"/>
                  </a:moveTo>
                  <a:lnTo>
                    <a:pt x="220" y="82"/>
                  </a:lnTo>
                  <a:lnTo>
                    <a:pt x="222" y="93"/>
                  </a:lnTo>
                  <a:lnTo>
                    <a:pt x="224" y="105"/>
                  </a:lnTo>
                  <a:lnTo>
                    <a:pt x="224" y="116"/>
                  </a:lnTo>
                  <a:lnTo>
                    <a:pt x="224" y="127"/>
                  </a:lnTo>
                  <a:lnTo>
                    <a:pt x="221" y="137"/>
                  </a:lnTo>
                  <a:lnTo>
                    <a:pt x="218" y="148"/>
                  </a:lnTo>
                  <a:lnTo>
                    <a:pt x="214" y="158"/>
                  </a:lnTo>
                  <a:lnTo>
                    <a:pt x="210" y="168"/>
                  </a:lnTo>
                  <a:lnTo>
                    <a:pt x="203" y="176"/>
                  </a:lnTo>
                  <a:lnTo>
                    <a:pt x="197" y="186"/>
                  </a:lnTo>
                  <a:lnTo>
                    <a:pt x="190" y="194"/>
                  </a:lnTo>
                  <a:lnTo>
                    <a:pt x="182" y="201"/>
                  </a:lnTo>
                  <a:lnTo>
                    <a:pt x="172" y="208"/>
                  </a:lnTo>
                  <a:lnTo>
                    <a:pt x="163" y="213"/>
                  </a:lnTo>
                  <a:lnTo>
                    <a:pt x="152" y="217"/>
                  </a:lnTo>
                  <a:lnTo>
                    <a:pt x="141" y="221"/>
                  </a:lnTo>
                  <a:lnTo>
                    <a:pt x="141" y="221"/>
                  </a:lnTo>
                  <a:lnTo>
                    <a:pt x="130" y="224"/>
                  </a:lnTo>
                  <a:lnTo>
                    <a:pt x="120" y="225"/>
                  </a:lnTo>
                  <a:lnTo>
                    <a:pt x="108" y="225"/>
                  </a:lnTo>
                  <a:lnTo>
                    <a:pt x="97" y="224"/>
                  </a:lnTo>
                  <a:lnTo>
                    <a:pt x="86" y="222"/>
                  </a:lnTo>
                  <a:lnTo>
                    <a:pt x="75" y="220"/>
                  </a:lnTo>
                  <a:lnTo>
                    <a:pt x="66" y="216"/>
                  </a:lnTo>
                  <a:lnTo>
                    <a:pt x="56" y="210"/>
                  </a:lnTo>
                  <a:lnTo>
                    <a:pt x="47" y="205"/>
                  </a:lnTo>
                  <a:lnTo>
                    <a:pt x="39" y="198"/>
                  </a:lnTo>
                  <a:lnTo>
                    <a:pt x="31" y="190"/>
                  </a:lnTo>
                  <a:lnTo>
                    <a:pt x="24" y="182"/>
                  </a:lnTo>
                  <a:lnTo>
                    <a:pt x="17" y="174"/>
                  </a:lnTo>
                  <a:lnTo>
                    <a:pt x="12" y="163"/>
                  </a:lnTo>
                  <a:lnTo>
                    <a:pt x="6" y="154"/>
                  </a:lnTo>
                  <a:lnTo>
                    <a:pt x="4" y="143"/>
                  </a:lnTo>
                  <a:lnTo>
                    <a:pt x="4" y="143"/>
                  </a:lnTo>
                  <a:lnTo>
                    <a:pt x="1" y="131"/>
                  </a:lnTo>
                  <a:lnTo>
                    <a:pt x="0" y="120"/>
                  </a:lnTo>
                  <a:lnTo>
                    <a:pt x="0" y="109"/>
                  </a:lnTo>
                  <a:lnTo>
                    <a:pt x="0" y="98"/>
                  </a:lnTo>
                  <a:lnTo>
                    <a:pt x="2" y="87"/>
                  </a:lnTo>
                  <a:lnTo>
                    <a:pt x="5" y="77"/>
                  </a:lnTo>
                  <a:lnTo>
                    <a:pt x="9" y="66"/>
                  </a:lnTo>
                  <a:lnTo>
                    <a:pt x="13" y="56"/>
                  </a:lnTo>
                  <a:lnTo>
                    <a:pt x="20" y="48"/>
                  </a:lnTo>
                  <a:lnTo>
                    <a:pt x="27" y="39"/>
                  </a:lnTo>
                  <a:lnTo>
                    <a:pt x="33" y="31"/>
                  </a:lnTo>
                  <a:lnTo>
                    <a:pt x="41" y="24"/>
                  </a:lnTo>
                  <a:lnTo>
                    <a:pt x="51" y="17"/>
                  </a:lnTo>
                  <a:lnTo>
                    <a:pt x="60" y="12"/>
                  </a:lnTo>
                  <a:lnTo>
                    <a:pt x="71" y="8"/>
                  </a:lnTo>
                  <a:lnTo>
                    <a:pt x="82" y="4"/>
                  </a:lnTo>
                  <a:lnTo>
                    <a:pt x="82" y="4"/>
                  </a:lnTo>
                  <a:lnTo>
                    <a:pt x="93" y="1"/>
                  </a:lnTo>
                  <a:lnTo>
                    <a:pt x="103" y="0"/>
                  </a:lnTo>
                  <a:lnTo>
                    <a:pt x="116" y="0"/>
                  </a:lnTo>
                  <a:lnTo>
                    <a:pt x="126" y="1"/>
                  </a:lnTo>
                  <a:lnTo>
                    <a:pt x="137" y="2"/>
                  </a:lnTo>
                  <a:lnTo>
                    <a:pt x="147" y="5"/>
                  </a:lnTo>
                  <a:lnTo>
                    <a:pt x="157" y="9"/>
                  </a:lnTo>
                  <a:lnTo>
                    <a:pt x="167" y="14"/>
                  </a:lnTo>
                  <a:lnTo>
                    <a:pt x="176" y="20"/>
                  </a:lnTo>
                  <a:lnTo>
                    <a:pt x="184" y="27"/>
                  </a:lnTo>
                  <a:lnTo>
                    <a:pt x="193" y="33"/>
                  </a:lnTo>
                  <a:lnTo>
                    <a:pt x="199" y="43"/>
                  </a:lnTo>
                  <a:lnTo>
                    <a:pt x="206" y="51"/>
                  </a:lnTo>
                  <a:lnTo>
                    <a:pt x="211" y="60"/>
                  </a:lnTo>
                  <a:lnTo>
                    <a:pt x="217" y="71"/>
                  </a:lnTo>
                  <a:lnTo>
                    <a:pt x="220" y="82"/>
                  </a:lnTo>
                  <a:lnTo>
                    <a:pt x="220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4" name="Freeform 613"/>
            <p:cNvSpPr/>
            <p:nvPr/>
          </p:nvSpPr>
          <p:spPr bwMode="auto">
            <a:xfrm>
              <a:off x="3932125" y="1939669"/>
              <a:ext cx="284214" cy="285561"/>
            </a:xfrm>
            <a:custGeom>
              <a:avLst/>
              <a:gdLst>
                <a:gd name="T0" fmla="*/ 207 w 211"/>
                <a:gd name="T1" fmla="*/ 77 h 212"/>
                <a:gd name="T2" fmla="*/ 211 w 211"/>
                <a:gd name="T3" fmla="*/ 99 h 212"/>
                <a:gd name="T4" fmla="*/ 211 w 211"/>
                <a:gd name="T5" fmla="*/ 121 h 212"/>
                <a:gd name="T6" fmla="*/ 205 w 211"/>
                <a:gd name="T7" fmla="*/ 139 h 212"/>
                <a:gd name="T8" fmla="*/ 197 w 211"/>
                <a:gd name="T9" fmla="*/ 158 h 212"/>
                <a:gd name="T10" fmla="*/ 187 w 211"/>
                <a:gd name="T11" fmla="*/ 175 h 212"/>
                <a:gd name="T12" fmla="*/ 172 w 211"/>
                <a:gd name="T13" fmla="*/ 189 h 212"/>
                <a:gd name="T14" fmla="*/ 154 w 211"/>
                <a:gd name="T15" fmla="*/ 200 h 212"/>
                <a:gd name="T16" fmla="*/ 134 w 211"/>
                <a:gd name="T17" fmla="*/ 208 h 212"/>
                <a:gd name="T18" fmla="*/ 123 w 211"/>
                <a:gd name="T19" fmla="*/ 211 h 212"/>
                <a:gd name="T20" fmla="*/ 103 w 211"/>
                <a:gd name="T21" fmla="*/ 212 h 212"/>
                <a:gd name="T22" fmla="*/ 81 w 211"/>
                <a:gd name="T23" fmla="*/ 210 h 212"/>
                <a:gd name="T24" fmla="*/ 62 w 211"/>
                <a:gd name="T25" fmla="*/ 203 h 212"/>
                <a:gd name="T26" fmla="*/ 45 w 211"/>
                <a:gd name="T27" fmla="*/ 193 h 212"/>
                <a:gd name="T28" fmla="*/ 30 w 211"/>
                <a:gd name="T29" fmla="*/ 180 h 212"/>
                <a:gd name="T30" fmla="*/ 16 w 211"/>
                <a:gd name="T31" fmla="*/ 164 h 212"/>
                <a:gd name="T32" fmla="*/ 7 w 211"/>
                <a:gd name="T33" fmla="*/ 145 h 212"/>
                <a:gd name="T34" fmla="*/ 3 w 211"/>
                <a:gd name="T35" fmla="*/ 134 h 212"/>
                <a:gd name="T36" fmla="*/ 0 w 211"/>
                <a:gd name="T37" fmla="*/ 114 h 212"/>
                <a:gd name="T38" fmla="*/ 0 w 211"/>
                <a:gd name="T39" fmla="*/ 92 h 212"/>
                <a:gd name="T40" fmla="*/ 6 w 211"/>
                <a:gd name="T41" fmla="*/ 73 h 212"/>
                <a:gd name="T42" fmla="*/ 14 w 211"/>
                <a:gd name="T43" fmla="*/ 54 h 212"/>
                <a:gd name="T44" fmla="*/ 25 w 211"/>
                <a:gd name="T45" fmla="*/ 37 h 212"/>
                <a:gd name="T46" fmla="*/ 39 w 211"/>
                <a:gd name="T47" fmla="*/ 23 h 212"/>
                <a:gd name="T48" fmla="*/ 57 w 211"/>
                <a:gd name="T49" fmla="*/ 13 h 212"/>
                <a:gd name="T50" fmla="*/ 77 w 211"/>
                <a:gd name="T51" fmla="*/ 4 h 212"/>
                <a:gd name="T52" fmla="*/ 88 w 211"/>
                <a:gd name="T53" fmla="*/ 2 h 212"/>
                <a:gd name="T54" fmla="*/ 108 w 211"/>
                <a:gd name="T55" fmla="*/ 0 h 212"/>
                <a:gd name="T56" fmla="*/ 130 w 211"/>
                <a:gd name="T57" fmla="*/ 3 h 212"/>
                <a:gd name="T58" fmla="*/ 149 w 211"/>
                <a:gd name="T59" fmla="*/ 10 h 212"/>
                <a:gd name="T60" fmla="*/ 166 w 211"/>
                <a:gd name="T61" fmla="*/ 19 h 212"/>
                <a:gd name="T62" fmla="*/ 181 w 211"/>
                <a:gd name="T63" fmla="*/ 33 h 212"/>
                <a:gd name="T64" fmla="*/ 195 w 211"/>
                <a:gd name="T65" fmla="*/ 49 h 212"/>
                <a:gd name="T66" fmla="*/ 204 w 211"/>
                <a:gd name="T67" fmla="*/ 68 h 212"/>
                <a:gd name="T68" fmla="*/ 207 w 211"/>
                <a:gd name="T69" fmla="*/ 77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1" h="212">
                  <a:moveTo>
                    <a:pt x="207" y="77"/>
                  </a:moveTo>
                  <a:lnTo>
                    <a:pt x="207" y="77"/>
                  </a:lnTo>
                  <a:lnTo>
                    <a:pt x="210" y="88"/>
                  </a:lnTo>
                  <a:lnTo>
                    <a:pt x="211" y="99"/>
                  </a:lnTo>
                  <a:lnTo>
                    <a:pt x="211" y="110"/>
                  </a:lnTo>
                  <a:lnTo>
                    <a:pt x="211" y="121"/>
                  </a:lnTo>
                  <a:lnTo>
                    <a:pt x="208" y="130"/>
                  </a:lnTo>
                  <a:lnTo>
                    <a:pt x="205" y="139"/>
                  </a:lnTo>
                  <a:lnTo>
                    <a:pt x="203" y="149"/>
                  </a:lnTo>
                  <a:lnTo>
                    <a:pt x="197" y="158"/>
                  </a:lnTo>
                  <a:lnTo>
                    <a:pt x="192" y="166"/>
                  </a:lnTo>
                  <a:lnTo>
                    <a:pt x="187" y="175"/>
                  </a:lnTo>
                  <a:lnTo>
                    <a:pt x="178" y="183"/>
                  </a:lnTo>
                  <a:lnTo>
                    <a:pt x="172" y="189"/>
                  </a:lnTo>
                  <a:lnTo>
                    <a:pt x="162" y="195"/>
                  </a:lnTo>
                  <a:lnTo>
                    <a:pt x="154" y="200"/>
                  </a:lnTo>
                  <a:lnTo>
                    <a:pt x="145" y="204"/>
                  </a:lnTo>
                  <a:lnTo>
                    <a:pt x="134" y="208"/>
                  </a:lnTo>
                  <a:lnTo>
                    <a:pt x="134" y="208"/>
                  </a:lnTo>
                  <a:lnTo>
                    <a:pt x="123" y="211"/>
                  </a:lnTo>
                  <a:lnTo>
                    <a:pt x="112" y="212"/>
                  </a:lnTo>
                  <a:lnTo>
                    <a:pt x="103" y="212"/>
                  </a:lnTo>
                  <a:lnTo>
                    <a:pt x="92" y="211"/>
                  </a:lnTo>
                  <a:lnTo>
                    <a:pt x="81" y="210"/>
                  </a:lnTo>
                  <a:lnTo>
                    <a:pt x="72" y="207"/>
                  </a:lnTo>
                  <a:lnTo>
                    <a:pt x="62" y="203"/>
                  </a:lnTo>
                  <a:lnTo>
                    <a:pt x="53" y="199"/>
                  </a:lnTo>
                  <a:lnTo>
                    <a:pt x="45" y="193"/>
                  </a:lnTo>
                  <a:lnTo>
                    <a:pt x="37" y="187"/>
                  </a:lnTo>
                  <a:lnTo>
                    <a:pt x="30" y="180"/>
                  </a:lnTo>
                  <a:lnTo>
                    <a:pt x="23" y="172"/>
                  </a:lnTo>
                  <a:lnTo>
                    <a:pt x="16" y="164"/>
                  </a:lnTo>
                  <a:lnTo>
                    <a:pt x="11" y="154"/>
                  </a:lnTo>
                  <a:lnTo>
                    <a:pt x="7" y="145"/>
                  </a:lnTo>
                  <a:lnTo>
                    <a:pt x="3" y="134"/>
                  </a:lnTo>
                  <a:lnTo>
                    <a:pt x="3" y="134"/>
                  </a:lnTo>
                  <a:lnTo>
                    <a:pt x="2" y="123"/>
                  </a:lnTo>
                  <a:lnTo>
                    <a:pt x="0" y="114"/>
                  </a:lnTo>
                  <a:lnTo>
                    <a:pt x="0" y="103"/>
                  </a:lnTo>
                  <a:lnTo>
                    <a:pt x="0" y="92"/>
                  </a:lnTo>
                  <a:lnTo>
                    <a:pt x="3" y="83"/>
                  </a:lnTo>
                  <a:lnTo>
                    <a:pt x="6" y="73"/>
                  </a:lnTo>
                  <a:lnTo>
                    <a:pt x="8" y="64"/>
                  </a:lnTo>
                  <a:lnTo>
                    <a:pt x="14" y="54"/>
                  </a:lnTo>
                  <a:lnTo>
                    <a:pt x="19" y="45"/>
                  </a:lnTo>
                  <a:lnTo>
                    <a:pt x="25" y="37"/>
                  </a:lnTo>
                  <a:lnTo>
                    <a:pt x="33" y="30"/>
                  </a:lnTo>
                  <a:lnTo>
                    <a:pt x="39" y="23"/>
                  </a:lnTo>
                  <a:lnTo>
                    <a:pt x="49" y="18"/>
                  </a:lnTo>
                  <a:lnTo>
                    <a:pt x="57" y="13"/>
                  </a:lnTo>
                  <a:lnTo>
                    <a:pt x="66" y="7"/>
                  </a:lnTo>
                  <a:lnTo>
                    <a:pt x="77" y="4"/>
                  </a:lnTo>
                  <a:lnTo>
                    <a:pt x="77" y="4"/>
                  </a:lnTo>
                  <a:lnTo>
                    <a:pt x="88" y="2"/>
                  </a:lnTo>
                  <a:lnTo>
                    <a:pt x="99" y="0"/>
                  </a:lnTo>
                  <a:lnTo>
                    <a:pt x="108" y="0"/>
                  </a:lnTo>
                  <a:lnTo>
                    <a:pt x="119" y="2"/>
                  </a:lnTo>
                  <a:lnTo>
                    <a:pt x="130" y="3"/>
                  </a:lnTo>
                  <a:lnTo>
                    <a:pt x="139" y="6"/>
                  </a:lnTo>
                  <a:lnTo>
                    <a:pt x="149" y="10"/>
                  </a:lnTo>
                  <a:lnTo>
                    <a:pt x="158" y="14"/>
                  </a:lnTo>
                  <a:lnTo>
                    <a:pt x="166" y="19"/>
                  </a:lnTo>
                  <a:lnTo>
                    <a:pt x="174" y="26"/>
                  </a:lnTo>
                  <a:lnTo>
                    <a:pt x="181" y="33"/>
                  </a:lnTo>
                  <a:lnTo>
                    <a:pt x="188" y="41"/>
                  </a:lnTo>
                  <a:lnTo>
                    <a:pt x="195" y="49"/>
                  </a:lnTo>
                  <a:lnTo>
                    <a:pt x="200" y="58"/>
                  </a:lnTo>
                  <a:lnTo>
                    <a:pt x="204" y="68"/>
                  </a:lnTo>
                  <a:lnTo>
                    <a:pt x="207" y="77"/>
                  </a:lnTo>
                  <a:lnTo>
                    <a:pt x="207" y="77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5" name="Freeform 614"/>
            <p:cNvSpPr/>
            <p:nvPr/>
          </p:nvSpPr>
          <p:spPr bwMode="auto">
            <a:xfrm>
              <a:off x="4150337" y="2016447"/>
              <a:ext cx="98330" cy="52533"/>
            </a:xfrm>
            <a:custGeom>
              <a:avLst/>
              <a:gdLst>
                <a:gd name="T0" fmla="*/ 72 w 73"/>
                <a:gd name="T1" fmla="*/ 7 h 39"/>
                <a:gd name="T2" fmla="*/ 73 w 73"/>
                <a:gd name="T3" fmla="*/ 14 h 39"/>
                <a:gd name="T4" fmla="*/ 73 w 73"/>
                <a:gd name="T5" fmla="*/ 14 h 39"/>
                <a:gd name="T6" fmla="*/ 73 w 73"/>
                <a:gd name="T7" fmla="*/ 18 h 39"/>
                <a:gd name="T8" fmla="*/ 73 w 73"/>
                <a:gd name="T9" fmla="*/ 20 h 39"/>
                <a:gd name="T10" fmla="*/ 70 w 73"/>
                <a:gd name="T11" fmla="*/ 23 h 39"/>
                <a:gd name="T12" fmla="*/ 68 w 73"/>
                <a:gd name="T13" fmla="*/ 24 h 39"/>
                <a:gd name="T14" fmla="*/ 14 w 73"/>
                <a:gd name="T15" fmla="*/ 39 h 39"/>
                <a:gd name="T16" fmla="*/ 14 w 73"/>
                <a:gd name="T17" fmla="*/ 39 h 39"/>
                <a:gd name="T18" fmla="*/ 11 w 73"/>
                <a:gd name="T19" fmla="*/ 39 h 39"/>
                <a:gd name="T20" fmla="*/ 7 w 73"/>
                <a:gd name="T21" fmla="*/ 39 h 39"/>
                <a:gd name="T22" fmla="*/ 4 w 73"/>
                <a:gd name="T23" fmla="*/ 37 h 39"/>
                <a:gd name="T24" fmla="*/ 3 w 73"/>
                <a:gd name="T25" fmla="*/ 34 h 39"/>
                <a:gd name="T26" fmla="*/ 2 w 73"/>
                <a:gd name="T27" fmla="*/ 26 h 39"/>
                <a:gd name="T28" fmla="*/ 2 w 73"/>
                <a:gd name="T29" fmla="*/ 26 h 39"/>
                <a:gd name="T30" fmla="*/ 0 w 73"/>
                <a:gd name="T31" fmla="*/ 23 h 39"/>
                <a:gd name="T32" fmla="*/ 2 w 73"/>
                <a:gd name="T33" fmla="*/ 19 h 39"/>
                <a:gd name="T34" fmla="*/ 4 w 73"/>
                <a:gd name="T35" fmla="*/ 16 h 39"/>
                <a:gd name="T36" fmla="*/ 7 w 73"/>
                <a:gd name="T37" fmla="*/ 15 h 39"/>
                <a:gd name="T38" fmla="*/ 61 w 73"/>
                <a:gd name="T39" fmla="*/ 0 h 39"/>
                <a:gd name="T40" fmla="*/ 61 w 73"/>
                <a:gd name="T41" fmla="*/ 0 h 39"/>
                <a:gd name="T42" fmla="*/ 64 w 73"/>
                <a:gd name="T43" fmla="*/ 0 h 39"/>
                <a:gd name="T44" fmla="*/ 68 w 73"/>
                <a:gd name="T45" fmla="*/ 1 h 39"/>
                <a:gd name="T46" fmla="*/ 70 w 73"/>
                <a:gd name="T47" fmla="*/ 4 h 39"/>
                <a:gd name="T48" fmla="*/ 72 w 73"/>
                <a:gd name="T49" fmla="*/ 7 h 39"/>
                <a:gd name="T50" fmla="*/ 72 w 73"/>
                <a:gd name="T51" fmla="*/ 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39">
                  <a:moveTo>
                    <a:pt x="72" y="7"/>
                  </a:moveTo>
                  <a:lnTo>
                    <a:pt x="73" y="14"/>
                  </a:lnTo>
                  <a:lnTo>
                    <a:pt x="73" y="14"/>
                  </a:lnTo>
                  <a:lnTo>
                    <a:pt x="73" y="18"/>
                  </a:lnTo>
                  <a:lnTo>
                    <a:pt x="73" y="20"/>
                  </a:lnTo>
                  <a:lnTo>
                    <a:pt x="70" y="23"/>
                  </a:lnTo>
                  <a:lnTo>
                    <a:pt x="68" y="24"/>
                  </a:lnTo>
                  <a:lnTo>
                    <a:pt x="14" y="39"/>
                  </a:lnTo>
                  <a:lnTo>
                    <a:pt x="14" y="39"/>
                  </a:lnTo>
                  <a:lnTo>
                    <a:pt x="11" y="39"/>
                  </a:lnTo>
                  <a:lnTo>
                    <a:pt x="7" y="39"/>
                  </a:lnTo>
                  <a:lnTo>
                    <a:pt x="4" y="37"/>
                  </a:lnTo>
                  <a:lnTo>
                    <a:pt x="3" y="34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0" y="23"/>
                  </a:lnTo>
                  <a:lnTo>
                    <a:pt x="2" y="19"/>
                  </a:lnTo>
                  <a:lnTo>
                    <a:pt x="4" y="16"/>
                  </a:lnTo>
                  <a:lnTo>
                    <a:pt x="7" y="15"/>
                  </a:lnTo>
                  <a:lnTo>
                    <a:pt x="61" y="0"/>
                  </a:lnTo>
                  <a:lnTo>
                    <a:pt x="61" y="0"/>
                  </a:lnTo>
                  <a:lnTo>
                    <a:pt x="64" y="0"/>
                  </a:lnTo>
                  <a:lnTo>
                    <a:pt x="68" y="1"/>
                  </a:lnTo>
                  <a:lnTo>
                    <a:pt x="70" y="4"/>
                  </a:lnTo>
                  <a:lnTo>
                    <a:pt x="72" y="7"/>
                  </a:lnTo>
                  <a:lnTo>
                    <a:pt x="72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6" name="Freeform 615"/>
            <p:cNvSpPr/>
            <p:nvPr/>
          </p:nvSpPr>
          <p:spPr bwMode="auto">
            <a:xfrm>
              <a:off x="4159766" y="2023182"/>
              <a:ext cx="83513" cy="40410"/>
            </a:xfrm>
            <a:custGeom>
              <a:avLst/>
              <a:gdLst>
                <a:gd name="T0" fmla="*/ 61 w 62"/>
                <a:gd name="T1" fmla="*/ 5 h 30"/>
                <a:gd name="T2" fmla="*/ 62 w 62"/>
                <a:gd name="T3" fmla="*/ 9 h 30"/>
                <a:gd name="T4" fmla="*/ 62 w 62"/>
                <a:gd name="T5" fmla="*/ 9 h 30"/>
                <a:gd name="T6" fmla="*/ 62 w 62"/>
                <a:gd name="T7" fmla="*/ 11 h 30"/>
                <a:gd name="T8" fmla="*/ 61 w 62"/>
                <a:gd name="T9" fmla="*/ 13 h 30"/>
                <a:gd name="T10" fmla="*/ 59 w 62"/>
                <a:gd name="T11" fmla="*/ 14 h 30"/>
                <a:gd name="T12" fmla="*/ 58 w 62"/>
                <a:gd name="T13" fmla="*/ 15 h 30"/>
                <a:gd name="T14" fmla="*/ 8 w 62"/>
                <a:gd name="T15" fmla="*/ 29 h 30"/>
                <a:gd name="T16" fmla="*/ 8 w 62"/>
                <a:gd name="T17" fmla="*/ 29 h 30"/>
                <a:gd name="T18" fmla="*/ 5 w 62"/>
                <a:gd name="T19" fmla="*/ 30 h 30"/>
                <a:gd name="T20" fmla="*/ 4 w 62"/>
                <a:gd name="T21" fmla="*/ 29 h 30"/>
                <a:gd name="T22" fmla="*/ 3 w 62"/>
                <a:gd name="T23" fmla="*/ 27 h 30"/>
                <a:gd name="T24" fmla="*/ 1 w 62"/>
                <a:gd name="T25" fmla="*/ 26 h 30"/>
                <a:gd name="T26" fmla="*/ 0 w 62"/>
                <a:gd name="T27" fmla="*/ 21 h 30"/>
                <a:gd name="T28" fmla="*/ 0 w 62"/>
                <a:gd name="T29" fmla="*/ 21 h 30"/>
                <a:gd name="T30" fmla="*/ 0 w 62"/>
                <a:gd name="T31" fmla="*/ 19 h 30"/>
                <a:gd name="T32" fmla="*/ 0 w 62"/>
                <a:gd name="T33" fmla="*/ 17 h 30"/>
                <a:gd name="T34" fmla="*/ 1 w 62"/>
                <a:gd name="T35" fmla="*/ 15 h 30"/>
                <a:gd name="T36" fmla="*/ 4 w 62"/>
                <a:gd name="T37" fmla="*/ 14 h 30"/>
                <a:gd name="T38" fmla="*/ 54 w 62"/>
                <a:gd name="T39" fmla="*/ 0 h 30"/>
                <a:gd name="T40" fmla="*/ 54 w 62"/>
                <a:gd name="T41" fmla="*/ 0 h 30"/>
                <a:gd name="T42" fmla="*/ 55 w 62"/>
                <a:gd name="T43" fmla="*/ 0 h 30"/>
                <a:gd name="T44" fmla="*/ 58 w 62"/>
                <a:gd name="T45" fmla="*/ 0 h 30"/>
                <a:gd name="T46" fmla="*/ 59 w 62"/>
                <a:gd name="T47" fmla="*/ 2 h 30"/>
                <a:gd name="T48" fmla="*/ 61 w 62"/>
                <a:gd name="T49" fmla="*/ 5 h 30"/>
                <a:gd name="T50" fmla="*/ 61 w 62"/>
                <a:gd name="T51" fmla="*/ 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2" h="30">
                  <a:moveTo>
                    <a:pt x="61" y="5"/>
                  </a:moveTo>
                  <a:lnTo>
                    <a:pt x="62" y="9"/>
                  </a:lnTo>
                  <a:lnTo>
                    <a:pt x="62" y="9"/>
                  </a:lnTo>
                  <a:lnTo>
                    <a:pt x="62" y="11"/>
                  </a:lnTo>
                  <a:lnTo>
                    <a:pt x="61" y="13"/>
                  </a:lnTo>
                  <a:lnTo>
                    <a:pt x="59" y="14"/>
                  </a:lnTo>
                  <a:lnTo>
                    <a:pt x="58" y="15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5" y="30"/>
                  </a:lnTo>
                  <a:lnTo>
                    <a:pt x="4" y="29"/>
                  </a:lnTo>
                  <a:lnTo>
                    <a:pt x="3" y="27"/>
                  </a:lnTo>
                  <a:lnTo>
                    <a:pt x="1" y="26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19"/>
                  </a:lnTo>
                  <a:lnTo>
                    <a:pt x="0" y="17"/>
                  </a:lnTo>
                  <a:lnTo>
                    <a:pt x="1" y="15"/>
                  </a:lnTo>
                  <a:lnTo>
                    <a:pt x="4" y="14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55" y="0"/>
                  </a:lnTo>
                  <a:lnTo>
                    <a:pt x="58" y="0"/>
                  </a:lnTo>
                  <a:lnTo>
                    <a:pt x="59" y="2"/>
                  </a:lnTo>
                  <a:lnTo>
                    <a:pt x="61" y="5"/>
                  </a:lnTo>
                  <a:lnTo>
                    <a:pt x="61" y="5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7" name="Freeform 616"/>
            <p:cNvSpPr/>
            <p:nvPr/>
          </p:nvSpPr>
          <p:spPr bwMode="auto">
            <a:xfrm>
              <a:off x="3953677" y="1963914"/>
              <a:ext cx="241111" cy="238417"/>
            </a:xfrm>
            <a:custGeom>
              <a:avLst/>
              <a:gdLst>
                <a:gd name="T0" fmla="*/ 175 w 179"/>
                <a:gd name="T1" fmla="*/ 65 h 177"/>
                <a:gd name="T2" fmla="*/ 179 w 179"/>
                <a:gd name="T3" fmla="*/ 82 h 177"/>
                <a:gd name="T4" fmla="*/ 177 w 179"/>
                <a:gd name="T5" fmla="*/ 100 h 177"/>
                <a:gd name="T6" fmla="*/ 173 w 179"/>
                <a:gd name="T7" fmla="*/ 116 h 177"/>
                <a:gd name="T8" fmla="*/ 167 w 179"/>
                <a:gd name="T9" fmla="*/ 132 h 177"/>
                <a:gd name="T10" fmla="*/ 157 w 179"/>
                <a:gd name="T11" fmla="*/ 146 h 177"/>
                <a:gd name="T12" fmla="*/ 145 w 179"/>
                <a:gd name="T13" fmla="*/ 158 h 177"/>
                <a:gd name="T14" fmla="*/ 130 w 179"/>
                <a:gd name="T15" fmla="*/ 167 h 177"/>
                <a:gd name="T16" fmla="*/ 114 w 179"/>
                <a:gd name="T17" fmla="*/ 174 h 177"/>
                <a:gd name="T18" fmla="*/ 104 w 179"/>
                <a:gd name="T19" fmla="*/ 175 h 177"/>
                <a:gd name="T20" fmla="*/ 87 w 179"/>
                <a:gd name="T21" fmla="*/ 177 h 177"/>
                <a:gd name="T22" fmla="*/ 69 w 179"/>
                <a:gd name="T23" fmla="*/ 174 h 177"/>
                <a:gd name="T24" fmla="*/ 53 w 179"/>
                <a:gd name="T25" fmla="*/ 169 h 177"/>
                <a:gd name="T26" fmla="*/ 38 w 179"/>
                <a:gd name="T27" fmla="*/ 161 h 177"/>
                <a:gd name="T28" fmla="*/ 26 w 179"/>
                <a:gd name="T29" fmla="*/ 150 h 177"/>
                <a:gd name="T30" fmla="*/ 15 w 179"/>
                <a:gd name="T31" fmla="*/ 136 h 177"/>
                <a:gd name="T32" fmla="*/ 7 w 179"/>
                <a:gd name="T33" fmla="*/ 120 h 177"/>
                <a:gd name="T34" fmla="*/ 5 w 179"/>
                <a:gd name="T35" fmla="*/ 112 h 177"/>
                <a:gd name="T36" fmla="*/ 0 w 179"/>
                <a:gd name="T37" fmla="*/ 94 h 177"/>
                <a:gd name="T38" fmla="*/ 2 w 179"/>
                <a:gd name="T39" fmla="*/ 77 h 177"/>
                <a:gd name="T40" fmla="*/ 6 w 179"/>
                <a:gd name="T41" fmla="*/ 61 h 177"/>
                <a:gd name="T42" fmla="*/ 13 w 179"/>
                <a:gd name="T43" fmla="*/ 44 h 177"/>
                <a:gd name="T44" fmla="*/ 22 w 179"/>
                <a:gd name="T45" fmla="*/ 31 h 177"/>
                <a:gd name="T46" fmla="*/ 34 w 179"/>
                <a:gd name="T47" fmla="*/ 19 h 177"/>
                <a:gd name="T48" fmla="*/ 49 w 179"/>
                <a:gd name="T49" fmla="*/ 9 h 177"/>
                <a:gd name="T50" fmla="*/ 65 w 179"/>
                <a:gd name="T51" fmla="*/ 3 h 177"/>
                <a:gd name="T52" fmla="*/ 75 w 179"/>
                <a:gd name="T53" fmla="*/ 1 h 177"/>
                <a:gd name="T54" fmla="*/ 92 w 179"/>
                <a:gd name="T55" fmla="*/ 0 h 177"/>
                <a:gd name="T56" fmla="*/ 110 w 179"/>
                <a:gd name="T57" fmla="*/ 1 h 177"/>
                <a:gd name="T58" fmla="*/ 126 w 179"/>
                <a:gd name="T59" fmla="*/ 7 h 177"/>
                <a:gd name="T60" fmla="*/ 141 w 179"/>
                <a:gd name="T61" fmla="*/ 16 h 177"/>
                <a:gd name="T62" fmla="*/ 153 w 179"/>
                <a:gd name="T63" fmla="*/ 27 h 177"/>
                <a:gd name="T64" fmla="*/ 164 w 179"/>
                <a:gd name="T65" fmla="*/ 40 h 177"/>
                <a:gd name="T66" fmla="*/ 172 w 179"/>
                <a:gd name="T67" fmla="*/ 55 h 177"/>
                <a:gd name="T68" fmla="*/ 175 w 179"/>
                <a:gd name="T69" fmla="*/ 65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9" h="177">
                  <a:moveTo>
                    <a:pt x="175" y="65"/>
                  </a:moveTo>
                  <a:lnTo>
                    <a:pt x="175" y="65"/>
                  </a:lnTo>
                  <a:lnTo>
                    <a:pt x="177" y="73"/>
                  </a:lnTo>
                  <a:lnTo>
                    <a:pt x="179" y="82"/>
                  </a:lnTo>
                  <a:lnTo>
                    <a:pt x="179" y="90"/>
                  </a:lnTo>
                  <a:lnTo>
                    <a:pt x="177" y="100"/>
                  </a:lnTo>
                  <a:lnTo>
                    <a:pt x="176" y="108"/>
                  </a:lnTo>
                  <a:lnTo>
                    <a:pt x="173" y="116"/>
                  </a:lnTo>
                  <a:lnTo>
                    <a:pt x="171" y="124"/>
                  </a:lnTo>
                  <a:lnTo>
                    <a:pt x="167" y="132"/>
                  </a:lnTo>
                  <a:lnTo>
                    <a:pt x="162" y="139"/>
                  </a:lnTo>
                  <a:lnTo>
                    <a:pt x="157" y="146"/>
                  </a:lnTo>
                  <a:lnTo>
                    <a:pt x="152" y="152"/>
                  </a:lnTo>
                  <a:lnTo>
                    <a:pt x="145" y="158"/>
                  </a:lnTo>
                  <a:lnTo>
                    <a:pt x="138" y="163"/>
                  </a:lnTo>
                  <a:lnTo>
                    <a:pt x="130" y="167"/>
                  </a:lnTo>
                  <a:lnTo>
                    <a:pt x="122" y="171"/>
                  </a:lnTo>
                  <a:lnTo>
                    <a:pt x="114" y="174"/>
                  </a:lnTo>
                  <a:lnTo>
                    <a:pt x="114" y="174"/>
                  </a:lnTo>
                  <a:lnTo>
                    <a:pt x="104" y="175"/>
                  </a:lnTo>
                  <a:lnTo>
                    <a:pt x="95" y="177"/>
                  </a:lnTo>
                  <a:lnTo>
                    <a:pt x="87" y="177"/>
                  </a:lnTo>
                  <a:lnTo>
                    <a:pt x="79" y="177"/>
                  </a:lnTo>
                  <a:lnTo>
                    <a:pt x="69" y="174"/>
                  </a:lnTo>
                  <a:lnTo>
                    <a:pt x="61" y="173"/>
                  </a:lnTo>
                  <a:lnTo>
                    <a:pt x="53" y="169"/>
                  </a:lnTo>
                  <a:lnTo>
                    <a:pt x="46" y="166"/>
                  </a:lnTo>
                  <a:lnTo>
                    <a:pt x="38" y="161"/>
                  </a:lnTo>
                  <a:lnTo>
                    <a:pt x="32" y="155"/>
                  </a:lnTo>
                  <a:lnTo>
                    <a:pt x="26" y="150"/>
                  </a:lnTo>
                  <a:lnTo>
                    <a:pt x="19" y="143"/>
                  </a:lnTo>
                  <a:lnTo>
                    <a:pt x="15" y="136"/>
                  </a:lnTo>
                  <a:lnTo>
                    <a:pt x="10" y="128"/>
                  </a:lnTo>
                  <a:lnTo>
                    <a:pt x="7" y="120"/>
                  </a:lnTo>
                  <a:lnTo>
                    <a:pt x="5" y="112"/>
                  </a:lnTo>
                  <a:lnTo>
                    <a:pt x="5" y="112"/>
                  </a:lnTo>
                  <a:lnTo>
                    <a:pt x="2" y="103"/>
                  </a:lnTo>
                  <a:lnTo>
                    <a:pt x="0" y="94"/>
                  </a:lnTo>
                  <a:lnTo>
                    <a:pt x="0" y="85"/>
                  </a:lnTo>
                  <a:lnTo>
                    <a:pt x="2" y="77"/>
                  </a:lnTo>
                  <a:lnTo>
                    <a:pt x="3" y="69"/>
                  </a:lnTo>
                  <a:lnTo>
                    <a:pt x="6" y="61"/>
                  </a:lnTo>
                  <a:lnTo>
                    <a:pt x="9" y="53"/>
                  </a:lnTo>
                  <a:lnTo>
                    <a:pt x="13" y="44"/>
                  </a:lnTo>
                  <a:lnTo>
                    <a:pt x="17" y="38"/>
                  </a:lnTo>
                  <a:lnTo>
                    <a:pt x="22" y="31"/>
                  </a:lnTo>
                  <a:lnTo>
                    <a:pt x="27" y="24"/>
                  </a:lnTo>
                  <a:lnTo>
                    <a:pt x="34" y="19"/>
                  </a:lnTo>
                  <a:lnTo>
                    <a:pt x="41" y="13"/>
                  </a:lnTo>
                  <a:lnTo>
                    <a:pt x="49" y="9"/>
                  </a:lnTo>
                  <a:lnTo>
                    <a:pt x="57" y="5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75" y="1"/>
                  </a:lnTo>
                  <a:lnTo>
                    <a:pt x="84" y="0"/>
                  </a:lnTo>
                  <a:lnTo>
                    <a:pt x="92" y="0"/>
                  </a:lnTo>
                  <a:lnTo>
                    <a:pt x="100" y="0"/>
                  </a:lnTo>
                  <a:lnTo>
                    <a:pt x="110" y="1"/>
                  </a:lnTo>
                  <a:lnTo>
                    <a:pt x="118" y="4"/>
                  </a:lnTo>
                  <a:lnTo>
                    <a:pt x="126" y="7"/>
                  </a:lnTo>
                  <a:lnTo>
                    <a:pt x="133" y="11"/>
                  </a:lnTo>
                  <a:lnTo>
                    <a:pt x="141" y="16"/>
                  </a:lnTo>
                  <a:lnTo>
                    <a:pt x="148" y="20"/>
                  </a:lnTo>
                  <a:lnTo>
                    <a:pt x="153" y="27"/>
                  </a:lnTo>
                  <a:lnTo>
                    <a:pt x="160" y="34"/>
                  </a:lnTo>
                  <a:lnTo>
                    <a:pt x="164" y="40"/>
                  </a:lnTo>
                  <a:lnTo>
                    <a:pt x="169" y="47"/>
                  </a:lnTo>
                  <a:lnTo>
                    <a:pt x="172" y="55"/>
                  </a:lnTo>
                  <a:lnTo>
                    <a:pt x="175" y="65"/>
                  </a:lnTo>
                  <a:lnTo>
                    <a:pt x="175" y="6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8" name="Freeform 617"/>
            <p:cNvSpPr/>
            <p:nvPr/>
          </p:nvSpPr>
          <p:spPr bwMode="auto">
            <a:xfrm>
              <a:off x="3967147" y="1974690"/>
              <a:ext cx="214171" cy="216865"/>
            </a:xfrm>
            <a:custGeom>
              <a:avLst/>
              <a:gdLst>
                <a:gd name="T0" fmla="*/ 157 w 159"/>
                <a:gd name="T1" fmla="*/ 59 h 161"/>
                <a:gd name="T2" fmla="*/ 157 w 159"/>
                <a:gd name="T3" fmla="*/ 59 h 161"/>
                <a:gd name="T4" fmla="*/ 158 w 159"/>
                <a:gd name="T5" fmla="*/ 68 h 161"/>
                <a:gd name="T6" fmla="*/ 159 w 159"/>
                <a:gd name="T7" fmla="*/ 74 h 161"/>
                <a:gd name="T8" fmla="*/ 159 w 159"/>
                <a:gd name="T9" fmla="*/ 90 h 161"/>
                <a:gd name="T10" fmla="*/ 155 w 159"/>
                <a:gd name="T11" fmla="*/ 105 h 161"/>
                <a:gd name="T12" fmla="*/ 150 w 159"/>
                <a:gd name="T13" fmla="*/ 120 h 161"/>
                <a:gd name="T14" fmla="*/ 140 w 159"/>
                <a:gd name="T15" fmla="*/ 132 h 161"/>
                <a:gd name="T16" fmla="*/ 130 w 159"/>
                <a:gd name="T17" fmla="*/ 143 h 161"/>
                <a:gd name="T18" fmla="*/ 116 w 159"/>
                <a:gd name="T19" fmla="*/ 151 h 161"/>
                <a:gd name="T20" fmla="*/ 109 w 159"/>
                <a:gd name="T21" fmla="*/ 155 h 161"/>
                <a:gd name="T22" fmla="*/ 101 w 159"/>
                <a:gd name="T23" fmla="*/ 157 h 161"/>
                <a:gd name="T24" fmla="*/ 101 w 159"/>
                <a:gd name="T25" fmla="*/ 157 h 161"/>
                <a:gd name="T26" fmla="*/ 93 w 159"/>
                <a:gd name="T27" fmla="*/ 159 h 161"/>
                <a:gd name="T28" fmla="*/ 85 w 159"/>
                <a:gd name="T29" fmla="*/ 161 h 161"/>
                <a:gd name="T30" fmla="*/ 69 w 159"/>
                <a:gd name="T31" fmla="*/ 159 h 161"/>
                <a:gd name="T32" fmla="*/ 54 w 159"/>
                <a:gd name="T33" fmla="*/ 157 h 161"/>
                <a:gd name="T34" fmla="*/ 40 w 159"/>
                <a:gd name="T35" fmla="*/ 150 h 161"/>
                <a:gd name="T36" fmla="*/ 28 w 159"/>
                <a:gd name="T37" fmla="*/ 140 h 161"/>
                <a:gd name="T38" fmla="*/ 17 w 159"/>
                <a:gd name="T39" fmla="*/ 130 h 161"/>
                <a:gd name="T40" fmla="*/ 8 w 159"/>
                <a:gd name="T41" fmla="*/ 116 h 161"/>
                <a:gd name="T42" fmla="*/ 5 w 159"/>
                <a:gd name="T43" fmla="*/ 109 h 161"/>
                <a:gd name="T44" fmla="*/ 3 w 159"/>
                <a:gd name="T45" fmla="*/ 101 h 161"/>
                <a:gd name="T46" fmla="*/ 3 w 159"/>
                <a:gd name="T47" fmla="*/ 101 h 161"/>
                <a:gd name="T48" fmla="*/ 1 w 159"/>
                <a:gd name="T49" fmla="*/ 93 h 161"/>
                <a:gd name="T50" fmla="*/ 0 w 159"/>
                <a:gd name="T51" fmla="*/ 85 h 161"/>
                <a:gd name="T52" fmla="*/ 0 w 159"/>
                <a:gd name="T53" fmla="*/ 70 h 161"/>
                <a:gd name="T54" fmla="*/ 4 w 159"/>
                <a:gd name="T55" fmla="*/ 55 h 161"/>
                <a:gd name="T56" fmla="*/ 9 w 159"/>
                <a:gd name="T57" fmla="*/ 41 h 161"/>
                <a:gd name="T58" fmla="*/ 19 w 159"/>
                <a:gd name="T59" fmla="*/ 28 h 161"/>
                <a:gd name="T60" fmla="*/ 30 w 159"/>
                <a:gd name="T61" fmla="*/ 18 h 161"/>
                <a:gd name="T62" fmla="*/ 43 w 159"/>
                <a:gd name="T63" fmla="*/ 9 h 161"/>
                <a:gd name="T64" fmla="*/ 50 w 159"/>
                <a:gd name="T65" fmla="*/ 5 h 161"/>
                <a:gd name="T66" fmla="*/ 58 w 159"/>
                <a:gd name="T67" fmla="*/ 3 h 161"/>
                <a:gd name="T68" fmla="*/ 58 w 159"/>
                <a:gd name="T69" fmla="*/ 3 h 161"/>
                <a:gd name="T70" fmla="*/ 66 w 159"/>
                <a:gd name="T71" fmla="*/ 1 h 161"/>
                <a:gd name="T72" fmla="*/ 74 w 159"/>
                <a:gd name="T73" fmla="*/ 0 h 161"/>
                <a:gd name="T74" fmla="*/ 90 w 159"/>
                <a:gd name="T75" fmla="*/ 1 h 161"/>
                <a:gd name="T76" fmla="*/ 105 w 159"/>
                <a:gd name="T77" fmla="*/ 4 h 161"/>
                <a:gd name="T78" fmla="*/ 119 w 159"/>
                <a:gd name="T79" fmla="*/ 11 h 161"/>
                <a:gd name="T80" fmla="*/ 131 w 159"/>
                <a:gd name="T81" fmla="*/ 19 h 161"/>
                <a:gd name="T82" fmla="*/ 142 w 159"/>
                <a:gd name="T83" fmla="*/ 31 h 161"/>
                <a:gd name="T84" fmla="*/ 151 w 159"/>
                <a:gd name="T85" fmla="*/ 43 h 161"/>
                <a:gd name="T86" fmla="*/ 154 w 159"/>
                <a:gd name="T87" fmla="*/ 51 h 161"/>
                <a:gd name="T88" fmla="*/ 157 w 159"/>
                <a:gd name="T89" fmla="*/ 59 h 161"/>
                <a:gd name="T90" fmla="*/ 157 w 159"/>
                <a:gd name="T91" fmla="*/ 59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59" h="161">
                  <a:moveTo>
                    <a:pt x="157" y="59"/>
                  </a:moveTo>
                  <a:lnTo>
                    <a:pt x="157" y="59"/>
                  </a:lnTo>
                  <a:lnTo>
                    <a:pt x="158" y="68"/>
                  </a:lnTo>
                  <a:lnTo>
                    <a:pt x="159" y="74"/>
                  </a:lnTo>
                  <a:lnTo>
                    <a:pt x="159" y="90"/>
                  </a:lnTo>
                  <a:lnTo>
                    <a:pt x="155" y="105"/>
                  </a:lnTo>
                  <a:lnTo>
                    <a:pt x="150" y="120"/>
                  </a:lnTo>
                  <a:lnTo>
                    <a:pt x="140" y="132"/>
                  </a:lnTo>
                  <a:lnTo>
                    <a:pt x="130" y="143"/>
                  </a:lnTo>
                  <a:lnTo>
                    <a:pt x="116" y="151"/>
                  </a:lnTo>
                  <a:lnTo>
                    <a:pt x="109" y="155"/>
                  </a:lnTo>
                  <a:lnTo>
                    <a:pt x="101" y="157"/>
                  </a:lnTo>
                  <a:lnTo>
                    <a:pt x="101" y="157"/>
                  </a:lnTo>
                  <a:lnTo>
                    <a:pt x="93" y="159"/>
                  </a:lnTo>
                  <a:lnTo>
                    <a:pt x="85" y="161"/>
                  </a:lnTo>
                  <a:lnTo>
                    <a:pt x="69" y="159"/>
                  </a:lnTo>
                  <a:lnTo>
                    <a:pt x="54" y="157"/>
                  </a:lnTo>
                  <a:lnTo>
                    <a:pt x="40" y="150"/>
                  </a:lnTo>
                  <a:lnTo>
                    <a:pt x="28" y="140"/>
                  </a:lnTo>
                  <a:lnTo>
                    <a:pt x="17" y="130"/>
                  </a:lnTo>
                  <a:lnTo>
                    <a:pt x="8" y="116"/>
                  </a:lnTo>
                  <a:lnTo>
                    <a:pt x="5" y="109"/>
                  </a:lnTo>
                  <a:lnTo>
                    <a:pt x="3" y="101"/>
                  </a:lnTo>
                  <a:lnTo>
                    <a:pt x="3" y="101"/>
                  </a:lnTo>
                  <a:lnTo>
                    <a:pt x="1" y="93"/>
                  </a:lnTo>
                  <a:lnTo>
                    <a:pt x="0" y="85"/>
                  </a:lnTo>
                  <a:lnTo>
                    <a:pt x="0" y="70"/>
                  </a:lnTo>
                  <a:lnTo>
                    <a:pt x="4" y="55"/>
                  </a:lnTo>
                  <a:lnTo>
                    <a:pt x="9" y="41"/>
                  </a:lnTo>
                  <a:lnTo>
                    <a:pt x="19" y="28"/>
                  </a:lnTo>
                  <a:lnTo>
                    <a:pt x="30" y="18"/>
                  </a:lnTo>
                  <a:lnTo>
                    <a:pt x="43" y="9"/>
                  </a:lnTo>
                  <a:lnTo>
                    <a:pt x="50" y="5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66" y="1"/>
                  </a:lnTo>
                  <a:lnTo>
                    <a:pt x="74" y="0"/>
                  </a:lnTo>
                  <a:lnTo>
                    <a:pt x="90" y="1"/>
                  </a:lnTo>
                  <a:lnTo>
                    <a:pt x="105" y="4"/>
                  </a:lnTo>
                  <a:lnTo>
                    <a:pt x="119" y="11"/>
                  </a:lnTo>
                  <a:lnTo>
                    <a:pt x="131" y="19"/>
                  </a:lnTo>
                  <a:lnTo>
                    <a:pt x="142" y="31"/>
                  </a:lnTo>
                  <a:lnTo>
                    <a:pt x="151" y="43"/>
                  </a:lnTo>
                  <a:lnTo>
                    <a:pt x="154" y="51"/>
                  </a:lnTo>
                  <a:lnTo>
                    <a:pt x="157" y="59"/>
                  </a:lnTo>
                  <a:lnTo>
                    <a:pt x="157" y="59"/>
                  </a:ln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pic>
          <p:nvPicPr>
            <p:cNvPr id="429" name="Picture 61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5800" y="1974690"/>
              <a:ext cx="218211" cy="2182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0" name="Freeform 619"/>
            <p:cNvSpPr/>
            <p:nvPr/>
          </p:nvSpPr>
          <p:spPr bwMode="auto">
            <a:xfrm>
              <a:off x="4228462" y="2120164"/>
              <a:ext cx="405443" cy="363686"/>
            </a:xfrm>
            <a:custGeom>
              <a:avLst/>
              <a:gdLst>
                <a:gd name="T0" fmla="*/ 85 w 301"/>
                <a:gd name="T1" fmla="*/ 0 h 270"/>
                <a:gd name="T2" fmla="*/ 85 w 301"/>
                <a:gd name="T3" fmla="*/ 0 h 270"/>
                <a:gd name="T4" fmla="*/ 77 w 301"/>
                <a:gd name="T5" fmla="*/ 0 h 270"/>
                <a:gd name="T6" fmla="*/ 69 w 301"/>
                <a:gd name="T7" fmla="*/ 4 h 270"/>
                <a:gd name="T8" fmla="*/ 62 w 301"/>
                <a:gd name="T9" fmla="*/ 8 h 270"/>
                <a:gd name="T10" fmla="*/ 57 w 301"/>
                <a:gd name="T11" fmla="*/ 15 h 270"/>
                <a:gd name="T12" fmla="*/ 4 w 301"/>
                <a:gd name="T13" fmla="*/ 100 h 270"/>
                <a:gd name="T14" fmla="*/ 4 w 301"/>
                <a:gd name="T15" fmla="*/ 100 h 270"/>
                <a:gd name="T16" fmla="*/ 2 w 301"/>
                <a:gd name="T17" fmla="*/ 105 h 270"/>
                <a:gd name="T18" fmla="*/ 0 w 301"/>
                <a:gd name="T19" fmla="*/ 112 h 270"/>
                <a:gd name="T20" fmla="*/ 0 w 301"/>
                <a:gd name="T21" fmla="*/ 120 h 270"/>
                <a:gd name="T22" fmla="*/ 2 w 301"/>
                <a:gd name="T23" fmla="*/ 127 h 270"/>
                <a:gd name="T24" fmla="*/ 6 w 301"/>
                <a:gd name="T25" fmla="*/ 134 h 270"/>
                <a:gd name="T26" fmla="*/ 10 w 301"/>
                <a:gd name="T27" fmla="*/ 140 h 270"/>
                <a:gd name="T28" fmla="*/ 15 w 301"/>
                <a:gd name="T29" fmla="*/ 147 h 270"/>
                <a:gd name="T30" fmla="*/ 22 w 301"/>
                <a:gd name="T31" fmla="*/ 151 h 270"/>
                <a:gd name="T32" fmla="*/ 192 w 301"/>
                <a:gd name="T33" fmla="*/ 263 h 270"/>
                <a:gd name="T34" fmla="*/ 192 w 301"/>
                <a:gd name="T35" fmla="*/ 263 h 270"/>
                <a:gd name="T36" fmla="*/ 197 w 301"/>
                <a:gd name="T37" fmla="*/ 266 h 270"/>
                <a:gd name="T38" fmla="*/ 204 w 301"/>
                <a:gd name="T39" fmla="*/ 269 h 270"/>
                <a:gd name="T40" fmla="*/ 210 w 301"/>
                <a:gd name="T41" fmla="*/ 270 h 270"/>
                <a:gd name="T42" fmla="*/ 216 w 301"/>
                <a:gd name="T43" fmla="*/ 270 h 270"/>
                <a:gd name="T44" fmla="*/ 216 w 301"/>
                <a:gd name="T45" fmla="*/ 270 h 270"/>
                <a:gd name="T46" fmla="*/ 224 w 301"/>
                <a:gd name="T47" fmla="*/ 270 h 270"/>
                <a:gd name="T48" fmla="*/ 233 w 301"/>
                <a:gd name="T49" fmla="*/ 267 h 270"/>
                <a:gd name="T50" fmla="*/ 239 w 301"/>
                <a:gd name="T51" fmla="*/ 262 h 270"/>
                <a:gd name="T52" fmla="*/ 245 w 301"/>
                <a:gd name="T53" fmla="*/ 255 h 270"/>
                <a:gd name="T54" fmla="*/ 297 w 301"/>
                <a:gd name="T55" fmla="*/ 171 h 270"/>
                <a:gd name="T56" fmla="*/ 297 w 301"/>
                <a:gd name="T57" fmla="*/ 171 h 270"/>
                <a:gd name="T58" fmla="*/ 300 w 301"/>
                <a:gd name="T59" fmla="*/ 165 h 270"/>
                <a:gd name="T60" fmla="*/ 301 w 301"/>
                <a:gd name="T61" fmla="*/ 158 h 270"/>
                <a:gd name="T62" fmla="*/ 301 w 301"/>
                <a:gd name="T63" fmla="*/ 150 h 270"/>
                <a:gd name="T64" fmla="*/ 300 w 301"/>
                <a:gd name="T65" fmla="*/ 143 h 270"/>
                <a:gd name="T66" fmla="*/ 296 w 301"/>
                <a:gd name="T67" fmla="*/ 136 h 270"/>
                <a:gd name="T68" fmla="*/ 292 w 301"/>
                <a:gd name="T69" fmla="*/ 130 h 270"/>
                <a:gd name="T70" fmla="*/ 287 w 301"/>
                <a:gd name="T71" fmla="*/ 124 h 270"/>
                <a:gd name="T72" fmla="*/ 280 w 301"/>
                <a:gd name="T73" fmla="*/ 119 h 270"/>
                <a:gd name="T74" fmla="*/ 110 w 301"/>
                <a:gd name="T75" fmla="*/ 7 h 270"/>
                <a:gd name="T76" fmla="*/ 110 w 301"/>
                <a:gd name="T77" fmla="*/ 7 h 270"/>
                <a:gd name="T78" fmla="*/ 104 w 301"/>
                <a:gd name="T79" fmla="*/ 4 h 270"/>
                <a:gd name="T80" fmla="*/ 98 w 301"/>
                <a:gd name="T81" fmla="*/ 1 h 270"/>
                <a:gd name="T82" fmla="*/ 92 w 301"/>
                <a:gd name="T83" fmla="*/ 0 h 270"/>
                <a:gd name="T84" fmla="*/ 85 w 301"/>
                <a:gd name="T85" fmla="*/ 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01" h="270">
                  <a:moveTo>
                    <a:pt x="85" y="0"/>
                  </a:moveTo>
                  <a:lnTo>
                    <a:pt x="85" y="0"/>
                  </a:lnTo>
                  <a:lnTo>
                    <a:pt x="77" y="0"/>
                  </a:lnTo>
                  <a:lnTo>
                    <a:pt x="69" y="4"/>
                  </a:lnTo>
                  <a:lnTo>
                    <a:pt x="62" y="8"/>
                  </a:lnTo>
                  <a:lnTo>
                    <a:pt x="57" y="15"/>
                  </a:lnTo>
                  <a:lnTo>
                    <a:pt x="4" y="100"/>
                  </a:lnTo>
                  <a:lnTo>
                    <a:pt x="4" y="100"/>
                  </a:lnTo>
                  <a:lnTo>
                    <a:pt x="2" y="105"/>
                  </a:lnTo>
                  <a:lnTo>
                    <a:pt x="0" y="112"/>
                  </a:lnTo>
                  <a:lnTo>
                    <a:pt x="0" y="120"/>
                  </a:lnTo>
                  <a:lnTo>
                    <a:pt x="2" y="127"/>
                  </a:lnTo>
                  <a:lnTo>
                    <a:pt x="6" y="134"/>
                  </a:lnTo>
                  <a:lnTo>
                    <a:pt x="10" y="140"/>
                  </a:lnTo>
                  <a:lnTo>
                    <a:pt x="15" y="147"/>
                  </a:lnTo>
                  <a:lnTo>
                    <a:pt x="22" y="151"/>
                  </a:lnTo>
                  <a:lnTo>
                    <a:pt x="192" y="263"/>
                  </a:lnTo>
                  <a:lnTo>
                    <a:pt x="192" y="263"/>
                  </a:lnTo>
                  <a:lnTo>
                    <a:pt x="197" y="266"/>
                  </a:lnTo>
                  <a:lnTo>
                    <a:pt x="204" y="269"/>
                  </a:lnTo>
                  <a:lnTo>
                    <a:pt x="210" y="270"/>
                  </a:lnTo>
                  <a:lnTo>
                    <a:pt x="216" y="270"/>
                  </a:lnTo>
                  <a:lnTo>
                    <a:pt x="216" y="270"/>
                  </a:lnTo>
                  <a:lnTo>
                    <a:pt x="224" y="270"/>
                  </a:lnTo>
                  <a:lnTo>
                    <a:pt x="233" y="267"/>
                  </a:lnTo>
                  <a:lnTo>
                    <a:pt x="239" y="262"/>
                  </a:lnTo>
                  <a:lnTo>
                    <a:pt x="245" y="255"/>
                  </a:lnTo>
                  <a:lnTo>
                    <a:pt x="297" y="171"/>
                  </a:lnTo>
                  <a:lnTo>
                    <a:pt x="297" y="171"/>
                  </a:lnTo>
                  <a:lnTo>
                    <a:pt x="300" y="165"/>
                  </a:lnTo>
                  <a:lnTo>
                    <a:pt x="301" y="158"/>
                  </a:lnTo>
                  <a:lnTo>
                    <a:pt x="301" y="150"/>
                  </a:lnTo>
                  <a:lnTo>
                    <a:pt x="300" y="143"/>
                  </a:lnTo>
                  <a:lnTo>
                    <a:pt x="296" y="136"/>
                  </a:lnTo>
                  <a:lnTo>
                    <a:pt x="292" y="130"/>
                  </a:lnTo>
                  <a:lnTo>
                    <a:pt x="287" y="124"/>
                  </a:lnTo>
                  <a:lnTo>
                    <a:pt x="280" y="119"/>
                  </a:lnTo>
                  <a:lnTo>
                    <a:pt x="110" y="7"/>
                  </a:lnTo>
                  <a:lnTo>
                    <a:pt x="110" y="7"/>
                  </a:lnTo>
                  <a:lnTo>
                    <a:pt x="104" y="4"/>
                  </a:lnTo>
                  <a:lnTo>
                    <a:pt x="98" y="1"/>
                  </a:lnTo>
                  <a:lnTo>
                    <a:pt x="92" y="0"/>
                  </a:lnTo>
                  <a:lnTo>
                    <a:pt x="85" y="0"/>
                  </a:lnTo>
                  <a:close/>
                </a:path>
              </a:pathLst>
            </a:custGeom>
            <a:solidFill>
              <a:srgbClr val="1F7D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1" name="Freeform 620"/>
            <p:cNvSpPr/>
            <p:nvPr/>
          </p:nvSpPr>
          <p:spPr bwMode="auto">
            <a:xfrm>
              <a:off x="4228462" y="2120164"/>
              <a:ext cx="405443" cy="363686"/>
            </a:xfrm>
            <a:custGeom>
              <a:avLst/>
              <a:gdLst>
                <a:gd name="T0" fmla="*/ 85 w 301"/>
                <a:gd name="T1" fmla="*/ 0 h 270"/>
                <a:gd name="T2" fmla="*/ 85 w 301"/>
                <a:gd name="T3" fmla="*/ 0 h 270"/>
                <a:gd name="T4" fmla="*/ 77 w 301"/>
                <a:gd name="T5" fmla="*/ 0 h 270"/>
                <a:gd name="T6" fmla="*/ 69 w 301"/>
                <a:gd name="T7" fmla="*/ 4 h 270"/>
                <a:gd name="T8" fmla="*/ 62 w 301"/>
                <a:gd name="T9" fmla="*/ 8 h 270"/>
                <a:gd name="T10" fmla="*/ 57 w 301"/>
                <a:gd name="T11" fmla="*/ 15 h 270"/>
                <a:gd name="T12" fmla="*/ 4 w 301"/>
                <a:gd name="T13" fmla="*/ 100 h 270"/>
                <a:gd name="T14" fmla="*/ 4 w 301"/>
                <a:gd name="T15" fmla="*/ 100 h 270"/>
                <a:gd name="T16" fmla="*/ 2 w 301"/>
                <a:gd name="T17" fmla="*/ 105 h 270"/>
                <a:gd name="T18" fmla="*/ 0 w 301"/>
                <a:gd name="T19" fmla="*/ 112 h 270"/>
                <a:gd name="T20" fmla="*/ 0 w 301"/>
                <a:gd name="T21" fmla="*/ 120 h 270"/>
                <a:gd name="T22" fmla="*/ 2 w 301"/>
                <a:gd name="T23" fmla="*/ 127 h 270"/>
                <a:gd name="T24" fmla="*/ 6 w 301"/>
                <a:gd name="T25" fmla="*/ 134 h 270"/>
                <a:gd name="T26" fmla="*/ 10 w 301"/>
                <a:gd name="T27" fmla="*/ 140 h 270"/>
                <a:gd name="T28" fmla="*/ 15 w 301"/>
                <a:gd name="T29" fmla="*/ 147 h 270"/>
                <a:gd name="T30" fmla="*/ 22 w 301"/>
                <a:gd name="T31" fmla="*/ 151 h 270"/>
                <a:gd name="T32" fmla="*/ 192 w 301"/>
                <a:gd name="T33" fmla="*/ 263 h 270"/>
                <a:gd name="T34" fmla="*/ 192 w 301"/>
                <a:gd name="T35" fmla="*/ 263 h 270"/>
                <a:gd name="T36" fmla="*/ 197 w 301"/>
                <a:gd name="T37" fmla="*/ 266 h 270"/>
                <a:gd name="T38" fmla="*/ 204 w 301"/>
                <a:gd name="T39" fmla="*/ 269 h 270"/>
                <a:gd name="T40" fmla="*/ 210 w 301"/>
                <a:gd name="T41" fmla="*/ 270 h 270"/>
                <a:gd name="T42" fmla="*/ 216 w 301"/>
                <a:gd name="T43" fmla="*/ 270 h 270"/>
                <a:gd name="T44" fmla="*/ 216 w 301"/>
                <a:gd name="T45" fmla="*/ 270 h 270"/>
                <a:gd name="T46" fmla="*/ 224 w 301"/>
                <a:gd name="T47" fmla="*/ 270 h 270"/>
                <a:gd name="T48" fmla="*/ 233 w 301"/>
                <a:gd name="T49" fmla="*/ 267 h 270"/>
                <a:gd name="T50" fmla="*/ 239 w 301"/>
                <a:gd name="T51" fmla="*/ 262 h 270"/>
                <a:gd name="T52" fmla="*/ 245 w 301"/>
                <a:gd name="T53" fmla="*/ 255 h 270"/>
                <a:gd name="T54" fmla="*/ 297 w 301"/>
                <a:gd name="T55" fmla="*/ 171 h 270"/>
                <a:gd name="T56" fmla="*/ 297 w 301"/>
                <a:gd name="T57" fmla="*/ 171 h 270"/>
                <a:gd name="T58" fmla="*/ 300 w 301"/>
                <a:gd name="T59" fmla="*/ 165 h 270"/>
                <a:gd name="T60" fmla="*/ 301 w 301"/>
                <a:gd name="T61" fmla="*/ 158 h 270"/>
                <a:gd name="T62" fmla="*/ 301 w 301"/>
                <a:gd name="T63" fmla="*/ 150 h 270"/>
                <a:gd name="T64" fmla="*/ 300 w 301"/>
                <a:gd name="T65" fmla="*/ 143 h 270"/>
                <a:gd name="T66" fmla="*/ 296 w 301"/>
                <a:gd name="T67" fmla="*/ 136 h 270"/>
                <a:gd name="T68" fmla="*/ 292 w 301"/>
                <a:gd name="T69" fmla="*/ 130 h 270"/>
                <a:gd name="T70" fmla="*/ 287 w 301"/>
                <a:gd name="T71" fmla="*/ 124 h 270"/>
                <a:gd name="T72" fmla="*/ 280 w 301"/>
                <a:gd name="T73" fmla="*/ 119 h 270"/>
                <a:gd name="T74" fmla="*/ 110 w 301"/>
                <a:gd name="T75" fmla="*/ 7 h 270"/>
                <a:gd name="T76" fmla="*/ 110 w 301"/>
                <a:gd name="T77" fmla="*/ 7 h 270"/>
                <a:gd name="T78" fmla="*/ 104 w 301"/>
                <a:gd name="T79" fmla="*/ 4 h 270"/>
                <a:gd name="T80" fmla="*/ 98 w 301"/>
                <a:gd name="T81" fmla="*/ 1 h 270"/>
                <a:gd name="T82" fmla="*/ 92 w 301"/>
                <a:gd name="T83" fmla="*/ 0 h 270"/>
                <a:gd name="T84" fmla="*/ 85 w 301"/>
                <a:gd name="T85" fmla="*/ 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01" h="270">
                  <a:moveTo>
                    <a:pt x="85" y="0"/>
                  </a:moveTo>
                  <a:lnTo>
                    <a:pt x="85" y="0"/>
                  </a:lnTo>
                  <a:lnTo>
                    <a:pt x="77" y="0"/>
                  </a:lnTo>
                  <a:lnTo>
                    <a:pt x="69" y="4"/>
                  </a:lnTo>
                  <a:lnTo>
                    <a:pt x="62" y="8"/>
                  </a:lnTo>
                  <a:lnTo>
                    <a:pt x="57" y="15"/>
                  </a:lnTo>
                  <a:lnTo>
                    <a:pt x="4" y="100"/>
                  </a:lnTo>
                  <a:lnTo>
                    <a:pt x="4" y="100"/>
                  </a:lnTo>
                  <a:lnTo>
                    <a:pt x="2" y="105"/>
                  </a:lnTo>
                  <a:lnTo>
                    <a:pt x="0" y="112"/>
                  </a:lnTo>
                  <a:lnTo>
                    <a:pt x="0" y="120"/>
                  </a:lnTo>
                  <a:lnTo>
                    <a:pt x="2" y="127"/>
                  </a:lnTo>
                  <a:lnTo>
                    <a:pt x="6" y="134"/>
                  </a:lnTo>
                  <a:lnTo>
                    <a:pt x="10" y="140"/>
                  </a:lnTo>
                  <a:lnTo>
                    <a:pt x="15" y="147"/>
                  </a:lnTo>
                  <a:lnTo>
                    <a:pt x="22" y="151"/>
                  </a:lnTo>
                  <a:lnTo>
                    <a:pt x="192" y="263"/>
                  </a:lnTo>
                  <a:lnTo>
                    <a:pt x="192" y="263"/>
                  </a:lnTo>
                  <a:lnTo>
                    <a:pt x="197" y="266"/>
                  </a:lnTo>
                  <a:lnTo>
                    <a:pt x="204" y="269"/>
                  </a:lnTo>
                  <a:lnTo>
                    <a:pt x="210" y="270"/>
                  </a:lnTo>
                  <a:lnTo>
                    <a:pt x="216" y="270"/>
                  </a:lnTo>
                  <a:lnTo>
                    <a:pt x="216" y="270"/>
                  </a:lnTo>
                  <a:lnTo>
                    <a:pt x="224" y="270"/>
                  </a:lnTo>
                  <a:lnTo>
                    <a:pt x="233" y="267"/>
                  </a:lnTo>
                  <a:lnTo>
                    <a:pt x="239" y="262"/>
                  </a:lnTo>
                  <a:lnTo>
                    <a:pt x="245" y="255"/>
                  </a:lnTo>
                  <a:lnTo>
                    <a:pt x="297" y="171"/>
                  </a:lnTo>
                  <a:lnTo>
                    <a:pt x="297" y="171"/>
                  </a:lnTo>
                  <a:lnTo>
                    <a:pt x="300" y="165"/>
                  </a:lnTo>
                  <a:lnTo>
                    <a:pt x="301" y="158"/>
                  </a:lnTo>
                  <a:lnTo>
                    <a:pt x="301" y="150"/>
                  </a:lnTo>
                  <a:lnTo>
                    <a:pt x="300" y="143"/>
                  </a:lnTo>
                  <a:lnTo>
                    <a:pt x="296" y="136"/>
                  </a:lnTo>
                  <a:lnTo>
                    <a:pt x="292" y="130"/>
                  </a:lnTo>
                  <a:lnTo>
                    <a:pt x="287" y="124"/>
                  </a:lnTo>
                  <a:lnTo>
                    <a:pt x="280" y="119"/>
                  </a:lnTo>
                  <a:lnTo>
                    <a:pt x="110" y="7"/>
                  </a:lnTo>
                  <a:lnTo>
                    <a:pt x="110" y="7"/>
                  </a:lnTo>
                  <a:lnTo>
                    <a:pt x="104" y="4"/>
                  </a:lnTo>
                  <a:lnTo>
                    <a:pt x="98" y="1"/>
                  </a:lnTo>
                  <a:lnTo>
                    <a:pt x="92" y="0"/>
                  </a:lnTo>
                  <a:lnTo>
                    <a:pt x="8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2" name="Freeform 621"/>
            <p:cNvSpPr/>
            <p:nvPr/>
          </p:nvSpPr>
          <p:spPr bwMode="auto">
            <a:xfrm>
              <a:off x="4267525" y="2124206"/>
              <a:ext cx="402749" cy="363686"/>
            </a:xfrm>
            <a:custGeom>
              <a:avLst/>
              <a:gdLst>
                <a:gd name="T0" fmla="*/ 55 w 299"/>
                <a:gd name="T1" fmla="*/ 15 h 270"/>
                <a:gd name="T2" fmla="*/ 4 w 299"/>
                <a:gd name="T3" fmla="*/ 100 h 270"/>
                <a:gd name="T4" fmla="*/ 4 w 299"/>
                <a:gd name="T5" fmla="*/ 100 h 270"/>
                <a:gd name="T6" fmla="*/ 1 w 299"/>
                <a:gd name="T7" fmla="*/ 105 h 270"/>
                <a:gd name="T8" fmla="*/ 0 w 299"/>
                <a:gd name="T9" fmla="*/ 112 h 270"/>
                <a:gd name="T10" fmla="*/ 0 w 299"/>
                <a:gd name="T11" fmla="*/ 120 h 270"/>
                <a:gd name="T12" fmla="*/ 1 w 299"/>
                <a:gd name="T13" fmla="*/ 127 h 270"/>
                <a:gd name="T14" fmla="*/ 4 w 299"/>
                <a:gd name="T15" fmla="*/ 133 h 270"/>
                <a:gd name="T16" fmla="*/ 8 w 299"/>
                <a:gd name="T17" fmla="*/ 140 h 270"/>
                <a:gd name="T18" fmla="*/ 13 w 299"/>
                <a:gd name="T19" fmla="*/ 147 h 270"/>
                <a:gd name="T20" fmla="*/ 20 w 299"/>
                <a:gd name="T21" fmla="*/ 151 h 270"/>
                <a:gd name="T22" fmla="*/ 190 w 299"/>
                <a:gd name="T23" fmla="*/ 263 h 270"/>
                <a:gd name="T24" fmla="*/ 190 w 299"/>
                <a:gd name="T25" fmla="*/ 263 h 270"/>
                <a:gd name="T26" fmla="*/ 197 w 299"/>
                <a:gd name="T27" fmla="*/ 267 h 270"/>
                <a:gd name="T28" fmla="*/ 205 w 299"/>
                <a:gd name="T29" fmla="*/ 268 h 270"/>
                <a:gd name="T30" fmla="*/ 213 w 299"/>
                <a:gd name="T31" fmla="*/ 270 h 270"/>
                <a:gd name="T32" fmla="*/ 220 w 299"/>
                <a:gd name="T33" fmla="*/ 270 h 270"/>
                <a:gd name="T34" fmla="*/ 226 w 299"/>
                <a:gd name="T35" fmla="*/ 268 h 270"/>
                <a:gd name="T36" fmla="*/ 233 w 299"/>
                <a:gd name="T37" fmla="*/ 266 h 270"/>
                <a:gd name="T38" fmla="*/ 239 w 299"/>
                <a:gd name="T39" fmla="*/ 260 h 270"/>
                <a:gd name="T40" fmla="*/ 243 w 299"/>
                <a:gd name="T41" fmla="*/ 255 h 270"/>
                <a:gd name="T42" fmla="*/ 295 w 299"/>
                <a:gd name="T43" fmla="*/ 171 h 270"/>
                <a:gd name="T44" fmla="*/ 295 w 299"/>
                <a:gd name="T45" fmla="*/ 171 h 270"/>
                <a:gd name="T46" fmla="*/ 298 w 299"/>
                <a:gd name="T47" fmla="*/ 164 h 270"/>
                <a:gd name="T48" fmla="*/ 299 w 299"/>
                <a:gd name="T49" fmla="*/ 158 h 270"/>
                <a:gd name="T50" fmla="*/ 299 w 299"/>
                <a:gd name="T51" fmla="*/ 150 h 270"/>
                <a:gd name="T52" fmla="*/ 298 w 299"/>
                <a:gd name="T53" fmla="*/ 143 h 270"/>
                <a:gd name="T54" fmla="*/ 295 w 299"/>
                <a:gd name="T55" fmla="*/ 136 h 270"/>
                <a:gd name="T56" fmla="*/ 291 w 299"/>
                <a:gd name="T57" fmla="*/ 129 h 270"/>
                <a:gd name="T58" fmla="*/ 286 w 299"/>
                <a:gd name="T59" fmla="*/ 123 h 270"/>
                <a:gd name="T60" fmla="*/ 279 w 299"/>
                <a:gd name="T61" fmla="*/ 119 h 270"/>
                <a:gd name="T62" fmla="*/ 109 w 299"/>
                <a:gd name="T63" fmla="*/ 6 h 270"/>
                <a:gd name="T64" fmla="*/ 109 w 299"/>
                <a:gd name="T65" fmla="*/ 6 h 270"/>
                <a:gd name="T66" fmla="*/ 101 w 299"/>
                <a:gd name="T67" fmla="*/ 2 h 270"/>
                <a:gd name="T68" fmla="*/ 94 w 299"/>
                <a:gd name="T69" fmla="*/ 1 h 270"/>
                <a:gd name="T70" fmla="*/ 86 w 299"/>
                <a:gd name="T71" fmla="*/ 0 h 270"/>
                <a:gd name="T72" fmla="*/ 79 w 299"/>
                <a:gd name="T73" fmla="*/ 0 h 270"/>
                <a:gd name="T74" fmla="*/ 71 w 299"/>
                <a:gd name="T75" fmla="*/ 1 h 270"/>
                <a:gd name="T76" fmla="*/ 66 w 299"/>
                <a:gd name="T77" fmla="*/ 4 h 270"/>
                <a:gd name="T78" fmla="*/ 60 w 299"/>
                <a:gd name="T79" fmla="*/ 9 h 270"/>
                <a:gd name="T80" fmla="*/ 55 w 299"/>
                <a:gd name="T81" fmla="*/ 15 h 270"/>
                <a:gd name="T82" fmla="*/ 55 w 299"/>
                <a:gd name="T83" fmla="*/ 15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99" h="270">
                  <a:moveTo>
                    <a:pt x="55" y="15"/>
                  </a:moveTo>
                  <a:lnTo>
                    <a:pt x="4" y="100"/>
                  </a:lnTo>
                  <a:lnTo>
                    <a:pt x="4" y="100"/>
                  </a:lnTo>
                  <a:lnTo>
                    <a:pt x="1" y="105"/>
                  </a:lnTo>
                  <a:lnTo>
                    <a:pt x="0" y="112"/>
                  </a:lnTo>
                  <a:lnTo>
                    <a:pt x="0" y="120"/>
                  </a:lnTo>
                  <a:lnTo>
                    <a:pt x="1" y="127"/>
                  </a:lnTo>
                  <a:lnTo>
                    <a:pt x="4" y="133"/>
                  </a:lnTo>
                  <a:lnTo>
                    <a:pt x="8" y="140"/>
                  </a:lnTo>
                  <a:lnTo>
                    <a:pt x="13" y="147"/>
                  </a:lnTo>
                  <a:lnTo>
                    <a:pt x="20" y="151"/>
                  </a:lnTo>
                  <a:lnTo>
                    <a:pt x="190" y="263"/>
                  </a:lnTo>
                  <a:lnTo>
                    <a:pt x="190" y="263"/>
                  </a:lnTo>
                  <a:lnTo>
                    <a:pt x="197" y="267"/>
                  </a:lnTo>
                  <a:lnTo>
                    <a:pt x="205" y="268"/>
                  </a:lnTo>
                  <a:lnTo>
                    <a:pt x="213" y="270"/>
                  </a:lnTo>
                  <a:lnTo>
                    <a:pt x="220" y="270"/>
                  </a:lnTo>
                  <a:lnTo>
                    <a:pt x="226" y="268"/>
                  </a:lnTo>
                  <a:lnTo>
                    <a:pt x="233" y="266"/>
                  </a:lnTo>
                  <a:lnTo>
                    <a:pt x="239" y="260"/>
                  </a:lnTo>
                  <a:lnTo>
                    <a:pt x="243" y="255"/>
                  </a:lnTo>
                  <a:lnTo>
                    <a:pt x="295" y="171"/>
                  </a:lnTo>
                  <a:lnTo>
                    <a:pt x="295" y="171"/>
                  </a:lnTo>
                  <a:lnTo>
                    <a:pt x="298" y="164"/>
                  </a:lnTo>
                  <a:lnTo>
                    <a:pt x="299" y="158"/>
                  </a:lnTo>
                  <a:lnTo>
                    <a:pt x="299" y="150"/>
                  </a:lnTo>
                  <a:lnTo>
                    <a:pt x="298" y="143"/>
                  </a:lnTo>
                  <a:lnTo>
                    <a:pt x="295" y="136"/>
                  </a:lnTo>
                  <a:lnTo>
                    <a:pt x="291" y="129"/>
                  </a:lnTo>
                  <a:lnTo>
                    <a:pt x="286" y="123"/>
                  </a:lnTo>
                  <a:lnTo>
                    <a:pt x="279" y="119"/>
                  </a:lnTo>
                  <a:lnTo>
                    <a:pt x="109" y="6"/>
                  </a:lnTo>
                  <a:lnTo>
                    <a:pt x="109" y="6"/>
                  </a:lnTo>
                  <a:lnTo>
                    <a:pt x="101" y="2"/>
                  </a:lnTo>
                  <a:lnTo>
                    <a:pt x="94" y="1"/>
                  </a:lnTo>
                  <a:lnTo>
                    <a:pt x="86" y="0"/>
                  </a:lnTo>
                  <a:lnTo>
                    <a:pt x="79" y="0"/>
                  </a:lnTo>
                  <a:lnTo>
                    <a:pt x="71" y="1"/>
                  </a:lnTo>
                  <a:lnTo>
                    <a:pt x="66" y="4"/>
                  </a:lnTo>
                  <a:lnTo>
                    <a:pt x="60" y="9"/>
                  </a:lnTo>
                  <a:lnTo>
                    <a:pt x="55" y="15"/>
                  </a:lnTo>
                  <a:lnTo>
                    <a:pt x="55" y="1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3" name="Freeform 622"/>
            <p:cNvSpPr/>
            <p:nvPr/>
          </p:nvSpPr>
          <p:spPr bwMode="auto">
            <a:xfrm>
              <a:off x="4301199" y="2183473"/>
              <a:ext cx="30981" cy="47145"/>
            </a:xfrm>
            <a:custGeom>
              <a:avLst/>
              <a:gdLst>
                <a:gd name="T0" fmla="*/ 21 w 23"/>
                <a:gd name="T1" fmla="*/ 0 h 35"/>
                <a:gd name="T2" fmla="*/ 0 w 23"/>
                <a:gd name="T3" fmla="*/ 33 h 35"/>
                <a:gd name="T4" fmla="*/ 0 w 23"/>
                <a:gd name="T5" fmla="*/ 33 h 35"/>
                <a:gd name="T6" fmla="*/ 0 w 23"/>
                <a:gd name="T7" fmla="*/ 34 h 35"/>
                <a:gd name="T8" fmla="*/ 2 w 23"/>
                <a:gd name="T9" fmla="*/ 35 h 35"/>
                <a:gd name="T10" fmla="*/ 2 w 23"/>
                <a:gd name="T11" fmla="*/ 35 h 35"/>
                <a:gd name="T12" fmla="*/ 3 w 23"/>
                <a:gd name="T13" fmla="*/ 35 h 35"/>
                <a:gd name="T14" fmla="*/ 4 w 23"/>
                <a:gd name="T15" fmla="*/ 34 h 35"/>
                <a:gd name="T16" fmla="*/ 23 w 23"/>
                <a:gd name="T17" fmla="*/ 3 h 35"/>
                <a:gd name="T18" fmla="*/ 23 w 23"/>
                <a:gd name="T19" fmla="*/ 3 h 35"/>
                <a:gd name="T20" fmla="*/ 23 w 23"/>
                <a:gd name="T21" fmla="*/ 2 h 35"/>
                <a:gd name="T22" fmla="*/ 23 w 23"/>
                <a:gd name="T23" fmla="*/ 0 h 35"/>
                <a:gd name="T24" fmla="*/ 23 w 23"/>
                <a:gd name="T25" fmla="*/ 0 h 35"/>
                <a:gd name="T26" fmla="*/ 22 w 23"/>
                <a:gd name="T27" fmla="*/ 0 h 35"/>
                <a:gd name="T28" fmla="*/ 21 w 23"/>
                <a:gd name="T29" fmla="*/ 0 h 35"/>
                <a:gd name="T30" fmla="*/ 21 w 23"/>
                <a:gd name="T31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" h="35">
                  <a:moveTo>
                    <a:pt x="21" y="0"/>
                  </a:move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2" y="35"/>
                  </a:lnTo>
                  <a:lnTo>
                    <a:pt x="2" y="35"/>
                  </a:lnTo>
                  <a:lnTo>
                    <a:pt x="3" y="35"/>
                  </a:lnTo>
                  <a:lnTo>
                    <a:pt x="4" y="34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3" y="2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393B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4" name="Freeform 623"/>
            <p:cNvSpPr/>
            <p:nvPr/>
          </p:nvSpPr>
          <p:spPr bwMode="auto">
            <a:xfrm>
              <a:off x="4608311" y="2394949"/>
              <a:ext cx="17511" cy="16164"/>
            </a:xfrm>
            <a:custGeom>
              <a:avLst/>
              <a:gdLst>
                <a:gd name="T0" fmla="*/ 9 w 13"/>
                <a:gd name="T1" fmla="*/ 1 h 12"/>
                <a:gd name="T2" fmla="*/ 9 w 13"/>
                <a:gd name="T3" fmla="*/ 1 h 12"/>
                <a:gd name="T4" fmla="*/ 11 w 13"/>
                <a:gd name="T5" fmla="*/ 3 h 12"/>
                <a:gd name="T6" fmla="*/ 13 w 13"/>
                <a:gd name="T7" fmla="*/ 5 h 12"/>
                <a:gd name="T8" fmla="*/ 13 w 13"/>
                <a:gd name="T9" fmla="*/ 7 h 12"/>
                <a:gd name="T10" fmla="*/ 11 w 13"/>
                <a:gd name="T11" fmla="*/ 9 h 12"/>
                <a:gd name="T12" fmla="*/ 11 w 13"/>
                <a:gd name="T13" fmla="*/ 9 h 12"/>
                <a:gd name="T14" fmla="*/ 10 w 13"/>
                <a:gd name="T15" fmla="*/ 11 h 12"/>
                <a:gd name="T16" fmla="*/ 9 w 13"/>
                <a:gd name="T17" fmla="*/ 12 h 12"/>
                <a:gd name="T18" fmla="*/ 6 w 13"/>
                <a:gd name="T19" fmla="*/ 11 h 12"/>
                <a:gd name="T20" fmla="*/ 3 w 13"/>
                <a:gd name="T21" fmla="*/ 11 h 12"/>
                <a:gd name="T22" fmla="*/ 3 w 13"/>
                <a:gd name="T23" fmla="*/ 11 h 12"/>
                <a:gd name="T24" fmla="*/ 2 w 13"/>
                <a:gd name="T25" fmla="*/ 8 h 12"/>
                <a:gd name="T26" fmla="*/ 0 w 13"/>
                <a:gd name="T27" fmla="*/ 7 h 12"/>
                <a:gd name="T28" fmla="*/ 0 w 13"/>
                <a:gd name="T29" fmla="*/ 4 h 12"/>
                <a:gd name="T30" fmla="*/ 0 w 13"/>
                <a:gd name="T31" fmla="*/ 1 h 12"/>
                <a:gd name="T32" fmla="*/ 0 w 13"/>
                <a:gd name="T33" fmla="*/ 1 h 12"/>
                <a:gd name="T34" fmla="*/ 2 w 13"/>
                <a:gd name="T35" fmla="*/ 0 h 12"/>
                <a:gd name="T36" fmla="*/ 5 w 13"/>
                <a:gd name="T37" fmla="*/ 0 h 12"/>
                <a:gd name="T38" fmla="*/ 7 w 13"/>
                <a:gd name="T39" fmla="*/ 0 h 12"/>
                <a:gd name="T40" fmla="*/ 9 w 13"/>
                <a:gd name="T41" fmla="*/ 1 h 12"/>
                <a:gd name="T42" fmla="*/ 9 w 13"/>
                <a:gd name="T43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" h="12">
                  <a:moveTo>
                    <a:pt x="9" y="1"/>
                  </a:moveTo>
                  <a:lnTo>
                    <a:pt x="9" y="1"/>
                  </a:lnTo>
                  <a:lnTo>
                    <a:pt x="11" y="3"/>
                  </a:lnTo>
                  <a:lnTo>
                    <a:pt x="13" y="5"/>
                  </a:lnTo>
                  <a:lnTo>
                    <a:pt x="13" y="7"/>
                  </a:lnTo>
                  <a:lnTo>
                    <a:pt x="11" y="9"/>
                  </a:lnTo>
                  <a:lnTo>
                    <a:pt x="11" y="9"/>
                  </a:lnTo>
                  <a:lnTo>
                    <a:pt x="10" y="11"/>
                  </a:lnTo>
                  <a:lnTo>
                    <a:pt x="9" y="12"/>
                  </a:lnTo>
                  <a:lnTo>
                    <a:pt x="6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2" y="8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1"/>
                  </a:lnTo>
                  <a:lnTo>
                    <a:pt x="0" y="1"/>
                  </a:lnTo>
                  <a:lnTo>
                    <a:pt x="2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9" y="1"/>
                  </a:lnTo>
                  <a:lnTo>
                    <a:pt x="9" y="1"/>
                  </a:lnTo>
                  <a:close/>
                </a:path>
              </a:pathLst>
            </a:custGeom>
            <a:solidFill>
              <a:srgbClr val="393B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5" name="Freeform 624"/>
            <p:cNvSpPr/>
            <p:nvPr/>
          </p:nvSpPr>
          <p:spPr bwMode="auto">
            <a:xfrm>
              <a:off x="4283689" y="2134982"/>
              <a:ext cx="367727" cy="172414"/>
            </a:xfrm>
            <a:custGeom>
              <a:avLst/>
              <a:gdLst>
                <a:gd name="T0" fmla="*/ 273 w 273"/>
                <a:gd name="T1" fmla="*/ 128 h 128"/>
                <a:gd name="T2" fmla="*/ 77 w 273"/>
                <a:gd name="T3" fmla="*/ 0 h 128"/>
                <a:gd name="T4" fmla="*/ 75 w 273"/>
                <a:gd name="T5" fmla="*/ 0 h 128"/>
                <a:gd name="T6" fmla="*/ 0 w 273"/>
                <a:gd name="T7" fmla="*/ 123 h 128"/>
                <a:gd name="T8" fmla="*/ 0 w 273"/>
                <a:gd name="T9" fmla="*/ 124 h 128"/>
                <a:gd name="T10" fmla="*/ 3 w 273"/>
                <a:gd name="T11" fmla="*/ 125 h 128"/>
                <a:gd name="T12" fmla="*/ 273 w 273"/>
                <a:gd name="T13" fmla="*/ 128 h 128"/>
                <a:gd name="T14" fmla="*/ 273 w 273"/>
                <a:gd name="T15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3" h="128">
                  <a:moveTo>
                    <a:pt x="273" y="128"/>
                  </a:moveTo>
                  <a:lnTo>
                    <a:pt x="77" y="0"/>
                  </a:lnTo>
                  <a:lnTo>
                    <a:pt x="75" y="0"/>
                  </a:lnTo>
                  <a:lnTo>
                    <a:pt x="0" y="123"/>
                  </a:lnTo>
                  <a:lnTo>
                    <a:pt x="0" y="124"/>
                  </a:lnTo>
                  <a:lnTo>
                    <a:pt x="3" y="125"/>
                  </a:lnTo>
                  <a:lnTo>
                    <a:pt x="273" y="128"/>
                  </a:lnTo>
                  <a:lnTo>
                    <a:pt x="273" y="128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6" name="Freeform 625"/>
            <p:cNvSpPr/>
            <p:nvPr/>
          </p:nvSpPr>
          <p:spPr bwMode="auto">
            <a:xfrm>
              <a:off x="4287729" y="2303354"/>
              <a:ext cx="363686" cy="171067"/>
            </a:xfrm>
            <a:custGeom>
              <a:avLst/>
              <a:gdLst>
                <a:gd name="T0" fmla="*/ 194 w 270"/>
                <a:gd name="T1" fmla="*/ 127 h 127"/>
                <a:gd name="T2" fmla="*/ 270 w 270"/>
                <a:gd name="T3" fmla="*/ 4 h 127"/>
                <a:gd name="T4" fmla="*/ 270 w 270"/>
                <a:gd name="T5" fmla="*/ 3 h 127"/>
                <a:gd name="T6" fmla="*/ 0 w 270"/>
                <a:gd name="T7" fmla="*/ 0 h 127"/>
                <a:gd name="T8" fmla="*/ 194 w 270"/>
                <a:gd name="T9" fmla="*/ 127 h 127"/>
                <a:gd name="T10" fmla="*/ 194 w 270"/>
                <a:gd name="T11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0" h="127">
                  <a:moveTo>
                    <a:pt x="194" y="127"/>
                  </a:moveTo>
                  <a:lnTo>
                    <a:pt x="270" y="4"/>
                  </a:lnTo>
                  <a:lnTo>
                    <a:pt x="270" y="3"/>
                  </a:lnTo>
                  <a:lnTo>
                    <a:pt x="0" y="0"/>
                  </a:lnTo>
                  <a:lnTo>
                    <a:pt x="194" y="127"/>
                  </a:lnTo>
                  <a:lnTo>
                    <a:pt x="194" y="127"/>
                  </a:lnTo>
                  <a:close/>
                </a:path>
              </a:pathLst>
            </a:custGeom>
            <a:solidFill>
              <a:srgbClr val="4545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7" name="Freeform 707"/>
            <p:cNvSpPr/>
            <p:nvPr/>
          </p:nvSpPr>
          <p:spPr bwMode="auto">
            <a:xfrm>
              <a:off x="4574637" y="1351037"/>
              <a:ext cx="246499" cy="303072"/>
            </a:xfrm>
            <a:custGeom>
              <a:avLst/>
              <a:gdLst>
                <a:gd name="T0" fmla="*/ 28 w 183"/>
                <a:gd name="T1" fmla="*/ 212 h 225"/>
                <a:gd name="T2" fmla="*/ 28 w 183"/>
                <a:gd name="T3" fmla="*/ 212 h 225"/>
                <a:gd name="T4" fmla="*/ 48 w 183"/>
                <a:gd name="T5" fmla="*/ 190 h 225"/>
                <a:gd name="T6" fmla="*/ 62 w 183"/>
                <a:gd name="T7" fmla="*/ 173 h 225"/>
                <a:gd name="T8" fmla="*/ 73 w 183"/>
                <a:gd name="T9" fmla="*/ 158 h 225"/>
                <a:gd name="T10" fmla="*/ 73 w 183"/>
                <a:gd name="T11" fmla="*/ 158 h 225"/>
                <a:gd name="T12" fmla="*/ 77 w 183"/>
                <a:gd name="T13" fmla="*/ 162 h 225"/>
                <a:gd name="T14" fmla="*/ 84 w 183"/>
                <a:gd name="T15" fmla="*/ 165 h 225"/>
                <a:gd name="T16" fmla="*/ 92 w 183"/>
                <a:gd name="T17" fmla="*/ 167 h 225"/>
                <a:gd name="T18" fmla="*/ 102 w 183"/>
                <a:gd name="T19" fmla="*/ 170 h 225"/>
                <a:gd name="T20" fmla="*/ 115 w 183"/>
                <a:gd name="T21" fmla="*/ 170 h 225"/>
                <a:gd name="T22" fmla="*/ 127 w 183"/>
                <a:gd name="T23" fmla="*/ 169 h 225"/>
                <a:gd name="T24" fmla="*/ 142 w 183"/>
                <a:gd name="T25" fmla="*/ 165 h 225"/>
                <a:gd name="T26" fmla="*/ 142 w 183"/>
                <a:gd name="T27" fmla="*/ 165 h 225"/>
                <a:gd name="T28" fmla="*/ 150 w 183"/>
                <a:gd name="T29" fmla="*/ 161 h 225"/>
                <a:gd name="T30" fmla="*/ 155 w 183"/>
                <a:gd name="T31" fmla="*/ 157 h 225"/>
                <a:gd name="T32" fmla="*/ 160 w 183"/>
                <a:gd name="T33" fmla="*/ 150 h 225"/>
                <a:gd name="T34" fmla="*/ 166 w 183"/>
                <a:gd name="T35" fmla="*/ 143 h 225"/>
                <a:gd name="T36" fmla="*/ 170 w 183"/>
                <a:gd name="T37" fmla="*/ 135 h 225"/>
                <a:gd name="T38" fmla="*/ 174 w 183"/>
                <a:gd name="T39" fmla="*/ 127 h 225"/>
                <a:gd name="T40" fmla="*/ 179 w 183"/>
                <a:gd name="T41" fmla="*/ 108 h 225"/>
                <a:gd name="T42" fmla="*/ 182 w 183"/>
                <a:gd name="T43" fmla="*/ 89 h 225"/>
                <a:gd name="T44" fmla="*/ 183 w 183"/>
                <a:gd name="T45" fmla="*/ 70 h 225"/>
                <a:gd name="T46" fmla="*/ 183 w 183"/>
                <a:gd name="T47" fmla="*/ 53 h 225"/>
                <a:gd name="T48" fmla="*/ 182 w 183"/>
                <a:gd name="T49" fmla="*/ 38 h 225"/>
                <a:gd name="T50" fmla="*/ 160 w 183"/>
                <a:gd name="T51" fmla="*/ 0 h 225"/>
                <a:gd name="T52" fmla="*/ 160 w 183"/>
                <a:gd name="T53" fmla="*/ 0 h 225"/>
                <a:gd name="T54" fmla="*/ 150 w 183"/>
                <a:gd name="T55" fmla="*/ 7 h 225"/>
                <a:gd name="T56" fmla="*/ 125 w 183"/>
                <a:gd name="T57" fmla="*/ 27 h 225"/>
                <a:gd name="T58" fmla="*/ 111 w 183"/>
                <a:gd name="T59" fmla="*/ 39 h 225"/>
                <a:gd name="T60" fmla="*/ 94 w 183"/>
                <a:gd name="T61" fmla="*/ 54 h 225"/>
                <a:gd name="T62" fmla="*/ 81 w 183"/>
                <a:gd name="T63" fmla="*/ 70 h 225"/>
                <a:gd name="T64" fmla="*/ 70 w 183"/>
                <a:gd name="T65" fmla="*/ 86 h 225"/>
                <a:gd name="T66" fmla="*/ 70 w 183"/>
                <a:gd name="T67" fmla="*/ 86 h 225"/>
                <a:gd name="T68" fmla="*/ 55 w 183"/>
                <a:gd name="T69" fmla="*/ 117 h 225"/>
                <a:gd name="T70" fmla="*/ 47 w 183"/>
                <a:gd name="T71" fmla="*/ 134 h 225"/>
                <a:gd name="T72" fmla="*/ 47 w 183"/>
                <a:gd name="T73" fmla="*/ 134 h 225"/>
                <a:gd name="T74" fmla="*/ 30 w 183"/>
                <a:gd name="T75" fmla="*/ 161 h 225"/>
                <a:gd name="T76" fmla="*/ 4 w 183"/>
                <a:gd name="T77" fmla="*/ 197 h 225"/>
                <a:gd name="T78" fmla="*/ 4 w 183"/>
                <a:gd name="T79" fmla="*/ 197 h 225"/>
                <a:gd name="T80" fmla="*/ 1 w 183"/>
                <a:gd name="T81" fmla="*/ 204 h 225"/>
                <a:gd name="T82" fmla="*/ 0 w 183"/>
                <a:gd name="T83" fmla="*/ 211 h 225"/>
                <a:gd name="T84" fmla="*/ 0 w 183"/>
                <a:gd name="T85" fmla="*/ 216 h 225"/>
                <a:gd name="T86" fmla="*/ 1 w 183"/>
                <a:gd name="T87" fmla="*/ 221 h 225"/>
                <a:gd name="T88" fmla="*/ 4 w 183"/>
                <a:gd name="T89" fmla="*/ 224 h 225"/>
                <a:gd name="T90" fmla="*/ 5 w 183"/>
                <a:gd name="T91" fmla="*/ 225 h 225"/>
                <a:gd name="T92" fmla="*/ 8 w 183"/>
                <a:gd name="T93" fmla="*/ 225 h 225"/>
                <a:gd name="T94" fmla="*/ 11 w 183"/>
                <a:gd name="T95" fmla="*/ 225 h 225"/>
                <a:gd name="T96" fmla="*/ 15 w 183"/>
                <a:gd name="T97" fmla="*/ 224 h 225"/>
                <a:gd name="T98" fmla="*/ 19 w 183"/>
                <a:gd name="T99" fmla="*/ 221 h 225"/>
                <a:gd name="T100" fmla="*/ 28 w 183"/>
                <a:gd name="T101" fmla="*/ 212 h 225"/>
                <a:gd name="T102" fmla="*/ 28 w 183"/>
                <a:gd name="T103" fmla="*/ 212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83" h="225">
                  <a:moveTo>
                    <a:pt x="28" y="212"/>
                  </a:moveTo>
                  <a:lnTo>
                    <a:pt x="28" y="212"/>
                  </a:lnTo>
                  <a:lnTo>
                    <a:pt x="48" y="190"/>
                  </a:lnTo>
                  <a:lnTo>
                    <a:pt x="62" y="173"/>
                  </a:lnTo>
                  <a:lnTo>
                    <a:pt x="73" y="158"/>
                  </a:lnTo>
                  <a:lnTo>
                    <a:pt x="73" y="158"/>
                  </a:lnTo>
                  <a:lnTo>
                    <a:pt x="77" y="162"/>
                  </a:lnTo>
                  <a:lnTo>
                    <a:pt x="84" y="165"/>
                  </a:lnTo>
                  <a:lnTo>
                    <a:pt x="92" y="167"/>
                  </a:lnTo>
                  <a:lnTo>
                    <a:pt x="102" y="170"/>
                  </a:lnTo>
                  <a:lnTo>
                    <a:pt x="115" y="170"/>
                  </a:lnTo>
                  <a:lnTo>
                    <a:pt x="127" y="169"/>
                  </a:lnTo>
                  <a:lnTo>
                    <a:pt x="142" y="165"/>
                  </a:lnTo>
                  <a:lnTo>
                    <a:pt x="142" y="165"/>
                  </a:lnTo>
                  <a:lnTo>
                    <a:pt x="150" y="161"/>
                  </a:lnTo>
                  <a:lnTo>
                    <a:pt x="155" y="157"/>
                  </a:lnTo>
                  <a:lnTo>
                    <a:pt x="160" y="150"/>
                  </a:lnTo>
                  <a:lnTo>
                    <a:pt x="166" y="143"/>
                  </a:lnTo>
                  <a:lnTo>
                    <a:pt x="170" y="135"/>
                  </a:lnTo>
                  <a:lnTo>
                    <a:pt x="174" y="127"/>
                  </a:lnTo>
                  <a:lnTo>
                    <a:pt x="179" y="108"/>
                  </a:lnTo>
                  <a:lnTo>
                    <a:pt x="182" y="89"/>
                  </a:lnTo>
                  <a:lnTo>
                    <a:pt x="183" y="70"/>
                  </a:lnTo>
                  <a:lnTo>
                    <a:pt x="183" y="53"/>
                  </a:lnTo>
                  <a:lnTo>
                    <a:pt x="182" y="38"/>
                  </a:lnTo>
                  <a:lnTo>
                    <a:pt x="160" y="0"/>
                  </a:lnTo>
                  <a:lnTo>
                    <a:pt x="160" y="0"/>
                  </a:lnTo>
                  <a:lnTo>
                    <a:pt x="150" y="7"/>
                  </a:lnTo>
                  <a:lnTo>
                    <a:pt x="125" y="27"/>
                  </a:lnTo>
                  <a:lnTo>
                    <a:pt x="111" y="39"/>
                  </a:lnTo>
                  <a:lnTo>
                    <a:pt x="94" y="54"/>
                  </a:lnTo>
                  <a:lnTo>
                    <a:pt x="81" y="70"/>
                  </a:lnTo>
                  <a:lnTo>
                    <a:pt x="70" y="86"/>
                  </a:lnTo>
                  <a:lnTo>
                    <a:pt x="70" y="86"/>
                  </a:lnTo>
                  <a:lnTo>
                    <a:pt x="55" y="117"/>
                  </a:lnTo>
                  <a:lnTo>
                    <a:pt x="47" y="134"/>
                  </a:lnTo>
                  <a:lnTo>
                    <a:pt x="47" y="134"/>
                  </a:lnTo>
                  <a:lnTo>
                    <a:pt x="30" y="161"/>
                  </a:lnTo>
                  <a:lnTo>
                    <a:pt x="4" y="197"/>
                  </a:lnTo>
                  <a:lnTo>
                    <a:pt x="4" y="197"/>
                  </a:lnTo>
                  <a:lnTo>
                    <a:pt x="1" y="204"/>
                  </a:lnTo>
                  <a:lnTo>
                    <a:pt x="0" y="211"/>
                  </a:lnTo>
                  <a:lnTo>
                    <a:pt x="0" y="216"/>
                  </a:lnTo>
                  <a:lnTo>
                    <a:pt x="1" y="221"/>
                  </a:lnTo>
                  <a:lnTo>
                    <a:pt x="4" y="224"/>
                  </a:lnTo>
                  <a:lnTo>
                    <a:pt x="5" y="225"/>
                  </a:lnTo>
                  <a:lnTo>
                    <a:pt x="8" y="225"/>
                  </a:lnTo>
                  <a:lnTo>
                    <a:pt x="11" y="225"/>
                  </a:lnTo>
                  <a:lnTo>
                    <a:pt x="15" y="224"/>
                  </a:lnTo>
                  <a:lnTo>
                    <a:pt x="19" y="221"/>
                  </a:lnTo>
                  <a:lnTo>
                    <a:pt x="28" y="212"/>
                  </a:lnTo>
                  <a:lnTo>
                    <a:pt x="28" y="212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8" name="Freeform 708"/>
            <p:cNvSpPr/>
            <p:nvPr/>
          </p:nvSpPr>
          <p:spPr bwMode="auto">
            <a:xfrm>
              <a:off x="4038537" y="534765"/>
              <a:ext cx="766434" cy="488956"/>
            </a:xfrm>
            <a:custGeom>
              <a:avLst/>
              <a:gdLst>
                <a:gd name="T0" fmla="*/ 569 w 569"/>
                <a:gd name="T1" fmla="*/ 260 h 363"/>
                <a:gd name="T2" fmla="*/ 432 w 569"/>
                <a:gd name="T3" fmla="*/ 363 h 363"/>
                <a:gd name="T4" fmla="*/ 0 w 569"/>
                <a:gd name="T5" fmla="*/ 363 h 363"/>
                <a:gd name="T6" fmla="*/ 35 w 569"/>
                <a:gd name="T7" fmla="*/ 1 h 363"/>
                <a:gd name="T8" fmla="*/ 35 w 569"/>
                <a:gd name="T9" fmla="*/ 1 h 363"/>
                <a:gd name="T10" fmla="*/ 48 w 569"/>
                <a:gd name="T11" fmla="*/ 1 h 363"/>
                <a:gd name="T12" fmla="*/ 63 w 569"/>
                <a:gd name="T13" fmla="*/ 0 h 363"/>
                <a:gd name="T14" fmla="*/ 85 w 569"/>
                <a:gd name="T15" fmla="*/ 1 h 363"/>
                <a:gd name="T16" fmla="*/ 110 w 569"/>
                <a:gd name="T17" fmla="*/ 3 h 363"/>
                <a:gd name="T18" fmla="*/ 140 w 569"/>
                <a:gd name="T19" fmla="*/ 7 h 363"/>
                <a:gd name="T20" fmla="*/ 174 w 569"/>
                <a:gd name="T21" fmla="*/ 12 h 363"/>
                <a:gd name="T22" fmla="*/ 210 w 569"/>
                <a:gd name="T23" fmla="*/ 20 h 363"/>
                <a:gd name="T24" fmla="*/ 251 w 569"/>
                <a:gd name="T25" fmla="*/ 34 h 363"/>
                <a:gd name="T26" fmla="*/ 272 w 569"/>
                <a:gd name="T27" fmla="*/ 40 h 363"/>
                <a:gd name="T28" fmla="*/ 294 w 569"/>
                <a:gd name="T29" fmla="*/ 50 h 363"/>
                <a:gd name="T30" fmla="*/ 315 w 569"/>
                <a:gd name="T31" fmla="*/ 59 h 363"/>
                <a:gd name="T32" fmla="*/ 337 w 569"/>
                <a:gd name="T33" fmla="*/ 70 h 363"/>
                <a:gd name="T34" fmla="*/ 360 w 569"/>
                <a:gd name="T35" fmla="*/ 82 h 363"/>
                <a:gd name="T36" fmla="*/ 383 w 569"/>
                <a:gd name="T37" fmla="*/ 96 h 363"/>
                <a:gd name="T38" fmla="*/ 406 w 569"/>
                <a:gd name="T39" fmla="*/ 111 h 363"/>
                <a:gd name="T40" fmla="*/ 430 w 569"/>
                <a:gd name="T41" fmla="*/ 127 h 363"/>
                <a:gd name="T42" fmla="*/ 453 w 569"/>
                <a:gd name="T43" fmla="*/ 146 h 363"/>
                <a:gd name="T44" fmla="*/ 476 w 569"/>
                <a:gd name="T45" fmla="*/ 165 h 363"/>
                <a:gd name="T46" fmla="*/ 500 w 569"/>
                <a:gd name="T47" fmla="*/ 186 h 363"/>
                <a:gd name="T48" fmla="*/ 523 w 569"/>
                <a:gd name="T49" fmla="*/ 209 h 363"/>
                <a:gd name="T50" fmla="*/ 546 w 569"/>
                <a:gd name="T51" fmla="*/ 233 h 363"/>
                <a:gd name="T52" fmla="*/ 569 w 569"/>
                <a:gd name="T53" fmla="*/ 260 h 363"/>
                <a:gd name="T54" fmla="*/ 569 w 569"/>
                <a:gd name="T55" fmla="*/ 26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69" h="363">
                  <a:moveTo>
                    <a:pt x="569" y="260"/>
                  </a:moveTo>
                  <a:lnTo>
                    <a:pt x="432" y="363"/>
                  </a:lnTo>
                  <a:lnTo>
                    <a:pt x="0" y="363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48" y="1"/>
                  </a:lnTo>
                  <a:lnTo>
                    <a:pt x="63" y="0"/>
                  </a:lnTo>
                  <a:lnTo>
                    <a:pt x="85" y="1"/>
                  </a:lnTo>
                  <a:lnTo>
                    <a:pt x="110" y="3"/>
                  </a:lnTo>
                  <a:lnTo>
                    <a:pt x="140" y="7"/>
                  </a:lnTo>
                  <a:lnTo>
                    <a:pt x="174" y="12"/>
                  </a:lnTo>
                  <a:lnTo>
                    <a:pt x="210" y="20"/>
                  </a:lnTo>
                  <a:lnTo>
                    <a:pt x="251" y="34"/>
                  </a:lnTo>
                  <a:lnTo>
                    <a:pt x="272" y="40"/>
                  </a:lnTo>
                  <a:lnTo>
                    <a:pt x="294" y="50"/>
                  </a:lnTo>
                  <a:lnTo>
                    <a:pt x="315" y="59"/>
                  </a:lnTo>
                  <a:lnTo>
                    <a:pt x="337" y="70"/>
                  </a:lnTo>
                  <a:lnTo>
                    <a:pt x="360" y="82"/>
                  </a:lnTo>
                  <a:lnTo>
                    <a:pt x="383" y="96"/>
                  </a:lnTo>
                  <a:lnTo>
                    <a:pt x="406" y="111"/>
                  </a:lnTo>
                  <a:lnTo>
                    <a:pt x="430" y="127"/>
                  </a:lnTo>
                  <a:lnTo>
                    <a:pt x="453" y="146"/>
                  </a:lnTo>
                  <a:lnTo>
                    <a:pt x="476" y="165"/>
                  </a:lnTo>
                  <a:lnTo>
                    <a:pt x="500" y="186"/>
                  </a:lnTo>
                  <a:lnTo>
                    <a:pt x="523" y="209"/>
                  </a:lnTo>
                  <a:lnTo>
                    <a:pt x="546" y="233"/>
                  </a:lnTo>
                  <a:lnTo>
                    <a:pt x="569" y="260"/>
                  </a:lnTo>
                  <a:lnTo>
                    <a:pt x="569" y="260"/>
                  </a:lnTo>
                  <a:close/>
                </a:path>
              </a:pathLst>
            </a:custGeom>
            <a:solidFill>
              <a:srgbClr val="E6E1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9" name="Freeform 709"/>
            <p:cNvSpPr/>
            <p:nvPr/>
          </p:nvSpPr>
          <p:spPr bwMode="auto">
            <a:xfrm>
              <a:off x="3759711" y="272102"/>
              <a:ext cx="1367189" cy="1158406"/>
            </a:xfrm>
            <a:custGeom>
              <a:avLst/>
              <a:gdLst>
                <a:gd name="T0" fmla="*/ 278 w 1015"/>
                <a:gd name="T1" fmla="*/ 2 h 860"/>
                <a:gd name="T2" fmla="*/ 350 w 1015"/>
                <a:gd name="T3" fmla="*/ 2 h 860"/>
                <a:gd name="T4" fmla="*/ 467 w 1015"/>
                <a:gd name="T5" fmla="*/ 18 h 860"/>
                <a:gd name="T6" fmla="*/ 564 w 1015"/>
                <a:gd name="T7" fmla="*/ 46 h 860"/>
                <a:gd name="T8" fmla="*/ 645 w 1015"/>
                <a:gd name="T9" fmla="*/ 79 h 860"/>
                <a:gd name="T10" fmla="*/ 729 w 1015"/>
                <a:gd name="T11" fmla="*/ 123 h 860"/>
                <a:gd name="T12" fmla="*/ 815 w 1015"/>
                <a:gd name="T13" fmla="*/ 183 h 860"/>
                <a:gd name="T14" fmla="*/ 903 w 1015"/>
                <a:gd name="T15" fmla="*/ 258 h 860"/>
                <a:gd name="T16" fmla="*/ 953 w 1015"/>
                <a:gd name="T17" fmla="*/ 314 h 860"/>
                <a:gd name="T18" fmla="*/ 999 w 1015"/>
                <a:gd name="T19" fmla="*/ 397 h 860"/>
                <a:gd name="T20" fmla="*/ 1015 w 1015"/>
                <a:gd name="T21" fmla="*/ 478 h 860"/>
                <a:gd name="T22" fmla="*/ 1008 w 1015"/>
                <a:gd name="T23" fmla="*/ 555 h 860"/>
                <a:gd name="T24" fmla="*/ 986 w 1015"/>
                <a:gd name="T25" fmla="*/ 627 h 860"/>
                <a:gd name="T26" fmla="*/ 949 w 1015"/>
                <a:gd name="T27" fmla="*/ 692 h 860"/>
                <a:gd name="T28" fmla="*/ 907 w 1015"/>
                <a:gd name="T29" fmla="*/ 748 h 860"/>
                <a:gd name="T30" fmla="*/ 828 w 1015"/>
                <a:gd name="T31" fmla="*/ 831 h 860"/>
                <a:gd name="T32" fmla="*/ 752 w 1015"/>
                <a:gd name="T33" fmla="*/ 808 h 860"/>
                <a:gd name="T34" fmla="*/ 771 w 1015"/>
                <a:gd name="T35" fmla="*/ 748 h 860"/>
                <a:gd name="T36" fmla="*/ 801 w 1015"/>
                <a:gd name="T37" fmla="*/ 624 h 860"/>
                <a:gd name="T38" fmla="*/ 806 w 1015"/>
                <a:gd name="T39" fmla="*/ 563 h 860"/>
                <a:gd name="T40" fmla="*/ 802 w 1015"/>
                <a:gd name="T41" fmla="*/ 531 h 860"/>
                <a:gd name="T42" fmla="*/ 778 w 1015"/>
                <a:gd name="T43" fmla="*/ 485 h 860"/>
                <a:gd name="T44" fmla="*/ 732 w 1015"/>
                <a:gd name="T45" fmla="*/ 436 h 860"/>
                <a:gd name="T46" fmla="*/ 670 w 1015"/>
                <a:gd name="T47" fmla="*/ 389 h 860"/>
                <a:gd name="T48" fmla="*/ 595 w 1015"/>
                <a:gd name="T49" fmla="*/ 345 h 860"/>
                <a:gd name="T50" fmla="*/ 514 w 1015"/>
                <a:gd name="T51" fmla="*/ 306 h 860"/>
                <a:gd name="T52" fmla="*/ 432 w 1015"/>
                <a:gd name="T53" fmla="*/ 276 h 860"/>
                <a:gd name="T54" fmla="*/ 350 w 1015"/>
                <a:gd name="T55" fmla="*/ 257 h 860"/>
                <a:gd name="T56" fmla="*/ 277 w 1015"/>
                <a:gd name="T57" fmla="*/ 253 h 860"/>
                <a:gd name="T58" fmla="*/ 213 w 1015"/>
                <a:gd name="T59" fmla="*/ 266 h 860"/>
                <a:gd name="T60" fmla="*/ 173 w 1015"/>
                <a:gd name="T61" fmla="*/ 292 h 860"/>
                <a:gd name="T62" fmla="*/ 155 w 1015"/>
                <a:gd name="T63" fmla="*/ 315 h 860"/>
                <a:gd name="T64" fmla="*/ 138 w 1015"/>
                <a:gd name="T65" fmla="*/ 349 h 860"/>
                <a:gd name="T66" fmla="*/ 120 w 1015"/>
                <a:gd name="T67" fmla="*/ 401 h 860"/>
                <a:gd name="T68" fmla="*/ 113 w 1015"/>
                <a:gd name="T69" fmla="*/ 453 h 860"/>
                <a:gd name="T70" fmla="*/ 119 w 1015"/>
                <a:gd name="T71" fmla="*/ 549 h 860"/>
                <a:gd name="T72" fmla="*/ 140 w 1015"/>
                <a:gd name="T73" fmla="*/ 630 h 860"/>
                <a:gd name="T74" fmla="*/ 169 w 1015"/>
                <a:gd name="T75" fmla="*/ 696 h 860"/>
                <a:gd name="T76" fmla="*/ 117 w 1015"/>
                <a:gd name="T77" fmla="*/ 709 h 860"/>
                <a:gd name="T78" fmla="*/ 77 w 1015"/>
                <a:gd name="T79" fmla="*/ 642 h 860"/>
                <a:gd name="T80" fmla="*/ 35 w 1015"/>
                <a:gd name="T81" fmla="*/ 549 h 860"/>
                <a:gd name="T82" fmla="*/ 8 w 1015"/>
                <a:gd name="T83" fmla="*/ 451 h 860"/>
                <a:gd name="T84" fmla="*/ 0 w 1015"/>
                <a:gd name="T85" fmla="*/ 387 h 860"/>
                <a:gd name="T86" fmla="*/ 1 w 1015"/>
                <a:gd name="T87" fmla="*/ 319 h 860"/>
                <a:gd name="T88" fmla="*/ 15 w 1015"/>
                <a:gd name="T89" fmla="*/ 250 h 860"/>
                <a:gd name="T90" fmla="*/ 32 w 1015"/>
                <a:gd name="T91" fmla="*/ 203 h 860"/>
                <a:gd name="T92" fmla="*/ 84 w 1015"/>
                <a:gd name="T93" fmla="*/ 117 h 860"/>
                <a:gd name="T94" fmla="*/ 140 w 1015"/>
                <a:gd name="T95" fmla="*/ 58 h 860"/>
                <a:gd name="T96" fmla="*/ 194 w 1015"/>
                <a:gd name="T97" fmla="*/ 25 h 860"/>
                <a:gd name="T98" fmla="*/ 238 w 1015"/>
                <a:gd name="T99" fmla="*/ 9 h 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15" h="860">
                  <a:moveTo>
                    <a:pt x="263" y="3"/>
                  </a:moveTo>
                  <a:lnTo>
                    <a:pt x="263" y="3"/>
                  </a:lnTo>
                  <a:lnTo>
                    <a:pt x="278" y="2"/>
                  </a:lnTo>
                  <a:lnTo>
                    <a:pt x="296" y="0"/>
                  </a:lnTo>
                  <a:lnTo>
                    <a:pt x="320" y="0"/>
                  </a:lnTo>
                  <a:lnTo>
                    <a:pt x="350" y="2"/>
                  </a:lnTo>
                  <a:lnTo>
                    <a:pt x="385" y="4"/>
                  </a:lnTo>
                  <a:lnTo>
                    <a:pt x="424" y="10"/>
                  </a:lnTo>
                  <a:lnTo>
                    <a:pt x="467" y="18"/>
                  </a:lnTo>
                  <a:lnTo>
                    <a:pt x="514" y="30"/>
                  </a:lnTo>
                  <a:lnTo>
                    <a:pt x="540" y="38"/>
                  </a:lnTo>
                  <a:lnTo>
                    <a:pt x="564" y="46"/>
                  </a:lnTo>
                  <a:lnTo>
                    <a:pt x="591" y="56"/>
                  </a:lnTo>
                  <a:lnTo>
                    <a:pt x="618" y="67"/>
                  </a:lnTo>
                  <a:lnTo>
                    <a:pt x="645" y="79"/>
                  </a:lnTo>
                  <a:lnTo>
                    <a:pt x="672" y="92"/>
                  </a:lnTo>
                  <a:lnTo>
                    <a:pt x="701" y="107"/>
                  </a:lnTo>
                  <a:lnTo>
                    <a:pt x="729" y="123"/>
                  </a:lnTo>
                  <a:lnTo>
                    <a:pt x="759" y="142"/>
                  </a:lnTo>
                  <a:lnTo>
                    <a:pt x="787" y="161"/>
                  </a:lnTo>
                  <a:lnTo>
                    <a:pt x="815" y="183"/>
                  </a:lnTo>
                  <a:lnTo>
                    <a:pt x="845" y="206"/>
                  </a:lnTo>
                  <a:lnTo>
                    <a:pt x="873" y="231"/>
                  </a:lnTo>
                  <a:lnTo>
                    <a:pt x="903" y="258"/>
                  </a:lnTo>
                  <a:lnTo>
                    <a:pt x="903" y="258"/>
                  </a:lnTo>
                  <a:lnTo>
                    <a:pt x="930" y="285"/>
                  </a:lnTo>
                  <a:lnTo>
                    <a:pt x="953" y="314"/>
                  </a:lnTo>
                  <a:lnTo>
                    <a:pt x="972" y="342"/>
                  </a:lnTo>
                  <a:lnTo>
                    <a:pt x="987" y="369"/>
                  </a:lnTo>
                  <a:lnTo>
                    <a:pt x="999" y="397"/>
                  </a:lnTo>
                  <a:lnTo>
                    <a:pt x="1007" y="424"/>
                  </a:lnTo>
                  <a:lnTo>
                    <a:pt x="1013" y="451"/>
                  </a:lnTo>
                  <a:lnTo>
                    <a:pt x="1015" y="478"/>
                  </a:lnTo>
                  <a:lnTo>
                    <a:pt x="1015" y="504"/>
                  </a:lnTo>
                  <a:lnTo>
                    <a:pt x="1014" y="530"/>
                  </a:lnTo>
                  <a:lnTo>
                    <a:pt x="1008" y="555"/>
                  </a:lnTo>
                  <a:lnTo>
                    <a:pt x="1003" y="580"/>
                  </a:lnTo>
                  <a:lnTo>
                    <a:pt x="995" y="604"/>
                  </a:lnTo>
                  <a:lnTo>
                    <a:pt x="986" y="627"/>
                  </a:lnTo>
                  <a:lnTo>
                    <a:pt x="975" y="650"/>
                  </a:lnTo>
                  <a:lnTo>
                    <a:pt x="963" y="671"/>
                  </a:lnTo>
                  <a:lnTo>
                    <a:pt x="949" y="692"/>
                  </a:lnTo>
                  <a:lnTo>
                    <a:pt x="936" y="712"/>
                  </a:lnTo>
                  <a:lnTo>
                    <a:pt x="922" y="731"/>
                  </a:lnTo>
                  <a:lnTo>
                    <a:pt x="907" y="748"/>
                  </a:lnTo>
                  <a:lnTo>
                    <a:pt x="879" y="781"/>
                  </a:lnTo>
                  <a:lnTo>
                    <a:pt x="852" y="808"/>
                  </a:lnTo>
                  <a:lnTo>
                    <a:pt x="828" y="831"/>
                  </a:lnTo>
                  <a:lnTo>
                    <a:pt x="807" y="847"/>
                  </a:lnTo>
                  <a:lnTo>
                    <a:pt x="790" y="860"/>
                  </a:lnTo>
                  <a:lnTo>
                    <a:pt x="752" y="808"/>
                  </a:lnTo>
                  <a:lnTo>
                    <a:pt x="752" y="808"/>
                  </a:lnTo>
                  <a:lnTo>
                    <a:pt x="761" y="779"/>
                  </a:lnTo>
                  <a:lnTo>
                    <a:pt x="771" y="748"/>
                  </a:lnTo>
                  <a:lnTo>
                    <a:pt x="782" y="711"/>
                  </a:lnTo>
                  <a:lnTo>
                    <a:pt x="792" y="669"/>
                  </a:lnTo>
                  <a:lnTo>
                    <a:pt x="801" y="624"/>
                  </a:lnTo>
                  <a:lnTo>
                    <a:pt x="803" y="604"/>
                  </a:lnTo>
                  <a:lnTo>
                    <a:pt x="806" y="582"/>
                  </a:lnTo>
                  <a:lnTo>
                    <a:pt x="806" y="563"/>
                  </a:lnTo>
                  <a:lnTo>
                    <a:pt x="805" y="544"/>
                  </a:lnTo>
                  <a:lnTo>
                    <a:pt x="805" y="544"/>
                  </a:lnTo>
                  <a:lnTo>
                    <a:pt x="802" y="531"/>
                  </a:lnTo>
                  <a:lnTo>
                    <a:pt x="797" y="516"/>
                  </a:lnTo>
                  <a:lnTo>
                    <a:pt x="788" y="500"/>
                  </a:lnTo>
                  <a:lnTo>
                    <a:pt x="778" y="485"/>
                  </a:lnTo>
                  <a:lnTo>
                    <a:pt x="764" y="469"/>
                  </a:lnTo>
                  <a:lnTo>
                    <a:pt x="749" y="453"/>
                  </a:lnTo>
                  <a:lnTo>
                    <a:pt x="732" y="436"/>
                  </a:lnTo>
                  <a:lnTo>
                    <a:pt x="713" y="420"/>
                  </a:lnTo>
                  <a:lnTo>
                    <a:pt x="691" y="404"/>
                  </a:lnTo>
                  <a:lnTo>
                    <a:pt x="670" y="389"/>
                  </a:lnTo>
                  <a:lnTo>
                    <a:pt x="645" y="373"/>
                  </a:lnTo>
                  <a:lnTo>
                    <a:pt x="621" y="358"/>
                  </a:lnTo>
                  <a:lnTo>
                    <a:pt x="595" y="345"/>
                  </a:lnTo>
                  <a:lnTo>
                    <a:pt x="568" y="330"/>
                  </a:lnTo>
                  <a:lnTo>
                    <a:pt x="541" y="318"/>
                  </a:lnTo>
                  <a:lnTo>
                    <a:pt x="514" y="306"/>
                  </a:lnTo>
                  <a:lnTo>
                    <a:pt x="487" y="295"/>
                  </a:lnTo>
                  <a:lnTo>
                    <a:pt x="459" y="284"/>
                  </a:lnTo>
                  <a:lnTo>
                    <a:pt x="432" y="276"/>
                  </a:lnTo>
                  <a:lnTo>
                    <a:pt x="404" y="268"/>
                  </a:lnTo>
                  <a:lnTo>
                    <a:pt x="377" y="262"/>
                  </a:lnTo>
                  <a:lnTo>
                    <a:pt x="350" y="257"/>
                  </a:lnTo>
                  <a:lnTo>
                    <a:pt x="324" y="254"/>
                  </a:lnTo>
                  <a:lnTo>
                    <a:pt x="300" y="253"/>
                  </a:lnTo>
                  <a:lnTo>
                    <a:pt x="277" y="253"/>
                  </a:lnTo>
                  <a:lnTo>
                    <a:pt x="254" y="256"/>
                  </a:lnTo>
                  <a:lnTo>
                    <a:pt x="232" y="260"/>
                  </a:lnTo>
                  <a:lnTo>
                    <a:pt x="213" y="266"/>
                  </a:lnTo>
                  <a:lnTo>
                    <a:pt x="196" y="274"/>
                  </a:lnTo>
                  <a:lnTo>
                    <a:pt x="180" y="285"/>
                  </a:lnTo>
                  <a:lnTo>
                    <a:pt x="173" y="292"/>
                  </a:lnTo>
                  <a:lnTo>
                    <a:pt x="166" y="299"/>
                  </a:lnTo>
                  <a:lnTo>
                    <a:pt x="161" y="307"/>
                  </a:lnTo>
                  <a:lnTo>
                    <a:pt x="155" y="315"/>
                  </a:lnTo>
                  <a:lnTo>
                    <a:pt x="155" y="315"/>
                  </a:lnTo>
                  <a:lnTo>
                    <a:pt x="146" y="331"/>
                  </a:lnTo>
                  <a:lnTo>
                    <a:pt x="138" y="349"/>
                  </a:lnTo>
                  <a:lnTo>
                    <a:pt x="131" y="366"/>
                  </a:lnTo>
                  <a:lnTo>
                    <a:pt x="126" y="384"/>
                  </a:lnTo>
                  <a:lnTo>
                    <a:pt x="120" y="401"/>
                  </a:lnTo>
                  <a:lnTo>
                    <a:pt x="117" y="418"/>
                  </a:lnTo>
                  <a:lnTo>
                    <a:pt x="115" y="435"/>
                  </a:lnTo>
                  <a:lnTo>
                    <a:pt x="113" y="453"/>
                  </a:lnTo>
                  <a:lnTo>
                    <a:pt x="112" y="486"/>
                  </a:lnTo>
                  <a:lnTo>
                    <a:pt x="115" y="517"/>
                  </a:lnTo>
                  <a:lnTo>
                    <a:pt x="119" y="549"/>
                  </a:lnTo>
                  <a:lnTo>
                    <a:pt x="124" y="578"/>
                  </a:lnTo>
                  <a:lnTo>
                    <a:pt x="132" y="605"/>
                  </a:lnTo>
                  <a:lnTo>
                    <a:pt x="140" y="630"/>
                  </a:lnTo>
                  <a:lnTo>
                    <a:pt x="149" y="651"/>
                  </a:lnTo>
                  <a:lnTo>
                    <a:pt x="157" y="670"/>
                  </a:lnTo>
                  <a:lnTo>
                    <a:pt x="169" y="696"/>
                  </a:lnTo>
                  <a:lnTo>
                    <a:pt x="174" y="705"/>
                  </a:lnTo>
                  <a:lnTo>
                    <a:pt x="117" y="709"/>
                  </a:lnTo>
                  <a:lnTo>
                    <a:pt x="117" y="709"/>
                  </a:lnTo>
                  <a:lnTo>
                    <a:pt x="109" y="697"/>
                  </a:lnTo>
                  <a:lnTo>
                    <a:pt x="89" y="665"/>
                  </a:lnTo>
                  <a:lnTo>
                    <a:pt x="77" y="642"/>
                  </a:lnTo>
                  <a:lnTo>
                    <a:pt x="62" y="615"/>
                  </a:lnTo>
                  <a:lnTo>
                    <a:pt x="49" y="584"/>
                  </a:lnTo>
                  <a:lnTo>
                    <a:pt x="35" y="549"/>
                  </a:lnTo>
                  <a:lnTo>
                    <a:pt x="23" y="512"/>
                  </a:lnTo>
                  <a:lnTo>
                    <a:pt x="12" y="472"/>
                  </a:lnTo>
                  <a:lnTo>
                    <a:pt x="8" y="451"/>
                  </a:lnTo>
                  <a:lnTo>
                    <a:pt x="4" y="430"/>
                  </a:lnTo>
                  <a:lnTo>
                    <a:pt x="1" y="408"/>
                  </a:lnTo>
                  <a:lnTo>
                    <a:pt x="0" y="387"/>
                  </a:lnTo>
                  <a:lnTo>
                    <a:pt x="0" y="364"/>
                  </a:lnTo>
                  <a:lnTo>
                    <a:pt x="0" y="342"/>
                  </a:lnTo>
                  <a:lnTo>
                    <a:pt x="1" y="319"/>
                  </a:lnTo>
                  <a:lnTo>
                    <a:pt x="5" y="296"/>
                  </a:lnTo>
                  <a:lnTo>
                    <a:pt x="9" y="273"/>
                  </a:lnTo>
                  <a:lnTo>
                    <a:pt x="15" y="250"/>
                  </a:lnTo>
                  <a:lnTo>
                    <a:pt x="23" y="226"/>
                  </a:lnTo>
                  <a:lnTo>
                    <a:pt x="32" y="203"/>
                  </a:lnTo>
                  <a:lnTo>
                    <a:pt x="32" y="203"/>
                  </a:lnTo>
                  <a:lnTo>
                    <a:pt x="49" y="171"/>
                  </a:lnTo>
                  <a:lnTo>
                    <a:pt x="65" y="142"/>
                  </a:lnTo>
                  <a:lnTo>
                    <a:pt x="84" y="117"/>
                  </a:lnTo>
                  <a:lnTo>
                    <a:pt x="103" y="95"/>
                  </a:lnTo>
                  <a:lnTo>
                    <a:pt x="122" y="75"/>
                  </a:lnTo>
                  <a:lnTo>
                    <a:pt x="140" y="58"/>
                  </a:lnTo>
                  <a:lnTo>
                    <a:pt x="159" y="45"/>
                  </a:lnTo>
                  <a:lnTo>
                    <a:pt x="178" y="34"/>
                  </a:lnTo>
                  <a:lnTo>
                    <a:pt x="194" y="25"/>
                  </a:lnTo>
                  <a:lnTo>
                    <a:pt x="211" y="18"/>
                  </a:lnTo>
                  <a:lnTo>
                    <a:pt x="225" y="13"/>
                  </a:lnTo>
                  <a:lnTo>
                    <a:pt x="238" y="9"/>
                  </a:lnTo>
                  <a:lnTo>
                    <a:pt x="257" y="3"/>
                  </a:lnTo>
                  <a:lnTo>
                    <a:pt x="263" y="3"/>
                  </a:lnTo>
                  <a:close/>
                </a:path>
              </a:pathLst>
            </a:custGeom>
            <a:solidFill>
              <a:srgbClr val="D7C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0" name="Freeform 710"/>
            <p:cNvSpPr/>
            <p:nvPr/>
          </p:nvSpPr>
          <p:spPr bwMode="auto">
            <a:xfrm>
              <a:off x="3759711" y="272102"/>
              <a:ext cx="1367189" cy="1158406"/>
            </a:xfrm>
            <a:custGeom>
              <a:avLst/>
              <a:gdLst>
                <a:gd name="T0" fmla="*/ 278 w 1015"/>
                <a:gd name="T1" fmla="*/ 2 h 860"/>
                <a:gd name="T2" fmla="*/ 350 w 1015"/>
                <a:gd name="T3" fmla="*/ 2 h 860"/>
                <a:gd name="T4" fmla="*/ 467 w 1015"/>
                <a:gd name="T5" fmla="*/ 18 h 860"/>
                <a:gd name="T6" fmla="*/ 564 w 1015"/>
                <a:gd name="T7" fmla="*/ 46 h 860"/>
                <a:gd name="T8" fmla="*/ 645 w 1015"/>
                <a:gd name="T9" fmla="*/ 79 h 860"/>
                <a:gd name="T10" fmla="*/ 729 w 1015"/>
                <a:gd name="T11" fmla="*/ 123 h 860"/>
                <a:gd name="T12" fmla="*/ 815 w 1015"/>
                <a:gd name="T13" fmla="*/ 183 h 860"/>
                <a:gd name="T14" fmla="*/ 903 w 1015"/>
                <a:gd name="T15" fmla="*/ 258 h 860"/>
                <a:gd name="T16" fmla="*/ 953 w 1015"/>
                <a:gd name="T17" fmla="*/ 314 h 860"/>
                <a:gd name="T18" fmla="*/ 999 w 1015"/>
                <a:gd name="T19" fmla="*/ 397 h 860"/>
                <a:gd name="T20" fmla="*/ 1015 w 1015"/>
                <a:gd name="T21" fmla="*/ 478 h 860"/>
                <a:gd name="T22" fmla="*/ 1008 w 1015"/>
                <a:gd name="T23" fmla="*/ 555 h 860"/>
                <a:gd name="T24" fmla="*/ 986 w 1015"/>
                <a:gd name="T25" fmla="*/ 627 h 860"/>
                <a:gd name="T26" fmla="*/ 949 w 1015"/>
                <a:gd name="T27" fmla="*/ 692 h 860"/>
                <a:gd name="T28" fmla="*/ 907 w 1015"/>
                <a:gd name="T29" fmla="*/ 748 h 860"/>
                <a:gd name="T30" fmla="*/ 828 w 1015"/>
                <a:gd name="T31" fmla="*/ 831 h 860"/>
                <a:gd name="T32" fmla="*/ 752 w 1015"/>
                <a:gd name="T33" fmla="*/ 808 h 860"/>
                <a:gd name="T34" fmla="*/ 771 w 1015"/>
                <a:gd name="T35" fmla="*/ 748 h 860"/>
                <a:gd name="T36" fmla="*/ 801 w 1015"/>
                <a:gd name="T37" fmla="*/ 624 h 860"/>
                <a:gd name="T38" fmla="*/ 806 w 1015"/>
                <a:gd name="T39" fmla="*/ 563 h 860"/>
                <a:gd name="T40" fmla="*/ 802 w 1015"/>
                <a:gd name="T41" fmla="*/ 531 h 860"/>
                <a:gd name="T42" fmla="*/ 778 w 1015"/>
                <a:gd name="T43" fmla="*/ 485 h 860"/>
                <a:gd name="T44" fmla="*/ 732 w 1015"/>
                <a:gd name="T45" fmla="*/ 436 h 860"/>
                <a:gd name="T46" fmla="*/ 670 w 1015"/>
                <a:gd name="T47" fmla="*/ 389 h 860"/>
                <a:gd name="T48" fmla="*/ 595 w 1015"/>
                <a:gd name="T49" fmla="*/ 345 h 860"/>
                <a:gd name="T50" fmla="*/ 514 w 1015"/>
                <a:gd name="T51" fmla="*/ 306 h 860"/>
                <a:gd name="T52" fmla="*/ 432 w 1015"/>
                <a:gd name="T53" fmla="*/ 276 h 860"/>
                <a:gd name="T54" fmla="*/ 350 w 1015"/>
                <a:gd name="T55" fmla="*/ 257 h 860"/>
                <a:gd name="T56" fmla="*/ 277 w 1015"/>
                <a:gd name="T57" fmla="*/ 253 h 860"/>
                <a:gd name="T58" fmla="*/ 213 w 1015"/>
                <a:gd name="T59" fmla="*/ 266 h 860"/>
                <a:gd name="T60" fmla="*/ 173 w 1015"/>
                <a:gd name="T61" fmla="*/ 292 h 860"/>
                <a:gd name="T62" fmla="*/ 155 w 1015"/>
                <a:gd name="T63" fmla="*/ 315 h 860"/>
                <a:gd name="T64" fmla="*/ 138 w 1015"/>
                <a:gd name="T65" fmla="*/ 349 h 860"/>
                <a:gd name="T66" fmla="*/ 120 w 1015"/>
                <a:gd name="T67" fmla="*/ 401 h 860"/>
                <a:gd name="T68" fmla="*/ 113 w 1015"/>
                <a:gd name="T69" fmla="*/ 453 h 860"/>
                <a:gd name="T70" fmla="*/ 119 w 1015"/>
                <a:gd name="T71" fmla="*/ 549 h 860"/>
                <a:gd name="T72" fmla="*/ 140 w 1015"/>
                <a:gd name="T73" fmla="*/ 630 h 860"/>
                <a:gd name="T74" fmla="*/ 169 w 1015"/>
                <a:gd name="T75" fmla="*/ 696 h 860"/>
                <a:gd name="T76" fmla="*/ 117 w 1015"/>
                <a:gd name="T77" fmla="*/ 709 h 860"/>
                <a:gd name="T78" fmla="*/ 77 w 1015"/>
                <a:gd name="T79" fmla="*/ 642 h 860"/>
                <a:gd name="T80" fmla="*/ 35 w 1015"/>
                <a:gd name="T81" fmla="*/ 549 h 860"/>
                <a:gd name="T82" fmla="*/ 8 w 1015"/>
                <a:gd name="T83" fmla="*/ 451 h 860"/>
                <a:gd name="T84" fmla="*/ 0 w 1015"/>
                <a:gd name="T85" fmla="*/ 387 h 860"/>
                <a:gd name="T86" fmla="*/ 1 w 1015"/>
                <a:gd name="T87" fmla="*/ 319 h 860"/>
                <a:gd name="T88" fmla="*/ 15 w 1015"/>
                <a:gd name="T89" fmla="*/ 250 h 860"/>
                <a:gd name="T90" fmla="*/ 32 w 1015"/>
                <a:gd name="T91" fmla="*/ 203 h 860"/>
                <a:gd name="T92" fmla="*/ 84 w 1015"/>
                <a:gd name="T93" fmla="*/ 117 h 860"/>
                <a:gd name="T94" fmla="*/ 140 w 1015"/>
                <a:gd name="T95" fmla="*/ 58 h 860"/>
                <a:gd name="T96" fmla="*/ 194 w 1015"/>
                <a:gd name="T97" fmla="*/ 25 h 860"/>
                <a:gd name="T98" fmla="*/ 238 w 1015"/>
                <a:gd name="T99" fmla="*/ 9 h 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15" h="860">
                  <a:moveTo>
                    <a:pt x="263" y="3"/>
                  </a:moveTo>
                  <a:lnTo>
                    <a:pt x="263" y="3"/>
                  </a:lnTo>
                  <a:lnTo>
                    <a:pt x="278" y="2"/>
                  </a:lnTo>
                  <a:lnTo>
                    <a:pt x="296" y="0"/>
                  </a:lnTo>
                  <a:lnTo>
                    <a:pt x="320" y="0"/>
                  </a:lnTo>
                  <a:lnTo>
                    <a:pt x="350" y="2"/>
                  </a:lnTo>
                  <a:lnTo>
                    <a:pt x="385" y="4"/>
                  </a:lnTo>
                  <a:lnTo>
                    <a:pt x="424" y="10"/>
                  </a:lnTo>
                  <a:lnTo>
                    <a:pt x="467" y="18"/>
                  </a:lnTo>
                  <a:lnTo>
                    <a:pt x="514" y="30"/>
                  </a:lnTo>
                  <a:lnTo>
                    <a:pt x="540" y="38"/>
                  </a:lnTo>
                  <a:lnTo>
                    <a:pt x="564" y="46"/>
                  </a:lnTo>
                  <a:lnTo>
                    <a:pt x="591" y="56"/>
                  </a:lnTo>
                  <a:lnTo>
                    <a:pt x="618" y="67"/>
                  </a:lnTo>
                  <a:lnTo>
                    <a:pt x="645" y="79"/>
                  </a:lnTo>
                  <a:lnTo>
                    <a:pt x="672" y="92"/>
                  </a:lnTo>
                  <a:lnTo>
                    <a:pt x="701" y="107"/>
                  </a:lnTo>
                  <a:lnTo>
                    <a:pt x="729" y="123"/>
                  </a:lnTo>
                  <a:lnTo>
                    <a:pt x="759" y="142"/>
                  </a:lnTo>
                  <a:lnTo>
                    <a:pt x="787" y="161"/>
                  </a:lnTo>
                  <a:lnTo>
                    <a:pt x="815" y="183"/>
                  </a:lnTo>
                  <a:lnTo>
                    <a:pt x="845" y="206"/>
                  </a:lnTo>
                  <a:lnTo>
                    <a:pt x="873" y="231"/>
                  </a:lnTo>
                  <a:lnTo>
                    <a:pt x="903" y="258"/>
                  </a:lnTo>
                  <a:lnTo>
                    <a:pt x="903" y="258"/>
                  </a:lnTo>
                  <a:lnTo>
                    <a:pt x="930" y="285"/>
                  </a:lnTo>
                  <a:lnTo>
                    <a:pt x="953" y="314"/>
                  </a:lnTo>
                  <a:lnTo>
                    <a:pt x="972" y="342"/>
                  </a:lnTo>
                  <a:lnTo>
                    <a:pt x="987" y="369"/>
                  </a:lnTo>
                  <a:lnTo>
                    <a:pt x="999" y="397"/>
                  </a:lnTo>
                  <a:lnTo>
                    <a:pt x="1007" y="424"/>
                  </a:lnTo>
                  <a:lnTo>
                    <a:pt x="1013" y="451"/>
                  </a:lnTo>
                  <a:lnTo>
                    <a:pt x="1015" y="478"/>
                  </a:lnTo>
                  <a:lnTo>
                    <a:pt x="1015" y="504"/>
                  </a:lnTo>
                  <a:lnTo>
                    <a:pt x="1014" y="530"/>
                  </a:lnTo>
                  <a:lnTo>
                    <a:pt x="1008" y="555"/>
                  </a:lnTo>
                  <a:lnTo>
                    <a:pt x="1003" y="580"/>
                  </a:lnTo>
                  <a:lnTo>
                    <a:pt x="995" y="604"/>
                  </a:lnTo>
                  <a:lnTo>
                    <a:pt x="986" y="627"/>
                  </a:lnTo>
                  <a:lnTo>
                    <a:pt x="975" y="650"/>
                  </a:lnTo>
                  <a:lnTo>
                    <a:pt x="963" y="671"/>
                  </a:lnTo>
                  <a:lnTo>
                    <a:pt x="949" y="692"/>
                  </a:lnTo>
                  <a:lnTo>
                    <a:pt x="936" y="712"/>
                  </a:lnTo>
                  <a:lnTo>
                    <a:pt x="922" y="731"/>
                  </a:lnTo>
                  <a:lnTo>
                    <a:pt x="907" y="748"/>
                  </a:lnTo>
                  <a:lnTo>
                    <a:pt x="879" y="781"/>
                  </a:lnTo>
                  <a:lnTo>
                    <a:pt x="852" y="808"/>
                  </a:lnTo>
                  <a:lnTo>
                    <a:pt x="828" y="831"/>
                  </a:lnTo>
                  <a:lnTo>
                    <a:pt x="807" y="847"/>
                  </a:lnTo>
                  <a:lnTo>
                    <a:pt x="790" y="860"/>
                  </a:lnTo>
                  <a:lnTo>
                    <a:pt x="752" y="808"/>
                  </a:lnTo>
                  <a:lnTo>
                    <a:pt x="752" y="808"/>
                  </a:lnTo>
                  <a:lnTo>
                    <a:pt x="761" y="779"/>
                  </a:lnTo>
                  <a:lnTo>
                    <a:pt x="771" y="748"/>
                  </a:lnTo>
                  <a:lnTo>
                    <a:pt x="782" y="711"/>
                  </a:lnTo>
                  <a:lnTo>
                    <a:pt x="792" y="669"/>
                  </a:lnTo>
                  <a:lnTo>
                    <a:pt x="801" y="624"/>
                  </a:lnTo>
                  <a:lnTo>
                    <a:pt x="803" y="604"/>
                  </a:lnTo>
                  <a:lnTo>
                    <a:pt x="806" y="582"/>
                  </a:lnTo>
                  <a:lnTo>
                    <a:pt x="806" y="563"/>
                  </a:lnTo>
                  <a:lnTo>
                    <a:pt x="805" y="544"/>
                  </a:lnTo>
                  <a:lnTo>
                    <a:pt x="805" y="544"/>
                  </a:lnTo>
                  <a:lnTo>
                    <a:pt x="802" y="531"/>
                  </a:lnTo>
                  <a:lnTo>
                    <a:pt x="797" y="516"/>
                  </a:lnTo>
                  <a:lnTo>
                    <a:pt x="788" y="500"/>
                  </a:lnTo>
                  <a:lnTo>
                    <a:pt x="778" y="485"/>
                  </a:lnTo>
                  <a:lnTo>
                    <a:pt x="764" y="469"/>
                  </a:lnTo>
                  <a:lnTo>
                    <a:pt x="749" y="453"/>
                  </a:lnTo>
                  <a:lnTo>
                    <a:pt x="732" y="436"/>
                  </a:lnTo>
                  <a:lnTo>
                    <a:pt x="713" y="420"/>
                  </a:lnTo>
                  <a:lnTo>
                    <a:pt x="691" y="404"/>
                  </a:lnTo>
                  <a:lnTo>
                    <a:pt x="670" y="389"/>
                  </a:lnTo>
                  <a:lnTo>
                    <a:pt x="645" y="373"/>
                  </a:lnTo>
                  <a:lnTo>
                    <a:pt x="621" y="358"/>
                  </a:lnTo>
                  <a:lnTo>
                    <a:pt x="595" y="345"/>
                  </a:lnTo>
                  <a:lnTo>
                    <a:pt x="568" y="330"/>
                  </a:lnTo>
                  <a:lnTo>
                    <a:pt x="541" y="318"/>
                  </a:lnTo>
                  <a:lnTo>
                    <a:pt x="514" y="306"/>
                  </a:lnTo>
                  <a:lnTo>
                    <a:pt x="487" y="295"/>
                  </a:lnTo>
                  <a:lnTo>
                    <a:pt x="459" y="284"/>
                  </a:lnTo>
                  <a:lnTo>
                    <a:pt x="432" y="276"/>
                  </a:lnTo>
                  <a:lnTo>
                    <a:pt x="404" y="268"/>
                  </a:lnTo>
                  <a:lnTo>
                    <a:pt x="377" y="262"/>
                  </a:lnTo>
                  <a:lnTo>
                    <a:pt x="350" y="257"/>
                  </a:lnTo>
                  <a:lnTo>
                    <a:pt x="324" y="254"/>
                  </a:lnTo>
                  <a:lnTo>
                    <a:pt x="300" y="253"/>
                  </a:lnTo>
                  <a:lnTo>
                    <a:pt x="277" y="253"/>
                  </a:lnTo>
                  <a:lnTo>
                    <a:pt x="254" y="256"/>
                  </a:lnTo>
                  <a:lnTo>
                    <a:pt x="232" y="260"/>
                  </a:lnTo>
                  <a:lnTo>
                    <a:pt x="213" y="266"/>
                  </a:lnTo>
                  <a:lnTo>
                    <a:pt x="196" y="274"/>
                  </a:lnTo>
                  <a:lnTo>
                    <a:pt x="180" y="285"/>
                  </a:lnTo>
                  <a:lnTo>
                    <a:pt x="173" y="292"/>
                  </a:lnTo>
                  <a:lnTo>
                    <a:pt x="166" y="299"/>
                  </a:lnTo>
                  <a:lnTo>
                    <a:pt x="161" y="307"/>
                  </a:lnTo>
                  <a:lnTo>
                    <a:pt x="155" y="315"/>
                  </a:lnTo>
                  <a:lnTo>
                    <a:pt x="155" y="315"/>
                  </a:lnTo>
                  <a:lnTo>
                    <a:pt x="146" y="331"/>
                  </a:lnTo>
                  <a:lnTo>
                    <a:pt x="138" y="349"/>
                  </a:lnTo>
                  <a:lnTo>
                    <a:pt x="131" y="366"/>
                  </a:lnTo>
                  <a:lnTo>
                    <a:pt x="126" y="384"/>
                  </a:lnTo>
                  <a:lnTo>
                    <a:pt x="120" y="401"/>
                  </a:lnTo>
                  <a:lnTo>
                    <a:pt x="117" y="418"/>
                  </a:lnTo>
                  <a:lnTo>
                    <a:pt x="115" y="435"/>
                  </a:lnTo>
                  <a:lnTo>
                    <a:pt x="113" y="453"/>
                  </a:lnTo>
                  <a:lnTo>
                    <a:pt x="112" y="486"/>
                  </a:lnTo>
                  <a:lnTo>
                    <a:pt x="115" y="517"/>
                  </a:lnTo>
                  <a:lnTo>
                    <a:pt x="119" y="549"/>
                  </a:lnTo>
                  <a:lnTo>
                    <a:pt x="124" y="578"/>
                  </a:lnTo>
                  <a:lnTo>
                    <a:pt x="132" y="605"/>
                  </a:lnTo>
                  <a:lnTo>
                    <a:pt x="140" y="630"/>
                  </a:lnTo>
                  <a:lnTo>
                    <a:pt x="149" y="651"/>
                  </a:lnTo>
                  <a:lnTo>
                    <a:pt x="157" y="670"/>
                  </a:lnTo>
                  <a:lnTo>
                    <a:pt x="169" y="696"/>
                  </a:lnTo>
                  <a:lnTo>
                    <a:pt x="174" y="705"/>
                  </a:lnTo>
                  <a:lnTo>
                    <a:pt x="117" y="709"/>
                  </a:lnTo>
                  <a:lnTo>
                    <a:pt x="117" y="709"/>
                  </a:lnTo>
                  <a:lnTo>
                    <a:pt x="109" y="697"/>
                  </a:lnTo>
                  <a:lnTo>
                    <a:pt x="89" y="665"/>
                  </a:lnTo>
                  <a:lnTo>
                    <a:pt x="77" y="642"/>
                  </a:lnTo>
                  <a:lnTo>
                    <a:pt x="62" y="615"/>
                  </a:lnTo>
                  <a:lnTo>
                    <a:pt x="49" y="584"/>
                  </a:lnTo>
                  <a:lnTo>
                    <a:pt x="35" y="549"/>
                  </a:lnTo>
                  <a:lnTo>
                    <a:pt x="23" y="512"/>
                  </a:lnTo>
                  <a:lnTo>
                    <a:pt x="12" y="472"/>
                  </a:lnTo>
                  <a:lnTo>
                    <a:pt x="8" y="451"/>
                  </a:lnTo>
                  <a:lnTo>
                    <a:pt x="4" y="430"/>
                  </a:lnTo>
                  <a:lnTo>
                    <a:pt x="1" y="408"/>
                  </a:lnTo>
                  <a:lnTo>
                    <a:pt x="0" y="387"/>
                  </a:lnTo>
                  <a:lnTo>
                    <a:pt x="0" y="364"/>
                  </a:lnTo>
                  <a:lnTo>
                    <a:pt x="0" y="342"/>
                  </a:lnTo>
                  <a:lnTo>
                    <a:pt x="1" y="319"/>
                  </a:lnTo>
                  <a:lnTo>
                    <a:pt x="5" y="296"/>
                  </a:lnTo>
                  <a:lnTo>
                    <a:pt x="9" y="273"/>
                  </a:lnTo>
                  <a:lnTo>
                    <a:pt x="15" y="250"/>
                  </a:lnTo>
                  <a:lnTo>
                    <a:pt x="23" y="226"/>
                  </a:lnTo>
                  <a:lnTo>
                    <a:pt x="32" y="203"/>
                  </a:lnTo>
                  <a:lnTo>
                    <a:pt x="32" y="203"/>
                  </a:lnTo>
                  <a:lnTo>
                    <a:pt x="49" y="171"/>
                  </a:lnTo>
                  <a:lnTo>
                    <a:pt x="65" y="142"/>
                  </a:lnTo>
                  <a:lnTo>
                    <a:pt x="84" y="117"/>
                  </a:lnTo>
                  <a:lnTo>
                    <a:pt x="103" y="95"/>
                  </a:lnTo>
                  <a:lnTo>
                    <a:pt x="122" y="75"/>
                  </a:lnTo>
                  <a:lnTo>
                    <a:pt x="140" y="58"/>
                  </a:lnTo>
                  <a:lnTo>
                    <a:pt x="159" y="45"/>
                  </a:lnTo>
                  <a:lnTo>
                    <a:pt x="178" y="34"/>
                  </a:lnTo>
                  <a:lnTo>
                    <a:pt x="194" y="25"/>
                  </a:lnTo>
                  <a:lnTo>
                    <a:pt x="211" y="18"/>
                  </a:lnTo>
                  <a:lnTo>
                    <a:pt x="225" y="13"/>
                  </a:lnTo>
                  <a:lnTo>
                    <a:pt x="238" y="9"/>
                  </a:lnTo>
                  <a:lnTo>
                    <a:pt x="257" y="3"/>
                  </a:lnTo>
                  <a:lnTo>
                    <a:pt x="263" y="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1" name="Freeform 711"/>
            <p:cNvSpPr/>
            <p:nvPr/>
          </p:nvSpPr>
          <p:spPr bwMode="auto">
            <a:xfrm>
              <a:off x="3874205" y="1217685"/>
              <a:ext cx="94289" cy="70043"/>
            </a:xfrm>
            <a:custGeom>
              <a:avLst/>
              <a:gdLst>
                <a:gd name="T0" fmla="*/ 14 w 70"/>
                <a:gd name="T1" fmla="*/ 0 h 52"/>
                <a:gd name="T2" fmla="*/ 14 w 70"/>
                <a:gd name="T3" fmla="*/ 0 h 52"/>
                <a:gd name="T4" fmla="*/ 11 w 70"/>
                <a:gd name="T5" fmla="*/ 0 h 52"/>
                <a:gd name="T6" fmla="*/ 8 w 70"/>
                <a:gd name="T7" fmla="*/ 2 h 52"/>
                <a:gd name="T8" fmla="*/ 5 w 70"/>
                <a:gd name="T9" fmla="*/ 7 h 52"/>
                <a:gd name="T10" fmla="*/ 1 w 70"/>
                <a:gd name="T11" fmla="*/ 22 h 52"/>
                <a:gd name="T12" fmla="*/ 1 w 70"/>
                <a:gd name="T13" fmla="*/ 22 h 52"/>
                <a:gd name="T14" fmla="*/ 0 w 70"/>
                <a:gd name="T15" fmla="*/ 25 h 52"/>
                <a:gd name="T16" fmla="*/ 1 w 70"/>
                <a:gd name="T17" fmla="*/ 29 h 52"/>
                <a:gd name="T18" fmla="*/ 3 w 70"/>
                <a:gd name="T19" fmla="*/ 30 h 52"/>
                <a:gd name="T20" fmla="*/ 4 w 70"/>
                <a:gd name="T21" fmla="*/ 31 h 52"/>
                <a:gd name="T22" fmla="*/ 66 w 70"/>
                <a:gd name="T23" fmla="*/ 52 h 52"/>
                <a:gd name="T24" fmla="*/ 70 w 70"/>
                <a:gd name="T25" fmla="*/ 18 h 52"/>
                <a:gd name="T26" fmla="*/ 37 w 70"/>
                <a:gd name="T27" fmla="*/ 7 h 52"/>
                <a:gd name="T28" fmla="*/ 32 w 70"/>
                <a:gd name="T29" fmla="*/ 7 h 52"/>
                <a:gd name="T30" fmla="*/ 32 w 70"/>
                <a:gd name="T31" fmla="*/ 7 h 52"/>
                <a:gd name="T32" fmla="*/ 31 w 70"/>
                <a:gd name="T33" fmla="*/ 6 h 52"/>
                <a:gd name="T34" fmla="*/ 23 w 70"/>
                <a:gd name="T35" fmla="*/ 3 h 52"/>
                <a:gd name="T36" fmla="*/ 15 w 70"/>
                <a:gd name="T37" fmla="*/ 0 h 52"/>
                <a:gd name="T38" fmla="*/ 15 w 70"/>
                <a:gd name="T39" fmla="*/ 0 h 52"/>
                <a:gd name="T40" fmla="*/ 14 w 70"/>
                <a:gd name="T4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0" h="52">
                  <a:moveTo>
                    <a:pt x="14" y="0"/>
                  </a:moveTo>
                  <a:lnTo>
                    <a:pt x="14" y="0"/>
                  </a:lnTo>
                  <a:lnTo>
                    <a:pt x="11" y="0"/>
                  </a:lnTo>
                  <a:lnTo>
                    <a:pt x="8" y="2"/>
                  </a:lnTo>
                  <a:lnTo>
                    <a:pt x="5" y="7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0" y="25"/>
                  </a:lnTo>
                  <a:lnTo>
                    <a:pt x="1" y="29"/>
                  </a:lnTo>
                  <a:lnTo>
                    <a:pt x="3" y="30"/>
                  </a:lnTo>
                  <a:lnTo>
                    <a:pt x="4" y="31"/>
                  </a:lnTo>
                  <a:lnTo>
                    <a:pt x="66" y="52"/>
                  </a:lnTo>
                  <a:lnTo>
                    <a:pt x="70" y="18"/>
                  </a:lnTo>
                  <a:lnTo>
                    <a:pt x="37" y="7"/>
                  </a:lnTo>
                  <a:lnTo>
                    <a:pt x="32" y="7"/>
                  </a:lnTo>
                  <a:lnTo>
                    <a:pt x="32" y="7"/>
                  </a:lnTo>
                  <a:lnTo>
                    <a:pt x="31" y="6"/>
                  </a:lnTo>
                  <a:lnTo>
                    <a:pt x="23" y="3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1F7D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2" name="Freeform 712"/>
            <p:cNvSpPr/>
            <p:nvPr/>
          </p:nvSpPr>
          <p:spPr bwMode="auto">
            <a:xfrm>
              <a:off x="3874205" y="1217685"/>
              <a:ext cx="94289" cy="70043"/>
            </a:xfrm>
            <a:custGeom>
              <a:avLst/>
              <a:gdLst>
                <a:gd name="T0" fmla="*/ 14 w 70"/>
                <a:gd name="T1" fmla="*/ 0 h 52"/>
                <a:gd name="T2" fmla="*/ 14 w 70"/>
                <a:gd name="T3" fmla="*/ 0 h 52"/>
                <a:gd name="T4" fmla="*/ 11 w 70"/>
                <a:gd name="T5" fmla="*/ 0 h 52"/>
                <a:gd name="T6" fmla="*/ 8 w 70"/>
                <a:gd name="T7" fmla="*/ 2 h 52"/>
                <a:gd name="T8" fmla="*/ 5 w 70"/>
                <a:gd name="T9" fmla="*/ 7 h 52"/>
                <a:gd name="T10" fmla="*/ 1 w 70"/>
                <a:gd name="T11" fmla="*/ 22 h 52"/>
                <a:gd name="T12" fmla="*/ 1 w 70"/>
                <a:gd name="T13" fmla="*/ 22 h 52"/>
                <a:gd name="T14" fmla="*/ 0 w 70"/>
                <a:gd name="T15" fmla="*/ 25 h 52"/>
                <a:gd name="T16" fmla="*/ 1 w 70"/>
                <a:gd name="T17" fmla="*/ 29 h 52"/>
                <a:gd name="T18" fmla="*/ 3 w 70"/>
                <a:gd name="T19" fmla="*/ 30 h 52"/>
                <a:gd name="T20" fmla="*/ 4 w 70"/>
                <a:gd name="T21" fmla="*/ 31 h 52"/>
                <a:gd name="T22" fmla="*/ 66 w 70"/>
                <a:gd name="T23" fmla="*/ 52 h 52"/>
                <a:gd name="T24" fmla="*/ 70 w 70"/>
                <a:gd name="T25" fmla="*/ 18 h 52"/>
                <a:gd name="T26" fmla="*/ 37 w 70"/>
                <a:gd name="T27" fmla="*/ 7 h 52"/>
                <a:gd name="T28" fmla="*/ 32 w 70"/>
                <a:gd name="T29" fmla="*/ 7 h 52"/>
                <a:gd name="T30" fmla="*/ 32 w 70"/>
                <a:gd name="T31" fmla="*/ 7 h 52"/>
                <a:gd name="T32" fmla="*/ 31 w 70"/>
                <a:gd name="T33" fmla="*/ 6 h 52"/>
                <a:gd name="T34" fmla="*/ 23 w 70"/>
                <a:gd name="T35" fmla="*/ 3 h 52"/>
                <a:gd name="T36" fmla="*/ 15 w 70"/>
                <a:gd name="T37" fmla="*/ 0 h 52"/>
                <a:gd name="T38" fmla="*/ 15 w 70"/>
                <a:gd name="T39" fmla="*/ 0 h 52"/>
                <a:gd name="T40" fmla="*/ 14 w 70"/>
                <a:gd name="T4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0" h="52">
                  <a:moveTo>
                    <a:pt x="14" y="0"/>
                  </a:moveTo>
                  <a:lnTo>
                    <a:pt x="14" y="0"/>
                  </a:lnTo>
                  <a:lnTo>
                    <a:pt x="11" y="0"/>
                  </a:lnTo>
                  <a:lnTo>
                    <a:pt x="8" y="2"/>
                  </a:lnTo>
                  <a:lnTo>
                    <a:pt x="5" y="7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0" y="25"/>
                  </a:lnTo>
                  <a:lnTo>
                    <a:pt x="1" y="29"/>
                  </a:lnTo>
                  <a:lnTo>
                    <a:pt x="3" y="30"/>
                  </a:lnTo>
                  <a:lnTo>
                    <a:pt x="4" y="31"/>
                  </a:lnTo>
                  <a:lnTo>
                    <a:pt x="66" y="52"/>
                  </a:lnTo>
                  <a:lnTo>
                    <a:pt x="70" y="18"/>
                  </a:lnTo>
                  <a:lnTo>
                    <a:pt x="37" y="7"/>
                  </a:lnTo>
                  <a:lnTo>
                    <a:pt x="32" y="7"/>
                  </a:lnTo>
                  <a:lnTo>
                    <a:pt x="32" y="7"/>
                  </a:lnTo>
                  <a:lnTo>
                    <a:pt x="31" y="6"/>
                  </a:lnTo>
                  <a:lnTo>
                    <a:pt x="23" y="3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3" name="Freeform 713"/>
            <p:cNvSpPr/>
            <p:nvPr/>
          </p:nvSpPr>
          <p:spPr bwMode="auto">
            <a:xfrm>
              <a:off x="3963106" y="1241931"/>
              <a:ext cx="52533" cy="60615"/>
            </a:xfrm>
            <a:custGeom>
              <a:avLst/>
              <a:gdLst>
                <a:gd name="T0" fmla="*/ 4 w 39"/>
                <a:gd name="T1" fmla="*/ 0 h 45"/>
                <a:gd name="T2" fmla="*/ 0 w 39"/>
                <a:gd name="T3" fmla="*/ 34 h 45"/>
                <a:gd name="T4" fmla="*/ 35 w 39"/>
                <a:gd name="T5" fmla="*/ 45 h 45"/>
                <a:gd name="T6" fmla="*/ 39 w 39"/>
                <a:gd name="T7" fmla="*/ 11 h 45"/>
                <a:gd name="T8" fmla="*/ 4 w 39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5">
                  <a:moveTo>
                    <a:pt x="4" y="0"/>
                  </a:moveTo>
                  <a:lnTo>
                    <a:pt x="0" y="34"/>
                  </a:lnTo>
                  <a:lnTo>
                    <a:pt x="35" y="45"/>
                  </a:lnTo>
                  <a:lnTo>
                    <a:pt x="39" y="1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2171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4" name="Freeform 714"/>
            <p:cNvSpPr/>
            <p:nvPr/>
          </p:nvSpPr>
          <p:spPr bwMode="auto">
            <a:xfrm>
              <a:off x="3963106" y="1241931"/>
              <a:ext cx="52533" cy="60615"/>
            </a:xfrm>
            <a:custGeom>
              <a:avLst/>
              <a:gdLst>
                <a:gd name="T0" fmla="*/ 4 w 39"/>
                <a:gd name="T1" fmla="*/ 0 h 45"/>
                <a:gd name="T2" fmla="*/ 0 w 39"/>
                <a:gd name="T3" fmla="*/ 34 h 45"/>
                <a:gd name="T4" fmla="*/ 35 w 39"/>
                <a:gd name="T5" fmla="*/ 45 h 45"/>
                <a:gd name="T6" fmla="*/ 39 w 39"/>
                <a:gd name="T7" fmla="*/ 11 h 45"/>
                <a:gd name="T8" fmla="*/ 4 w 39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5">
                  <a:moveTo>
                    <a:pt x="4" y="0"/>
                  </a:moveTo>
                  <a:lnTo>
                    <a:pt x="0" y="34"/>
                  </a:lnTo>
                  <a:lnTo>
                    <a:pt x="35" y="45"/>
                  </a:lnTo>
                  <a:lnTo>
                    <a:pt x="39" y="11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5" name="Freeform 715"/>
            <p:cNvSpPr/>
            <p:nvPr/>
          </p:nvSpPr>
          <p:spPr bwMode="auto">
            <a:xfrm>
              <a:off x="4010250" y="1256748"/>
              <a:ext cx="52533" cy="59267"/>
            </a:xfrm>
            <a:custGeom>
              <a:avLst/>
              <a:gdLst>
                <a:gd name="T0" fmla="*/ 4 w 39"/>
                <a:gd name="T1" fmla="*/ 0 h 44"/>
                <a:gd name="T2" fmla="*/ 0 w 39"/>
                <a:gd name="T3" fmla="*/ 34 h 44"/>
                <a:gd name="T4" fmla="*/ 35 w 39"/>
                <a:gd name="T5" fmla="*/ 44 h 44"/>
                <a:gd name="T6" fmla="*/ 39 w 39"/>
                <a:gd name="T7" fmla="*/ 11 h 44"/>
                <a:gd name="T8" fmla="*/ 4 w 3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4">
                  <a:moveTo>
                    <a:pt x="4" y="0"/>
                  </a:moveTo>
                  <a:lnTo>
                    <a:pt x="0" y="34"/>
                  </a:lnTo>
                  <a:lnTo>
                    <a:pt x="35" y="44"/>
                  </a:lnTo>
                  <a:lnTo>
                    <a:pt x="39" y="1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45A1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6" name="Freeform 716"/>
            <p:cNvSpPr/>
            <p:nvPr/>
          </p:nvSpPr>
          <p:spPr bwMode="auto">
            <a:xfrm>
              <a:off x="4010250" y="1256748"/>
              <a:ext cx="52533" cy="59267"/>
            </a:xfrm>
            <a:custGeom>
              <a:avLst/>
              <a:gdLst>
                <a:gd name="T0" fmla="*/ 4 w 39"/>
                <a:gd name="T1" fmla="*/ 0 h 44"/>
                <a:gd name="T2" fmla="*/ 0 w 39"/>
                <a:gd name="T3" fmla="*/ 34 h 44"/>
                <a:gd name="T4" fmla="*/ 35 w 39"/>
                <a:gd name="T5" fmla="*/ 44 h 44"/>
                <a:gd name="T6" fmla="*/ 39 w 39"/>
                <a:gd name="T7" fmla="*/ 11 h 44"/>
                <a:gd name="T8" fmla="*/ 4 w 3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4">
                  <a:moveTo>
                    <a:pt x="4" y="0"/>
                  </a:moveTo>
                  <a:lnTo>
                    <a:pt x="0" y="34"/>
                  </a:lnTo>
                  <a:lnTo>
                    <a:pt x="35" y="44"/>
                  </a:lnTo>
                  <a:lnTo>
                    <a:pt x="39" y="11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7" name="Freeform 717"/>
            <p:cNvSpPr/>
            <p:nvPr/>
          </p:nvSpPr>
          <p:spPr bwMode="auto">
            <a:xfrm>
              <a:off x="4057395" y="1271564"/>
              <a:ext cx="126617" cy="70043"/>
            </a:xfrm>
            <a:custGeom>
              <a:avLst/>
              <a:gdLst>
                <a:gd name="T0" fmla="*/ 4 w 94"/>
                <a:gd name="T1" fmla="*/ 0 h 52"/>
                <a:gd name="T2" fmla="*/ 0 w 94"/>
                <a:gd name="T3" fmla="*/ 33 h 52"/>
                <a:gd name="T4" fmla="*/ 64 w 94"/>
                <a:gd name="T5" fmla="*/ 52 h 52"/>
                <a:gd name="T6" fmla="*/ 94 w 94"/>
                <a:gd name="T7" fmla="*/ 44 h 52"/>
                <a:gd name="T8" fmla="*/ 94 w 94"/>
                <a:gd name="T9" fmla="*/ 44 h 52"/>
                <a:gd name="T10" fmla="*/ 31 w 94"/>
                <a:gd name="T11" fmla="*/ 37 h 52"/>
                <a:gd name="T12" fmla="*/ 31 w 94"/>
                <a:gd name="T13" fmla="*/ 36 h 52"/>
                <a:gd name="T14" fmla="*/ 92 w 94"/>
                <a:gd name="T15" fmla="*/ 43 h 52"/>
                <a:gd name="T16" fmla="*/ 87 w 94"/>
                <a:gd name="T17" fmla="*/ 36 h 52"/>
                <a:gd name="T18" fmla="*/ 79 w 94"/>
                <a:gd name="T19" fmla="*/ 27 h 52"/>
                <a:gd name="T20" fmla="*/ 33 w 94"/>
                <a:gd name="T21" fmla="*/ 21 h 52"/>
                <a:gd name="T22" fmla="*/ 34 w 94"/>
                <a:gd name="T23" fmla="*/ 20 h 52"/>
                <a:gd name="T24" fmla="*/ 77 w 94"/>
                <a:gd name="T25" fmla="*/ 25 h 52"/>
                <a:gd name="T26" fmla="*/ 75 w 94"/>
                <a:gd name="T27" fmla="*/ 21 h 52"/>
                <a:gd name="T28" fmla="*/ 4 w 94"/>
                <a:gd name="T29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4" h="52">
                  <a:moveTo>
                    <a:pt x="4" y="0"/>
                  </a:moveTo>
                  <a:lnTo>
                    <a:pt x="0" y="33"/>
                  </a:lnTo>
                  <a:lnTo>
                    <a:pt x="64" y="52"/>
                  </a:lnTo>
                  <a:lnTo>
                    <a:pt x="94" y="44"/>
                  </a:lnTo>
                  <a:lnTo>
                    <a:pt x="94" y="44"/>
                  </a:lnTo>
                  <a:lnTo>
                    <a:pt x="31" y="37"/>
                  </a:lnTo>
                  <a:lnTo>
                    <a:pt x="31" y="36"/>
                  </a:lnTo>
                  <a:lnTo>
                    <a:pt x="92" y="43"/>
                  </a:lnTo>
                  <a:lnTo>
                    <a:pt x="87" y="36"/>
                  </a:lnTo>
                  <a:lnTo>
                    <a:pt x="79" y="27"/>
                  </a:lnTo>
                  <a:lnTo>
                    <a:pt x="33" y="21"/>
                  </a:lnTo>
                  <a:lnTo>
                    <a:pt x="34" y="20"/>
                  </a:lnTo>
                  <a:lnTo>
                    <a:pt x="77" y="25"/>
                  </a:lnTo>
                  <a:lnTo>
                    <a:pt x="75" y="2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D4D9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8" name="Freeform 718"/>
            <p:cNvSpPr/>
            <p:nvPr/>
          </p:nvSpPr>
          <p:spPr bwMode="auto">
            <a:xfrm>
              <a:off x="4057395" y="1271564"/>
              <a:ext cx="126617" cy="70043"/>
            </a:xfrm>
            <a:custGeom>
              <a:avLst/>
              <a:gdLst>
                <a:gd name="T0" fmla="*/ 4 w 94"/>
                <a:gd name="T1" fmla="*/ 0 h 52"/>
                <a:gd name="T2" fmla="*/ 0 w 94"/>
                <a:gd name="T3" fmla="*/ 33 h 52"/>
                <a:gd name="T4" fmla="*/ 64 w 94"/>
                <a:gd name="T5" fmla="*/ 52 h 52"/>
                <a:gd name="T6" fmla="*/ 94 w 94"/>
                <a:gd name="T7" fmla="*/ 44 h 52"/>
                <a:gd name="T8" fmla="*/ 94 w 94"/>
                <a:gd name="T9" fmla="*/ 44 h 52"/>
                <a:gd name="T10" fmla="*/ 31 w 94"/>
                <a:gd name="T11" fmla="*/ 37 h 52"/>
                <a:gd name="T12" fmla="*/ 31 w 94"/>
                <a:gd name="T13" fmla="*/ 36 h 52"/>
                <a:gd name="T14" fmla="*/ 92 w 94"/>
                <a:gd name="T15" fmla="*/ 43 h 52"/>
                <a:gd name="T16" fmla="*/ 87 w 94"/>
                <a:gd name="T17" fmla="*/ 36 h 52"/>
                <a:gd name="T18" fmla="*/ 79 w 94"/>
                <a:gd name="T19" fmla="*/ 27 h 52"/>
                <a:gd name="T20" fmla="*/ 33 w 94"/>
                <a:gd name="T21" fmla="*/ 21 h 52"/>
                <a:gd name="T22" fmla="*/ 34 w 94"/>
                <a:gd name="T23" fmla="*/ 20 h 52"/>
                <a:gd name="T24" fmla="*/ 77 w 94"/>
                <a:gd name="T25" fmla="*/ 25 h 52"/>
                <a:gd name="T26" fmla="*/ 75 w 94"/>
                <a:gd name="T27" fmla="*/ 21 h 52"/>
                <a:gd name="T28" fmla="*/ 4 w 94"/>
                <a:gd name="T29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4" h="52">
                  <a:moveTo>
                    <a:pt x="4" y="0"/>
                  </a:moveTo>
                  <a:lnTo>
                    <a:pt x="0" y="33"/>
                  </a:lnTo>
                  <a:lnTo>
                    <a:pt x="64" y="52"/>
                  </a:lnTo>
                  <a:lnTo>
                    <a:pt x="94" y="44"/>
                  </a:lnTo>
                  <a:lnTo>
                    <a:pt x="94" y="44"/>
                  </a:lnTo>
                  <a:lnTo>
                    <a:pt x="31" y="37"/>
                  </a:lnTo>
                  <a:lnTo>
                    <a:pt x="31" y="36"/>
                  </a:lnTo>
                  <a:lnTo>
                    <a:pt x="92" y="43"/>
                  </a:lnTo>
                  <a:lnTo>
                    <a:pt x="87" y="36"/>
                  </a:lnTo>
                  <a:lnTo>
                    <a:pt x="79" y="27"/>
                  </a:lnTo>
                  <a:lnTo>
                    <a:pt x="33" y="21"/>
                  </a:lnTo>
                  <a:lnTo>
                    <a:pt x="34" y="20"/>
                  </a:lnTo>
                  <a:lnTo>
                    <a:pt x="77" y="25"/>
                  </a:lnTo>
                  <a:lnTo>
                    <a:pt x="75" y="21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9" name="Freeform 719"/>
            <p:cNvSpPr/>
            <p:nvPr/>
          </p:nvSpPr>
          <p:spPr bwMode="auto">
            <a:xfrm>
              <a:off x="4099151" y="1320056"/>
              <a:ext cx="84860" cy="10776"/>
            </a:xfrm>
            <a:custGeom>
              <a:avLst/>
              <a:gdLst>
                <a:gd name="T0" fmla="*/ 0 w 63"/>
                <a:gd name="T1" fmla="*/ 0 h 8"/>
                <a:gd name="T2" fmla="*/ 0 w 63"/>
                <a:gd name="T3" fmla="*/ 1 h 8"/>
                <a:gd name="T4" fmla="*/ 63 w 63"/>
                <a:gd name="T5" fmla="*/ 8 h 8"/>
                <a:gd name="T6" fmla="*/ 61 w 63"/>
                <a:gd name="T7" fmla="*/ 7 h 8"/>
                <a:gd name="T8" fmla="*/ 0 w 63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8">
                  <a:moveTo>
                    <a:pt x="0" y="0"/>
                  </a:moveTo>
                  <a:lnTo>
                    <a:pt x="0" y="1"/>
                  </a:lnTo>
                  <a:lnTo>
                    <a:pt x="63" y="8"/>
                  </a:lnTo>
                  <a:lnTo>
                    <a:pt x="61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15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0" name="Freeform 720"/>
            <p:cNvSpPr/>
            <p:nvPr/>
          </p:nvSpPr>
          <p:spPr bwMode="auto">
            <a:xfrm>
              <a:off x="4099151" y="1320056"/>
              <a:ext cx="84860" cy="10776"/>
            </a:xfrm>
            <a:custGeom>
              <a:avLst/>
              <a:gdLst>
                <a:gd name="T0" fmla="*/ 0 w 63"/>
                <a:gd name="T1" fmla="*/ 0 h 8"/>
                <a:gd name="T2" fmla="*/ 0 w 63"/>
                <a:gd name="T3" fmla="*/ 1 h 8"/>
                <a:gd name="T4" fmla="*/ 63 w 63"/>
                <a:gd name="T5" fmla="*/ 8 h 8"/>
                <a:gd name="T6" fmla="*/ 61 w 63"/>
                <a:gd name="T7" fmla="*/ 7 h 8"/>
                <a:gd name="T8" fmla="*/ 0 w 63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8">
                  <a:moveTo>
                    <a:pt x="0" y="0"/>
                  </a:moveTo>
                  <a:lnTo>
                    <a:pt x="0" y="1"/>
                  </a:lnTo>
                  <a:lnTo>
                    <a:pt x="63" y="8"/>
                  </a:lnTo>
                  <a:lnTo>
                    <a:pt x="61" y="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1" name="Freeform 721"/>
            <p:cNvSpPr/>
            <p:nvPr/>
          </p:nvSpPr>
          <p:spPr bwMode="auto">
            <a:xfrm>
              <a:off x="4101845" y="1298504"/>
              <a:ext cx="61961" cy="9429"/>
            </a:xfrm>
            <a:custGeom>
              <a:avLst/>
              <a:gdLst>
                <a:gd name="T0" fmla="*/ 1 w 46"/>
                <a:gd name="T1" fmla="*/ 0 h 7"/>
                <a:gd name="T2" fmla="*/ 0 w 46"/>
                <a:gd name="T3" fmla="*/ 1 h 7"/>
                <a:gd name="T4" fmla="*/ 46 w 46"/>
                <a:gd name="T5" fmla="*/ 7 h 7"/>
                <a:gd name="T6" fmla="*/ 44 w 46"/>
                <a:gd name="T7" fmla="*/ 5 h 7"/>
                <a:gd name="T8" fmla="*/ 1 w 46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7">
                  <a:moveTo>
                    <a:pt x="1" y="0"/>
                  </a:moveTo>
                  <a:lnTo>
                    <a:pt x="0" y="1"/>
                  </a:lnTo>
                  <a:lnTo>
                    <a:pt x="46" y="7"/>
                  </a:lnTo>
                  <a:lnTo>
                    <a:pt x="44" y="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15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2" name="Freeform 722"/>
            <p:cNvSpPr/>
            <p:nvPr/>
          </p:nvSpPr>
          <p:spPr bwMode="auto">
            <a:xfrm>
              <a:off x="4101845" y="1298504"/>
              <a:ext cx="61961" cy="9429"/>
            </a:xfrm>
            <a:custGeom>
              <a:avLst/>
              <a:gdLst>
                <a:gd name="T0" fmla="*/ 1 w 46"/>
                <a:gd name="T1" fmla="*/ 0 h 7"/>
                <a:gd name="T2" fmla="*/ 0 w 46"/>
                <a:gd name="T3" fmla="*/ 1 h 7"/>
                <a:gd name="T4" fmla="*/ 46 w 46"/>
                <a:gd name="T5" fmla="*/ 7 h 7"/>
                <a:gd name="T6" fmla="*/ 44 w 46"/>
                <a:gd name="T7" fmla="*/ 5 h 7"/>
                <a:gd name="T8" fmla="*/ 1 w 46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7">
                  <a:moveTo>
                    <a:pt x="1" y="0"/>
                  </a:moveTo>
                  <a:lnTo>
                    <a:pt x="0" y="1"/>
                  </a:lnTo>
                  <a:lnTo>
                    <a:pt x="46" y="7"/>
                  </a:lnTo>
                  <a:lnTo>
                    <a:pt x="44" y="5"/>
                  </a:lnTo>
                  <a:lnTo>
                    <a:pt x="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3" name="Freeform 723"/>
            <p:cNvSpPr/>
            <p:nvPr/>
          </p:nvSpPr>
          <p:spPr bwMode="auto">
            <a:xfrm>
              <a:off x="3915961" y="1225767"/>
              <a:ext cx="8082" cy="1347"/>
            </a:xfrm>
            <a:custGeom>
              <a:avLst/>
              <a:gdLst>
                <a:gd name="T0" fmla="*/ 0 w 6"/>
                <a:gd name="T1" fmla="*/ 0 h 1"/>
                <a:gd name="T2" fmla="*/ 0 w 6"/>
                <a:gd name="T3" fmla="*/ 0 h 1"/>
                <a:gd name="T4" fmla="*/ 1 w 6"/>
                <a:gd name="T5" fmla="*/ 1 h 1"/>
                <a:gd name="T6" fmla="*/ 6 w 6"/>
                <a:gd name="T7" fmla="*/ 1 h 1"/>
                <a:gd name="T8" fmla="*/ 0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0" y="0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6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4B2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4" name="Freeform 724"/>
            <p:cNvSpPr/>
            <p:nvPr/>
          </p:nvSpPr>
          <p:spPr bwMode="auto">
            <a:xfrm>
              <a:off x="3915961" y="1225767"/>
              <a:ext cx="8082" cy="1347"/>
            </a:xfrm>
            <a:custGeom>
              <a:avLst/>
              <a:gdLst>
                <a:gd name="T0" fmla="*/ 0 w 6"/>
                <a:gd name="T1" fmla="*/ 0 h 1"/>
                <a:gd name="T2" fmla="*/ 0 w 6"/>
                <a:gd name="T3" fmla="*/ 0 h 1"/>
                <a:gd name="T4" fmla="*/ 1 w 6"/>
                <a:gd name="T5" fmla="*/ 1 h 1"/>
                <a:gd name="T6" fmla="*/ 6 w 6"/>
                <a:gd name="T7" fmla="*/ 1 h 1"/>
                <a:gd name="T8" fmla="*/ 0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0" y="0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6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5" name="Freeform 725"/>
            <p:cNvSpPr/>
            <p:nvPr/>
          </p:nvSpPr>
          <p:spPr bwMode="auto">
            <a:xfrm>
              <a:off x="3747589" y="1318709"/>
              <a:ext cx="443158" cy="88901"/>
            </a:xfrm>
            <a:custGeom>
              <a:avLst/>
              <a:gdLst>
                <a:gd name="T0" fmla="*/ 293 w 329"/>
                <a:gd name="T1" fmla="*/ 0 h 66"/>
                <a:gd name="T2" fmla="*/ 329 w 329"/>
                <a:gd name="T3" fmla="*/ 12 h 66"/>
                <a:gd name="T4" fmla="*/ 295 w 329"/>
                <a:gd name="T5" fmla="*/ 32 h 66"/>
                <a:gd name="T6" fmla="*/ 12 w 329"/>
                <a:gd name="T7" fmla="*/ 66 h 66"/>
                <a:gd name="T8" fmla="*/ 12 w 329"/>
                <a:gd name="T9" fmla="*/ 66 h 66"/>
                <a:gd name="T10" fmla="*/ 8 w 329"/>
                <a:gd name="T11" fmla="*/ 64 h 66"/>
                <a:gd name="T12" fmla="*/ 5 w 329"/>
                <a:gd name="T13" fmla="*/ 63 h 66"/>
                <a:gd name="T14" fmla="*/ 4 w 329"/>
                <a:gd name="T15" fmla="*/ 60 h 66"/>
                <a:gd name="T16" fmla="*/ 2 w 329"/>
                <a:gd name="T17" fmla="*/ 58 h 66"/>
                <a:gd name="T18" fmla="*/ 0 w 329"/>
                <a:gd name="T19" fmla="*/ 42 h 66"/>
                <a:gd name="T20" fmla="*/ 0 w 329"/>
                <a:gd name="T21" fmla="*/ 42 h 66"/>
                <a:gd name="T22" fmla="*/ 1 w 329"/>
                <a:gd name="T23" fmla="*/ 39 h 66"/>
                <a:gd name="T24" fmla="*/ 2 w 329"/>
                <a:gd name="T25" fmla="*/ 35 h 66"/>
                <a:gd name="T26" fmla="*/ 5 w 329"/>
                <a:gd name="T27" fmla="*/ 33 h 66"/>
                <a:gd name="T28" fmla="*/ 8 w 329"/>
                <a:gd name="T29" fmla="*/ 32 h 66"/>
                <a:gd name="T30" fmla="*/ 293 w 329"/>
                <a:gd name="T31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29" h="66">
                  <a:moveTo>
                    <a:pt x="293" y="0"/>
                  </a:moveTo>
                  <a:lnTo>
                    <a:pt x="329" y="12"/>
                  </a:lnTo>
                  <a:lnTo>
                    <a:pt x="295" y="32"/>
                  </a:lnTo>
                  <a:lnTo>
                    <a:pt x="12" y="66"/>
                  </a:lnTo>
                  <a:lnTo>
                    <a:pt x="12" y="66"/>
                  </a:lnTo>
                  <a:lnTo>
                    <a:pt x="8" y="64"/>
                  </a:lnTo>
                  <a:lnTo>
                    <a:pt x="5" y="63"/>
                  </a:lnTo>
                  <a:lnTo>
                    <a:pt x="4" y="60"/>
                  </a:lnTo>
                  <a:lnTo>
                    <a:pt x="2" y="5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1" y="39"/>
                  </a:lnTo>
                  <a:lnTo>
                    <a:pt x="2" y="35"/>
                  </a:lnTo>
                  <a:lnTo>
                    <a:pt x="5" y="33"/>
                  </a:lnTo>
                  <a:lnTo>
                    <a:pt x="8" y="32"/>
                  </a:lnTo>
                  <a:lnTo>
                    <a:pt x="293" y="0"/>
                  </a:lnTo>
                  <a:close/>
                </a:path>
              </a:pathLst>
            </a:custGeom>
            <a:solidFill>
              <a:srgbClr val="D85A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6" name="Freeform 726"/>
            <p:cNvSpPr/>
            <p:nvPr/>
          </p:nvSpPr>
          <p:spPr bwMode="auto">
            <a:xfrm>
              <a:off x="3747589" y="1318709"/>
              <a:ext cx="443158" cy="67349"/>
            </a:xfrm>
            <a:custGeom>
              <a:avLst/>
              <a:gdLst>
                <a:gd name="T0" fmla="*/ 293 w 329"/>
                <a:gd name="T1" fmla="*/ 0 h 50"/>
                <a:gd name="T2" fmla="*/ 329 w 329"/>
                <a:gd name="T3" fmla="*/ 12 h 50"/>
                <a:gd name="T4" fmla="*/ 293 w 329"/>
                <a:gd name="T5" fmla="*/ 16 h 50"/>
                <a:gd name="T6" fmla="*/ 1 w 329"/>
                <a:gd name="T7" fmla="*/ 50 h 50"/>
                <a:gd name="T8" fmla="*/ 0 w 329"/>
                <a:gd name="T9" fmla="*/ 42 h 50"/>
                <a:gd name="T10" fmla="*/ 0 w 329"/>
                <a:gd name="T11" fmla="*/ 42 h 50"/>
                <a:gd name="T12" fmla="*/ 1 w 329"/>
                <a:gd name="T13" fmla="*/ 39 h 50"/>
                <a:gd name="T14" fmla="*/ 2 w 329"/>
                <a:gd name="T15" fmla="*/ 35 h 50"/>
                <a:gd name="T16" fmla="*/ 5 w 329"/>
                <a:gd name="T17" fmla="*/ 33 h 50"/>
                <a:gd name="T18" fmla="*/ 8 w 329"/>
                <a:gd name="T19" fmla="*/ 32 h 50"/>
                <a:gd name="T20" fmla="*/ 293 w 329"/>
                <a:gd name="T2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9" h="50">
                  <a:moveTo>
                    <a:pt x="293" y="0"/>
                  </a:moveTo>
                  <a:lnTo>
                    <a:pt x="329" y="12"/>
                  </a:lnTo>
                  <a:lnTo>
                    <a:pt x="293" y="16"/>
                  </a:lnTo>
                  <a:lnTo>
                    <a:pt x="1" y="50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1" y="39"/>
                  </a:lnTo>
                  <a:lnTo>
                    <a:pt x="2" y="35"/>
                  </a:lnTo>
                  <a:lnTo>
                    <a:pt x="5" y="33"/>
                  </a:lnTo>
                  <a:lnTo>
                    <a:pt x="8" y="32"/>
                  </a:lnTo>
                  <a:lnTo>
                    <a:pt x="293" y="0"/>
                  </a:lnTo>
                  <a:close/>
                </a:path>
              </a:pathLst>
            </a:custGeom>
            <a:solidFill>
              <a:srgbClr val="A927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7" name="Freeform 727"/>
            <p:cNvSpPr/>
            <p:nvPr/>
          </p:nvSpPr>
          <p:spPr bwMode="auto">
            <a:xfrm>
              <a:off x="3774529" y="1318709"/>
              <a:ext cx="416219" cy="84860"/>
            </a:xfrm>
            <a:custGeom>
              <a:avLst/>
              <a:gdLst>
                <a:gd name="T0" fmla="*/ 273 w 309"/>
                <a:gd name="T1" fmla="*/ 0 h 63"/>
                <a:gd name="T2" fmla="*/ 309 w 309"/>
                <a:gd name="T3" fmla="*/ 12 h 63"/>
                <a:gd name="T4" fmla="*/ 275 w 309"/>
                <a:gd name="T5" fmla="*/ 32 h 63"/>
                <a:gd name="T6" fmla="*/ 4 w 309"/>
                <a:gd name="T7" fmla="*/ 63 h 63"/>
                <a:gd name="T8" fmla="*/ 4 w 309"/>
                <a:gd name="T9" fmla="*/ 63 h 63"/>
                <a:gd name="T10" fmla="*/ 0 w 309"/>
                <a:gd name="T11" fmla="*/ 47 h 63"/>
                <a:gd name="T12" fmla="*/ 0 w 309"/>
                <a:gd name="T13" fmla="*/ 31 h 63"/>
                <a:gd name="T14" fmla="*/ 273 w 309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9" h="63">
                  <a:moveTo>
                    <a:pt x="273" y="0"/>
                  </a:moveTo>
                  <a:lnTo>
                    <a:pt x="309" y="12"/>
                  </a:lnTo>
                  <a:lnTo>
                    <a:pt x="275" y="32"/>
                  </a:lnTo>
                  <a:lnTo>
                    <a:pt x="4" y="63"/>
                  </a:lnTo>
                  <a:lnTo>
                    <a:pt x="4" y="63"/>
                  </a:lnTo>
                  <a:lnTo>
                    <a:pt x="0" y="47"/>
                  </a:lnTo>
                  <a:lnTo>
                    <a:pt x="0" y="31"/>
                  </a:lnTo>
                  <a:lnTo>
                    <a:pt x="273" y="0"/>
                  </a:lnTo>
                  <a:close/>
                </a:path>
              </a:pathLst>
            </a:custGeom>
            <a:solidFill>
              <a:srgbClr val="243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8" name="Freeform 728"/>
            <p:cNvSpPr/>
            <p:nvPr/>
          </p:nvSpPr>
          <p:spPr bwMode="auto">
            <a:xfrm>
              <a:off x="3774529" y="1318709"/>
              <a:ext cx="416219" cy="63309"/>
            </a:xfrm>
            <a:custGeom>
              <a:avLst/>
              <a:gdLst>
                <a:gd name="T0" fmla="*/ 273 w 309"/>
                <a:gd name="T1" fmla="*/ 0 h 47"/>
                <a:gd name="T2" fmla="*/ 309 w 309"/>
                <a:gd name="T3" fmla="*/ 12 h 47"/>
                <a:gd name="T4" fmla="*/ 273 w 309"/>
                <a:gd name="T5" fmla="*/ 16 h 47"/>
                <a:gd name="T6" fmla="*/ 0 w 309"/>
                <a:gd name="T7" fmla="*/ 47 h 47"/>
                <a:gd name="T8" fmla="*/ 0 w 309"/>
                <a:gd name="T9" fmla="*/ 47 h 47"/>
                <a:gd name="T10" fmla="*/ 0 w 309"/>
                <a:gd name="T11" fmla="*/ 31 h 47"/>
                <a:gd name="T12" fmla="*/ 273 w 309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9" h="47">
                  <a:moveTo>
                    <a:pt x="273" y="0"/>
                  </a:moveTo>
                  <a:lnTo>
                    <a:pt x="309" y="12"/>
                  </a:lnTo>
                  <a:lnTo>
                    <a:pt x="273" y="16"/>
                  </a:lnTo>
                  <a:lnTo>
                    <a:pt x="0" y="47"/>
                  </a:lnTo>
                  <a:lnTo>
                    <a:pt x="0" y="47"/>
                  </a:lnTo>
                  <a:lnTo>
                    <a:pt x="0" y="31"/>
                  </a:lnTo>
                  <a:lnTo>
                    <a:pt x="27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9" name="Freeform 729"/>
            <p:cNvSpPr/>
            <p:nvPr/>
          </p:nvSpPr>
          <p:spPr bwMode="auto">
            <a:xfrm>
              <a:off x="3786651" y="1318709"/>
              <a:ext cx="404095" cy="84860"/>
            </a:xfrm>
            <a:custGeom>
              <a:avLst/>
              <a:gdLst>
                <a:gd name="T0" fmla="*/ 264 w 300"/>
                <a:gd name="T1" fmla="*/ 0 h 63"/>
                <a:gd name="T2" fmla="*/ 300 w 300"/>
                <a:gd name="T3" fmla="*/ 12 h 63"/>
                <a:gd name="T4" fmla="*/ 266 w 300"/>
                <a:gd name="T5" fmla="*/ 32 h 63"/>
                <a:gd name="T6" fmla="*/ 4 w 300"/>
                <a:gd name="T7" fmla="*/ 63 h 63"/>
                <a:gd name="T8" fmla="*/ 4 w 300"/>
                <a:gd name="T9" fmla="*/ 63 h 63"/>
                <a:gd name="T10" fmla="*/ 2 w 300"/>
                <a:gd name="T11" fmla="*/ 46 h 63"/>
                <a:gd name="T12" fmla="*/ 0 w 300"/>
                <a:gd name="T13" fmla="*/ 29 h 63"/>
                <a:gd name="T14" fmla="*/ 264 w 300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0" h="63">
                  <a:moveTo>
                    <a:pt x="264" y="0"/>
                  </a:moveTo>
                  <a:lnTo>
                    <a:pt x="300" y="12"/>
                  </a:lnTo>
                  <a:lnTo>
                    <a:pt x="266" y="32"/>
                  </a:lnTo>
                  <a:lnTo>
                    <a:pt x="4" y="63"/>
                  </a:lnTo>
                  <a:lnTo>
                    <a:pt x="4" y="63"/>
                  </a:lnTo>
                  <a:lnTo>
                    <a:pt x="2" y="46"/>
                  </a:lnTo>
                  <a:lnTo>
                    <a:pt x="0" y="2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rgbClr val="FFC4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0" name="Freeform 730"/>
            <p:cNvSpPr/>
            <p:nvPr/>
          </p:nvSpPr>
          <p:spPr bwMode="auto">
            <a:xfrm>
              <a:off x="3786651" y="1318709"/>
              <a:ext cx="404095" cy="61961"/>
            </a:xfrm>
            <a:custGeom>
              <a:avLst/>
              <a:gdLst>
                <a:gd name="T0" fmla="*/ 264 w 300"/>
                <a:gd name="T1" fmla="*/ 0 h 46"/>
                <a:gd name="T2" fmla="*/ 300 w 300"/>
                <a:gd name="T3" fmla="*/ 12 h 46"/>
                <a:gd name="T4" fmla="*/ 264 w 300"/>
                <a:gd name="T5" fmla="*/ 16 h 46"/>
                <a:gd name="T6" fmla="*/ 2 w 300"/>
                <a:gd name="T7" fmla="*/ 46 h 46"/>
                <a:gd name="T8" fmla="*/ 2 w 300"/>
                <a:gd name="T9" fmla="*/ 46 h 46"/>
                <a:gd name="T10" fmla="*/ 0 w 300"/>
                <a:gd name="T11" fmla="*/ 29 h 46"/>
                <a:gd name="T12" fmla="*/ 264 w 300"/>
                <a:gd name="T13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0" h="46">
                  <a:moveTo>
                    <a:pt x="264" y="0"/>
                  </a:moveTo>
                  <a:lnTo>
                    <a:pt x="300" y="12"/>
                  </a:lnTo>
                  <a:lnTo>
                    <a:pt x="264" y="16"/>
                  </a:lnTo>
                  <a:lnTo>
                    <a:pt x="2" y="46"/>
                  </a:lnTo>
                  <a:lnTo>
                    <a:pt x="2" y="46"/>
                  </a:lnTo>
                  <a:lnTo>
                    <a:pt x="0" y="2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1" name="Freeform 731"/>
            <p:cNvSpPr/>
            <p:nvPr/>
          </p:nvSpPr>
          <p:spPr bwMode="auto">
            <a:xfrm>
              <a:off x="4142255" y="1318709"/>
              <a:ext cx="48491" cy="43103"/>
            </a:xfrm>
            <a:custGeom>
              <a:avLst/>
              <a:gdLst>
                <a:gd name="T0" fmla="*/ 0 w 36"/>
                <a:gd name="T1" fmla="*/ 0 h 32"/>
                <a:gd name="T2" fmla="*/ 36 w 36"/>
                <a:gd name="T3" fmla="*/ 12 h 32"/>
                <a:gd name="T4" fmla="*/ 2 w 36"/>
                <a:gd name="T5" fmla="*/ 32 h 32"/>
                <a:gd name="T6" fmla="*/ 2 w 36"/>
                <a:gd name="T7" fmla="*/ 32 h 32"/>
                <a:gd name="T8" fmla="*/ 0 w 36"/>
                <a:gd name="T9" fmla="*/ 16 h 32"/>
                <a:gd name="T10" fmla="*/ 0 w 36"/>
                <a:gd name="T11" fmla="*/ 16 h 32"/>
                <a:gd name="T12" fmla="*/ 0 w 36"/>
                <a:gd name="T13" fmla="*/ 0 h 32"/>
                <a:gd name="T14" fmla="*/ 0 w 36"/>
                <a:gd name="T1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" h="32">
                  <a:moveTo>
                    <a:pt x="0" y="0"/>
                  </a:moveTo>
                  <a:lnTo>
                    <a:pt x="36" y="12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FAE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2" name="Freeform 732"/>
            <p:cNvSpPr/>
            <p:nvPr/>
          </p:nvSpPr>
          <p:spPr bwMode="auto">
            <a:xfrm>
              <a:off x="4142255" y="1318709"/>
              <a:ext cx="48491" cy="21552"/>
            </a:xfrm>
            <a:custGeom>
              <a:avLst/>
              <a:gdLst>
                <a:gd name="T0" fmla="*/ 0 w 36"/>
                <a:gd name="T1" fmla="*/ 0 h 16"/>
                <a:gd name="T2" fmla="*/ 36 w 36"/>
                <a:gd name="T3" fmla="*/ 12 h 16"/>
                <a:gd name="T4" fmla="*/ 0 w 36"/>
                <a:gd name="T5" fmla="*/ 16 h 16"/>
                <a:gd name="T6" fmla="*/ 0 w 36"/>
                <a:gd name="T7" fmla="*/ 16 h 16"/>
                <a:gd name="T8" fmla="*/ 0 w 36"/>
                <a:gd name="T9" fmla="*/ 0 h 16"/>
                <a:gd name="T10" fmla="*/ 0 w 36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16">
                  <a:moveTo>
                    <a:pt x="0" y="0"/>
                  </a:moveTo>
                  <a:lnTo>
                    <a:pt x="36" y="1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689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3" name="Freeform 733"/>
            <p:cNvSpPr/>
            <p:nvPr/>
          </p:nvSpPr>
          <p:spPr bwMode="auto">
            <a:xfrm>
              <a:off x="4174582" y="1329485"/>
              <a:ext cx="16164" cy="14817"/>
            </a:xfrm>
            <a:custGeom>
              <a:avLst/>
              <a:gdLst>
                <a:gd name="T0" fmla="*/ 0 w 12"/>
                <a:gd name="T1" fmla="*/ 0 h 11"/>
                <a:gd name="T2" fmla="*/ 12 w 12"/>
                <a:gd name="T3" fmla="*/ 4 h 11"/>
                <a:gd name="T4" fmla="*/ 1 w 12"/>
                <a:gd name="T5" fmla="*/ 11 h 11"/>
                <a:gd name="T6" fmla="*/ 1 w 12"/>
                <a:gd name="T7" fmla="*/ 11 h 11"/>
                <a:gd name="T8" fmla="*/ 0 w 12"/>
                <a:gd name="T9" fmla="*/ 5 h 11"/>
                <a:gd name="T10" fmla="*/ 0 w 12"/>
                <a:gd name="T11" fmla="*/ 5 h 11"/>
                <a:gd name="T12" fmla="*/ 0 w 12"/>
                <a:gd name="T13" fmla="*/ 0 h 11"/>
                <a:gd name="T14" fmla="*/ 0 w 12"/>
                <a:gd name="T1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11">
                  <a:moveTo>
                    <a:pt x="0" y="0"/>
                  </a:moveTo>
                  <a:lnTo>
                    <a:pt x="12" y="4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4" name="Freeform 734"/>
            <p:cNvSpPr/>
            <p:nvPr/>
          </p:nvSpPr>
          <p:spPr bwMode="auto">
            <a:xfrm>
              <a:off x="4003516" y="1372589"/>
              <a:ext cx="63309" cy="49839"/>
            </a:xfrm>
            <a:custGeom>
              <a:avLst/>
              <a:gdLst>
                <a:gd name="T0" fmla="*/ 34 w 47"/>
                <a:gd name="T1" fmla="*/ 0 h 37"/>
                <a:gd name="T2" fmla="*/ 34 w 47"/>
                <a:gd name="T3" fmla="*/ 0 h 37"/>
                <a:gd name="T4" fmla="*/ 0 w 47"/>
                <a:gd name="T5" fmla="*/ 6 h 37"/>
                <a:gd name="T6" fmla="*/ 0 w 47"/>
                <a:gd name="T7" fmla="*/ 6 h 37"/>
                <a:gd name="T8" fmla="*/ 3 w 47"/>
                <a:gd name="T9" fmla="*/ 6 h 37"/>
                <a:gd name="T10" fmla="*/ 3 w 47"/>
                <a:gd name="T11" fmla="*/ 6 h 37"/>
                <a:gd name="T12" fmla="*/ 11 w 47"/>
                <a:gd name="T13" fmla="*/ 11 h 37"/>
                <a:gd name="T14" fmla="*/ 17 w 47"/>
                <a:gd name="T15" fmla="*/ 15 h 37"/>
                <a:gd name="T16" fmla="*/ 28 w 47"/>
                <a:gd name="T17" fmla="*/ 26 h 37"/>
                <a:gd name="T18" fmla="*/ 34 w 47"/>
                <a:gd name="T19" fmla="*/ 34 h 37"/>
                <a:gd name="T20" fmla="*/ 36 w 47"/>
                <a:gd name="T21" fmla="*/ 37 h 37"/>
                <a:gd name="T22" fmla="*/ 36 w 47"/>
                <a:gd name="T23" fmla="*/ 37 h 37"/>
                <a:gd name="T24" fmla="*/ 39 w 47"/>
                <a:gd name="T25" fmla="*/ 37 h 37"/>
                <a:gd name="T26" fmla="*/ 42 w 47"/>
                <a:gd name="T27" fmla="*/ 37 h 37"/>
                <a:gd name="T28" fmla="*/ 44 w 47"/>
                <a:gd name="T29" fmla="*/ 34 h 37"/>
                <a:gd name="T30" fmla="*/ 47 w 47"/>
                <a:gd name="T31" fmla="*/ 31 h 37"/>
                <a:gd name="T32" fmla="*/ 47 w 47"/>
                <a:gd name="T33" fmla="*/ 26 h 37"/>
                <a:gd name="T34" fmla="*/ 44 w 47"/>
                <a:gd name="T35" fmla="*/ 19 h 37"/>
                <a:gd name="T36" fmla="*/ 39 w 47"/>
                <a:gd name="T37" fmla="*/ 10 h 37"/>
                <a:gd name="T38" fmla="*/ 39 w 47"/>
                <a:gd name="T39" fmla="*/ 10 h 37"/>
                <a:gd name="T40" fmla="*/ 34 w 47"/>
                <a:gd name="T41" fmla="*/ 0 h 37"/>
                <a:gd name="T42" fmla="*/ 34 w 47"/>
                <a:gd name="T43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7" h="37">
                  <a:moveTo>
                    <a:pt x="34" y="0"/>
                  </a:moveTo>
                  <a:lnTo>
                    <a:pt x="34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11" y="11"/>
                  </a:lnTo>
                  <a:lnTo>
                    <a:pt x="17" y="15"/>
                  </a:lnTo>
                  <a:lnTo>
                    <a:pt x="28" y="26"/>
                  </a:lnTo>
                  <a:lnTo>
                    <a:pt x="34" y="34"/>
                  </a:lnTo>
                  <a:lnTo>
                    <a:pt x="36" y="37"/>
                  </a:lnTo>
                  <a:lnTo>
                    <a:pt x="36" y="37"/>
                  </a:lnTo>
                  <a:lnTo>
                    <a:pt x="39" y="37"/>
                  </a:lnTo>
                  <a:lnTo>
                    <a:pt x="42" y="37"/>
                  </a:lnTo>
                  <a:lnTo>
                    <a:pt x="44" y="34"/>
                  </a:lnTo>
                  <a:lnTo>
                    <a:pt x="47" y="31"/>
                  </a:lnTo>
                  <a:lnTo>
                    <a:pt x="47" y="26"/>
                  </a:lnTo>
                  <a:lnTo>
                    <a:pt x="44" y="19"/>
                  </a:lnTo>
                  <a:lnTo>
                    <a:pt x="39" y="10"/>
                  </a:lnTo>
                  <a:lnTo>
                    <a:pt x="39" y="10"/>
                  </a:lnTo>
                  <a:lnTo>
                    <a:pt x="34" y="0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5" name="Freeform 735"/>
            <p:cNvSpPr/>
            <p:nvPr/>
          </p:nvSpPr>
          <p:spPr bwMode="auto">
            <a:xfrm>
              <a:off x="3883634" y="1123396"/>
              <a:ext cx="199354" cy="257274"/>
            </a:xfrm>
            <a:custGeom>
              <a:avLst/>
              <a:gdLst>
                <a:gd name="T0" fmla="*/ 23 w 148"/>
                <a:gd name="T1" fmla="*/ 164 h 191"/>
                <a:gd name="T2" fmla="*/ 82 w 148"/>
                <a:gd name="T3" fmla="*/ 157 h 191"/>
                <a:gd name="T4" fmla="*/ 82 w 148"/>
                <a:gd name="T5" fmla="*/ 157 h 191"/>
                <a:gd name="T6" fmla="*/ 71 w 148"/>
                <a:gd name="T7" fmla="*/ 151 h 191"/>
                <a:gd name="T8" fmla="*/ 77 w 148"/>
                <a:gd name="T9" fmla="*/ 124 h 191"/>
                <a:gd name="T10" fmla="*/ 102 w 148"/>
                <a:gd name="T11" fmla="*/ 123 h 191"/>
                <a:gd name="T12" fmla="*/ 102 w 148"/>
                <a:gd name="T13" fmla="*/ 123 h 191"/>
                <a:gd name="T14" fmla="*/ 104 w 148"/>
                <a:gd name="T15" fmla="*/ 123 h 191"/>
                <a:gd name="T16" fmla="*/ 105 w 148"/>
                <a:gd name="T17" fmla="*/ 124 h 191"/>
                <a:gd name="T18" fmla="*/ 108 w 148"/>
                <a:gd name="T19" fmla="*/ 126 h 191"/>
                <a:gd name="T20" fmla="*/ 109 w 148"/>
                <a:gd name="T21" fmla="*/ 128 h 191"/>
                <a:gd name="T22" fmla="*/ 111 w 148"/>
                <a:gd name="T23" fmla="*/ 134 h 191"/>
                <a:gd name="T24" fmla="*/ 112 w 148"/>
                <a:gd name="T25" fmla="*/ 141 h 191"/>
                <a:gd name="T26" fmla="*/ 111 w 148"/>
                <a:gd name="T27" fmla="*/ 150 h 191"/>
                <a:gd name="T28" fmla="*/ 111 w 148"/>
                <a:gd name="T29" fmla="*/ 150 h 191"/>
                <a:gd name="T30" fmla="*/ 111 w 148"/>
                <a:gd name="T31" fmla="*/ 155 h 191"/>
                <a:gd name="T32" fmla="*/ 111 w 148"/>
                <a:gd name="T33" fmla="*/ 162 h 191"/>
                <a:gd name="T34" fmla="*/ 115 w 148"/>
                <a:gd name="T35" fmla="*/ 172 h 191"/>
                <a:gd name="T36" fmla="*/ 120 w 148"/>
                <a:gd name="T37" fmla="*/ 180 h 191"/>
                <a:gd name="T38" fmla="*/ 125 w 148"/>
                <a:gd name="T39" fmla="*/ 185 h 191"/>
                <a:gd name="T40" fmla="*/ 125 w 148"/>
                <a:gd name="T41" fmla="*/ 185 h 191"/>
                <a:gd name="T42" fmla="*/ 135 w 148"/>
                <a:gd name="T43" fmla="*/ 189 h 191"/>
                <a:gd name="T44" fmla="*/ 143 w 148"/>
                <a:gd name="T45" fmla="*/ 191 h 191"/>
                <a:gd name="T46" fmla="*/ 143 w 148"/>
                <a:gd name="T47" fmla="*/ 191 h 191"/>
                <a:gd name="T48" fmla="*/ 147 w 148"/>
                <a:gd name="T49" fmla="*/ 189 h 191"/>
                <a:gd name="T50" fmla="*/ 148 w 148"/>
                <a:gd name="T51" fmla="*/ 188 h 191"/>
                <a:gd name="T52" fmla="*/ 148 w 148"/>
                <a:gd name="T53" fmla="*/ 185 h 191"/>
                <a:gd name="T54" fmla="*/ 148 w 148"/>
                <a:gd name="T55" fmla="*/ 180 h 191"/>
                <a:gd name="T56" fmla="*/ 144 w 148"/>
                <a:gd name="T57" fmla="*/ 168 h 191"/>
                <a:gd name="T58" fmla="*/ 139 w 148"/>
                <a:gd name="T59" fmla="*/ 149 h 191"/>
                <a:gd name="T60" fmla="*/ 139 w 148"/>
                <a:gd name="T61" fmla="*/ 149 h 191"/>
                <a:gd name="T62" fmla="*/ 132 w 148"/>
                <a:gd name="T63" fmla="*/ 108 h 191"/>
                <a:gd name="T64" fmla="*/ 129 w 148"/>
                <a:gd name="T65" fmla="*/ 88 h 191"/>
                <a:gd name="T66" fmla="*/ 129 w 148"/>
                <a:gd name="T67" fmla="*/ 88 h 191"/>
                <a:gd name="T68" fmla="*/ 111 w 148"/>
                <a:gd name="T69" fmla="*/ 74 h 191"/>
                <a:gd name="T70" fmla="*/ 94 w 148"/>
                <a:gd name="T71" fmla="*/ 64 h 191"/>
                <a:gd name="T72" fmla="*/ 82 w 148"/>
                <a:gd name="T73" fmla="*/ 54 h 191"/>
                <a:gd name="T74" fmla="*/ 82 w 148"/>
                <a:gd name="T75" fmla="*/ 54 h 191"/>
                <a:gd name="T76" fmla="*/ 77 w 148"/>
                <a:gd name="T77" fmla="*/ 49 h 191"/>
                <a:gd name="T78" fmla="*/ 70 w 148"/>
                <a:gd name="T79" fmla="*/ 41 h 191"/>
                <a:gd name="T80" fmla="*/ 58 w 148"/>
                <a:gd name="T81" fmla="*/ 23 h 191"/>
                <a:gd name="T82" fmla="*/ 43 w 148"/>
                <a:gd name="T83" fmla="*/ 0 h 191"/>
                <a:gd name="T84" fmla="*/ 0 w 148"/>
                <a:gd name="T85" fmla="*/ 25 h 191"/>
                <a:gd name="T86" fmla="*/ 0 w 148"/>
                <a:gd name="T87" fmla="*/ 25 h 191"/>
                <a:gd name="T88" fmla="*/ 3 w 148"/>
                <a:gd name="T89" fmla="*/ 27 h 191"/>
                <a:gd name="T90" fmla="*/ 7 w 148"/>
                <a:gd name="T91" fmla="*/ 34 h 191"/>
                <a:gd name="T92" fmla="*/ 9 w 148"/>
                <a:gd name="T93" fmla="*/ 39 h 191"/>
                <a:gd name="T94" fmla="*/ 11 w 148"/>
                <a:gd name="T95" fmla="*/ 46 h 191"/>
                <a:gd name="T96" fmla="*/ 13 w 148"/>
                <a:gd name="T97" fmla="*/ 56 h 191"/>
                <a:gd name="T98" fmla="*/ 15 w 148"/>
                <a:gd name="T99" fmla="*/ 66 h 191"/>
                <a:gd name="T100" fmla="*/ 15 w 148"/>
                <a:gd name="T101" fmla="*/ 66 h 191"/>
                <a:gd name="T102" fmla="*/ 16 w 148"/>
                <a:gd name="T103" fmla="*/ 119 h 191"/>
                <a:gd name="T104" fmla="*/ 19 w 148"/>
                <a:gd name="T105" fmla="*/ 145 h 191"/>
                <a:gd name="T106" fmla="*/ 21 w 148"/>
                <a:gd name="T107" fmla="*/ 155 h 191"/>
                <a:gd name="T108" fmla="*/ 23 w 148"/>
                <a:gd name="T109" fmla="*/ 164 h 191"/>
                <a:gd name="T110" fmla="*/ 23 w 148"/>
                <a:gd name="T111" fmla="*/ 16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48" h="191">
                  <a:moveTo>
                    <a:pt x="23" y="164"/>
                  </a:moveTo>
                  <a:lnTo>
                    <a:pt x="82" y="157"/>
                  </a:lnTo>
                  <a:lnTo>
                    <a:pt x="82" y="157"/>
                  </a:lnTo>
                  <a:lnTo>
                    <a:pt x="71" y="151"/>
                  </a:lnTo>
                  <a:lnTo>
                    <a:pt x="77" y="124"/>
                  </a:lnTo>
                  <a:lnTo>
                    <a:pt x="102" y="123"/>
                  </a:lnTo>
                  <a:lnTo>
                    <a:pt x="102" y="123"/>
                  </a:lnTo>
                  <a:lnTo>
                    <a:pt x="104" y="123"/>
                  </a:lnTo>
                  <a:lnTo>
                    <a:pt x="105" y="124"/>
                  </a:lnTo>
                  <a:lnTo>
                    <a:pt x="108" y="126"/>
                  </a:lnTo>
                  <a:lnTo>
                    <a:pt x="109" y="128"/>
                  </a:lnTo>
                  <a:lnTo>
                    <a:pt x="111" y="134"/>
                  </a:lnTo>
                  <a:lnTo>
                    <a:pt x="112" y="141"/>
                  </a:lnTo>
                  <a:lnTo>
                    <a:pt x="111" y="150"/>
                  </a:lnTo>
                  <a:lnTo>
                    <a:pt x="111" y="150"/>
                  </a:lnTo>
                  <a:lnTo>
                    <a:pt x="111" y="155"/>
                  </a:lnTo>
                  <a:lnTo>
                    <a:pt x="111" y="162"/>
                  </a:lnTo>
                  <a:lnTo>
                    <a:pt x="115" y="172"/>
                  </a:lnTo>
                  <a:lnTo>
                    <a:pt x="120" y="180"/>
                  </a:lnTo>
                  <a:lnTo>
                    <a:pt x="125" y="185"/>
                  </a:lnTo>
                  <a:lnTo>
                    <a:pt x="125" y="185"/>
                  </a:lnTo>
                  <a:lnTo>
                    <a:pt x="135" y="189"/>
                  </a:lnTo>
                  <a:lnTo>
                    <a:pt x="143" y="191"/>
                  </a:lnTo>
                  <a:lnTo>
                    <a:pt x="143" y="191"/>
                  </a:lnTo>
                  <a:lnTo>
                    <a:pt x="147" y="189"/>
                  </a:lnTo>
                  <a:lnTo>
                    <a:pt x="148" y="188"/>
                  </a:lnTo>
                  <a:lnTo>
                    <a:pt x="148" y="185"/>
                  </a:lnTo>
                  <a:lnTo>
                    <a:pt x="148" y="180"/>
                  </a:lnTo>
                  <a:lnTo>
                    <a:pt x="144" y="168"/>
                  </a:lnTo>
                  <a:lnTo>
                    <a:pt x="139" y="149"/>
                  </a:lnTo>
                  <a:lnTo>
                    <a:pt x="139" y="149"/>
                  </a:lnTo>
                  <a:lnTo>
                    <a:pt x="132" y="108"/>
                  </a:lnTo>
                  <a:lnTo>
                    <a:pt x="129" y="88"/>
                  </a:lnTo>
                  <a:lnTo>
                    <a:pt x="129" y="88"/>
                  </a:lnTo>
                  <a:lnTo>
                    <a:pt x="111" y="74"/>
                  </a:lnTo>
                  <a:lnTo>
                    <a:pt x="94" y="64"/>
                  </a:lnTo>
                  <a:lnTo>
                    <a:pt x="82" y="54"/>
                  </a:lnTo>
                  <a:lnTo>
                    <a:pt x="82" y="54"/>
                  </a:lnTo>
                  <a:lnTo>
                    <a:pt x="77" y="49"/>
                  </a:lnTo>
                  <a:lnTo>
                    <a:pt x="70" y="41"/>
                  </a:lnTo>
                  <a:lnTo>
                    <a:pt x="58" y="23"/>
                  </a:lnTo>
                  <a:lnTo>
                    <a:pt x="43" y="0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3" y="27"/>
                  </a:lnTo>
                  <a:lnTo>
                    <a:pt x="7" y="34"/>
                  </a:lnTo>
                  <a:lnTo>
                    <a:pt x="9" y="39"/>
                  </a:lnTo>
                  <a:lnTo>
                    <a:pt x="11" y="46"/>
                  </a:lnTo>
                  <a:lnTo>
                    <a:pt x="13" y="56"/>
                  </a:lnTo>
                  <a:lnTo>
                    <a:pt x="15" y="66"/>
                  </a:lnTo>
                  <a:lnTo>
                    <a:pt x="15" y="66"/>
                  </a:lnTo>
                  <a:lnTo>
                    <a:pt x="16" y="119"/>
                  </a:lnTo>
                  <a:lnTo>
                    <a:pt x="19" y="145"/>
                  </a:lnTo>
                  <a:lnTo>
                    <a:pt x="21" y="155"/>
                  </a:lnTo>
                  <a:lnTo>
                    <a:pt x="23" y="164"/>
                  </a:lnTo>
                  <a:lnTo>
                    <a:pt x="23" y="164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6" name="Freeform 736"/>
            <p:cNvSpPr/>
            <p:nvPr/>
          </p:nvSpPr>
          <p:spPr bwMode="auto">
            <a:xfrm>
              <a:off x="4221727" y="634441"/>
              <a:ext cx="308460" cy="390625"/>
            </a:xfrm>
            <a:custGeom>
              <a:avLst/>
              <a:gdLst>
                <a:gd name="T0" fmla="*/ 229 w 229"/>
                <a:gd name="T1" fmla="*/ 31 h 290"/>
                <a:gd name="T2" fmla="*/ 173 w 229"/>
                <a:gd name="T3" fmla="*/ 0 h 290"/>
                <a:gd name="T4" fmla="*/ 0 w 229"/>
                <a:gd name="T5" fmla="*/ 286 h 290"/>
                <a:gd name="T6" fmla="*/ 0 w 229"/>
                <a:gd name="T7" fmla="*/ 290 h 290"/>
                <a:gd name="T8" fmla="*/ 130 w 229"/>
                <a:gd name="T9" fmla="*/ 290 h 290"/>
                <a:gd name="T10" fmla="*/ 229 w 229"/>
                <a:gd name="T11" fmla="*/ 31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9" h="290">
                  <a:moveTo>
                    <a:pt x="229" y="31"/>
                  </a:moveTo>
                  <a:lnTo>
                    <a:pt x="173" y="0"/>
                  </a:lnTo>
                  <a:lnTo>
                    <a:pt x="0" y="286"/>
                  </a:lnTo>
                  <a:lnTo>
                    <a:pt x="0" y="290"/>
                  </a:lnTo>
                  <a:lnTo>
                    <a:pt x="130" y="290"/>
                  </a:lnTo>
                  <a:lnTo>
                    <a:pt x="229" y="3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7" name="Freeform 737"/>
            <p:cNvSpPr/>
            <p:nvPr/>
          </p:nvSpPr>
          <p:spPr bwMode="auto">
            <a:xfrm>
              <a:off x="4321404" y="285572"/>
              <a:ext cx="595367" cy="790680"/>
            </a:xfrm>
            <a:custGeom>
              <a:avLst/>
              <a:gdLst>
                <a:gd name="T0" fmla="*/ 50 w 442"/>
                <a:gd name="T1" fmla="*/ 541 h 587"/>
                <a:gd name="T2" fmla="*/ 54 w 442"/>
                <a:gd name="T3" fmla="*/ 518 h 587"/>
                <a:gd name="T4" fmla="*/ 62 w 442"/>
                <a:gd name="T5" fmla="*/ 505 h 587"/>
                <a:gd name="T6" fmla="*/ 70 w 442"/>
                <a:gd name="T7" fmla="*/ 498 h 587"/>
                <a:gd name="T8" fmla="*/ 73 w 442"/>
                <a:gd name="T9" fmla="*/ 497 h 587"/>
                <a:gd name="T10" fmla="*/ 77 w 442"/>
                <a:gd name="T11" fmla="*/ 525 h 587"/>
                <a:gd name="T12" fmla="*/ 87 w 442"/>
                <a:gd name="T13" fmla="*/ 555 h 587"/>
                <a:gd name="T14" fmla="*/ 101 w 442"/>
                <a:gd name="T15" fmla="*/ 587 h 587"/>
                <a:gd name="T16" fmla="*/ 103 w 442"/>
                <a:gd name="T17" fmla="*/ 576 h 587"/>
                <a:gd name="T18" fmla="*/ 110 w 442"/>
                <a:gd name="T19" fmla="*/ 549 h 587"/>
                <a:gd name="T20" fmla="*/ 127 w 442"/>
                <a:gd name="T21" fmla="*/ 517 h 587"/>
                <a:gd name="T22" fmla="*/ 141 w 442"/>
                <a:gd name="T23" fmla="*/ 501 h 587"/>
                <a:gd name="T24" fmla="*/ 158 w 442"/>
                <a:gd name="T25" fmla="*/ 487 h 587"/>
                <a:gd name="T26" fmla="*/ 169 w 442"/>
                <a:gd name="T27" fmla="*/ 482 h 587"/>
                <a:gd name="T28" fmla="*/ 199 w 442"/>
                <a:gd name="T29" fmla="*/ 470 h 587"/>
                <a:gd name="T30" fmla="*/ 238 w 442"/>
                <a:gd name="T31" fmla="*/ 460 h 587"/>
                <a:gd name="T32" fmla="*/ 280 w 442"/>
                <a:gd name="T33" fmla="*/ 449 h 587"/>
                <a:gd name="T34" fmla="*/ 312 w 442"/>
                <a:gd name="T35" fmla="*/ 436 h 587"/>
                <a:gd name="T36" fmla="*/ 323 w 442"/>
                <a:gd name="T37" fmla="*/ 428 h 587"/>
                <a:gd name="T38" fmla="*/ 350 w 442"/>
                <a:gd name="T39" fmla="*/ 405 h 587"/>
                <a:gd name="T40" fmla="*/ 377 w 442"/>
                <a:gd name="T41" fmla="*/ 370 h 587"/>
                <a:gd name="T42" fmla="*/ 401 w 442"/>
                <a:gd name="T43" fmla="*/ 329 h 587"/>
                <a:gd name="T44" fmla="*/ 420 w 442"/>
                <a:gd name="T45" fmla="*/ 285 h 587"/>
                <a:gd name="T46" fmla="*/ 425 w 442"/>
                <a:gd name="T47" fmla="*/ 271 h 587"/>
                <a:gd name="T48" fmla="*/ 431 w 442"/>
                <a:gd name="T49" fmla="*/ 258 h 587"/>
                <a:gd name="T50" fmla="*/ 440 w 442"/>
                <a:gd name="T51" fmla="*/ 209 h 587"/>
                <a:gd name="T52" fmla="*/ 442 w 442"/>
                <a:gd name="T53" fmla="*/ 181 h 587"/>
                <a:gd name="T54" fmla="*/ 439 w 442"/>
                <a:gd name="T55" fmla="*/ 171 h 587"/>
                <a:gd name="T56" fmla="*/ 432 w 442"/>
                <a:gd name="T57" fmla="*/ 158 h 587"/>
                <a:gd name="T58" fmla="*/ 429 w 442"/>
                <a:gd name="T59" fmla="*/ 146 h 587"/>
                <a:gd name="T60" fmla="*/ 420 w 442"/>
                <a:gd name="T61" fmla="*/ 121 h 587"/>
                <a:gd name="T62" fmla="*/ 415 w 442"/>
                <a:gd name="T63" fmla="*/ 109 h 587"/>
                <a:gd name="T64" fmla="*/ 392 w 442"/>
                <a:gd name="T65" fmla="*/ 74 h 587"/>
                <a:gd name="T66" fmla="*/ 363 w 442"/>
                <a:gd name="T67" fmla="*/ 46 h 587"/>
                <a:gd name="T68" fmla="*/ 331 w 442"/>
                <a:gd name="T69" fmla="*/ 24 h 587"/>
                <a:gd name="T70" fmla="*/ 294 w 442"/>
                <a:gd name="T71" fmla="*/ 9 h 587"/>
                <a:gd name="T72" fmla="*/ 257 w 442"/>
                <a:gd name="T73" fmla="*/ 1 h 587"/>
                <a:gd name="T74" fmla="*/ 216 w 442"/>
                <a:gd name="T75" fmla="*/ 0 h 587"/>
                <a:gd name="T76" fmla="*/ 177 w 442"/>
                <a:gd name="T77" fmla="*/ 8 h 587"/>
                <a:gd name="T78" fmla="*/ 139 w 442"/>
                <a:gd name="T79" fmla="*/ 23 h 587"/>
                <a:gd name="T80" fmla="*/ 124 w 442"/>
                <a:gd name="T81" fmla="*/ 32 h 587"/>
                <a:gd name="T82" fmla="*/ 97 w 442"/>
                <a:gd name="T83" fmla="*/ 53 h 587"/>
                <a:gd name="T84" fmla="*/ 74 w 442"/>
                <a:gd name="T85" fmla="*/ 77 h 587"/>
                <a:gd name="T86" fmla="*/ 56 w 442"/>
                <a:gd name="T87" fmla="*/ 104 h 587"/>
                <a:gd name="T88" fmla="*/ 49 w 442"/>
                <a:gd name="T89" fmla="*/ 119 h 587"/>
                <a:gd name="T90" fmla="*/ 31 w 442"/>
                <a:gd name="T91" fmla="*/ 148 h 587"/>
                <a:gd name="T92" fmla="*/ 18 w 442"/>
                <a:gd name="T93" fmla="*/ 181 h 587"/>
                <a:gd name="T94" fmla="*/ 8 w 442"/>
                <a:gd name="T95" fmla="*/ 215 h 587"/>
                <a:gd name="T96" fmla="*/ 3 w 442"/>
                <a:gd name="T97" fmla="*/ 248 h 587"/>
                <a:gd name="T98" fmla="*/ 2 w 442"/>
                <a:gd name="T99" fmla="*/ 318 h 587"/>
                <a:gd name="T100" fmla="*/ 8 w 442"/>
                <a:gd name="T101" fmla="*/ 386 h 587"/>
                <a:gd name="T102" fmla="*/ 20 w 442"/>
                <a:gd name="T103" fmla="*/ 447 h 587"/>
                <a:gd name="T104" fmla="*/ 34 w 442"/>
                <a:gd name="T105" fmla="*/ 495 h 587"/>
                <a:gd name="T106" fmla="*/ 50 w 442"/>
                <a:gd name="T107" fmla="*/ 541 h 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42" h="587">
                  <a:moveTo>
                    <a:pt x="50" y="541"/>
                  </a:moveTo>
                  <a:lnTo>
                    <a:pt x="50" y="541"/>
                  </a:lnTo>
                  <a:lnTo>
                    <a:pt x="51" y="529"/>
                  </a:lnTo>
                  <a:lnTo>
                    <a:pt x="54" y="518"/>
                  </a:lnTo>
                  <a:lnTo>
                    <a:pt x="58" y="512"/>
                  </a:lnTo>
                  <a:lnTo>
                    <a:pt x="62" y="505"/>
                  </a:lnTo>
                  <a:lnTo>
                    <a:pt x="66" y="501"/>
                  </a:lnTo>
                  <a:lnTo>
                    <a:pt x="70" y="498"/>
                  </a:lnTo>
                  <a:lnTo>
                    <a:pt x="73" y="497"/>
                  </a:lnTo>
                  <a:lnTo>
                    <a:pt x="73" y="497"/>
                  </a:lnTo>
                  <a:lnTo>
                    <a:pt x="74" y="510"/>
                  </a:lnTo>
                  <a:lnTo>
                    <a:pt x="77" y="525"/>
                  </a:lnTo>
                  <a:lnTo>
                    <a:pt x="81" y="540"/>
                  </a:lnTo>
                  <a:lnTo>
                    <a:pt x="87" y="555"/>
                  </a:lnTo>
                  <a:lnTo>
                    <a:pt x="97" y="578"/>
                  </a:lnTo>
                  <a:lnTo>
                    <a:pt x="101" y="587"/>
                  </a:lnTo>
                  <a:lnTo>
                    <a:pt x="101" y="587"/>
                  </a:lnTo>
                  <a:lnTo>
                    <a:pt x="103" y="576"/>
                  </a:lnTo>
                  <a:lnTo>
                    <a:pt x="105" y="564"/>
                  </a:lnTo>
                  <a:lnTo>
                    <a:pt x="110" y="549"/>
                  </a:lnTo>
                  <a:lnTo>
                    <a:pt x="118" y="533"/>
                  </a:lnTo>
                  <a:lnTo>
                    <a:pt x="127" y="517"/>
                  </a:lnTo>
                  <a:lnTo>
                    <a:pt x="134" y="509"/>
                  </a:lnTo>
                  <a:lnTo>
                    <a:pt x="141" y="501"/>
                  </a:lnTo>
                  <a:lnTo>
                    <a:pt x="149" y="494"/>
                  </a:lnTo>
                  <a:lnTo>
                    <a:pt x="158" y="487"/>
                  </a:lnTo>
                  <a:lnTo>
                    <a:pt x="158" y="487"/>
                  </a:lnTo>
                  <a:lnTo>
                    <a:pt x="169" y="482"/>
                  </a:lnTo>
                  <a:lnTo>
                    <a:pt x="178" y="478"/>
                  </a:lnTo>
                  <a:lnTo>
                    <a:pt x="199" y="470"/>
                  </a:lnTo>
                  <a:lnTo>
                    <a:pt x="219" y="466"/>
                  </a:lnTo>
                  <a:lnTo>
                    <a:pt x="238" y="460"/>
                  </a:lnTo>
                  <a:lnTo>
                    <a:pt x="258" y="456"/>
                  </a:lnTo>
                  <a:lnTo>
                    <a:pt x="280" y="449"/>
                  </a:lnTo>
                  <a:lnTo>
                    <a:pt x="301" y="441"/>
                  </a:lnTo>
                  <a:lnTo>
                    <a:pt x="312" y="436"/>
                  </a:lnTo>
                  <a:lnTo>
                    <a:pt x="323" y="428"/>
                  </a:lnTo>
                  <a:lnTo>
                    <a:pt x="323" y="428"/>
                  </a:lnTo>
                  <a:lnTo>
                    <a:pt x="336" y="418"/>
                  </a:lnTo>
                  <a:lnTo>
                    <a:pt x="350" y="405"/>
                  </a:lnTo>
                  <a:lnTo>
                    <a:pt x="363" y="389"/>
                  </a:lnTo>
                  <a:lnTo>
                    <a:pt x="377" y="370"/>
                  </a:lnTo>
                  <a:lnTo>
                    <a:pt x="389" y="350"/>
                  </a:lnTo>
                  <a:lnTo>
                    <a:pt x="401" y="329"/>
                  </a:lnTo>
                  <a:lnTo>
                    <a:pt x="411" y="306"/>
                  </a:lnTo>
                  <a:lnTo>
                    <a:pt x="420" y="285"/>
                  </a:lnTo>
                  <a:lnTo>
                    <a:pt x="420" y="285"/>
                  </a:lnTo>
                  <a:lnTo>
                    <a:pt x="425" y="271"/>
                  </a:lnTo>
                  <a:lnTo>
                    <a:pt x="431" y="258"/>
                  </a:lnTo>
                  <a:lnTo>
                    <a:pt x="431" y="258"/>
                  </a:lnTo>
                  <a:lnTo>
                    <a:pt x="436" y="232"/>
                  </a:lnTo>
                  <a:lnTo>
                    <a:pt x="440" y="209"/>
                  </a:lnTo>
                  <a:lnTo>
                    <a:pt x="442" y="189"/>
                  </a:lnTo>
                  <a:lnTo>
                    <a:pt x="442" y="181"/>
                  </a:lnTo>
                  <a:lnTo>
                    <a:pt x="439" y="171"/>
                  </a:lnTo>
                  <a:lnTo>
                    <a:pt x="439" y="171"/>
                  </a:lnTo>
                  <a:lnTo>
                    <a:pt x="436" y="165"/>
                  </a:lnTo>
                  <a:lnTo>
                    <a:pt x="432" y="158"/>
                  </a:lnTo>
                  <a:lnTo>
                    <a:pt x="432" y="158"/>
                  </a:lnTo>
                  <a:lnTo>
                    <a:pt x="429" y="146"/>
                  </a:lnTo>
                  <a:lnTo>
                    <a:pt x="425" y="134"/>
                  </a:lnTo>
                  <a:lnTo>
                    <a:pt x="420" y="121"/>
                  </a:lnTo>
                  <a:lnTo>
                    <a:pt x="415" y="109"/>
                  </a:lnTo>
                  <a:lnTo>
                    <a:pt x="415" y="109"/>
                  </a:lnTo>
                  <a:lnTo>
                    <a:pt x="404" y="90"/>
                  </a:lnTo>
                  <a:lnTo>
                    <a:pt x="392" y="74"/>
                  </a:lnTo>
                  <a:lnTo>
                    <a:pt x="378" y="59"/>
                  </a:lnTo>
                  <a:lnTo>
                    <a:pt x="363" y="46"/>
                  </a:lnTo>
                  <a:lnTo>
                    <a:pt x="347" y="35"/>
                  </a:lnTo>
                  <a:lnTo>
                    <a:pt x="331" y="24"/>
                  </a:lnTo>
                  <a:lnTo>
                    <a:pt x="313" y="16"/>
                  </a:lnTo>
                  <a:lnTo>
                    <a:pt x="294" y="9"/>
                  </a:lnTo>
                  <a:lnTo>
                    <a:pt x="276" y="4"/>
                  </a:lnTo>
                  <a:lnTo>
                    <a:pt x="257" y="1"/>
                  </a:lnTo>
                  <a:lnTo>
                    <a:pt x="236" y="0"/>
                  </a:lnTo>
                  <a:lnTo>
                    <a:pt x="216" y="0"/>
                  </a:lnTo>
                  <a:lnTo>
                    <a:pt x="197" y="3"/>
                  </a:lnTo>
                  <a:lnTo>
                    <a:pt x="177" y="8"/>
                  </a:lnTo>
                  <a:lnTo>
                    <a:pt x="158" y="15"/>
                  </a:lnTo>
                  <a:lnTo>
                    <a:pt x="139" y="23"/>
                  </a:lnTo>
                  <a:lnTo>
                    <a:pt x="139" y="23"/>
                  </a:lnTo>
                  <a:lnTo>
                    <a:pt x="124" y="32"/>
                  </a:lnTo>
                  <a:lnTo>
                    <a:pt x="110" y="42"/>
                  </a:lnTo>
                  <a:lnTo>
                    <a:pt x="97" y="53"/>
                  </a:lnTo>
                  <a:lnTo>
                    <a:pt x="85" y="65"/>
                  </a:lnTo>
                  <a:lnTo>
                    <a:pt x="74" y="77"/>
                  </a:lnTo>
                  <a:lnTo>
                    <a:pt x="65" y="90"/>
                  </a:lnTo>
                  <a:lnTo>
                    <a:pt x="56" y="104"/>
                  </a:lnTo>
                  <a:lnTo>
                    <a:pt x="49" y="119"/>
                  </a:lnTo>
                  <a:lnTo>
                    <a:pt x="49" y="119"/>
                  </a:lnTo>
                  <a:lnTo>
                    <a:pt x="39" y="134"/>
                  </a:lnTo>
                  <a:lnTo>
                    <a:pt x="31" y="148"/>
                  </a:lnTo>
                  <a:lnTo>
                    <a:pt x="23" y="165"/>
                  </a:lnTo>
                  <a:lnTo>
                    <a:pt x="18" y="181"/>
                  </a:lnTo>
                  <a:lnTo>
                    <a:pt x="12" y="197"/>
                  </a:lnTo>
                  <a:lnTo>
                    <a:pt x="8" y="215"/>
                  </a:lnTo>
                  <a:lnTo>
                    <a:pt x="6" y="231"/>
                  </a:lnTo>
                  <a:lnTo>
                    <a:pt x="3" y="248"/>
                  </a:lnTo>
                  <a:lnTo>
                    <a:pt x="0" y="283"/>
                  </a:lnTo>
                  <a:lnTo>
                    <a:pt x="2" y="318"/>
                  </a:lnTo>
                  <a:lnTo>
                    <a:pt x="4" y="354"/>
                  </a:lnTo>
                  <a:lnTo>
                    <a:pt x="8" y="386"/>
                  </a:lnTo>
                  <a:lnTo>
                    <a:pt x="14" y="418"/>
                  </a:lnTo>
                  <a:lnTo>
                    <a:pt x="20" y="447"/>
                  </a:lnTo>
                  <a:lnTo>
                    <a:pt x="27" y="474"/>
                  </a:lnTo>
                  <a:lnTo>
                    <a:pt x="34" y="495"/>
                  </a:lnTo>
                  <a:lnTo>
                    <a:pt x="45" y="529"/>
                  </a:lnTo>
                  <a:lnTo>
                    <a:pt x="50" y="541"/>
                  </a:lnTo>
                  <a:lnTo>
                    <a:pt x="50" y="541"/>
                  </a:lnTo>
                  <a:close/>
                </a:path>
              </a:pathLst>
            </a:custGeom>
            <a:solidFill>
              <a:srgbClr val="491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</p:grpSp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28901" y="349128"/>
            <a:ext cx="9779048" cy="583940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  <p:sp>
        <p:nvSpPr>
          <p:cNvPr id="4" name="Freeform 218"/>
          <p:cNvSpPr/>
          <p:nvPr/>
        </p:nvSpPr>
        <p:spPr bwMode="auto">
          <a:xfrm>
            <a:off x="10480626" y="254542"/>
            <a:ext cx="712964" cy="534725"/>
          </a:xfrm>
          <a:custGeom>
            <a:avLst/>
            <a:gdLst>
              <a:gd name="T0" fmla="*/ 77 w 100"/>
              <a:gd name="T1" fmla="*/ 0 h 75"/>
              <a:gd name="T2" fmla="*/ 65 w 100"/>
              <a:gd name="T3" fmla="*/ 2 h 75"/>
              <a:gd name="T4" fmla="*/ 30 w 100"/>
              <a:gd name="T5" fmla="*/ 21 h 75"/>
              <a:gd name="T6" fmla="*/ 29 w 100"/>
              <a:gd name="T7" fmla="*/ 24 h 75"/>
              <a:gd name="T8" fmla="*/ 31 w 100"/>
              <a:gd name="T9" fmla="*/ 25 h 75"/>
              <a:gd name="T10" fmla="*/ 31 w 100"/>
              <a:gd name="T11" fmla="*/ 25 h 75"/>
              <a:gd name="T12" fmla="*/ 68 w 100"/>
              <a:gd name="T13" fmla="*/ 6 h 75"/>
              <a:gd name="T14" fmla="*/ 77 w 100"/>
              <a:gd name="T15" fmla="*/ 5 h 75"/>
              <a:gd name="T16" fmla="*/ 81 w 100"/>
              <a:gd name="T17" fmla="*/ 5 h 75"/>
              <a:gd name="T18" fmla="*/ 88 w 100"/>
              <a:gd name="T19" fmla="*/ 9 h 75"/>
              <a:gd name="T20" fmla="*/ 94 w 100"/>
              <a:gd name="T21" fmla="*/ 15 h 75"/>
              <a:gd name="T22" fmla="*/ 94 w 100"/>
              <a:gd name="T23" fmla="*/ 28 h 75"/>
              <a:gd name="T24" fmla="*/ 91 w 100"/>
              <a:gd name="T25" fmla="*/ 33 h 75"/>
              <a:gd name="T26" fmla="*/ 25 w 100"/>
              <a:gd name="T27" fmla="*/ 69 h 75"/>
              <a:gd name="T28" fmla="*/ 22 w 100"/>
              <a:gd name="T29" fmla="*/ 70 h 75"/>
              <a:gd name="T30" fmla="*/ 18 w 100"/>
              <a:gd name="T31" fmla="*/ 71 h 75"/>
              <a:gd name="T32" fmla="*/ 11 w 100"/>
              <a:gd name="T33" fmla="*/ 69 h 75"/>
              <a:gd name="T34" fmla="*/ 6 w 100"/>
              <a:gd name="T35" fmla="*/ 63 h 75"/>
              <a:gd name="T36" fmla="*/ 4 w 100"/>
              <a:gd name="T37" fmla="*/ 59 h 75"/>
              <a:gd name="T38" fmla="*/ 9 w 100"/>
              <a:gd name="T39" fmla="*/ 48 h 75"/>
              <a:gd name="T40" fmla="*/ 65 w 100"/>
              <a:gd name="T41" fmla="*/ 19 h 75"/>
              <a:gd name="T42" fmla="*/ 69 w 100"/>
              <a:gd name="T43" fmla="*/ 17 h 75"/>
              <a:gd name="T44" fmla="*/ 72 w 100"/>
              <a:gd name="T45" fmla="*/ 17 h 75"/>
              <a:gd name="T46" fmla="*/ 75 w 100"/>
              <a:gd name="T47" fmla="*/ 19 h 75"/>
              <a:gd name="T48" fmla="*/ 77 w 100"/>
              <a:gd name="T49" fmla="*/ 21 h 75"/>
              <a:gd name="T50" fmla="*/ 79 w 100"/>
              <a:gd name="T51" fmla="*/ 28 h 75"/>
              <a:gd name="T52" fmla="*/ 76 w 100"/>
              <a:gd name="T53" fmla="*/ 32 h 75"/>
              <a:gd name="T54" fmla="*/ 23 w 100"/>
              <a:gd name="T55" fmla="*/ 59 h 75"/>
              <a:gd name="T56" fmla="*/ 23 w 100"/>
              <a:gd name="T57" fmla="*/ 60 h 75"/>
              <a:gd name="T58" fmla="*/ 23 w 100"/>
              <a:gd name="T59" fmla="*/ 63 h 75"/>
              <a:gd name="T60" fmla="*/ 25 w 100"/>
              <a:gd name="T61" fmla="*/ 63 h 75"/>
              <a:gd name="T62" fmla="*/ 76 w 100"/>
              <a:gd name="T63" fmla="*/ 38 h 75"/>
              <a:gd name="T64" fmla="*/ 80 w 100"/>
              <a:gd name="T65" fmla="*/ 35 h 75"/>
              <a:gd name="T66" fmla="*/ 83 w 100"/>
              <a:gd name="T67" fmla="*/ 29 h 75"/>
              <a:gd name="T68" fmla="*/ 81 w 100"/>
              <a:gd name="T69" fmla="*/ 20 h 75"/>
              <a:gd name="T70" fmla="*/ 79 w 100"/>
              <a:gd name="T71" fmla="*/ 16 h 75"/>
              <a:gd name="T72" fmla="*/ 73 w 100"/>
              <a:gd name="T73" fmla="*/ 13 h 75"/>
              <a:gd name="T74" fmla="*/ 69 w 100"/>
              <a:gd name="T75" fmla="*/ 13 h 75"/>
              <a:gd name="T76" fmla="*/ 63 w 100"/>
              <a:gd name="T77" fmla="*/ 15 h 75"/>
              <a:gd name="T78" fmla="*/ 10 w 100"/>
              <a:gd name="T79" fmla="*/ 42 h 75"/>
              <a:gd name="T80" fmla="*/ 0 w 100"/>
              <a:gd name="T81" fmla="*/ 52 h 75"/>
              <a:gd name="T82" fmla="*/ 2 w 100"/>
              <a:gd name="T83" fmla="*/ 66 h 75"/>
              <a:gd name="T84" fmla="*/ 4 w 100"/>
              <a:gd name="T85" fmla="*/ 70 h 75"/>
              <a:gd name="T86" fmla="*/ 14 w 100"/>
              <a:gd name="T87" fmla="*/ 75 h 75"/>
              <a:gd name="T88" fmla="*/ 18 w 100"/>
              <a:gd name="T89" fmla="*/ 75 h 75"/>
              <a:gd name="T90" fmla="*/ 23 w 100"/>
              <a:gd name="T91" fmla="*/ 74 h 75"/>
              <a:gd name="T92" fmla="*/ 87 w 100"/>
              <a:gd name="T93" fmla="*/ 43 h 75"/>
              <a:gd name="T94" fmla="*/ 91 w 100"/>
              <a:gd name="T95" fmla="*/ 40 h 75"/>
              <a:gd name="T96" fmla="*/ 96 w 100"/>
              <a:gd name="T97" fmla="*/ 33 h 75"/>
              <a:gd name="T98" fmla="*/ 99 w 100"/>
              <a:gd name="T99" fmla="*/ 29 h 75"/>
              <a:gd name="T100" fmla="*/ 100 w 100"/>
              <a:gd name="T101" fmla="*/ 20 h 75"/>
              <a:gd name="T102" fmla="*/ 98 w 100"/>
              <a:gd name="T103" fmla="*/ 12 h 75"/>
              <a:gd name="T104" fmla="*/ 95 w 100"/>
              <a:gd name="T105" fmla="*/ 8 h 75"/>
              <a:gd name="T106" fmla="*/ 88 w 100"/>
              <a:gd name="T107" fmla="*/ 2 h 75"/>
              <a:gd name="T108" fmla="*/ 84 w 100"/>
              <a:gd name="T109" fmla="*/ 1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00" h="75">
                <a:moveTo>
                  <a:pt x="77" y="0"/>
                </a:moveTo>
                <a:lnTo>
                  <a:pt x="77" y="0"/>
                </a:lnTo>
                <a:lnTo>
                  <a:pt x="71" y="1"/>
                </a:lnTo>
                <a:lnTo>
                  <a:pt x="65" y="2"/>
                </a:lnTo>
                <a:lnTo>
                  <a:pt x="30" y="21"/>
                </a:lnTo>
                <a:lnTo>
                  <a:pt x="30" y="21"/>
                </a:lnTo>
                <a:lnTo>
                  <a:pt x="29" y="23"/>
                </a:lnTo>
                <a:lnTo>
                  <a:pt x="29" y="24"/>
                </a:lnTo>
                <a:lnTo>
                  <a:pt x="29" y="24"/>
                </a:lnTo>
                <a:lnTo>
                  <a:pt x="31" y="25"/>
                </a:lnTo>
                <a:lnTo>
                  <a:pt x="31" y="25"/>
                </a:lnTo>
                <a:lnTo>
                  <a:pt x="31" y="25"/>
                </a:lnTo>
                <a:lnTo>
                  <a:pt x="68" y="6"/>
                </a:lnTo>
                <a:lnTo>
                  <a:pt x="68" y="6"/>
                </a:lnTo>
                <a:lnTo>
                  <a:pt x="72" y="5"/>
                </a:lnTo>
                <a:lnTo>
                  <a:pt x="77" y="5"/>
                </a:lnTo>
                <a:lnTo>
                  <a:pt x="77" y="5"/>
                </a:lnTo>
                <a:lnTo>
                  <a:pt x="81" y="5"/>
                </a:lnTo>
                <a:lnTo>
                  <a:pt x="81" y="5"/>
                </a:lnTo>
                <a:lnTo>
                  <a:pt x="88" y="9"/>
                </a:lnTo>
                <a:lnTo>
                  <a:pt x="94" y="15"/>
                </a:lnTo>
                <a:lnTo>
                  <a:pt x="94" y="15"/>
                </a:lnTo>
                <a:lnTo>
                  <a:pt x="95" y="21"/>
                </a:lnTo>
                <a:lnTo>
                  <a:pt x="94" y="28"/>
                </a:lnTo>
                <a:lnTo>
                  <a:pt x="94" y="28"/>
                </a:lnTo>
                <a:lnTo>
                  <a:pt x="91" y="33"/>
                </a:lnTo>
                <a:lnTo>
                  <a:pt x="85" y="39"/>
                </a:lnTo>
                <a:lnTo>
                  <a:pt x="25" y="69"/>
                </a:lnTo>
                <a:lnTo>
                  <a:pt x="25" y="69"/>
                </a:lnTo>
                <a:lnTo>
                  <a:pt x="22" y="70"/>
                </a:lnTo>
                <a:lnTo>
                  <a:pt x="18" y="71"/>
                </a:lnTo>
                <a:lnTo>
                  <a:pt x="18" y="71"/>
                </a:lnTo>
                <a:lnTo>
                  <a:pt x="15" y="70"/>
                </a:lnTo>
                <a:lnTo>
                  <a:pt x="11" y="69"/>
                </a:lnTo>
                <a:lnTo>
                  <a:pt x="9" y="67"/>
                </a:lnTo>
                <a:lnTo>
                  <a:pt x="6" y="63"/>
                </a:lnTo>
                <a:lnTo>
                  <a:pt x="6" y="63"/>
                </a:lnTo>
                <a:lnTo>
                  <a:pt x="4" y="59"/>
                </a:lnTo>
                <a:lnTo>
                  <a:pt x="6" y="54"/>
                </a:lnTo>
                <a:lnTo>
                  <a:pt x="9" y="48"/>
                </a:lnTo>
                <a:lnTo>
                  <a:pt x="13" y="46"/>
                </a:lnTo>
                <a:lnTo>
                  <a:pt x="65" y="19"/>
                </a:lnTo>
                <a:lnTo>
                  <a:pt x="65" y="19"/>
                </a:lnTo>
                <a:lnTo>
                  <a:pt x="69" y="17"/>
                </a:lnTo>
                <a:lnTo>
                  <a:pt x="69" y="17"/>
                </a:lnTo>
                <a:lnTo>
                  <a:pt x="72" y="17"/>
                </a:lnTo>
                <a:lnTo>
                  <a:pt x="72" y="17"/>
                </a:lnTo>
                <a:lnTo>
                  <a:pt x="75" y="19"/>
                </a:lnTo>
                <a:lnTo>
                  <a:pt x="77" y="21"/>
                </a:lnTo>
                <a:lnTo>
                  <a:pt x="77" y="21"/>
                </a:lnTo>
                <a:lnTo>
                  <a:pt x="79" y="25"/>
                </a:lnTo>
                <a:lnTo>
                  <a:pt x="79" y="28"/>
                </a:lnTo>
                <a:lnTo>
                  <a:pt x="79" y="28"/>
                </a:lnTo>
                <a:lnTo>
                  <a:pt x="76" y="32"/>
                </a:lnTo>
                <a:lnTo>
                  <a:pt x="73" y="33"/>
                </a:lnTo>
                <a:lnTo>
                  <a:pt x="23" y="59"/>
                </a:lnTo>
                <a:lnTo>
                  <a:pt x="23" y="59"/>
                </a:lnTo>
                <a:lnTo>
                  <a:pt x="23" y="60"/>
                </a:lnTo>
                <a:lnTo>
                  <a:pt x="23" y="63"/>
                </a:lnTo>
                <a:lnTo>
                  <a:pt x="23" y="63"/>
                </a:lnTo>
                <a:lnTo>
                  <a:pt x="25" y="63"/>
                </a:lnTo>
                <a:lnTo>
                  <a:pt x="25" y="63"/>
                </a:lnTo>
                <a:lnTo>
                  <a:pt x="26" y="63"/>
                </a:lnTo>
                <a:lnTo>
                  <a:pt x="76" y="38"/>
                </a:lnTo>
                <a:lnTo>
                  <a:pt x="76" y="38"/>
                </a:lnTo>
                <a:lnTo>
                  <a:pt x="80" y="35"/>
                </a:lnTo>
                <a:lnTo>
                  <a:pt x="83" y="29"/>
                </a:lnTo>
                <a:lnTo>
                  <a:pt x="83" y="29"/>
                </a:lnTo>
                <a:lnTo>
                  <a:pt x="83" y="24"/>
                </a:lnTo>
                <a:lnTo>
                  <a:pt x="81" y="20"/>
                </a:lnTo>
                <a:lnTo>
                  <a:pt x="81" y="20"/>
                </a:lnTo>
                <a:lnTo>
                  <a:pt x="79" y="16"/>
                </a:lnTo>
                <a:lnTo>
                  <a:pt x="73" y="13"/>
                </a:lnTo>
                <a:lnTo>
                  <a:pt x="73" y="13"/>
                </a:lnTo>
                <a:lnTo>
                  <a:pt x="69" y="13"/>
                </a:lnTo>
                <a:lnTo>
                  <a:pt x="69" y="13"/>
                </a:lnTo>
                <a:lnTo>
                  <a:pt x="67" y="13"/>
                </a:lnTo>
                <a:lnTo>
                  <a:pt x="63" y="15"/>
                </a:lnTo>
                <a:lnTo>
                  <a:pt x="10" y="42"/>
                </a:lnTo>
                <a:lnTo>
                  <a:pt x="10" y="42"/>
                </a:lnTo>
                <a:lnTo>
                  <a:pt x="4" y="46"/>
                </a:lnTo>
                <a:lnTo>
                  <a:pt x="0" y="52"/>
                </a:lnTo>
                <a:lnTo>
                  <a:pt x="0" y="59"/>
                </a:lnTo>
                <a:lnTo>
                  <a:pt x="2" y="66"/>
                </a:lnTo>
                <a:lnTo>
                  <a:pt x="2" y="66"/>
                </a:lnTo>
                <a:lnTo>
                  <a:pt x="4" y="70"/>
                </a:lnTo>
                <a:lnTo>
                  <a:pt x="9" y="73"/>
                </a:lnTo>
                <a:lnTo>
                  <a:pt x="14" y="75"/>
                </a:lnTo>
                <a:lnTo>
                  <a:pt x="18" y="75"/>
                </a:lnTo>
                <a:lnTo>
                  <a:pt x="18" y="75"/>
                </a:lnTo>
                <a:lnTo>
                  <a:pt x="23" y="74"/>
                </a:lnTo>
                <a:lnTo>
                  <a:pt x="23" y="74"/>
                </a:lnTo>
                <a:lnTo>
                  <a:pt x="27" y="73"/>
                </a:lnTo>
                <a:lnTo>
                  <a:pt x="87" y="43"/>
                </a:lnTo>
                <a:lnTo>
                  <a:pt x="87" y="43"/>
                </a:lnTo>
                <a:lnTo>
                  <a:pt x="91" y="40"/>
                </a:lnTo>
                <a:lnTo>
                  <a:pt x="94" y="36"/>
                </a:lnTo>
                <a:lnTo>
                  <a:pt x="96" y="33"/>
                </a:lnTo>
                <a:lnTo>
                  <a:pt x="99" y="29"/>
                </a:lnTo>
                <a:lnTo>
                  <a:pt x="99" y="29"/>
                </a:lnTo>
                <a:lnTo>
                  <a:pt x="99" y="24"/>
                </a:lnTo>
                <a:lnTo>
                  <a:pt x="100" y="20"/>
                </a:lnTo>
                <a:lnTo>
                  <a:pt x="99" y="16"/>
                </a:lnTo>
                <a:lnTo>
                  <a:pt x="98" y="12"/>
                </a:lnTo>
                <a:lnTo>
                  <a:pt x="98" y="12"/>
                </a:lnTo>
                <a:lnTo>
                  <a:pt x="95" y="8"/>
                </a:lnTo>
                <a:lnTo>
                  <a:pt x="91" y="5"/>
                </a:lnTo>
                <a:lnTo>
                  <a:pt x="88" y="2"/>
                </a:lnTo>
                <a:lnTo>
                  <a:pt x="84" y="1"/>
                </a:lnTo>
                <a:lnTo>
                  <a:pt x="84" y="1"/>
                </a:lnTo>
                <a:lnTo>
                  <a:pt x="77" y="0"/>
                </a:lnTo>
                <a:close/>
              </a:path>
            </a:pathLst>
          </a:custGeom>
          <a:solidFill>
            <a:srgbClr val="087287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5" name="Freeform 220"/>
          <p:cNvSpPr/>
          <p:nvPr/>
        </p:nvSpPr>
        <p:spPr bwMode="auto">
          <a:xfrm>
            <a:off x="10045411" y="1248353"/>
            <a:ext cx="712964" cy="527596"/>
          </a:xfrm>
          <a:custGeom>
            <a:avLst/>
            <a:gdLst>
              <a:gd name="T0" fmla="*/ 77 w 100"/>
              <a:gd name="T1" fmla="*/ 0 h 74"/>
              <a:gd name="T2" fmla="*/ 66 w 100"/>
              <a:gd name="T3" fmla="*/ 3 h 74"/>
              <a:gd name="T4" fmla="*/ 31 w 100"/>
              <a:gd name="T5" fmla="*/ 20 h 74"/>
              <a:gd name="T6" fmla="*/ 30 w 100"/>
              <a:gd name="T7" fmla="*/ 23 h 74"/>
              <a:gd name="T8" fmla="*/ 31 w 100"/>
              <a:gd name="T9" fmla="*/ 24 h 74"/>
              <a:gd name="T10" fmla="*/ 33 w 100"/>
              <a:gd name="T11" fmla="*/ 24 h 74"/>
              <a:gd name="T12" fmla="*/ 69 w 100"/>
              <a:gd name="T13" fmla="*/ 7 h 74"/>
              <a:gd name="T14" fmla="*/ 77 w 100"/>
              <a:gd name="T15" fmla="*/ 4 h 74"/>
              <a:gd name="T16" fmla="*/ 83 w 100"/>
              <a:gd name="T17" fmla="*/ 5 h 74"/>
              <a:gd name="T18" fmla="*/ 89 w 100"/>
              <a:gd name="T19" fmla="*/ 9 h 74"/>
              <a:gd name="T20" fmla="*/ 93 w 100"/>
              <a:gd name="T21" fmla="*/ 15 h 74"/>
              <a:gd name="T22" fmla="*/ 95 w 100"/>
              <a:gd name="T23" fmla="*/ 28 h 74"/>
              <a:gd name="T24" fmla="*/ 91 w 100"/>
              <a:gd name="T25" fmla="*/ 34 h 74"/>
              <a:gd name="T26" fmla="*/ 25 w 100"/>
              <a:gd name="T27" fmla="*/ 67 h 74"/>
              <a:gd name="T28" fmla="*/ 18 w 100"/>
              <a:gd name="T29" fmla="*/ 69 h 74"/>
              <a:gd name="T30" fmla="*/ 15 w 100"/>
              <a:gd name="T31" fmla="*/ 69 h 74"/>
              <a:gd name="T32" fmla="*/ 8 w 100"/>
              <a:gd name="T33" fmla="*/ 65 h 74"/>
              <a:gd name="T34" fmla="*/ 6 w 100"/>
              <a:gd name="T35" fmla="*/ 62 h 74"/>
              <a:gd name="T36" fmla="*/ 6 w 100"/>
              <a:gd name="T37" fmla="*/ 51 h 74"/>
              <a:gd name="T38" fmla="*/ 12 w 100"/>
              <a:gd name="T39" fmla="*/ 43 h 74"/>
              <a:gd name="T40" fmla="*/ 66 w 100"/>
              <a:gd name="T41" fmla="*/ 17 h 74"/>
              <a:gd name="T42" fmla="*/ 71 w 100"/>
              <a:gd name="T43" fmla="*/ 16 h 74"/>
              <a:gd name="T44" fmla="*/ 73 w 100"/>
              <a:gd name="T45" fmla="*/ 17 h 74"/>
              <a:gd name="T46" fmla="*/ 79 w 100"/>
              <a:gd name="T47" fmla="*/ 21 h 74"/>
              <a:gd name="T48" fmla="*/ 79 w 100"/>
              <a:gd name="T49" fmla="*/ 26 h 74"/>
              <a:gd name="T50" fmla="*/ 79 w 100"/>
              <a:gd name="T51" fmla="*/ 28 h 74"/>
              <a:gd name="T52" fmla="*/ 75 w 100"/>
              <a:gd name="T53" fmla="*/ 34 h 74"/>
              <a:gd name="T54" fmla="*/ 23 w 100"/>
              <a:gd name="T55" fmla="*/ 58 h 74"/>
              <a:gd name="T56" fmla="*/ 22 w 100"/>
              <a:gd name="T57" fmla="*/ 61 h 74"/>
              <a:gd name="T58" fmla="*/ 25 w 100"/>
              <a:gd name="T59" fmla="*/ 62 h 74"/>
              <a:gd name="T60" fmla="*/ 26 w 100"/>
              <a:gd name="T61" fmla="*/ 62 h 74"/>
              <a:gd name="T62" fmla="*/ 76 w 100"/>
              <a:gd name="T63" fmla="*/ 38 h 74"/>
              <a:gd name="T64" fmla="*/ 83 w 100"/>
              <a:gd name="T65" fmla="*/ 30 h 74"/>
              <a:gd name="T66" fmla="*/ 84 w 100"/>
              <a:gd name="T67" fmla="*/ 24 h 74"/>
              <a:gd name="T68" fmla="*/ 83 w 100"/>
              <a:gd name="T69" fmla="*/ 20 h 74"/>
              <a:gd name="T70" fmla="*/ 75 w 100"/>
              <a:gd name="T71" fmla="*/ 13 h 74"/>
              <a:gd name="T72" fmla="*/ 71 w 100"/>
              <a:gd name="T73" fmla="*/ 12 h 74"/>
              <a:gd name="T74" fmla="*/ 64 w 100"/>
              <a:gd name="T75" fmla="*/ 13 h 74"/>
              <a:gd name="T76" fmla="*/ 11 w 100"/>
              <a:gd name="T77" fmla="*/ 39 h 74"/>
              <a:gd name="T78" fmla="*/ 0 w 100"/>
              <a:gd name="T79" fmla="*/ 50 h 74"/>
              <a:gd name="T80" fmla="*/ 2 w 100"/>
              <a:gd name="T81" fmla="*/ 63 h 74"/>
              <a:gd name="T82" fmla="*/ 4 w 100"/>
              <a:gd name="T83" fmla="*/ 67 h 74"/>
              <a:gd name="T84" fmla="*/ 14 w 100"/>
              <a:gd name="T85" fmla="*/ 73 h 74"/>
              <a:gd name="T86" fmla="*/ 18 w 100"/>
              <a:gd name="T87" fmla="*/ 74 h 74"/>
              <a:gd name="T88" fmla="*/ 23 w 100"/>
              <a:gd name="T89" fmla="*/ 73 h 74"/>
              <a:gd name="T90" fmla="*/ 87 w 100"/>
              <a:gd name="T91" fmla="*/ 42 h 74"/>
              <a:gd name="T92" fmla="*/ 91 w 100"/>
              <a:gd name="T93" fmla="*/ 40 h 74"/>
              <a:gd name="T94" fmla="*/ 98 w 100"/>
              <a:gd name="T95" fmla="*/ 34 h 74"/>
              <a:gd name="T96" fmla="*/ 99 w 100"/>
              <a:gd name="T97" fmla="*/ 30 h 74"/>
              <a:gd name="T98" fmla="*/ 100 w 100"/>
              <a:gd name="T99" fmla="*/ 20 h 74"/>
              <a:gd name="T100" fmla="*/ 98 w 100"/>
              <a:gd name="T101" fmla="*/ 12 h 74"/>
              <a:gd name="T102" fmla="*/ 96 w 100"/>
              <a:gd name="T103" fmla="*/ 8 h 74"/>
              <a:gd name="T104" fmla="*/ 89 w 100"/>
              <a:gd name="T105" fmla="*/ 3 h 74"/>
              <a:gd name="T106" fmla="*/ 85 w 100"/>
              <a:gd name="T107" fmla="*/ 1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0" h="74">
                <a:moveTo>
                  <a:pt x="77" y="0"/>
                </a:moveTo>
                <a:lnTo>
                  <a:pt x="77" y="0"/>
                </a:lnTo>
                <a:lnTo>
                  <a:pt x="72" y="1"/>
                </a:lnTo>
                <a:lnTo>
                  <a:pt x="66" y="3"/>
                </a:lnTo>
                <a:lnTo>
                  <a:pt x="31" y="20"/>
                </a:lnTo>
                <a:lnTo>
                  <a:pt x="31" y="20"/>
                </a:lnTo>
                <a:lnTo>
                  <a:pt x="30" y="21"/>
                </a:lnTo>
                <a:lnTo>
                  <a:pt x="30" y="23"/>
                </a:lnTo>
                <a:lnTo>
                  <a:pt x="30" y="23"/>
                </a:lnTo>
                <a:lnTo>
                  <a:pt x="31" y="24"/>
                </a:lnTo>
                <a:lnTo>
                  <a:pt x="31" y="24"/>
                </a:lnTo>
                <a:lnTo>
                  <a:pt x="33" y="24"/>
                </a:lnTo>
                <a:lnTo>
                  <a:pt x="69" y="7"/>
                </a:lnTo>
                <a:lnTo>
                  <a:pt x="69" y="7"/>
                </a:lnTo>
                <a:lnTo>
                  <a:pt x="73" y="5"/>
                </a:lnTo>
                <a:lnTo>
                  <a:pt x="77" y="4"/>
                </a:lnTo>
                <a:lnTo>
                  <a:pt x="77" y="4"/>
                </a:lnTo>
                <a:lnTo>
                  <a:pt x="83" y="5"/>
                </a:lnTo>
                <a:lnTo>
                  <a:pt x="83" y="5"/>
                </a:lnTo>
                <a:lnTo>
                  <a:pt x="89" y="9"/>
                </a:lnTo>
                <a:lnTo>
                  <a:pt x="93" y="15"/>
                </a:lnTo>
                <a:lnTo>
                  <a:pt x="93" y="15"/>
                </a:lnTo>
                <a:lnTo>
                  <a:pt x="96" y="21"/>
                </a:lnTo>
                <a:lnTo>
                  <a:pt x="95" y="28"/>
                </a:lnTo>
                <a:lnTo>
                  <a:pt x="95" y="28"/>
                </a:lnTo>
                <a:lnTo>
                  <a:pt x="91" y="34"/>
                </a:lnTo>
                <a:lnTo>
                  <a:pt x="85" y="38"/>
                </a:lnTo>
                <a:lnTo>
                  <a:pt x="25" y="67"/>
                </a:lnTo>
                <a:lnTo>
                  <a:pt x="25" y="67"/>
                </a:lnTo>
                <a:lnTo>
                  <a:pt x="18" y="69"/>
                </a:lnTo>
                <a:lnTo>
                  <a:pt x="18" y="69"/>
                </a:lnTo>
                <a:lnTo>
                  <a:pt x="15" y="69"/>
                </a:lnTo>
                <a:lnTo>
                  <a:pt x="11" y="67"/>
                </a:lnTo>
                <a:lnTo>
                  <a:pt x="8" y="65"/>
                </a:lnTo>
                <a:lnTo>
                  <a:pt x="6" y="62"/>
                </a:lnTo>
                <a:lnTo>
                  <a:pt x="6" y="62"/>
                </a:lnTo>
                <a:lnTo>
                  <a:pt x="4" y="57"/>
                </a:lnTo>
                <a:lnTo>
                  <a:pt x="6" y="51"/>
                </a:lnTo>
                <a:lnTo>
                  <a:pt x="8" y="47"/>
                </a:lnTo>
                <a:lnTo>
                  <a:pt x="12" y="43"/>
                </a:lnTo>
                <a:lnTo>
                  <a:pt x="66" y="17"/>
                </a:lnTo>
                <a:lnTo>
                  <a:pt x="66" y="17"/>
                </a:lnTo>
                <a:lnTo>
                  <a:pt x="71" y="16"/>
                </a:lnTo>
                <a:lnTo>
                  <a:pt x="71" y="16"/>
                </a:lnTo>
                <a:lnTo>
                  <a:pt x="73" y="17"/>
                </a:lnTo>
                <a:lnTo>
                  <a:pt x="73" y="17"/>
                </a:lnTo>
                <a:lnTo>
                  <a:pt x="76" y="19"/>
                </a:lnTo>
                <a:lnTo>
                  <a:pt x="79" y="21"/>
                </a:lnTo>
                <a:lnTo>
                  <a:pt x="79" y="21"/>
                </a:lnTo>
                <a:lnTo>
                  <a:pt x="79" y="26"/>
                </a:lnTo>
                <a:lnTo>
                  <a:pt x="79" y="28"/>
                </a:lnTo>
                <a:lnTo>
                  <a:pt x="79" y="28"/>
                </a:lnTo>
                <a:lnTo>
                  <a:pt x="77" y="31"/>
                </a:lnTo>
                <a:lnTo>
                  <a:pt x="75" y="34"/>
                </a:lnTo>
                <a:lnTo>
                  <a:pt x="23" y="58"/>
                </a:lnTo>
                <a:lnTo>
                  <a:pt x="23" y="58"/>
                </a:lnTo>
                <a:lnTo>
                  <a:pt x="22" y="59"/>
                </a:lnTo>
                <a:lnTo>
                  <a:pt x="22" y="61"/>
                </a:lnTo>
                <a:lnTo>
                  <a:pt x="22" y="61"/>
                </a:lnTo>
                <a:lnTo>
                  <a:pt x="25" y="62"/>
                </a:lnTo>
                <a:lnTo>
                  <a:pt x="25" y="62"/>
                </a:lnTo>
                <a:lnTo>
                  <a:pt x="26" y="62"/>
                </a:lnTo>
                <a:lnTo>
                  <a:pt x="76" y="38"/>
                </a:lnTo>
                <a:lnTo>
                  <a:pt x="76" y="38"/>
                </a:lnTo>
                <a:lnTo>
                  <a:pt x="80" y="35"/>
                </a:lnTo>
                <a:lnTo>
                  <a:pt x="83" y="30"/>
                </a:lnTo>
                <a:lnTo>
                  <a:pt x="83" y="30"/>
                </a:lnTo>
                <a:lnTo>
                  <a:pt x="84" y="24"/>
                </a:lnTo>
                <a:lnTo>
                  <a:pt x="83" y="20"/>
                </a:lnTo>
                <a:lnTo>
                  <a:pt x="83" y="20"/>
                </a:lnTo>
                <a:lnTo>
                  <a:pt x="79" y="16"/>
                </a:lnTo>
                <a:lnTo>
                  <a:pt x="75" y="13"/>
                </a:lnTo>
                <a:lnTo>
                  <a:pt x="75" y="13"/>
                </a:lnTo>
                <a:lnTo>
                  <a:pt x="71" y="12"/>
                </a:lnTo>
                <a:lnTo>
                  <a:pt x="71" y="12"/>
                </a:lnTo>
                <a:lnTo>
                  <a:pt x="64" y="13"/>
                </a:lnTo>
                <a:lnTo>
                  <a:pt x="11" y="39"/>
                </a:lnTo>
                <a:lnTo>
                  <a:pt x="11" y="39"/>
                </a:lnTo>
                <a:lnTo>
                  <a:pt x="4" y="44"/>
                </a:lnTo>
                <a:lnTo>
                  <a:pt x="0" y="50"/>
                </a:lnTo>
                <a:lnTo>
                  <a:pt x="0" y="57"/>
                </a:lnTo>
                <a:lnTo>
                  <a:pt x="2" y="63"/>
                </a:lnTo>
                <a:lnTo>
                  <a:pt x="2" y="63"/>
                </a:lnTo>
                <a:lnTo>
                  <a:pt x="4" y="67"/>
                </a:lnTo>
                <a:lnTo>
                  <a:pt x="8" y="71"/>
                </a:lnTo>
                <a:lnTo>
                  <a:pt x="14" y="73"/>
                </a:lnTo>
                <a:lnTo>
                  <a:pt x="18" y="74"/>
                </a:lnTo>
                <a:lnTo>
                  <a:pt x="18" y="74"/>
                </a:lnTo>
                <a:lnTo>
                  <a:pt x="23" y="73"/>
                </a:lnTo>
                <a:lnTo>
                  <a:pt x="23" y="73"/>
                </a:lnTo>
                <a:lnTo>
                  <a:pt x="27" y="71"/>
                </a:lnTo>
                <a:lnTo>
                  <a:pt x="87" y="42"/>
                </a:lnTo>
                <a:lnTo>
                  <a:pt x="87" y="42"/>
                </a:lnTo>
                <a:lnTo>
                  <a:pt x="91" y="40"/>
                </a:lnTo>
                <a:lnTo>
                  <a:pt x="95" y="36"/>
                </a:lnTo>
                <a:lnTo>
                  <a:pt x="98" y="34"/>
                </a:lnTo>
                <a:lnTo>
                  <a:pt x="99" y="30"/>
                </a:lnTo>
                <a:lnTo>
                  <a:pt x="99" y="30"/>
                </a:lnTo>
                <a:lnTo>
                  <a:pt x="100" y="26"/>
                </a:lnTo>
                <a:lnTo>
                  <a:pt x="100" y="20"/>
                </a:lnTo>
                <a:lnTo>
                  <a:pt x="100" y="16"/>
                </a:lnTo>
                <a:lnTo>
                  <a:pt x="98" y="12"/>
                </a:lnTo>
                <a:lnTo>
                  <a:pt x="98" y="12"/>
                </a:lnTo>
                <a:lnTo>
                  <a:pt x="96" y="8"/>
                </a:lnTo>
                <a:lnTo>
                  <a:pt x="92" y="5"/>
                </a:lnTo>
                <a:lnTo>
                  <a:pt x="89" y="3"/>
                </a:lnTo>
                <a:lnTo>
                  <a:pt x="85" y="1"/>
                </a:lnTo>
                <a:lnTo>
                  <a:pt x="85" y="1"/>
                </a:lnTo>
                <a:lnTo>
                  <a:pt x="77" y="0"/>
                </a:lnTo>
                <a:close/>
              </a:path>
            </a:pathLst>
          </a:custGeom>
          <a:solidFill>
            <a:srgbClr val="087287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6" name="Freeform 222"/>
          <p:cNvSpPr/>
          <p:nvPr/>
        </p:nvSpPr>
        <p:spPr bwMode="auto">
          <a:xfrm>
            <a:off x="10673170" y="1545910"/>
            <a:ext cx="712964" cy="534725"/>
          </a:xfrm>
          <a:custGeom>
            <a:avLst/>
            <a:gdLst>
              <a:gd name="T0" fmla="*/ 83 w 100"/>
              <a:gd name="T1" fmla="*/ 1 h 75"/>
              <a:gd name="T2" fmla="*/ 74 w 100"/>
              <a:gd name="T3" fmla="*/ 0 h 75"/>
              <a:gd name="T4" fmla="*/ 66 w 100"/>
              <a:gd name="T5" fmla="*/ 2 h 75"/>
              <a:gd name="T6" fmla="*/ 29 w 100"/>
              <a:gd name="T7" fmla="*/ 21 h 75"/>
              <a:gd name="T8" fmla="*/ 28 w 100"/>
              <a:gd name="T9" fmla="*/ 24 h 75"/>
              <a:gd name="T10" fmla="*/ 29 w 100"/>
              <a:gd name="T11" fmla="*/ 25 h 75"/>
              <a:gd name="T12" fmla="*/ 67 w 100"/>
              <a:gd name="T13" fmla="*/ 6 h 75"/>
              <a:gd name="T14" fmla="*/ 74 w 100"/>
              <a:gd name="T15" fmla="*/ 4 h 75"/>
              <a:gd name="T16" fmla="*/ 82 w 100"/>
              <a:gd name="T17" fmla="*/ 5 h 75"/>
              <a:gd name="T18" fmla="*/ 93 w 100"/>
              <a:gd name="T19" fmla="*/ 13 h 75"/>
              <a:gd name="T20" fmla="*/ 94 w 100"/>
              <a:gd name="T21" fmla="*/ 20 h 75"/>
              <a:gd name="T22" fmla="*/ 94 w 100"/>
              <a:gd name="T23" fmla="*/ 27 h 75"/>
              <a:gd name="T24" fmla="*/ 85 w 100"/>
              <a:gd name="T25" fmla="*/ 37 h 75"/>
              <a:gd name="T26" fmla="*/ 25 w 100"/>
              <a:gd name="T27" fmla="*/ 68 h 75"/>
              <a:gd name="T28" fmla="*/ 15 w 100"/>
              <a:gd name="T29" fmla="*/ 70 h 75"/>
              <a:gd name="T30" fmla="*/ 6 w 100"/>
              <a:gd name="T31" fmla="*/ 63 h 75"/>
              <a:gd name="T32" fmla="*/ 4 w 100"/>
              <a:gd name="T33" fmla="*/ 58 h 75"/>
              <a:gd name="T34" fmla="*/ 8 w 100"/>
              <a:gd name="T35" fmla="*/ 48 h 75"/>
              <a:gd name="T36" fmla="*/ 64 w 100"/>
              <a:gd name="T37" fmla="*/ 17 h 75"/>
              <a:gd name="T38" fmla="*/ 69 w 100"/>
              <a:gd name="T39" fmla="*/ 17 h 75"/>
              <a:gd name="T40" fmla="*/ 71 w 100"/>
              <a:gd name="T41" fmla="*/ 17 h 75"/>
              <a:gd name="T42" fmla="*/ 77 w 100"/>
              <a:gd name="T43" fmla="*/ 21 h 75"/>
              <a:gd name="T44" fmla="*/ 78 w 100"/>
              <a:gd name="T45" fmla="*/ 24 h 75"/>
              <a:gd name="T46" fmla="*/ 78 w 100"/>
              <a:gd name="T47" fmla="*/ 28 h 75"/>
              <a:gd name="T48" fmla="*/ 73 w 100"/>
              <a:gd name="T49" fmla="*/ 33 h 75"/>
              <a:gd name="T50" fmla="*/ 24 w 100"/>
              <a:gd name="T51" fmla="*/ 59 h 75"/>
              <a:gd name="T52" fmla="*/ 23 w 100"/>
              <a:gd name="T53" fmla="*/ 62 h 75"/>
              <a:gd name="T54" fmla="*/ 24 w 100"/>
              <a:gd name="T55" fmla="*/ 63 h 75"/>
              <a:gd name="T56" fmla="*/ 75 w 100"/>
              <a:gd name="T57" fmla="*/ 37 h 75"/>
              <a:gd name="T58" fmla="*/ 79 w 100"/>
              <a:gd name="T59" fmla="*/ 33 h 75"/>
              <a:gd name="T60" fmla="*/ 82 w 100"/>
              <a:gd name="T61" fmla="*/ 29 h 75"/>
              <a:gd name="T62" fmla="*/ 81 w 100"/>
              <a:gd name="T63" fmla="*/ 18 h 75"/>
              <a:gd name="T64" fmla="*/ 78 w 100"/>
              <a:gd name="T65" fmla="*/ 14 h 75"/>
              <a:gd name="T66" fmla="*/ 73 w 100"/>
              <a:gd name="T67" fmla="*/ 13 h 75"/>
              <a:gd name="T68" fmla="*/ 63 w 100"/>
              <a:gd name="T69" fmla="*/ 13 h 75"/>
              <a:gd name="T70" fmla="*/ 9 w 100"/>
              <a:gd name="T71" fmla="*/ 41 h 75"/>
              <a:gd name="T72" fmla="*/ 1 w 100"/>
              <a:gd name="T73" fmla="*/ 52 h 75"/>
              <a:gd name="T74" fmla="*/ 1 w 100"/>
              <a:gd name="T75" fmla="*/ 66 h 75"/>
              <a:gd name="T76" fmla="*/ 5 w 100"/>
              <a:gd name="T77" fmla="*/ 70 h 75"/>
              <a:gd name="T78" fmla="*/ 17 w 100"/>
              <a:gd name="T79" fmla="*/ 75 h 75"/>
              <a:gd name="T80" fmla="*/ 23 w 100"/>
              <a:gd name="T81" fmla="*/ 74 h 75"/>
              <a:gd name="T82" fmla="*/ 86 w 100"/>
              <a:gd name="T83" fmla="*/ 41 h 75"/>
              <a:gd name="T84" fmla="*/ 90 w 100"/>
              <a:gd name="T85" fmla="*/ 39 h 75"/>
              <a:gd name="T86" fmla="*/ 97 w 100"/>
              <a:gd name="T87" fmla="*/ 32 h 75"/>
              <a:gd name="T88" fmla="*/ 98 w 100"/>
              <a:gd name="T89" fmla="*/ 28 h 75"/>
              <a:gd name="T90" fmla="*/ 100 w 100"/>
              <a:gd name="T91" fmla="*/ 20 h 75"/>
              <a:gd name="T92" fmla="*/ 97 w 100"/>
              <a:gd name="T93" fmla="*/ 12 h 75"/>
              <a:gd name="T94" fmla="*/ 94 w 100"/>
              <a:gd name="T95" fmla="*/ 8 h 75"/>
              <a:gd name="T96" fmla="*/ 87 w 100"/>
              <a:gd name="T97" fmla="*/ 2 h 75"/>
              <a:gd name="T98" fmla="*/ 83 w 100"/>
              <a:gd name="T99" fmla="*/ 1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00" h="75">
                <a:moveTo>
                  <a:pt x="83" y="1"/>
                </a:moveTo>
                <a:lnTo>
                  <a:pt x="83" y="1"/>
                </a:lnTo>
                <a:lnTo>
                  <a:pt x="78" y="0"/>
                </a:lnTo>
                <a:lnTo>
                  <a:pt x="74" y="0"/>
                </a:lnTo>
                <a:lnTo>
                  <a:pt x="70" y="1"/>
                </a:lnTo>
                <a:lnTo>
                  <a:pt x="66" y="2"/>
                </a:lnTo>
                <a:lnTo>
                  <a:pt x="29" y="21"/>
                </a:lnTo>
                <a:lnTo>
                  <a:pt x="29" y="21"/>
                </a:lnTo>
                <a:lnTo>
                  <a:pt x="28" y="23"/>
                </a:lnTo>
                <a:lnTo>
                  <a:pt x="28" y="24"/>
                </a:lnTo>
                <a:lnTo>
                  <a:pt x="28" y="24"/>
                </a:lnTo>
                <a:lnTo>
                  <a:pt x="29" y="25"/>
                </a:lnTo>
                <a:lnTo>
                  <a:pt x="32" y="25"/>
                </a:lnTo>
                <a:lnTo>
                  <a:pt x="67" y="6"/>
                </a:lnTo>
                <a:lnTo>
                  <a:pt x="67" y="6"/>
                </a:lnTo>
                <a:lnTo>
                  <a:pt x="74" y="4"/>
                </a:lnTo>
                <a:lnTo>
                  <a:pt x="82" y="5"/>
                </a:lnTo>
                <a:lnTo>
                  <a:pt x="82" y="5"/>
                </a:lnTo>
                <a:lnTo>
                  <a:pt x="87" y="8"/>
                </a:lnTo>
                <a:lnTo>
                  <a:pt x="93" y="13"/>
                </a:lnTo>
                <a:lnTo>
                  <a:pt x="93" y="13"/>
                </a:lnTo>
                <a:lnTo>
                  <a:pt x="94" y="20"/>
                </a:lnTo>
                <a:lnTo>
                  <a:pt x="94" y="27"/>
                </a:lnTo>
                <a:lnTo>
                  <a:pt x="94" y="27"/>
                </a:lnTo>
                <a:lnTo>
                  <a:pt x="90" y="33"/>
                </a:lnTo>
                <a:lnTo>
                  <a:pt x="85" y="37"/>
                </a:lnTo>
                <a:lnTo>
                  <a:pt x="25" y="68"/>
                </a:lnTo>
                <a:lnTo>
                  <a:pt x="25" y="68"/>
                </a:lnTo>
                <a:lnTo>
                  <a:pt x="20" y="70"/>
                </a:lnTo>
                <a:lnTo>
                  <a:pt x="15" y="70"/>
                </a:lnTo>
                <a:lnTo>
                  <a:pt x="9" y="67"/>
                </a:lnTo>
                <a:lnTo>
                  <a:pt x="6" y="63"/>
                </a:lnTo>
                <a:lnTo>
                  <a:pt x="6" y="63"/>
                </a:lnTo>
                <a:lnTo>
                  <a:pt x="4" y="58"/>
                </a:lnTo>
                <a:lnTo>
                  <a:pt x="5" y="52"/>
                </a:lnTo>
                <a:lnTo>
                  <a:pt x="8" y="48"/>
                </a:lnTo>
                <a:lnTo>
                  <a:pt x="12" y="45"/>
                </a:lnTo>
                <a:lnTo>
                  <a:pt x="64" y="17"/>
                </a:lnTo>
                <a:lnTo>
                  <a:pt x="64" y="17"/>
                </a:lnTo>
                <a:lnTo>
                  <a:pt x="69" y="17"/>
                </a:lnTo>
                <a:lnTo>
                  <a:pt x="71" y="17"/>
                </a:lnTo>
                <a:lnTo>
                  <a:pt x="71" y="17"/>
                </a:lnTo>
                <a:lnTo>
                  <a:pt x="75" y="18"/>
                </a:lnTo>
                <a:lnTo>
                  <a:pt x="77" y="21"/>
                </a:lnTo>
                <a:lnTo>
                  <a:pt x="77" y="21"/>
                </a:lnTo>
                <a:lnTo>
                  <a:pt x="78" y="24"/>
                </a:lnTo>
                <a:lnTo>
                  <a:pt x="78" y="28"/>
                </a:lnTo>
                <a:lnTo>
                  <a:pt x="78" y="28"/>
                </a:lnTo>
                <a:lnTo>
                  <a:pt x="75" y="31"/>
                </a:lnTo>
                <a:lnTo>
                  <a:pt x="73" y="33"/>
                </a:lnTo>
                <a:lnTo>
                  <a:pt x="24" y="59"/>
                </a:lnTo>
                <a:lnTo>
                  <a:pt x="24" y="59"/>
                </a:lnTo>
                <a:lnTo>
                  <a:pt x="23" y="60"/>
                </a:lnTo>
                <a:lnTo>
                  <a:pt x="23" y="62"/>
                </a:lnTo>
                <a:lnTo>
                  <a:pt x="23" y="62"/>
                </a:lnTo>
                <a:lnTo>
                  <a:pt x="24" y="63"/>
                </a:lnTo>
                <a:lnTo>
                  <a:pt x="25" y="63"/>
                </a:lnTo>
                <a:lnTo>
                  <a:pt x="75" y="37"/>
                </a:lnTo>
                <a:lnTo>
                  <a:pt x="75" y="37"/>
                </a:lnTo>
                <a:lnTo>
                  <a:pt x="79" y="33"/>
                </a:lnTo>
                <a:lnTo>
                  <a:pt x="82" y="29"/>
                </a:lnTo>
                <a:lnTo>
                  <a:pt x="82" y="29"/>
                </a:lnTo>
                <a:lnTo>
                  <a:pt x="83" y="24"/>
                </a:lnTo>
                <a:lnTo>
                  <a:pt x="81" y="18"/>
                </a:lnTo>
                <a:lnTo>
                  <a:pt x="81" y="18"/>
                </a:lnTo>
                <a:lnTo>
                  <a:pt x="78" y="14"/>
                </a:lnTo>
                <a:lnTo>
                  <a:pt x="73" y="13"/>
                </a:lnTo>
                <a:lnTo>
                  <a:pt x="73" y="13"/>
                </a:lnTo>
                <a:lnTo>
                  <a:pt x="67" y="12"/>
                </a:lnTo>
                <a:lnTo>
                  <a:pt x="63" y="13"/>
                </a:lnTo>
                <a:lnTo>
                  <a:pt x="9" y="41"/>
                </a:lnTo>
                <a:lnTo>
                  <a:pt x="9" y="41"/>
                </a:lnTo>
                <a:lnTo>
                  <a:pt x="4" y="45"/>
                </a:lnTo>
                <a:lnTo>
                  <a:pt x="1" y="52"/>
                </a:lnTo>
                <a:lnTo>
                  <a:pt x="0" y="59"/>
                </a:lnTo>
                <a:lnTo>
                  <a:pt x="1" y="66"/>
                </a:lnTo>
                <a:lnTo>
                  <a:pt x="1" y="66"/>
                </a:lnTo>
                <a:lnTo>
                  <a:pt x="5" y="70"/>
                </a:lnTo>
                <a:lnTo>
                  <a:pt x="10" y="74"/>
                </a:lnTo>
                <a:lnTo>
                  <a:pt x="17" y="75"/>
                </a:lnTo>
                <a:lnTo>
                  <a:pt x="23" y="74"/>
                </a:lnTo>
                <a:lnTo>
                  <a:pt x="23" y="74"/>
                </a:lnTo>
                <a:lnTo>
                  <a:pt x="27" y="72"/>
                </a:lnTo>
                <a:lnTo>
                  <a:pt x="86" y="41"/>
                </a:lnTo>
                <a:lnTo>
                  <a:pt x="86" y="41"/>
                </a:lnTo>
                <a:lnTo>
                  <a:pt x="90" y="39"/>
                </a:lnTo>
                <a:lnTo>
                  <a:pt x="94" y="36"/>
                </a:lnTo>
                <a:lnTo>
                  <a:pt x="97" y="32"/>
                </a:lnTo>
                <a:lnTo>
                  <a:pt x="98" y="28"/>
                </a:lnTo>
                <a:lnTo>
                  <a:pt x="98" y="28"/>
                </a:lnTo>
                <a:lnTo>
                  <a:pt x="100" y="24"/>
                </a:lnTo>
                <a:lnTo>
                  <a:pt x="100" y="20"/>
                </a:lnTo>
                <a:lnTo>
                  <a:pt x="98" y="16"/>
                </a:lnTo>
                <a:lnTo>
                  <a:pt x="97" y="12"/>
                </a:lnTo>
                <a:lnTo>
                  <a:pt x="97" y="12"/>
                </a:lnTo>
                <a:lnTo>
                  <a:pt x="94" y="8"/>
                </a:lnTo>
                <a:lnTo>
                  <a:pt x="91" y="5"/>
                </a:lnTo>
                <a:lnTo>
                  <a:pt x="87" y="2"/>
                </a:lnTo>
                <a:lnTo>
                  <a:pt x="83" y="1"/>
                </a:lnTo>
                <a:lnTo>
                  <a:pt x="83" y="1"/>
                </a:lnTo>
                <a:close/>
              </a:path>
            </a:pathLst>
          </a:custGeom>
          <a:solidFill>
            <a:srgbClr val="EAAB28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7" name="Freeform 223"/>
          <p:cNvSpPr/>
          <p:nvPr/>
        </p:nvSpPr>
        <p:spPr bwMode="auto">
          <a:xfrm>
            <a:off x="9980543" y="791775"/>
            <a:ext cx="705840" cy="520467"/>
          </a:xfrm>
          <a:custGeom>
            <a:avLst/>
            <a:gdLst>
              <a:gd name="T0" fmla="*/ 85 w 99"/>
              <a:gd name="T1" fmla="*/ 0 h 73"/>
              <a:gd name="T2" fmla="*/ 75 w 99"/>
              <a:gd name="T3" fmla="*/ 0 h 73"/>
              <a:gd name="T4" fmla="*/ 67 w 99"/>
              <a:gd name="T5" fmla="*/ 1 h 73"/>
              <a:gd name="T6" fmla="*/ 31 w 99"/>
              <a:gd name="T7" fmla="*/ 19 h 73"/>
              <a:gd name="T8" fmla="*/ 29 w 99"/>
              <a:gd name="T9" fmla="*/ 23 h 73"/>
              <a:gd name="T10" fmla="*/ 31 w 99"/>
              <a:gd name="T11" fmla="*/ 24 h 73"/>
              <a:gd name="T12" fmla="*/ 68 w 99"/>
              <a:gd name="T13" fmla="*/ 5 h 73"/>
              <a:gd name="T14" fmla="*/ 75 w 99"/>
              <a:gd name="T15" fmla="*/ 4 h 73"/>
              <a:gd name="T16" fmla="*/ 83 w 99"/>
              <a:gd name="T17" fmla="*/ 5 h 73"/>
              <a:gd name="T18" fmla="*/ 94 w 99"/>
              <a:gd name="T19" fmla="*/ 13 h 73"/>
              <a:gd name="T20" fmla="*/ 95 w 99"/>
              <a:gd name="T21" fmla="*/ 20 h 73"/>
              <a:gd name="T22" fmla="*/ 94 w 99"/>
              <a:gd name="T23" fmla="*/ 27 h 73"/>
              <a:gd name="T24" fmla="*/ 85 w 99"/>
              <a:gd name="T25" fmla="*/ 38 h 73"/>
              <a:gd name="T26" fmla="*/ 24 w 99"/>
              <a:gd name="T27" fmla="*/ 67 h 73"/>
              <a:gd name="T28" fmla="*/ 13 w 99"/>
              <a:gd name="T29" fmla="*/ 67 h 73"/>
              <a:gd name="T30" fmla="*/ 5 w 99"/>
              <a:gd name="T31" fmla="*/ 60 h 73"/>
              <a:gd name="T32" fmla="*/ 4 w 99"/>
              <a:gd name="T33" fmla="*/ 56 h 73"/>
              <a:gd name="T34" fmla="*/ 8 w 99"/>
              <a:gd name="T35" fmla="*/ 46 h 73"/>
              <a:gd name="T36" fmla="*/ 66 w 99"/>
              <a:gd name="T37" fmla="*/ 17 h 73"/>
              <a:gd name="T38" fmla="*/ 68 w 99"/>
              <a:gd name="T39" fmla="*/ 16 h 73"/>
              <a:gd name="T40" fmla="*/ 72 w 99"/>
              <a:gd name="T41" fmla="*/ 16 h 73"/>
              <a:gd name="T42" fmla="*/ 78 w 99"/>
              <a:gd name="T43" fmla="*/ 21 h 73"/>
              <a:gd name="T44" fmla="*/ 79 w 99"/>
              <a:gd name="T45" fmla="*/ 24 h 73"/>
              <a:gd name="T46" fmla="*/ 78 w 99"/>
              <a:gd name="T47" fmla="*/ 28 h 73"/>
              <a:gd name="T48" fmla="*/ 74 w 99"/>
              <a:gd name="T49" fmla="*/ 33 h 73"/>
              <a:gd name="T50" fmla="*/ 24 w 99"/>
              <a:gd name="T51" fmla="*/ 58 h 73"/>
              <a:gd name="T52" fmla="*/ 23 w 99"/>
              <a:gd name="T53" fmla="*/ 60 h 73"/>
              <a:gd name="T54" fmla="*/ 24 w 99"/>
              <a:gd name="T55" fmla="*/ 62 h 73"/>
              <a:gd name="T56" fmla="*/ 75 w 99"/>
              <a:gd name="T57" fmla="*/ 38 h 73"/>
              <a:gd name="T58" fmla="*/ 81 w 99"/>
              <a:gd name="T59" fmla="*/ 33 h 73"/>
              <a:gd name="T60" fmla="*/ 83 w 99"/>
              <a:gd name="T61" fmla="*/ 29 h 73"/>
              <a:gd name="T62" fmla="*/ 82 w 99"/>
              <a:gd name="T63" fmla="*/ 19 h 73"/>
              <a:gd name="T64" fmla="*/ 79 w 99"/>
              <a:gd name="T65" fmla="*/ 15 h 73"/>
              <a:gd name="T66" fmla="*/ 74 w 99"/>
              <a:gd name="T67" fmla="*/ 12 h 73"/>
              <a:gd name="T68" fmla="*/ 63 w 99"/>
              <a:gd name="T69" fmla="*/ 13 h 73"/>
              <a:gd name="T70" fmla="*/ 10 w 99"/>
              <a:gd name="T71" fmla="*/ 39 h 73"/>
              <a:gd name="T72" fmla="*/ 1 w 99"/>
              <a:gd name="T73" fmla="*/ 50 h 73"/>
              <a:gd name="T74" fmla="*/ 1 w 99"/>
              <a:gd name="T75" fmla="*/ 63 h 73"/>
              <a:gd name="T76" fmla="*/ 5 w 99"/>
              <a:gd name="T77" fmla="*/ 69 h 73"/>
              <a:gd name="T78" fmla="*/ 16 w 99"/>
              <a:gd name="T79" fmla="*/ 73 h 73"/>
              <a:gd name="T80" fmla="*/ 23 w 99"/>
              <a:gd name="T81" fmla="*/ 73 h 73"/>
              <a:gd name="T82" fmla="*/ 87 w 99"/>
              <a:gd name="T83" fmla="*/ 42 h 73"/>
              <a:gd name="T84" fmla="*/ 91 w 99"/>
              <a:gd name="T85" fmla="*/ 39 h 73"/>
              <a:gd name="T86" fmla="*/ 97 w 99"/>
              <a:gd name="T87" fmla="*/ 32 h 73"/>
              <a:gd name="T88" fmla="*/ 98 w 99"/>
              <a:gd name="T89" fmla="*/ 28 h 73"/>
              <a:gd name="T90" fmla="*/ 99 w 99"/>
              <a:gd name="T91" fmla="*/ 20 h 73"/>
              <a:gd name="T92" fmla="*/ 98 w 99"/>
              <a:gd name="T93" fmla="*/ 12 h 73"/>
              <a:gd name="T94" fmla="*/ 95 w 99"/>
              <a:gd name="T95" fmla="*/ 8 h 73"/>
              <a:gd name="T96" fmla="*/ 89 w 99"/>
              <a:gd name="T97" fmla="*/ 2 h 73"/>
              <a:gd name="T98" fmla="*/ 85 w 99"/>
              <a:gd name="T99" fmla="*/ 0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99" h="73">
                <a:moveTo>
                  <a:pt x="85" y="0"/>
                </a:moveTo>
                <a:lnTo>
                  <a:pt x="85" y="0"/>
                </a:lnTo>
                <a:lnTo>
                  <a:pt x="79" y="0"/>
                </a:lnTo>
                <a:lnTo>
                  <a:pt x="75" y="0"/>
                </a:lnTo>
                <a:lnTo>
                  <a:pt x="71" y="0"/>
                </a:lnTo>
                <a:lnTo>
                  <a:pt x="67" y="1"/>
                </a:lnTo>
                <a:lnTo>
                  <a:pt x="31" y="19"/>
                </a:lnTo>
                <a:lnTo>
                  <a:pt x="31" y="19"/>
                </a:lnTo>
                <a:lnTo>
                  <a:pt x="29" y="20"/>
                </a:lnTo>
                <a:lnTo>
                  <a:pt x="29" y="23"/>
                </a:lnTo>
                <a:lnTo>
                  <a:pt x="29" y="23"/>
                </a:lnTo>
                <a:lnTo>
                  <a:pt x="31" y="24"/>
                </a:lnTo>
                <a:lnTo>
                  <a:pt x="32" y="23"/>
                </a:lnTo>
                <a:lnTo>
                  <a:pt x="68" y="5"/>
                </a:lnTo>
                <a:lnTo>
                  <a:pt x="68" y="5"/>
                </a:lnTo>
                <a:lnTo>
                  <a:pt x="75" y="4"/>
                </a:lnTo>
                <a:lnTo>
                  <a:pt x="83" y="5"/>
                </a:lnTo>
                <a:lnTo>
                  <a:pt x="83" y="5"/>
                </a:lnTo>
                <a:lnTo>
                  <a:pt x="89" y="8"/>
                </a:lnTo>
                <a:lnTo>
                  <a:pt x="94" y="13"/>
                </a:lnTo>
                <a:lnTo>
                  <a:pt x="94" y="13"/>
                </a:lnTo>
                <a:lnTo>
                  <a:pt x="95" y="20"/>
                </a:lnTo>
                <a:lnTo>
                  <a:pt x="94" y="27"/>
                </a:lnTo>
                <a:lnTo>
                  <a:pt x="94" y="27"/>
                </a:lnTo>
                <a:lnTo>
                  <a:pt x="90" y="33"/>
                </a:lnTo>
                <a:lnTo>
                  <a:pt x="85" y="38"/>
                </a:lnTo>
                <a:lnTo>
                  <a:pt x="24" y="67"/>
                </a:lnTo>
                <a:lnTo>
                  <a:pt x="24" y="67"/>
                </a:lnTo>
                <a:lnTo>
                  <a:pt x="18" y="69"/>
                </a:lnTo>
                <a:lnTo>
                  <a:pt x="13" y="67"/>
                </a:lnTo>
                <a:lnTo>
                  <a:pt x="9" y="65"/>
                </a:lnTo>
                <a:lnTo>
                  <a:pt x="5" y="60"/>
                </a:lnTo>
                <a:lnTo>
                  <a:pt x="5" y="60"/>
                </a:lnTo>
                <a:lnTo>
                  <a:pt x="4" y="56"/>
                </a:lnTo>
                <a:lnTo>
                  <a:pt x="5" y="51"/>
                </a:lnTo>
                <a:lnTo>
                  <a:pt x="8" y="46"/>
                </a:lnTo>
                <a:lnTo>
                  <a:pt x="12" y="43"/>
                </a:lnTo>
                <a:lnTo>
                  <a:pt x="66" y="17"/>
                </a:lnTo>
                <a:lnTo>
                  <a:pt x="66" y="17"/>
                </a:lnTo>
                <a:lnTo>
                  <a:pt x="68" y="16"/>
                </a:lnTo>
                <a:lnTo>
                  <a:pt x="72" y="16"/>
                </a:lnTo>
                <a:lnTo>
                  <a:pt x="72" y="16"/>
                </a:lnTo>
                <a:lnTo>
                  <a:pt x="75" y="19"/>
                </a:lnTo>
                <a:lnTo>
                  <a:pt x="78" y="21"/>
                </a:lnTo>
                <a:lnTo>
                  <a:pt x="78" y="21"/>
                </a:lnTo>
                <a:lnTo>
                  <a:pt x="79" y="24"/>
                </a:lnTo>
                <a:lnTo>
                  <a:pt x="78" y="28"/>
                </a:lnTo>
                <a:lnTo>
                  <a:pt x="78" y="28"/>
                </a:lnTo>
                <a:lnTo>
                  <a:pt x="77" y="31"/>
                </a:lnTo>
                <a:lnTo>
                  <a:pt x="74" y="33"/>
                </a:lnTo>
                <a:lnTo>
                  <a:pt x="24" y="58"/>
                </a:lnTo>
                <a:lnTo>
                  <a:pt x="24" y="58"/>
                </a:lnTo>
                <a:lnTo>
                  <a:pt x="23" y="59"/>
                </a:lnTo>
                <a:lnTo>
                  <a:pt x="23" y="60"/>
                </a:lnTo>
                <a:lnTo>
                  <a:pt x="23" y="60"/>
                </a:lnTo>
                <a:lnTo>
                  <a:pt x="24" y="62"/>
                </a:lnTo>
                <a:lnTo>
                  <a:pt x="25" y="62"/>
                </a:lnTo>
                <a:lnTo>
                  <a:pt x="75" y="38"/>
                </a:lnTo>
                <a:lnTo>
                  <a:pt x="75" y="38"/>
                </a:lnTo>
                <a:lnTo>
                  <a:pt x="81" y="33"/>
                </a:lnTo>
                <a:lnTo>
                  <a:pt x="83" y="29"/>
                </a:lnTo>
                <a:lnTo>
                  <a:pt x="83" y="29"/>
                </a:lnTo>
                <a:lnTo>
                  <a:pt x="83" y="24"/>
                </a:lnTo>
                <a:lnTo>
                  <a:pt x="82" y="19"/>
                </a:lnTo>
                <a:lnTo>
                  <a:pt x="82" y="19"/>
                </a:lnTo>
                <a:lnTo>
                  <a:pt x="79" y="15"/>
                </a:lnTo>
                <a:lnTo>
                  <a:pt x="74" y="12"/>
                </a:lnTo>
                <a:lnTo>
                  <a:pt x="74" y="12"/>
                </a:lnTo>
                <a:lnTo>
                  <a:pt x="68" y="12"/>
                </a:lnTo>
                <a:lnTo>
                  <a:pt x="63" y="13"/>
                </a:lnTo>
                <a:lnTo>
                  <a:pt x="10" y="39"/>
                </a:lnTo>
                <a:lnTo>
                  <a:pt x="10" y="39"/>
                </a:lnTo>
                <a:lnTo>
                  <a:pt x="4" y="43"/>
                </a:lnTo>
                <a:lnTo>
                  <a:pt x="1" y="50"/>
                </a:lnTo>
                <a:lnTo>
                  <a:pt x="0" y="56"/>
                </a:lnTo>
                <a:lnTo>
                  <a:pt x="1" y="63"/>
                </a:lnTo>
                <a:lnTo>
                  <a:pt x="1" y="63"/>
                </a:lnTo>
                <a:lnTo>
                  <a:pt x="5" y="69"/>
                </a:lnTo>
                <a:lnTo>
                  <a:pt x="10" y="71"/>
                </a:lnTo>
                <a:lnTo>
                  <a:pt x="16" y="73"/>
                </a:lnTo>
                <a:lnTo>
                  <a:pt x="23" y="73"/>
                </a:lnTo>
                <a:lnTo>
                  <a:pt x="23" y="73"/>
                </a:lnTo>
                <a:lnTo>
                  <a:pt x="27" y="71"/>
                </a:lnTo>
                <a:lnTo>
                  <a:pt x="87" y="42"/>
                </a:lnTo>
                <a:lnTo>
                  <a:pt x="87" y="42"/>
                </a:lnTo>
                <a:lnTo>
                  <a:pt x="91" y="39"/>
                </a:lnTo>
                <a:lnTo>
                  <a:pt x="94" y="36"/>
                </a:lnTo>
                <a:lnTo>
                  <a:pt x="97" y="32"/>
                </a:lnTo>
                <a:lnTo>
                  <a:pt x="98" y="28"/>
                </a:lnTo>
                <a:lnTo>
                  <a:pt x="98" y="28"/>
                </a:lnTo>
                <a:lnTo>
                  <a:pt x="99" y="24"/>
                </a:lnTo>
                <a:lnTo>
                  <a:pt x="99" y="20"/>
                </a:lnTo>
                <a:lnTo>
                  <a:pt x="99" y="16"/>
                </a:lnTo>
                <a:lnTo>
                  <a:pt x="98" y="12"/>
                </a:lnTo>
                <a:lnTo>
                  <a:pt x="98" y="12"/>
                </a:lnTo>
                <a:lnTo>
                  <a:pt x="95" y="8"/>
                </a:lnTo>
                <a:lnTo>
                  <a:pt x="93" y="5"/>
                </a:lnTo>
                <a:lnTo>
                  <a:pt x="89" y="2"/>
                </a:lnTo>
                <a:lnTo>
                  <a:pt x="85" y="0"/>
                </a:lnTo>
                <a:lnTo>
                  <a:pt x="85" y="0"/>
                </a:lnTo>
                <a:close/>
              </a:path>
            </a:pathLst>
          </a:custGeom>
          <a:solidFill>
            <a:srgbClr val="DE5614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8" name="Freeform 225"/>
          <p:cNvSpPr/>
          <p:nvPr/>
        </p:nvSpPr>
        <p:spPr bwMode="auto">
          <a:xfrm>
            <a:off x="3652053" y="5023992"/>
            <a:ext cx="2481124" cy="1461584"/>
          </a:xfrm>
          <a:custGeom>
            <a:avLst/>
            <a:gdLst>
              <a:gd name="T0" fmla="*/ 325 w 348"/>
              <a:gd name="T1" fmla="*/ 0 h 205"/>
              <a:gd name="T2" fmla="*/ 308 w 348"/>
              <a:gd name="T3" fmla="*/ 0 h 205"/>
              <a:gd name="T4" fmla="*/ 308 w 348"/>
              <a:gd name="T5" fmla="*/ 0 h 205"/>
              <a:gd name="T6" fmla="*/ 290 w 348"/>
              <a:gd name="T7" fmla="*/ 1 h 205"/>
              <a:gd name="T8" fmla="*/ 304 w 348"/>
              <a:gd name="T9" fmla="*/ 31 h 205"/>
              <a:gd name="T10" fmla="*/ 0 w 348"/>
              <a:gd name="T11" fmla="*/ 173 h 205"/>
              <a:gd name="T12" fmla="*/ 15 w 348"/>
              <a:gd name="T13" fmla="*/ 205 h 205"/>
              <a:gd name="T14" fmla="*/ 348 w 348"/>
              <a:gd name="T15" fmla="*/ 50 h 205"/>
              <a:gd name="T16" fmla="*/ 325 w 348"/>
              <a:gd name="T17" fmla="*/ 0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8" h="205">
                <a:moveTo>
                  <a:pt x="325" y="0"/>
                </a:moveTo>
                <a:lnTo>
                  <a:pt x="308" y="0"/>
                </a:lnTo>
                <a:lnTo>
                  <a:pt x="308" y="0"/>
                </a:lnTo>
                <a:lnTo>
                  <a:pt x="290" y="1"/>
                </a:lnTo>
                <a:lnTo>
                  <a:pt x="304" y="31"/>
                </a:lnTo>
                <a:lnTo>
                  <a:pt x="0" y="173"/>
                </a:lnTo>
                <a:lnTo>
                  <a:pt x="15" y="205"/>
                </a:lnTo>
                <a:lnTo>
                  <a:pt x="348" y="50"/>
                </a:lnTo>
                <a:lnTo>
                  <a:pt x="32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9" name="Freeform 228"/>
          <p:cNvSpPr/>
          <p:nvPr/>
        </p:nvSpPr>
        <p:spPr bwMode="auto">
          <a:xfrm>
            <a:off x="4365023" y="2008135"/>
            <a:ext cx="1112231" cy="2010572"/>
          </a:xfrm>
          <a:custGeom>
            <a:avLst/>
            <a:gdLst>
              <a:gd name="T0" fmla="*/ 29 w 156"/>
              <a:gd name="T1" fmla="*/ 0 h 282"/>
              <a:gd name="T2" fmla="*/ 0 w 156"/>
              <a:gd name="T3" fmla="*/ 15 h 282"/>
              <a:gd name="T4" fmla="*/ 124 w 156"/>
              <a:gd name="T5" fmla="*/ 282 h 282"/>
              <a:gd name="T6" fmla="*/ 124 w 156"/>
              <a:gd name="T7" fmla="*/ 282 h 282"/>
              <a:gd name="T8" fmla="*/ 129 w 156"/>
              <a:gd name="T9" fmla="*/ 280 h 282"/>
              <a:gd name="T10" fmla="*/ 135 w 156"/>
              <a:gd name="T11" fmla="*/ 278 h 282"/>
              <a:gd name="T12" fmla="*/ 141 w 156"/>
              <a:gd name="T13" fmla="*/ 278 h 282"/>
              <a:gd name="T14" fmla="*/ 141 w 156"/>
              <a:gd name="T15" fmla="*/ 278 h 282"/>
              <a:gd name="T16" fmla="*/ 145 w 156"/>
              <a:gd name="T17" fmla="*/ 277 h 282"/>
              <a:gd name="T18" fmla="*/ 150 w 156"/>
              <a:gd name="T19" fmla="*/ 276 h 282"/>
              <a:gd name="T20" fmla="*/ 156 w 156"/>
              <a:gd name="T21" fmla="*/ 276 h 282"/>
              <a:gd name="T22" fmla="*/ 29 w 156"/>
              <a:gd name="T23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56" h="282">
                <a:moveTo>
                  <a:pt x="29" y="0"/>
                </a:moveTo>
                <a:lnTo>
                  <a:pt x="0" y="15"/>
                </a:lnTo>
                <a:lnTo>
                  <a:pt x="124" y="282"/>
                </a:lnTo>
                <a:lnTo>
                  <a:pt x="124" y="282"/>
                </a:lnTo>
                <a:lnTo>
                  <a:pt x="129" y="280"/>
                </a:lnTo>
                <a:lnTo>
                  <a:pt x="135" y="278"/>
                </a:lnTo>
                <a:lnTo>
                  <a:pt x="141" y="278"/>
                </a:lnTo>
                <a:lnTo>
                  <a:pt x="141" y="278"/>
                </a:lnTo>
                <a:lnTo>
                  <a:pt x="145" y="277"/>
                </a:lnTo>
                <a:lnTo>
                  <a:pt x="150" y="276"/>
                </a:lnTo>
                <a:lnTo>
                  <a:pt x="156" y="276"/>
                </a:lnTo>
                <a:lnTo>
                  <a:pt x="2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10" name="Freeform 230"/>
          <p:cNvSpPr/>
          <p:nvPr/>
        </p:nvSpPr>
        <p:spPr bwMode="auto">
          <a:xfrm>
            <a:off x="1876765" y="1886934"/>
            <a:ext cx="3942713" cy="4463175"/>
          </a:xfrm>
          <a:custGeom>
            <a:avLst/>
            <a:gdLst>
              <a:gd name="T0" fmla="*/ 0 w 553"/>
              <a:gd name="T1" fmla="*/ 155 h 626"/>
              <a:gd name="T2" fmla="*/ 334 w 553"/>
              <a:gd name="T3" fmla="*/ 0 h 626"/>
              <a:gd name="T4" fmla="*/ 553 w 553"/>
              <a:gd name="T5" fmla="*/ 471 h 626"/>
              <a:gd name="T6" fmla="*/ 219 w 553"/>
              <a:gd name="T7" fmla="*/ 626 h 626"/>
              <a:gd name="T8" fmla="*/ 0 w 553"/>
              <a:gd name="T9" fmla="*/ 155 h 6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3" h="626">
                <a:moveTo>
                  <a:pt x="0" y="155"/>
                </a:moveTo>
                <a:lnTo>
                  <a:pt x="334" y="0"/>
                </a:lnTo>
                <a:lnTo>
                  <a:pt x="553" y="471"/>
                </a:lnTo>
                <a:lnTo>
                  <a:pt x="219" y="626"/>
                </a:lnTo>
                <a:lnTo>
                  <a:pt x="0" y="155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grpSp>
        <p:nvGrpSpPr>
          <p:cNvPr id="11" name="组 10"/>
          <p:cNvGrpSpPr/>
          <p:nvPr/>
        </p:nvGrpSpPr>
        <p:grpSpPr>
          <a:xfrm rot="18946651">
            <a:off x="8255608" y="3527596"/>
            <a:ext cx="3207339" cy="1538725"/>
            <a:chOff x="3771060" y="2665785"/>
            <a:chExt cx="1716470" cy="823479"/>
          </a:xfr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" name="Freeform 227"/>
            <p:cNvSpPr/>
            <p:nvPr/>
          </p:nvSpPr>
          <p:spPr bwMode="auto">
            <a:xfrm>
              <a:off x="3979605" y="2965234"/>
              <a:ext cx="267363" cy="165766"/>
            </a:xfrm>
            <a:custGeom>
              <a:avLst/>
              <a:gdLst>
                <a:gd name="T0" fmla="*/ 0 w 50"/>
                <a:gd name="T1" fmla="*/ 0 h 31"/>
                <a:gd name="T2" fmla="*/ 13 w 50"/>
                <a:gd name="T3" fmla="*/ 31 h 31"/>
                <a:gd name="T4" fmla="*/ 50 w 50"/>
                <a:gd name="T5" fmla="*/ 29 h 31"/>
                <a:gd name="T6" fmla="*/ 36 w 50"/>
                <a:gd name="T7" fmla="*/ 2 h 31"/>
                <a:gd name="T8" fmla="*/ 18 w 50"/>
                <a:gd name="T9" fmla="*/ 2 h 31"/>
                <a:gd name="T10" fmla="*/ 18 w 50"/>
                <a:gd name="T11" fmla="*/ 2 h 31"/>
                <a:gd name="T12" fmla="*/ 18 w 50"/>
                <a:gd name="T13" fmla="*/ 2 h 31"/>
                <a:gd name="T14" fmla="*/ 18 w 50"/>
                <a:gd name="T15" fmla="*/ 2 h 31"/>
                <a:gd name="T16" fmla="*/ 13 w 50"/>
                <a:gd name="T17" fmla="*/ 2 h 31"/>
                <a:gd name="T18" fmla="*/ 11 w 50"/>
                <a:gd name="T19" fmla="*/ 0 h 31"/>
                <a:gd name="T20" fmla="*/ 3 w 50"/>
                <a:gd name="T21" fmla="*/ 1 h 31"/>
                <a:gd name="T22" fmla="*/ 3 w 50"/>
                <a:gd name="T23" fmla="*/ 1 h 31"/>
                <a:gd name="T24" fmla="*/ 3 w 50"/>
                <a:gd name="T25" fmla="*/ 1 h 31"/>
                <a:gd name="T26" fmla="*/ 3 w 50"/>
                <a:gd name="T27" fmla="*/ 1 h 31"/>
                <a:gd name="T28" fmla="*/ 0 w 50"/>
                <a:gd name="T2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" h="31">
                  <a:moveTo>
                    <a:pt x="0" y="0"/>
                  </a:moveTo>
                  <a:lnTo>
                    <a:pt x="13" y="31"/>
                  </a:lnTo>
                  <a:lnTo>
                    <a:pt x="50" y="29"/>
                  </a:lnTo>
                  <a:lnTo>
                    <a:pt x="36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3" y="2"/>
                  </a:lnTo>
                  <a:lnTo>
                    <a:pt x="11" y="0"/>
                  </a:lnTo>
                  <a:lnTo>
                    <a:pt x="3" y="1"/>
                  </a:lnTo>
                  <a:lnTo>
                    <a:pt x="3" y="1"/>
                  </a:lnTo>
                  <a:lnTo>
                    <a:pt x="3" y="1"/>
                  </a:lnTo>
                  <a:lnTo>
                    <a:pt x="3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" name="Freeform 277"/>
            <p:cNvSpPr/>
            <p:nvPr/>
          </p:nvSpPr>
          <p:spPr bwMode="auto">
            <a:xfrm>
              <a:off x="3936826" y="2842241"/>
              <a:ext cx="235278" cy="133683"/>
            </a:xfrm>
            <a:custGeom>
              <a:avLst/>
              <a:gdLst>
                <a:gd name="T0" fmla="*/ 32 w 44"/>
                <a:gd name="T1" fmla="*/ 0 h 25"/>
                <a:gd name="T2" fmla="*/ 26 w 44"/>
                <a:gd name="T3" fmla="*/ 0 h 25"/>
                <a:gd name="T4" fmla="*/ 26 w 44"/>
                <a:gd name="T5" fmla="*/ 0 h 25"/>
                <a:gd name="T6" fmla="*/ 21 w 44"/>
                <a:gd name="T7" fmla="*/ 1 h 25"/>
                <a:gd name="T8" fmla="*/ 17 w 44"/>
                <a:gd name="T9" fmla="*/ 2 h 25"/>
                <a:gd name="T10" fmla="*/ 11 w 44"/>
                <a:gd name="T11" fmla="*/ 2 h 25"/>
                <a:gd name="T12" fmla="*/ 11 w 44"/>
                <a:gd name="T13" fmla="*/ 2 h 25"/>
                <a:gd name="T14" fmla="*/ 5 w 44"/>
                <a:gd name="T15" fmla="*/ 4 h 25"/>
                <a:gd name="T16" fmla="*/ 0 w 44"/>
                <a:gd name="T17" fmla="*/ 6 h 25"/>
                <a:gd name="T18" fmla="*/ 8 w 44"/>
                <a:gd name="T19" fmla="*/ 23 h 25"/>
                <a:gd name="T20" fmla="*/ 8 w 44"/>
                <a:gd name="T21" fmla="*/ 23 h 25"/>
                <a:gd name="T22" fmla="*/ 11 w 44"/>
                <a:gd name="T23" fmla="*/ 24 h 25"/>
                <a:gd name="T24" fmla="*/ 11 w 44"/>
                <a:gd name="T25" fmla="*/ 24 h 25"/>
                <a:gd name="T26" fmla="*/ 11 w 44"/>
                <a:gd name="T27" fmla="*/ 24 h 25"/>
                <a:gd name="T28" fmla="*/ 19 w 44"/>
                <a:gd name="T29" fmla="*/ 23 h 25"/>
                <a:gd name="T30" fmla="*/ 19 w 44"/>
                <a:gd name="T31" fmla="*/ 23 h 25"/>
                <a:gd name="T32" fmla="*/ 21 w 44"/>
                <a:gd name="T33" fmla="*/ 25 h 25"/>
                <a:gd name="T34" fmla="*/ 26 w 44"/>
                <a:gd name="T35" fmla="*/ 25 h 25"/>
                <a:gd name="T36" fmla="*/ 26 w 44"/>
                <a:gd name="T37" fmla="*/ 25 h 25"/>
                <a:gd name="T38" fmla="*/ 26 w 44"/>
                <a:gd name="T39" fmla="*/ 25 h 25"/>
                <a:gd name="T40" fmla="*/ 44 w 44"/>
                <a:gd name="T41" fmla="*/ 25 h 25"/>
                <a:gd name="T42" fmla="*/ 32 w 44"/>
                <a:gd name="T4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" h="25">
                  <a:moveTo>
                    <a:pt x="32" y="0"/>
                  </a:moveTo>
                  <a:lnTo>
                    <a:pt x="26" y="0"/>
                  </a:lnTo>
                  <a:lnTo>
                    <a:pt x="26" y="0"/>
                  </a:lnTo>
                  <a:lnTo>
                    <a:pt x="21" y="1"/>
                  </a:lnTo>
                  <a:lnTo>
                    <a:pt x="17" y="2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5" y="4"/>
                  </a:lnTo>
                  <a:lnTo>
                    <a:pt x="0" y="6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9" y="23"/>
                  </a:lnTo>
                  <a:lnTo>
                    <a:pt x="19" y="23"/>
                  </a:lnTo>
                  <a:lnTo>
                    <a:pt x="21" y="25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44" y="25"/>
                  </a:lnTo>
                  <a:lnTo>
                    <a:pt x="3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" name="Freeform 293"/>
            <p:cNvSpPr/>
            <p:nvPr/>
          </p:nvSpPr>
          <p:spPr bwMode="auto">
            <a:xfrm>
              <a:off x="4246968" y="3109607"/>
              <a:ext cx="1240562" cy="165766"/>
            </a:xfrm>
            <a:custGeom>
              <a:avLst/>
              <a:gdLst>
                <a:gd name="T0" fmla="*/ 201 w 232"/>
                <a:gd name="T1" fmla="*/ 0 h 31"/>
                <a:gd name="T2" fmla="*/ 0 w 232"/>
                <a:gd name="T3" fmla="*/ 2 h 31"/>
                <a:gd name="T4" fmla="*/ 12 w 232"/>
                <a:gd name="T5" fmla="*/ 31 h 31"/>
                <a:gd name="T6" fmla="*/ 201 w 232"/>
                <a:gd name="T7" fmla="*/ 28 h 31"/>
                <a:gd name="T8" fmla="*/ 232 w 232"/>
                <a:gd name="T9" fmla="*/ 13 h 31"/>
                <a:gd name="T10" fmla="*/ 221 w 232"/>
                <a:gd name="T11" fmla="*/ 9 h 31"/>
                <a:gd name="T12" fmla="*/ 201 w 232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2" h="31">
                  <a:moveTo>
                    <a:pt x="201" y="0"/>
                  </a:moveTo>
                  <a:lnTo>
                    <a:pt x="0" y="2"/>
                  </a:lnTo>
                  <a:lnTo>
                    <a:pt x="12" y="31"/>
                  </a:lnTo>
                  <a:lnTo>
                    <a:pt x="201" y="28"/>
                  </a:lnTo>
                  <a:lnTo>
                    <a:pt x="232" y="13"/>
                  </a:lnTo>
                  <a:lnTo>
                    <a:pt x="221" y="9"/>
                  </a:lnTo>
                  <a:lnTo>
                    <a:pt x="20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" name="Freeform 301"/>
            <p:cNvSpPr/>
            <p:nvPr/>
          </p:nvSpPr>
          <p:spPr bwMode="auto">
            <a:xfrm>
              <a:off x="3792449" y="2681826"/>
              <a:ext cx="1556054" cy="139031"/>
            </a:xfrm>
            <a:custGeom>
              <a:avLst/>
              <a:gdLst>
                <a:gd name="T0" fmla="*/ 15 w 291"/>
                <a:gd name="T1" fmla="*/ 26 h 26"/>
                <a:gd name="T2" fmla="*/ 15 w 291"/>
                <a:gd name="T3" fmla="*/ 26 h 26"/>
                <a:gd name="T4" fmla="*/ 9 w 291"/>
                <a:gd name="T5" fmla="*/ 24 h 26"/>
                <a:gd name="T6" fmla="*/ 4 w 291"/>
                <a:gd name="T7" fmla="*/ 23 h 26"/>
                <a:gd name="T8" fmla="*/ 1 w 291"/>
                <a:gd name="T9" fmla="*/ 19 h 26"/>
                <a:gd name="T10" fmla="*/ 0 w 291"/>
                <a:gd name="T11" fmla="*/ 15 h 26"/>
                <a:gd name="T12" fmla="*/ 0 w 291"/>
                <a:gd name="T13" fmla="*/ 15 h 26"/>
                <a:gd name="T14" fmla="*/ 1 w 291"/>
                <a:gd name="T15" fmla="*/ 11 h 26"/>
                <a:gd name="T16" fmla="*/ 4 w 291"/>
                <a:gd name="T17" fmla="*/ 8 h 26"/>
                <a:gd name="T18" fmla="*/ 8 w 291"/>
                <a:gd name="T19" fmla="*/ 5 h 26"/>
                <a:gd name="T20" fmla="*/ 15 w 291"/>
                <a:gd name="T21" fmla="*/ 4 h 26"/>
                <a:gd name="T22" fmla="*/ 277 w 291"/>
                <a:gd name="T23" fmla="*/ 0 h 26"/>
                <a:gd name="T24" fmla="*/ 277 w 291"/>
                <a:gd name="T25" fmla="*/ 0 h 26"/>
                <a:gd name="T26" fmla="*/ 282 w 291"/>
                <a:gd name="T27" fmla="*/ 1 h 26"/>
                <a:gd name="T28" fmla="*/ 287 w 291"/>
                <a:gd name="T29" fmla="*/ 3 h 26"/>
                <a:gd name="T30" fmla="*/ 290 w 291"/>
                <a:gd name="T31" fmla="*/ 7 h 26"/>
                <a:gd name="T32" fmla="*/ 291 w 291"/>
                <a:gd name="T33" fmla="*/ 11 h 26"/>
                <a:gd name="T34" fmla="*/ 291 w 291"/>
                <a:gd name="T35" fmla="*/ 11 h 26"/>
                <a:gd name="T36" fmla="*/ 290 w 291"/>
                <a:gd name="T37" fmla="*/ 15 h 26"/>
                <a:gd name="T38" fmla="*/ 287 w 291"/>
                <a:gd name="T39" fmla="*/ 17 h 26"/>
                <a:gd name="T40" fmla="*/ 283 w 291"/>
                <a:gd name="T41" fmla="*/ 20 h 26"/>
                <a:gd name="T42" fmla="*/ 277 w 291"/>
                <a:gd name="T43" fmla="*/ 22 h 26"/>
                <a:gd name="T44" fmla="*/ 15 w 291"/>
                <a:gd name="T4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91" h="26">
                  <a:moveTo>
                    <a:pt x="15" y="26"/>
                  </a:moveTo>
                  <a:lnTo>
                    <a:pt x="15" y="26"/>
                  </a:lnTo>
                  <a:lnTo>
                    <a:pt x="9" y="24"/>
                  </a:lnTo>
                  <a:lnTo>
                    <a:pt x="4" y="23"/>
                  </a:lnTo>
                  <a:lnTo>
                    <a:pt x="1" y="19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1" y="11"/>
                  </a:lnTo>
                  <a:lnTo>
                    <a:pt x="4" y="8"/>
                  </a:lnTo>
                  <a:lnTo>
                    <a:pt x="8" y="5"/>
                  </a:lnTo>
                  <a:lnTo>
                    <a:pt x="15" y="4"/>
                  </a:lnTo>
                  <a:lnTo>
                    <a:pt x="277" y="0"/>
                  </a:lnTo>
                  <a:lnTo>
                    <a:pt x="277" y="0"/>
                  </a:lnTo>
                  <a:lnTo>
                    <a:pt x="282" y="1"/>
                  </a:lnTo>
                  <a:lnTo>
                    <a:pt x="287" y="3"/>
                  </a:lnTo>
                  <a:lnTo>
                    <a:pt x="290" y="7"/>
                  </a:lnTo>
                  <a:lnTo>
                    <a:pt x="291" y="11"/>
                  </a:lnTo>
                  <a:lnTo>
                    <a:pt x="291" y="11"/>
                  </a:lnTo>
                  <a:lnTo>
                    <a:pt x="290" y="15"/>
                  </a:lnTo>
                  <a:lnTo>
                    <a:pt x="287" y="17"/>
                  </a:lnTo>
                  <a:lnTo>
                    <a:pt x="283" y="20"/>
                  </a:lnTo>
                  <a:lnTo>
                    <a:pt x="277" y="22"/>
                  </a:lnTo>
                  <a:lnTo>
                    <a:pt x="15" y="26"/>
                  </a:lnTo>
                  <a:close/>
                </a:path>
              </a:pathLst>
            </a:custGeom>
            <a:solidFill>
              <a:srgbClr val="243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" name="Freeform 302"/>
            <p:cNvSpPr/>
            <p:nvPr/>
          </p:nvSpPr>
          <p:spPr bwMode="auto">
            <a:xfrm>
              <a:off x="3878006" y="2665785"/>
              <a:ext cx="1400981" cy="165766"/>
            </a:xfrm>
            <a:custGeom>
              <a:avLst/>
              <a:gdLst>
                <a:gd name="T0" fmla="*/ 14 w 262"/>
                <a:gd name="T1" fmla="*/ 31 h 31"/>
                <a:gd name="T2" fmla="*/ 14 w 262"/>
                <a:gd name="T3" fmla="*/ 31 h 31"/>
                <a:gd name="T4" fmla="*/ 8 w 262"/>
                <a:gd name="T5" fmla="*/ 30 h 31"/>
                <a:gd name="T6" fmla="*/ 4 w 262"/>
                <a:gd name="T7" fmla="*/ 27 h 31"/>
                <a:gd name="T8" fmla="*/ 1 w 262"/>
                <a:gd name="T9" fmla="*/ 23 h 31"/>
                <a:gd name="T10" fmla="*/ 0 w 262"/>
                <a:gd name="T11" fmla="*/ 18 h 31"/>
                <a:gd name="T12" fmla="*/ 0 w 262"/>
                <a:gd name="T13" fmla="*/ 18 h 31"/>
                <a:gd name="T14" fmla="*/ 1 w 262"/>
                <a:gd name="T15" fmla="*/ 12 h 31"/>
                <a:gd name="T16" fmla="*/ 4 w 262"/>
                <a:gd name="T17" fmla="*/ 8 h 31"/>
                <a:gd name="T18" fmla="*/ 8 w 262"/>
                <a:gd name="T19" fmla="*/ 6 h 31"/>
                <a:gd name="T20" fmla="*/ 14 w 262"/>
                <a:gd name="T21" fmla="*/ 4 h 31"/>
                <a:gd name="T22" fmla="*/ 248 w 262"/>
                <a:gd name="T23" fmla="*/ 0 h 31"/>
                <a:gd name="T24" fmla="*/ 248 w 262"/>
                <a:gd name="T25" fmla="*/ 0 h 31"/>
                <a:gd name="T26" fmla="*/ 254 w 262"/>
                <a:gd name="T27" fmla="*/ 2 h 31"/>
                <a:gd name="T28" fmla="*/ 258 w 262"/>
                <a:gd name="T29" fmla="*/ 4 h 31"/>
                <a:gd name="T30" fmla="*/ 261 w 262"/>
                <a:gd name="T31" fmla="*/ 8 h 31"/>
                <a:gd name="T32" fmla="*/ 262 w 262"/>
                <a:gd name="T33" fmla="*/ 14 h 31"/>
                <a:gd name="T34" fmla="*/ 262 w 262"/>
                <a:gd name="T35" fmla="*/ 14 h 31"/>
                <a:gd name="T36" fmla="*/ 261 w 262"/>
                <a:gd name="T37" fmla="*/ 19 h 31"/>
                <a:gd name="T38" fmla="*/ 258 w 262"/>
                <a:gd name="T39" fmla="*/ 23 h 31"/>
                <a:gd name="T40" fmla="*/ 254 w 262"/>
                <a:gd name="T41" fmla="*/ 26 h 31"/>
                <a:gd name="T42" fmla="*/ 250 w 262"/>
                <a:gd name="T43" fmla="*/ 27 h 31"/>
                <a:gd name="T44" fmla="*/ 14 w 262"/>
                <a:gd name="T4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62" h="31">
                  <a:moveTo>
                    <a:pt x="14" y="31"/>
                  </a:moveTo>
                  <a:lnTo>
                    <a:pt x="14" y="31"/>
                  </a:lnTo>
                  <a:lnTo>
                    <a:pt x="8" y="30"/>
                  </a:lnTo>
                  <a:lnTo>
                    <a:pt x="4" y="27"/>
                  </a:lnTo>
                  <a:lnTo>
                    <a:pt x="1" y="23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" y="12"/>
                  </a:lnTo>
                  <a:lnTo>
                    <a:pt x="4" y="8"/>
                  </a:lnTo>
                  <a:lnTo>
                    <a:pt x="8" y="6"/>
                  </a:lnTo>
                  <a:lnTo>
                    <a:pt x="14" y="4"/>
                  </a:lnTo>
                  <a:lnTo>
                    <a:pt x="248" y="0"/>
                  </a:lnTo>
                  <a:lnTo>
                    <a:pt x="248" y="0"/>
                  </a:lnTo>
                  <a:lnTo>
                    <a:pt x="254" y="2"/>
                  </a:lnTo>
                  <a:lnTo>
                    <a:pt x="258" y="4"/>
                  </a:lnTo>
                  <a:lnTo>
                    <a:pt x="261" y="8"/>
                  </a:lnTo>
                  <a:lnTo>
                    <a:pt x="262" y="14"/>
                  </a:lnTo>
                  <a:lnTo>
                    <a:pt x="262" y="14"/>
                  </a:lnTo>
                  <a:lnTo>
                    <a:pt x="261" y="19"/>
                  </a:lnTo>
                  <a:lnTo>
                    <a:pt x="258" y="23"/>
                  </a:lnTo>
                  <a:lnTo>
                    <a:pt x="254" y="26"/>
                  </a:lnTo>
                  <a:lnTo>
                    <a:pt x="250" y="27"/>
                  </a:lnTo>
                  <a:lnTo>
                    <a:pt x="14" y="31"/>
                  </a:lnTo>
                  <a:close/>
                </a:path>
              </a:pathLst>
            </a:custGeom>
            <a:solidFill>
              <a:srgbClr val="DE56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" name="Freeform 303"/>
            <p:cNvSpPr/>
            <p:nvPr/>
          </p:nvSpPr>
          <p:spPr bwMode="auto">
            <a:xfrm>
              <a:off x="4696138" y="2665785"/>
              <a:ext cx="518686" cy="187156"/>
            </a:xfrm>
            <a:custGeom>
              <a:avLst/>
              <a:gdLst>
                <a:gd name="T0" fmla="*/ 93 w 97"/>
                <a:gd name="T1" fmla="*/ 27 h 35"/>
                <a:gd name="T2" fmla="*/ 78 w 97"/>
                <a:gd name="T3" fmla="*/ 35 h 35"/>
                <a:gd name="T4" fmla="*/ 6 w 97"/>
                <a:gd name="T5" fmla="*/ 35 h 35"/>
                <a:gd name="T6" fmla="*/ 6 w 97"/>
                <a:gd name="T7" fmla="*/ 35 h 35"/>
                <a:gd name="T8" fmla="*/ 4 w 97"/>
                <a:gd name="T9" fmla="*/ 34 h 35"/>
                <a:gd name="T10" fmla="*/ 0 w 97"/>
                <a:gd name="T11" fmla="*/ 31 h 35"/>
                <a:gd name="T12" fmla="*/ 59 w 97"/>
                <a:gd name="T13" fmla="*/ 30 h 35"/>
                <a:gd name="T14" fmla="*/ 59 w 97"/>
                <a:gd name="T15" fmla="*/ 30 h 35"/>
                <a:gd name="T16" fmla="*/ 60 w 97"/>
                <a:gd name="T17" fmla="*/ 27 h 35"/>
                <a:gd name="T18" fmla="*/ 63 w 97"/>
                <a:gd name="T19" fmla="*/ 22 h 35"/>
                <a:gd name="T20" fmla="*/ 63 w 97"/>
                <a:gd name="T21" fmla="*/ 16 h 35"/>
                <a:gd name="T22" fmla="*/ 63 w 97"/>
                <a:gd name="T23" fmla="*/ 12 h 35"/>
                <a:gd name="T24" fmla="*/ 63 w 97"/>
                <a:gd name="T25" fmla="*/ 6 h 35"/>
                <a:gd name="T26" fmla="*/ 60 w 97"/>
                <a:gd name="T27" fmla="*/ 0 h 35"/>
                <a:gd name="T28" fmla="*/ 93 w 97"/>
                <a:gd name="T29" fmla="*/ 0 h 35"/>
                <a:gd name="T30" fmla="*/ 93 w 97"/>
                <a:gd name="T31" fmla="*/ 0 h 35"/>
                <a:gd name="T32" fmla="*/ 94 w 97"/>
                <a:gd name="T33" fmla="*/ 2 h 35"/>
                <a:gd name="T34" fmla="*/ 97 w 97"/>
                <a:gd name="T35" fmla="*/ 8 h 35"/>
                <a:gd name="T36" fmla="*/ 97 w 97"/>
                <a:gd name="T37" fmla="*/ 16 h 35"/>
                <a:gd name="T38" fmla="*/ 95 w 97"/>
                <a:gd name="T39" fmla="*/ 22 h 35"/>
                <a:gd name="T40" fmla="*/ 93 w 97"/>
                <a:gd name="T41" fmla="*/ 27 h 35"/>
                <a:gd name="T42" fmla="*/ 93 w 97"/>
                <a:gd name="T43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7" h="35">
                  <a:moveTo>
                    <a:pt x="93" y="27"/>
                  </a:moveTo>
                  <a:lnTo>
                    <a:pt x="78" y="35"/>
                  </a:lnTo>
                  <a:lnTo>
                    <a:pt x="6" y="35"/>
                  </a:lnTo>
                  <a:lnTo>
                    <a:pt x="6" y="35"/>
                  </a:lnTo>
                  <a:lnTo>
                    <a:pt x="4" y="34"/>
                  </a:lnTo>
                  <a:lnTo>
                    <a:pt x="0" y="31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60" y="27"/>
                  </a:lnTo>
                  <a:lnTo>
                    <a:pt x="63" y="22"/>
                  </a:lnTo>
                  <a:lnTo>
                    <a:pt x="63" y="16"/>
                  </a:lnTo>
                  <a:lnTo>
                    <a:pt x="63" y="12"/>
                  </a:lnTo>
                  <a:lnTo>
                    <a:pt x="63" y="6"/>
                  </a:lnTo>
                  <a:lnTo>
                    <a:pt x="60" y="0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94" y="2"/>
                  </a:lnTo>
                  <a:lnTo>
                    <a:pt x="97" y="8"/>
                  </a:lnTo>
                  <a:lnTo>
                    <a:pt x="97" y="16"/>
                  </a:lnTo>
                  <a:lnTo>
                    <a:pt x="95" y="22"/>
                  </a:lnTo>
                  <a:lnTo>
                    <a:pt x="93" y="27"/>
                  </a:lnTo>
                  <a:lnTo>
                    <a:pt x="93" y="27"/>
                  </a:lnTo>
                  <a:close/>
                </a:path>
              </a:pathLst>
            </a:custGeom>
            <a:solidFill>
              <a:srgbClr val="243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grpSp>
          <p:nvGrpSpPr>
            <p:cNvPr id="18" name="组 17"/>
            <p:cNvGrpSpPr/>
            <p:nvPr/>
          </p:nvGrpSpPr>
          <p:grpSpPr>
            <a:xfrm>
              <a:off x="3813839" y="3216549"/>
              <a:ext cx="1523970" cy="272715"/>
              <a:chOff x="3813839" y="3216549"/>
              <a:chExt cx="1523970" cy="272715"/>
            </a:xfrm>
          </p:grpSpPr>
          <p:sp>
            <p:nvSpPr>
              <p:cNvPr id="28" name="Freeform 226"/>
              <p:cNvSpPr/>
              <p:nvPr/>
            </p:nvSpPr>
            <p:spPr bwMode="auto">
              <a:xfrm>
                <a:off x="4123979" y="3275373"/>
                <a:ext cx="245972" cy="112293"/>
              </a:xfrm>
              <a:custGeom>
                <a:avLst/>
                <a:gdLst>
                  <a:gd name="T0" fmla="*/ 35 w 46"/>
                  <a:gd name="T1" fmla="*/ 0 h 21"/>
                  <a:gd name="T2" fmla="*/ 0 w 46"/>
                  <a:gd name="T3" fmla="*/ 0 h 21"/>
                  <a:gd name="T4" fmla="*/ 9 w 46"/>
                  <a:gd name="T5" fmla="*/ 21 h 21"/>
                  <a:gd name="T6" fmla="*/ 46 w 46"/>
                  <a:gd name="T7" fmla="*/ 20 h 21"/>
                  <a:gd name="T8" fmla="*/ 35 w 46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21">
                    <a:moveTo>
                      <a:pt x="35" y="0"/>
                    </a:moveTo>
                    <a:lnTo>
                      <a:pt x="0" y="0"/>
                    </a:lnTo>
                    <a:lnTo>
                      <a:pt x="9" y="21"/>
                    </a:lnTo>
                    <a:lnTo>
                      <a:pt x="46" y="20"/>
                    </a:lnTo>
                    <a:lnTo>
                      <a:pt x="3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9" name="Freeform 304"/>
              <p:cNvSpPr/>
              <p:nvPr/>
            </p:nvSpPr>
            <p:spPr bwMode="auto">
              <a:xfrm>
                <a:off x="3813839" y="3216549"/>
                <a:ext cx="1523970" cy="272714"/>
              </a:xfrm>
              <a:custGeom>
                <a:avLst/>
                <a:gdLst>
                  <a:gd name="T0" fmla="*/ 1 w 285"/>
                  <a:gd name="T1" fmla="*/ 51 h 51"/>
                  <a:gd name="T2" fmla="*/ 0 w 285"/>
                  <a:gd name="T3" fmla="*/ 5 h 51"/>
                  <a:gd name="T4" fmla="*/ 283 w 285"/>
                  <a:gd name="T5" fmla="*/ 0 h 51"/>
                  <a:gd name="T6" fmla="*/ 285 w 285"/>
                  <a:gd name="T7" fmla="*/ 46 h 51"/>
                  <a:gd name="T8" fmla="*/ 1 w 285"/>
                  <a:gd name="T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51">
                    <a:moveTo>
                      <a:pt x="1" y="51"/>
                    </a:moveTo>
                    <a:lnTo>
                      <a:pt x="0" y="5"/>
                    </a:lnTo>
                    <a:lnTo>
                      <a:pt x="283" y="0"/>
                    </a:lnTo>
                    <a:lnTo>
                      <a:pt x="285" y="46"/>
                    </a:lnTo>
                    <a:lnTo>
                      <a:pt x="1" y="51"/>
                    </a:lnTo>
                    <a:close/>
                  </a:path>
                </a:pathLst>
              </a:custGeom>
              <a:solidFill>
                <a:srgbClr val="EAAB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0" name="Freeform 305"/>
              <p:cNvSpPr/>
              <p:nvPr/>
            </p:nvSpPr>
            <p:spPr bwMode="auto">
              <a:xfrm>
                <a:off x="3899391" y="3403706"/>
                <a:ext cx="1352855" cy="85558"/>
              </a:xfrm>
              <a:custGeom>
                <a:avLst/>
                <a:gdLst>
                  <a:gd name="T0" fmla="*/ 0 w 253"/>
                  <a:gd name="T1" fmla="*/ 16 h 16"/>
                  <a:gd name="T2" fmla="*/ 0 w 253"/>
                  <a:gd name="T3" fmla="*/ 5 h 16"/>
                  <a:gd name="T4" fmla="*/ 253 w 253"/>
                  <a:gd name="T5" fmla="*/ 0 h 16"/>
                  <a:gd name="T6" fmla="*/ 253 w 253"/>
                  <a:gd name="T7" fmla="*/ 11 h 16"/>
                  <a:gd name="T8" fmla="*/ 0 w 253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3" h="16">
                    <a:moveTo>
                      <a:pt x="0" y="16"/>
                    </a:moveTo>
                    <a:lnTo>
                      <a:pt x="0" y="5"/>
                    </a:lnTo>
                    <a:lnTo>
                      <a:pt x="253" y="0"/>
                    </a:lnTo>
                    <a:lnTo>
                      <a:pt x="253" y="11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1CB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1" name="Freeform 307"/>
              <p:cNvSpPr/>
              <p:nvPr/>
            </p:nvSpPr>
            <p:spPr bwMode="auto">
              <a:xfrm>
                <a:off x="4038421" y="3360927"/>
                <a:ext cx="37432" cy="122989"/>
              </a:xfrm>
              <a:custGeom>
                <a:avLst/>
                <a:gdLst>
                  <a:gd name="T0" fmla="*/ 1 w 7"/>
                  <a:gd name="T1" fmla="*/ 23 h 23"/>
                  <a:gd name="T2" fmla="*/ 0 w 7"/>
                  <a:gd name="T3" fmla="*/ 0 h 23"/>
                  <a:gd name="T4" fmla="*/ 5 w 7"/>
                  <a:gd name="T5" fmla="*/ 0 h 23"/>
                  <a:gd name="T6" fmla="*/ 7 w 7"/>
                  <a:gd name="T7" fmla="*/ 23 h 23"/>
                  <a:gd name="T8" fmla="*/ 1 w 7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3">
                    <a:moveTo>
                      <a:pt x="1" y="23"/>
                    </a:moveTo>
                    <a:lnTo>
                      <a:pt x="0" y="0"/>
                    </a:lnTo>
                    <a:lnTo>
                      <a:pt x="5" y="0"/>
                    </a:lnTo>
                    <a:lnTo>
                      <a:pt x="7" y="23"/>
                    </a:lnTo>
                    <a:lnTo>
                      <a:pt x="1" y="23"/>
                    </a:lnTo>
                    <a:close/>
                  </a:path>
                </a:pathLst>
              </a:custGeom>
              <a:solidFill>
                <a:srgbClr val="F1CB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2" name="Freeform 308"/>
              <p:cNvSpPr/>
              <p:nvPr/>
            </p:nvSpPr>
            <p:spPr bwMode="auto">
              <a:xfrm>
                <a:off x="4129326" y="3360927"/>
                <a:ext cx="37432" cy="122989"/>
              </a:xfrm>
              <a:custGeom>
                <a:avLst/>
                <a:gdLst>
                  <a:gd name="T0" fmla="*/ 2 w 7"/>
                  <a:gd name="T1" fmla="*/ 23 h 23"/>
                  <a:gd name="T2" fmla="*/ 0 w 7"/>
                  <a:gd name="T3" fmla="*/ 0 h 23"/>
                  <a:gd name="T4" fmla="*/ 6 w 7"/>
                  <a:gd name="T5" fmla="*/ 0 h 23"/>
                  <a:gd name="T6" fmla="*/ 7 w 7"/>
                  <a:gd name="T7" fmla="*/ 23 h 23"/>
                  <a:gd name="T8" fmla="*/ 2 w 7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3">
                    <a:moveTo>
                      <a:pt x="2" y="23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7" y="23"/>
                    </a:lnTo>
                    <a:lnTo>
                      <a:pt x="2" y="23"/>
                    </a:lnTo>
                    <a:close/>
                  </a:path>
                </a:pathLst>
              </a:custGeom>
              <a:solidFill>
                <a:srgbClr val="F1CB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3" name="Freeform 309"/>
              <p:cNvSpPr/>
              <p:nvPr/>
            </p:nvSpPr>
            <p:spPr bwMode="auto">
              <a:xfrm>
                <a:off x="4225577" y="3360927"/>
                <a:ext cx="37432" cy="122989"/>
              </a:xfrm>
              <a:custGeom>
                <a:avLst/>
                <a:gdLst>
                  <a:gd name="T0" fmla="*/ 1 w 7"/>
                  <a:gd name="T1" fmla="*/ 23 h 23"/>
                  <a:gd name="T2" fmla="*/ 0 w 7"/>
                  <a:gd name="T3" fmla="*/ 0 h 23"/>
                  <a:gd name="T4" fmla="*/ 5 w 7"/>
                  <a:gd name="T5" fmla="*/ 0 h 23"/>
                  <a:gd name="T6" fmla="*/ 7 w 7"/>
                  <a:gd name="T7" fmla="*/ 23 h 23"/>
                  <a:gd name="T8" fmla="*/ 1 w 7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3">
                    <a:moveTo>
                      <a:pt x="1" y="23"/>
                    </a:moveTo>
                    <a:lnTo>
                      <a:pt x="0" y="0"/>
                    </a:lnTo>
                    <a:lnTo>
                      <a:pt x="5" y="0"/>
                    </a:lnTo>
                    <a:lnTo>
                      <a:pt x="7" y="23"/>
                    </a:lnTo>
                    <a:lnTo>
                      <a:pt x="1" y="23"/>
                    </a:lnTo>
                    <a:close/>
                  </a:path>
                </a:pathLst>
              </a:custGeom>
              <a:solidFill>
                <a:srgbClr val="F1CB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4" name="Freeform 310"/>
              <p:cNvSpPr/>
              <p:nvPr/>
            </p:nvSpPr>
            <p:spPr bwMode="auto">
              <a:xfrm>
                <a:off x="4327172" y="3350233"/>
                <a:ext cx="26738" cy="133683"/>
              </a:xfrm>
              <a:custGeom>
                <a:avLst/>
                <a:gdLst>
                  <a:gd name="T0" fmla="*/ 0 w 5"/>
                  <a:gd name="T1" fmla="*/ 25 h 25"/>
                  <a:gd name="T2" fmla="*/ 0 w 5"/>
                  <a:gd name="T3" fmla="*/ 2 h 25"/>
                  <a:gd name="T4" fmla="*/ 5 w 5"/>
                  <a:gd name="T5" fmla="*/ 0 h 25"/>
                  <a:gd name="T6" fmla="*/ 5 w 5"/>
                  <a:gd name="T7" fmla="*/ 23 h 25"/>
                  <a:gd name="T8" fmla="*/ 0 w 5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25">
                    <a:moveTo>
                      <a:pt x="0" y="25"/>
                    </a:moveTo>
                    <a:lnTo>
                      <a:pt x="0" y="2"/>
                    </a:lnTo>
                    <a:lnTo>
                      <a:pt x="5" y="0"/>
                    </a:lnTo>
                    <a:lnTo>
                      <a:pt x="5" y="23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F1CB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5" name="Rectangle 311"/>
              <p:cNvSpPr>
                <a:spLocks noChangeArrowheads="1"/>
              </p:cNvSpPr>
              <p:nvPr/>
            </p:nvSpPr>
            <p:spPr bwMode="auto">
              <a:xfrm>
                <a:off x="4418077" y="3350233"/>
                <a:ext cx="32085" cy="122989"/>
              </a:xfrm>
              <a:prstGeom prst="rect">
                <a:avLst/>
              </a:prstGeom>
              <a:solidFill>
                <a:srgbClr val="F1CB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6" name="Rectangle 312"/>
              <p:cNvSpPr>
                <a:spLocks noChangeArrowheads="1"/>
              </p:cNvSpPr>
              <p:nvPr/>
            </p:nvSpPr>
            <p:spPr bwMode="auto">
              <a:xfrm>
                <a:off x="4514328" y="3350233"/>
                <a:ext cx="26738" cy="122989"/>
              </a:xfrm>
              <a:prstGeom prst="rect">
                <a:avLst/>
              </a:prstGeom>
              <a:solidFill>
                <a:srgbClr val="F1CB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7" name="Rectangle 313"/>
              <p:cNvSpPr>
                <a:spLocks noChangeArrowheads="1"/>
              </p:cNvSpPr>
              <p:nvPr/>
            </p:nvSpPr>
            <p:spPr bwMode="auto">
              <a:xfrm>
                <a:off x="4605229" y="3350233"/>
                <a:ext cx="32085" cy="122989"/>
              </a:xfrm>
              <a:prstGeom prst="rect">
                <a:avLst/>
              </a:prstGeom>
              <a:solidFill>
                <a:srgbClr val="F1CB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8" name="Rectangle 314"/>
              <p:cNvSpPr>
                <a:spLocks noChangeArrowheads="1"/>
              </p:cNvSpPr>
              <p:nvPr/>
            </p:nvSpPr>
            <p:spPr bwMode="auto">
              <a:xfrm>
                <a:off x="4701481" y="3344885"/>
                <a:ext cx="26738" cy="122989"/>
              </a:xfrm>
              <a:prstGeom prst="rect">
                <a:avLst/>
              </a:prstGeom>
              <a:solidFill>
                <a:srgbClr val="F1CB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9" name="Rectangle 315"/>
              <p:cNvSpPr>
                <a:spLocks noChangeArrowheads="1"/>
              </p:cNvSpPr>
              <p:nvPr/>
            </p:nvSpPr>
            <p:spPr bwMode="auto">
              <a:xfrm>
                <a:off x="4797732" y="3344885"/>
                <a:ext cx="26738" cy="122989"/>
              </a:xfrm>
              <a:prstGeom prst="rect">
                <a:avLst/>
              </a:prstGeom>
              <a:solidFill>
                <a:srgbClr val="F1CB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0" name="Rectangle 316"/>
              <p:cNvSpPr>
                <a:spLocks noChangeArrowheads="1"/>
              </p:cNvSpPr>
              <p:nvPr/>
            </p:nvSpPr>
            <p:spPr bwMode="auto">
              <a:xfrm>
                <a:off x="4888637" y="3344885"/>
                <a:ext cx="26738" cy="122989"/>
              </a:xfrm>
              <a:prstGeom prst="rect">
                <a:avLst/>
              </a:prstGeom>
              <a:solidFill>
                <a:srgbClr val="F1CB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1" name="Freeform 317"/>
              <p:cNvSpPr/>
              <p:nvPr/>
            </p:nvSpPr>
            <p:spPr bwMode="auto">
              <a:xfrm>
                <a:off x="4984889" y="3339538"/>
                <a:ext cx="32085" cy="128336"/>
              </a:xfrm>
              <a:custGeom>
                <a:avLst/>
                <a:gdLst>
                  <a:gd name="T0" fmla="*/ 1 w 6"/>
                  <a:gd name="T1" fmla="*/ 24 h 24"/>
                  <a:gd name="T2" fmla="*/ 0 w 6"/>
                  <a:gd name="T3" fmla="*/ 1 h 24"/>
                  <a:gd name="T4" fmla="*/ 5 w 6"/>
                  <a:gd name="T5" fmla="*/ 0 h 24"/>
                  <a:gd name="T6" fmla="*/ 6 w 6"/>
                  <a:gd name="T7" fmla="*/ 23 h 24"/>
                  <a:gd name="T8" fmla="*/ 1 w 6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24">
                    <a:moveTo>
                      <a:pt x="1" y="24"/>
                    </a:moveTo>
                    <a:lnTo>
                      <a:pt x="0" y="1"/>
                    </a:lnTo>
                    <a:lnTo>
                      <a:pt x="5" y="0"/>
                    </a:lnTo>
                    <a:lnTo>
                      <a:pt x="6" y="23"/>
                    </a:lnTo>
                    <a:lnTo>
                      <a:pt x="1" y="24"/>
                    </a:lnTo>
                    <a:close/>
                  </a:path>
                </a:pathLst>
              </a:custGeom>
              <a:solidFill>
                <a:srgbClr val="F1CB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2" name="Freeform 318"/>
              <p:cNvSpPr/>
              <p:nvPr/>
            </p:nvSpPr>
            <p:spPr bwMode="auto">
              <a:xfrm>
                <a:off x="5075789" y="3339538"/>
                <a:ext cx="37432" cy="122989"/>
              </a:xfrm>
              <a:custGeom>
                <a:avLst/>
                <a:gdLst>
                  <a:gd name="T0" fmla="*/ 2 w 7"/>
                  <a:gd name="T1" fmla="*/ 23 h 23"/>
                  <a:gd name="T2" fmla="*/ 0 w 7"/>
                  <a:gd name="T3" fmla="*/ 0 h 23"/>
                  <a:gd name="T4" fmla="*/ 6 w 7"/>
                  <a:gd name="T5" fmla="*/ 0 h 23"/>
                  <a:gd name="T6" fmla="*/ 7 w 7"/>
                  <a:gd name="T7" fmla="*/ 23 h 23"/>
                  <a:gd name="T8" fmla="*/ 2 w 7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3">
                    <a:moveTo>
                      <a:pt x="2" y="23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7" y="23"/>
                    </a:lnTo>
                    <a:lnTo>
                      <a:pt x="2" y="23"/>
                    </a:lnTo>
                    <a:close/>
                  </a:path>
                </a:pathLst>
              </a:custGeom>
              <a:solidFill>
                <a:srgbClr val="F1CB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3" name="Freeform 319"/>
              <p:cNvSpPr/>
              <p:nvPr/>
            </p:nvSpPr>
            <p:spPr bwMode="auto">
              <a:xfrm>
                <a:off x="5172041" y="3339538"/>
                <a:ext cx="32085" cy="122989"/>
              </a:xfrm>
              <a:custGeom>
                <a:avLst/>
                <a:gdLst>
                  <a:gd name="T0" fmla="*/ 1 w 6"/>
                  <a:gd name="T1" fmla="*/ 23 h 23"/>
                  <a:gd name="T2" fmla="*/ 0 w 6"/>
                  <a:gd name="T3" fmla="*/ 0 h 23"/>
                  <a:gd name="T4" fmla="*/ 5 w 6"/>
                  <a:gd name="T5" fmla="*/ 0 h 23"/>
                  <a:gd name="T6" fmla="*/ 6 w 6"/>
                  <a:gd name="T7" fmla="*/ 23 h 23"/>
                  <a:gd name="T8" fmla="*/ 1 w 6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23">
                    <a:moveTo>
                      <a:pt x="1" y="23"/>
                    </a:moveTo>
                    <a:lnTo>
                      <a:pt x="0" y="0"/>
                    </a:lnTo>
                    <a:lnTo>
                      <a:pt x="5" y="0"/>
                    </a:lnTo>
                    <a:lnTo>
                      <a:pt x="6" y="23"/>
                    </a:lnTo>
                    <a:lnTo>
                      <a:pt x="1" y="23"/>
                    </a:lnTo>
                    <a:close/>
                  </a:path>
                </a:pathLst>
              </a:custGeom>
              <a:solidFill>
                <a:srgbClr val="F1CB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  <p:sp>
          <p:nvSpPr>
            <p:cNvPr id="19" name="Freeform 320"/>
            <p:cNvSpPr/>
            <p:nvPr/>
          </p:nvSpPr>
          <p:spPr bwMode="auto">
            <a:xfrm>
              <a:off x="3771060" y="2954540"/>
              <a:ext cx="1593480" cy="176462"/>
            </a:xfrm>
            <a:custGeom>
              <a:avLst/>
              <a:gdLst>
                <a:gd name="T0" fmla="*/ 267 w 298"/>
                <a:gd name="T1" fmla="*/ 27 h 33"/>
                <a:gd name="T2" fmla="*/ 298 w 298"/>
                <a:gd name="T3" fmla="*/ 14 h 33"/>
                <a:gd name="T4" fmla="*/ 266 w 298"/>
                <a:gd name="T5" fmla="*/ 0 h 33"/>
                <a:gd name="T6" fmla="*/ 8 w 298"/>
                <a:gd name="T7" fmla="*/ 6 h 33"/>
                <a:gd name="T8" fmla="*/ 8 w 298"/>
                <a:gd name="T9" fmla="*/ 6 h 33"/>
                <a:gd name="T10" fmla="*/ 5 w 298"/>
                <a:gd name="T11" fmla="*/ 6 h 33"/>
                <a:gd name="T12" fmla="*/ 3 w 298"/>
                <a:gd name="T13" fmla="*/ 7 h 33"/>
                <a:gd name="T14" fmla="*/ 1 w 298"/>
                <a:gd name="T15" fmla="*/ 10 h 33"/>
                <a:gd name="T16" fmla="*/ 0 w 298"/>
                <a:gd name="T17" fmla="*/ 14 h 33"/>
                <a:gd name="T18" fmla="*/ 0 w 298"/>
                <a:gd name="T19" fmla="*/ 26 h 33"/>
                <a:gd name="T20" fmla="*/ 0 w 298"/>
                <a:gd name="T21" fmla="*/ 26 h 33"/>
                <a:gd name="T22" fmla="*/ 1 w 298"/>
                <a:gd name="T23" fmla="*/ 29 h 33"/>
                <a:gd name="T24" fmla="*/ 3 w 298"/>
                <a:gd name="T25" fmla="*/ 31 h 33"/>
                <a:gd name="T26" fmla="*/ 5 w 298"/>
                <a:gd name="T27" fmla="*/ 33 h 33"/>
                <a:gd name="T28" fmla="*/ 8 w 298"/>
                <a:gd name="T29" fmla="*/ 33 h 33"/>
                <a:gd name="T30" fmla="*/ 267 w 298"/>
                <a:gd name="T31" fmla="*/ 2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8" h="33">
                  <a:moveTo>
                    <a:pt x="267" y="27"/>
                  </a:moveTo>
                  <a:lnTo>
                    <a:pt x="298" y="14"/>
                  </a:lnTo>
                  <a:lnTo>
                    <a:pt x="266" y="0"/>
                  </a:lnTo>
                  <a:lnTo>
                    <a:pt x="8" y="6"/>
                  </a:lnTo>
                  <a:lnTo>
                    <a:pt x="8" y="6"/>
                  </a:lnTo>
                  <a:lnTo>
                    <a:pt x="5" y="6"/>
                  </a:lnTo>
                  <a:lnTo>
                    <a:pt x="3" y="7"/>
                  </a:lnTo>
                  <a:lnTo>
                    <a:pt x="1" y="10"/>
                  </a:lnTo>
                  <a:lnTo>
                    <a:pt x="0" y="14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1" y="29"/>
                  </a:lnTo>
                  <a:lnTo>
                    <a:pt x="3" y="31"/>
                  </a:lnTo>
                  <a:lnTo>
                    <a:pt x="5" y="33"/>
                  </a:lnTo>
                  <a:lnTo>
                    <a:pt x="8" y="33"/>
                  </a:lnTo>
                  <a:lnTo>
                    <a:pt x="267" y="27"/>
                  </a:lnTo>
                  <a:close/>
                </a:path>
              </a:pathLst>
            </a:custGeom>
            <a:solidFill>
              <a:srgbClr val="D85A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" name="Freeform 321"/>
            <p:cNvSpPr/>
            <p:nvPr/>
          </p:nvSpPr>
          <p:spPr bwMode="auto">
            <a:xfrm>
              <a:off x="3771060" y="3029397"/>
              <a:ext cx="1593480" cy="101599"/>
            </a:xfrm>
            <a:custGeom>
              <a:avLst/>
              <a:gdLst>
                <a:gd name="T0" fmla="*/ 267 w 298"/>
                <a:gd name="T1" fmla="*/ 13 h 19"/>
                <a:gd name="T2" fmla="*/ 298 w 298"/>
                <a:gd name="T3" fmla="*/ 0 h 19"/>
                <a:gd name="T4" fmla="*/ 264 w 298"/>
                <a:gd name="T5" fmla="*/ 0 h 19"/>
                <a:gd name="T6" fmla="*/ 0 w 298"/>
                <a:gd name="T7" fmla="*/ 5 h 19"/>
                <a:gd name="T8" fmla="*/ 0 w 298"/>
                <a:gd name="T9" fmla="*/ 12 h 19"/>
                <a:gd name="T10" fmla="*/ 0 w 298"/>
                <a:gd name="T11" fmla="*/ 12 h 19"/>
                <a:gd name="T12" fmla="*/ 1 w 298"/>
                <a:gd name="T13" fmla="*/ 15 h 19"/>
                <a:gd name="T14" fmla="*/ 3 w 298"/>
                <a:gd name="T15" fmla="*/ 17 h 19"/>
                <a:gd name="T16" fmla="*/ 5 w 298"/>
                <a:gd name="T17" fmla="*/ 19 h 19"/>
                <a:gd name="T18" fmla="*/ 8 w 298"/>
                <a:gd name="T19" fmla="*/ 19 h 19"/>
                <a:gd name="T20" fmla="*/ 267 w 298"/>
                <a:gd name="T21" fmla="*/ 1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8" h="19">
                  <a:moveTo>
                    <a:pt x="267" y="13"/>
                  </a:moveTo>
                  <a:lnTo>
                    <a:pt x="298" y="0"/>
                  </a:lnTo>
                  <a:lnTo>
                    <a:pt x="264" y="0"/>
                  </a:lnTo>
                  <a:lnTo>
                    <a:pt x="0" y="5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1" y="15"/>
                  </a:lnTo>
                  <a:lnTo>
                    <a:pt x="3" y="17"/>
                  </a:lnTo>
                  <a:lnTo>
                    <a:pt x="5" y="19"/>
                  </a:lnTo>
                  <a:lnTo>
                    <a:pt x="8" y="19"/>
                  </a:lnTo>
                  <a:lnTo>
                    <a:pt x="267" y="13"/>
                  </a:lnTo>
                  <a:close/>
                </a:path>
              </a:pathLst>
            </a:custGeom>
            <a:solidFill>
              <a:srgbClr val="A927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" name="Freeform 322"/>
            <p:cNvSpPr/>
            <p:nvPr/>
          </p:nvSpPr>
          <p:spPr bwMode="auto">
            <a:xfrm>
              <a:off x="3861965" y="2954540"/>
              <a:ext cx="1502579" cy="176462"/>
            </a:xfrm>
            <a:custGeom>
              <a:avLst/>
              <a:gdLst>
                <a:gd name="T0" fmla="*/ 250 w 281"/>
                <a:gd name="T1" fmla="*/ 27 h 33"/>
                <a:gd name="T2" fmla="*/ 281 w 281"/>
                <a:gd name="T3" fmla="*/ 14 h 33"/>
                <a:gd name="T4" fmla="*/ 249 w 281"/>
                <a:gd name="T5" fmla="*/ 0 h 33"/>
                <a:gd name="T6" fmla="*/ 2 w 281"/>
                <a:gd name="T7" fmla="*/ 6 h 33"/>
                <a:gd name="T8" fmla="*/ 2 w 281"/>
                <a:gd name="T9" fmla="*/ 6 h 33"/>
                <a:gd name="T10" fmla="*/ 0 w 281"/>
                <a:gd name="T11" fmla="*/ 19 h 33"/>
                <a:gd name="T12" fmla="*/ 2 w 281"/>
                <a:gd name="T13" fmla="*/ 33 h 33"/>
                <a:gd name="T14" fmla="*/ 250 w 281"/>
                <a:gd name="T15" fmla="*/ 2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1" h="33">
                  <a:moveTo>
                    <a:pt x="250" y="27"/>
                  </a:moveTo>
                  <a:lnTo>
                    <a:pt x="281" y="14"/>
                  </a:lnTo>
                  <a:lnTo>
                    <a:pt x="249" y="0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9"/>
                  </a:lnTo>
                  <a:lnTo>
                    <a:pt x="2" y="33"/>
                  </a:lnTo>
                  <a:lnTo>
                    <a:pt x="250" y="2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" name="Freeform 323"/>
            <p:cNvSpPr/>
            <p:nvPr/>
          </p:nvSpPr>
          <p:spPr bwMode="auto">
            <a:xfrm>
              <a:off x="3861965" y="3029397"/>
              <a:ext cx="1502579" cy="101599"/>
            </a:xfrm>
            <a:custGeom>
              <a:avLst/>
              <a:gdLst>
                <a:gd name="T0" fmla="*/ 250 w 281"/>
                <a:gd name="T1" fmla="*/ 13 h 19"/>
                <a:gd name="T2" fmla="*/ 281 w 281"/>
                <a:gd name="T3" fmla="*/ 0 h 19"/>
                <a:gd name="T4" fmla="*/ 247 w 281"/>
                <a:gd name="T5" fmla="*/ 0 h 19"/>
                <a:gd name="T6" fmla="*/ 0 w 281"/>
                <a:gd name="T7" fmla="*/ 5 h 19"/>
                <a:gd name="T8" fmla="*/ 0 w 281"/>
                <a:gd name="T9" fmla="*/ 5 h 19"/>
                <a:gd name="T10" fmla="*/ 2 w 281"/>
                <a:gd name="T11" fmla="*/ 19 h 19"/>
                <a:gd name="T12" fmla="*/ 250 w 281"/>
                <a:gd name="T13" fmla="*/ 1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1" h="19">
                  <a:moveTo>
                    <a:pt x="250" y="13"/>
                  </a:moveTo>
                  <a:lnTo>
                    <a:pt x="281" y="0"/>
                  </a:lnTo>
                  <a:lnTo>
                    <a:pt x="247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19"/>
                  </a:lnTo>
                  <a:lnTo>
                    <a:pt x="250" y="13"/>
                  </a:ln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" name="Freeform 324"/>
            <p:cNvSpPr/>
            <p:nvPr/>
          </p:nvSpPr>
          <p:spPr bwMode="auto">
            <a:xfrm>
              <a:off x="3915438" y="2954540"/>
              <a:ext cx="1449106" cy="176462"/>
            </a:xfrm>
            <a:custGeom>
              <a:avLst/>
              <a:gdLst>
                <a:gd name="T0" fmla="*/ 240 w 271"/>
                <a:gd name="T1" fmla="*/ 27 h 33"/>
                <a:gd name="T2" fmla="*/ 271 w 271"/>
                <a:gd name="T3" fmla="*/ 14 h 33"/>
                <a:gd name="T4" fmla="*/ 239 w 271"/>
                <a:gd name="T5" fmla="*/ 0 h 33"/>
                <a:gd name="T6" fmla="*/ 1 w 271"/>
                <a:gd name="T7" fmla="*/ 4 h 33"/>
                <a:gd name="T8" fmla="*/ 1 w 271"/>
                <a:gd name="T9" fmla="*/ 4 h 33"/>
                <a:gd name="T10" fmla="*/ 0 w 271"/>
                <a:gd name="T11" fmla="*/ 19 h 33"/>
                <a:gd name="T12" fmla="*/ 1 w 271"/>
                <a:gd name="T13" fmla="*/ 33 h 33"/>
                <a:gd name="T14" fmla="*/ 240 w 271"/>
                <a:gd name="T15" fmla="*/ 2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1" h="33">
                  <a:moveTo>
                    <a:pt x="240" y="27"/>
                  </a:moveTo>
                  <a:lnTo>
                    <a:pt x="271" y="14"/>
                  </a:lnTo>
                  <a:lnTo>
                    <a:pt x="239" y="0"/>
                  </a:lnTo>
                  <a:lnTo>
                    <a:pt x="1" y="4"/>
                  </a:lnTo>
                  <a:lnTo>
                    <a:pt x="1" y="4"/>
                  </a:lnTo>
                  <a:lnTo>
                    <a:pt x="0" y="19"/>
                  </a:lnTo>
                  <a:lnTo>
                    <a:pt x="1" y="33"/>
                  </a:lnTo>
                  <a:lnTo>
                    <a:pt x="240" y="27"/>
                  </a:lnTo>
                  <a:close/>
                </a:path>
              </a:pathLst>
            </a:custGeom>
            <a:solidFill>
              <a:srgbClr val="1E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" name="Freeform 325"/>
            <p:cNvSpPr/>
            <p:nvPr/>
          </p:nvSpPr>
          <p:spPr bwMode="auto">
            <a:xfrm>
              <a:off x="3915438" y="3029397"/>
              <a:ext cx="1449106" cy="101599"/>
            </a:xfrm>
            <a:custGeom>
              <a:avLst/>
              <a:gdLst>
                <a:gd name="T0" fmla="*/ 240 w 271"/>
                <a:gd name="T1" fmla="*/ 13 h 19"/>
                <a:gd name="T2" fmla="*/ 271 w 271"/>
                <a:gd name="T3" fmla="*/ 0 h 19"/>
                <a:gd name="T4" fmla="*/ 237 w 271"/>
                <a:gd name="T5" fmla="*/ 0 h 19"/>
                <a:gd name="T6" fmla="*/ 0 w 271"/>
                <a:gd name="T7" fmla="*/ 5 h 19"/>
                <a:gd name="T8" fmla="*/ 0 w 271"/>
                <a:gd name="T9" fmla="*/ 5 h 19"/>
                <a:gd name="T10" fmla="*/ 1 w 271"/>
                <a:gd name="T11" fmla="*/ 19 h 19"/>
                <a:gd name="T12" fmla="*/ 240 w 271"/>
                <a:gd name="T13" fmla="*/ 1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" h="19">
                  <a:moveTo>
                    <a:pt x="240" y="13"/>
                  </a:moveTo>
                  <a:lnTo>
                    <a:pt x="271" y="0"/>
                  </a:lnTo>
                  <a:lnTo>
                    <a:pt x="237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19"/>
                  </a:lnTo>
                  <a:lnTo>
                    <a:pt x="240" y="13"/>
                  </a:lnTo>
                  <a:close/>
                </a:path>
              </a:pathLst>
            </a:custGeom>
            <a:solidFill>
              <a:srgbClr val="E4A5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" name="Freeform 326"/>
            <p:cNvSpPr/>
            <p:nvPr/>
          </p:nvSpPr>
          <p:spPr bwMode="auto">
            <a:xfrm>
              <a:off x="5182735" y="2954540"/>
              <a:ext cx="181805" cy="144378"/>
            </a:xfrm>
            <a:custGeom>
              <a:avLst/>
              <a:gdLst>
                <a:gd name="T0" fmla="*/ 3 w 34"/>
                <a:gd name="T1" fmla="*/ 27 h 27"/>
                <a:gd name="T2" fmla="*/ 34 w 34"/>
                <a:gd name="T3" fmla="*/ 14 h 27"/>
                <a:gd name="T4" fmla="*/ 2 w 34"/>
                <a:gd name="T5" fmla="*/ 0 h 27"/>
                <a:gd name="T6" fmla="*/ 2 w 34"/>
                <a:gd name="T7" fmla="*/ 0 h 27"/>
                <a:gd name="T8" fmla="*/ 0 w 34"/>
                <a:gd name="T9" fmla="*/ 14 h 27"/>
                <a:gd name="T10" fmla="*/ 0 w 34"/>
                <a:gd name="T11" fmla="*/ 14 h 27"/>
                <a:gd name="T12" fmla="*/ 3 w 34"/>
                <a:gd name="T13" fmla="*/ 27 h 27"/>
                <a:gd name="T14" fmla="*/ 3 w 34"/>
                <a:gd name="T1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27">
                  <a:moveTo>
                    <a:pt x="3" y="27"/>
                  </a:moveTo>
                  <a:lnTo>
                    <a:pt x="34" y="14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3" y="27"/>
                  </a:lnTo>
                  <a:lnTo>
                    <a:pt x="3" y="27"/>
                  </a:lnTo>
                  <a:close/>
                </a:path>
              </a:pathLst>
            </a:custGeom>
            <a:solidFill>
              <a:srgbClr val="DFAE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" name="Freeform 327"/>
            <p:cNvSpPr/>
            <p:nvPr/>
          </p:nvSpPr>
          <p:spPr bwMode="auto">
            <a:xfrm>
              <a:off x="5182735" y="3029397"/>
              <a:ext cx="181805" cy="69514"/>
            </a:xfrm>
            <a:custGeom>
              <a:avLst/>
              <a:gdLst>
                <a:gd name="T0" fmla="*/ 3 w 34"/>
                <a:gd name="T1" fmla="*/ 13 h 13"/>
                <a:gd name="T2" fmla="*/ 34 w 34"/>
                <a:gd name="T3" fmla="*/ 0 h 13"/>
                <a:gd name="T4" fmla="*/ 0 w 34"/>
                <a:gd name="T5" fmla="*/ 0 h 13"/>
                <a:gd name="T6" fmla="*/ 0 w 34"/>
                <a:gd name="T7" fmla="*/ 0 h 13"/>
                <a:gd name="T8" fmla="*/ 3 w 34"/>
                <a:gd name="T9" fmla="*/ 13 h 13"/>
                <a:gd name="T10" fmla="*/ 3 w 34"/>
                <a:gd name="T11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3">
                  <a:moveTo>
                    <a:pt x="3" y="13"/>
                  </a:moveTo>
                  <a:lnTo>
                    <a:pt x="3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13"/>
                  </a:lnTo>
                  <a:lnTo>
                    <a:pt x="3" y="13"/>
                  </a:lnTo>
                  <a:close/>
                </a:path>
              </a:pathLst>
            </a:custGeom>
            <a:solidFill>
              <a:srgbClr val="B689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" name="Freeform 328"/>
            <p:cNvSpPr/>
            <p:nvPr/>
          </p:nvSpPr>
          <p:spPr bwMode="auto">
            <a:xfrm>
              <a:off x="5305724" y="2997314"/>
              <a:ext cx="58820" cy="53473"/>
            </a:xfrm>
            <a:custGeom>
              <a:avLst/>
              <a:gdLst>
                <a:gd name="T0" fmla="*/ 0 w 11"/>
                <a:gd name="T1" fmla="*/ 10 h 10"/>
                <a:gd name="T2" fmla="*/ 11 w 11"/>
                <a:gd name="T3" fmla="*/ 6 h 10"/>
                <a:gd name="T4" fmla="*/ 0 w 11"/>
                <a:gd name="T5" fmla="*/ 0 h 10"/>
                <a:gd name="T6" fmla="*/ 0 w 11"/>
                <a:gd name="T7" fmla="*/ 0 h 10"/>
                <a:gd name="T8" fmla="*/ 0 w 11"/>
                <a:gd name="T9" fmla="*/ 6 h 10"/>
                <a:gd name="T10" fmla="*/ 0 w 11"/>
                <a:gd name="T11" fmla="*/ 6 h 10"/>
                <a:gd name="T12" fmla="*/ 0 w 11"/>
                <a:gd name="T13" fmla="*/ 10 h 10"/>
                <a:gd name="T14" fmla="*/ 0 w 11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0">
                  <a:moveTo>
                    <a:pt x="0" y="10"/>
                  </a:moveTo>
                  <a:lnTo>
                    <a:pt x="11" y="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</p:grpSp>
      <p:grpSp>
        <p:nvGrpSpPr>
          <p:cNvPr id="44" name="组 43"/>
          <p:cNvGrpSpPr/>
          <p:nvPr/>
        </p:nvGrpSpPr>
        <p:grpSpPr>
          <a:xfrm rot="1808271">
            <a:off x="8890995" y="1351281"/>
            <a:ext cx="602935" cy="2330720"/>
            <a:chOff x="755200" y="520627"/>
            <a:chExt cx="893816" cy="3455154"/>
          </a:xfr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5" name="Freeform 330"/>
            <p:cNvSpPr/>
            <p:nvPr/>
          </p:nvSpPr>
          <p:spPr bwMode="auto">
            <a:xfrm>
              <a:off x="968647" y="1734600"/>
              <a:ext cx="653682" cy="1694219"/>
            </a:xfrm>
            <a:custGeom>
              <a:avLst/>
              <a:gdLst>
                <a:gd name="T0" fmla="*/ 17 w 49"/>
                <a:gd name="T1" fmla="*/ 0 h 127"/>
                <a:gd name="T2" fmla="*/ 17 w 49"/>
                <a:gd name="T3" fmla="*/ 0 h 127"/>
                <a:gd name="T4" fmla="*/ 17 w 49"/>
                <a:gd name="T5" fmla="*/ 2 h 127"/>
                <a:gd name="T6" fmla="*/ 17 w 49"/>
                <a:gd name="T7" fmla="*/ 14 h 127"/>
                <a:gd name="T8" fmla="*/ 17 w 49"/>
                <a:gd name="T9" fmla="*/ 14 h 127"/>
                <a:gd name="T10" fmla="*/ 16 w 49"/>
                <a:gd name="T11" fmla="*/ 15 h 127"/>
                <a:gd name="T12" fmla="*/ 16 w 49"/>
                <a:gd name="T13" fmla="*/ 17 h 127"/>
                <a:gd name="T14" fmla="*/ 16 w 49"/>
                <a:gd name="T15" fmla="*/ 26 h 127"/>
                <a:gd name="T16" fmla="*/ 15 w 49"/>
                <a:gd name="T17" fmla="*/ 26 h 127"/>
                <a:gd name="T18" fmla="*/ 15 w 49"/>
                <a:gd name="T19" fmla="*/ 26 h 127"/>
                <a:gd name="T20" fmla="*/ 12 w 49"/>
                <a:gd name="T21" fmla="*/ 27 h 127"/>
                <a:gd name="T22" fmla="*/ 9 w 49"/>
                <a:gd name="T23" fmla="*/ 30 h 127"/>
                <a:gd name="T24" fmla="*/ 7 w 49"/>
                <a:gd name="T25" fmla="*/ 33 h 127"/>
                <a:gd name="T26" fmla="*/ 5 w 49"/>
                <a:gd name="T27" fmla="*/ 38 h 127"/>
                <a:gd name="T28" fmla="*/ 5 w 49"/>
                <a:gd name="T29" fmla="*/ 38 h 127"/>
                <a:gd name="T30" fmla="*/ 5 w 49"/>
                <a:gd name="T31" fmla="*/ 38 h 127"/>
                <a:gd name="T32" fmla="*/ 1 w 49"/>
                <a:gd name="T33" fmla="*/ 40 h 127"/>
                <a:gd name="T34" fmla="*/ 0 w 49"/>
                <a:gd name="T35" fmla="*/ 42 h 127"/>
                <a:gd name="T36" fmla="*/ 0 w 49"/>
                <a:gd name="T37" fmla="*/ 45 h 127"/>
                <a:gd name="T38" fmla="*/ 3 w 49"/>
                <a:gd name="T39" fmla="*/ 117 h 127"/>
                <a:gd name="T40" fmla="*/ 3 w 49"/>
                <a:gd name="T41" fmla="*/ 127 h 127"/>
                <a:gd name="T42" fmla="*/ 49 w 49"/>
                <a:gd name="T43" fmla="*/ 104 h 127"/>
                <a:gd name="T44" fmla="*/ 49 w 49"/>
                <a:gd name="T45" fmla="*/ 79 h 127"/>
                <a:gd name="T46" fmla="*/ 47 w 49"/>
                <a:gd name="T47" fmla="*/ 44 h 127"/>
                <a:gd name="T48" fmla="*/ 47 w 49"/>
                <a:gd name="T49" fmla="*/ 41 h 127"/>
                <a:gd name="T50" fmla="*/ 47 w 49"/>
                <a:gd name="T51" fmla="*/ 41 h 127"/>
                <a:gd name="T52" fmla="*/ 46 w 49"/>
                <a:gd name="T53" fmla="*/ 38 h 127"/>
                <a:gd name="T54" fmla="*/ 43 w 49"/>
                <a:gd name="T55" fmla="*/ 37 h 127"/>
                <a:gd name="T56" fmla="*/ 43 w 49"/>
                <a:gd name="T57" fmla="*/ 37 h 127"/>
                <a:gd name="T58" fmla="*/ 43 w 49"/>
                <a:gd name="T59" fmla="*/ 37 h 127"/>
                <a:gd name="T60" fmla="*/ 43 w 49"/>
                <a:gd name="T61" fmla="*/ 37 h 127"/>
                <a:gd name="T62" fmla="*/ 43 w 49"/>
                <a:gd name="T63" fmla="*/ 37 h 127"/>
                <a:gd name="T64" fmla="*/ 42 w 49"/>
                <a:gd name="T65" fmla="*/ 33 h 127"/>
                <a:gd name="T66" fmla="*/ 38 w 49"/>
                <a:gd name="T67" fmla="*/ 29 h 127"/>
                <a:gd name="T68" fmla="*/ 35 w 49"/>
                <a:gd name="T69" fmla="*/ 26 h 127"/>
                <a:gd name="T70" fmla="*/ 32 w 49"/>
                <a:gd name="T71" fmla="*/ 26 h 127"/>
                <a:gd name="T72" fmla="*/ 32 w 49"/>
                <a:gd name="T73" fmla="*/ 26 h 127"/>
                <a:gd name="T74" fmla="*/ 32 w 49"/>
                <a:gd name="T75" fmla="*/ 26 h 127"/>
                <a:gd name="T76" fmla="*/ 31 w 49"/>
                <a:gd name="T77" fmla="*/ 26 h 127"/>
                <a:gd name="T78" fmla="*/ 31 w 49"/>
                <a:gd name="T79" fmla="*/ 17 h 127"/>
                <a:gd name="T80" fmla="*/ 31 w 49"/>
                <a:gd name="T81" fmla="*/ 17 h 127"/>
                <a:gd name="T82" fmla="*/ 31 w 49"/>
                <a:gd name="T83" fmla="*/ 15 h 127"/>
                <a:gd name="T84" fmla="*/ 28 w 49"/>
                <a:gd name="T85" fmla="*/ 14 h 127"/>
                <a:gd name="T86" fmla="*/ 28 w 49"/>
                <a:gd name="T87" fmla="*/ 10 h 127"/>
                <a:gd name="T88" fmla="*/ 28 w 49"/>
                <a:gd name="T89" fmla="*/ 10 h 127"/>
                <a:gd name="T90" fmla="*/ 27 w 49"/>
                <a:gd name="T91" fmla="*/ 7 h 127"/>
                <a:gd name="T92" fmla="*/ 19 w 49"/>
                <a:gd name="T93" fmla="*/ 2 h 127"/>
                <a:gd name="T94" fmla="*/ 19 w 49"/>
                <a:gd name="T95" fmla="*/ 2 h 127"/>
                <a:gd name="T96" fmla="*/ 17 w 49"/>
                <a:gd name="T97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9" h="127">
                  <a:moveTo>
                    <a:pt x="17" y="0"/>
                  </a:moveTo>
                  <a:lnTo>
                    <a:pt x="17" y="0"/>
                  </a:lnTo>
                  <a:lnTo>
                    <a:pt x="17" y="2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6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2" y="27"/>
                  </a:lnTo>
                  <a:lnTo>
                    <a:pt x="9" y="30"/>
                  </a:lnTo>
                  <a:lnTo>
                    <a:pt x="7" y="33"/>
                  </a:lnTo>
                  <a:lnTo>
                    <a:pt x="5" y="38"/>
                  </a:lnTo>
                  <a:lnTo>
                    <a:pt x="5" y="38"/>
                  </a:lnTo>
                  <a:lnTo>
                    <a:pt x="5" y="38"/>
                  </a:lnTo>
                  <a:lnTo>
                    <a:pt x="1" y="40"/>
                  </a:lnTo>
                  <a:lnTo>
                    <a:pt x="0" y="42"/>
                  </a:lnTo>
                  <a:lnTo>
                    <a:pt x="0" y="45"/>
                  </a:lnTo>
                  <a:lnTo>
                    <a:pt x="3" y="117"/>
                  </a:lnTo>
                  <a:lnTo>
                    <a:pt x="3" y="127"/>
                  </a:lnTo>
                  <a:lnTo>
                    <a:pt x="49" y="104"/>
                  </a:lnTo>
                  <a:lnTo>
                    <a:pt x="49" y="79"/>
                  </a:lnTo>
                  <a:lnTo>
                    <a:pt x="47" y="44"/>
                  </a:lnTo>
                  <a:lnTo>
                    <a:pt x="47" y="41"/>
                  </a:lnTo>
                  <a:lnTo>
                    <a:pt x="47" y="41"/>
                  </a:lnTo>
                  <a:lnTo>
                    <a:pt x="46" y="38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2" y="33"/>
                  </a:lnTo>
                  <a:lnTo>
                    <a:pt x="38" y="29"/>
                  </a:lnTo>
                  <a:lnTo>
                    <a:pt x="35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1" y="26"/>
                  </a:lnTo>
                  <a:lnTo>
                    <a:pt x="31" y="17"/>
                  </a:lnTo>
                  <a:lnTo>
                    <a:pt x="31" y="17"/>
                  </a:lnTo>
                  <a:lnTo>
                    <a:pt x="31" y="15"/>
                  </a:lnTo>
                  <a:lnTo>
                    <a:pt x="28" y="14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7" y="7"/>
                  </a:lnTo>
                  <a:lnTo>
                    <a:pt x="19" y="2"/>
                  </a:lnTo>
                  <a:lnTo>
                    <a:pt x="19" y="2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" name="Freeform 332"/>
            <p:cNvSpPr/>
            <p:nvPr/>
          </p:nvSpPr>
          <p:spPr bwMode="auto">
            <a:xfrm>
              <a:off x="1008664" y="3122002"/>
              <a:ext cx="627002" cy="853779"/>
            </a:xfrm>
            <a:custGeom>
              <a:avLst/>
              <a:gdLst>
                <a:gd name="T0" fmla="*/ 46 w 47"/>
                <a:gd name="T1" fmla="*/ 0 h 64"/>
                <a:gd name="T2" fmla="*/ 0 w 47"/>
                <a:gd name="T3" fmla="*/ 23 h 64"/>
                <a:gd name="T4" fmla="*/ 0 w 47"/>
                <a:gd name="T5" fmla="*/ 53 h 64"/>
                <a:gd name="T6" fmla="*/ 0 w 47"/>
                <a:gd name="T7" fmla="*/ 53 h 64"/>
                <a:gd name="T8" fmla="*/ 1 w 47"/>
                <a:gd name="T9" fmla="*/ 56 h 64"/>
                <a:gd name="T10" fmla="*/ 5 w 47"/>
                <a:gd name="T11" fmla="*/ 57 h 64"/>
                <a:gd name="T12" fmla="*/ 5 w 47"/>
                <a:gd name="T13" fmla="*/ 57 h 64"/>
                <a:gd name="T14" fmla="*/ 5 w 47"/>
                <a:gd name="T15" fmla="*/ 57 h 64"/>
                <a:gd name="T16" fmla="*/ 5 w 47"/>
                <a:gd name="T17" fmla="*/ 57 h 64"/>
                <a:gd name="T18" fmla="*/ 5 w 47"/>
                <a:gd name="T19" fmla="*/ 57 h 64"/>
                <a:gd name="T20" fmla="*/ 5 w 47"/>
                <a:gd name="T21" fmla="*/ 60 h 64"/>
                <a:gd name="T22" fmla="*/ 6 w 47"/>
                <a:gd name="T23" fmla="*/ 61 h 64"/>
                <a:gd name="T24" fmla="*/ 9 w 47"/>
                <a:gd name="T25" fmla="*/ 62 h 64"/>
                <a:gd name="T26" fmla="*/ 12 w 47"/>
                <a:gd name="T27" fmla="*/ 64 h 64"/>
                <a:gd name="T28" fmla="*/ 12 w 47"/>
                <a:gd name="T29" fmla="*/ 64 h 64"/>
                <a:gd name="T30" fmla="*/ 12 w 47"/>
                <a:gd name="T31" fmla="*/ 64 h 64"/>
                <a:gd name="T32" fmla="*/ 36 w 47"/>
                <a:gd name="T33" fmla="*/ 62 h 64"/>
                <a:gd name="T34" fmla="*/ 36 w 47"/>
                <a:gd name="T35" fmla="*/ 62 h 64"/>
                <a:gd name="T36" fmla="*/ 39 w 47"/>
                <a:gd name="T37" fmla="*/ 62 h 64"/>
                <a:gd name="T38" fmla="*/ 40 w 47"/>
                <a:gd name="T39" fmla="*/ 61 h 64"/>
                <a:gd name="T40" fmla="*/ 41 w 47"/>
                <a:gd name="T41" fmla="*/ 58 h 64"/>
                <a:gd name="T42" fmla="*/ 43 w 47"/>
                <a:gd name="T43" fmla="*/ 57 h 64"/>
                <a:gd name="T44" fmla="*/ 43 w 47"/>
                <a:gd name="T45" fmla="*/ 57 h 64"/>
                <a:gd name="T46" fmla="*/ 43 w 47"/>
                <a:gd name="T47" fmla="*/ 57 h 64"/>
                <a:gd name="T48" fmla="*/ 43 w 47"/>
                <a:gd name="T49" fmla="*/ 57 h 64"/>
                <a:gd name="T50" fmla="*/ 46 w 47"/>
                <a:gd name="T51" fmla="*/ 54 h 64"/>
                <a:gd name="T52" fmla="*/ 47 w 47"/>
                <a:gd name="T53" fmla="*/ 52 h 64"/>
                <a:gd name="T54" fmla="*/ 46 w 47"/>
                <a:gd name="T5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7" h="64">
                  <a:moveTo>
                    <a:pt x="46" y="0"/>
                  </a:moveTo>
                  <a:lnTo>
                    <a:pt x="0" y="23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1" y="56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60"/>
                  </a:lnTo>
                  <a:lnTo>
                    <a:pt x="6" y="61"/>
                  </a:lnTo>
                  <a:lnTo>
                    <a:pt x="9" y="62"/>
                  </a:lnTo>
                  <a:lnTo>
                    <a:pt x="12" y="64"/>
                  </a:lnTo>
                  <a:lnTo>
                    <a:pt x="12" y="64"/>
                  </a:lnTo>
                  <a:lnTo>
                    <a:pt x="12" y="64"/>
                  </a:lnTo>
                  <a:lnTo>
                    <a:pt x="36" y="62"/>
                  </a:lnTo>
                  <a:lnTo>
                    <a:pt x="36" y="62"/>
                  </a:lnTo>
                  <a:lnTo>
                    <a:pt x="39" y="62"/>
                  </a:lnTo>
                  <a:lnTo>
                    <a:pt x="40" y="61"/>
                  </a:lnTo>
                  <a:lnTo>
                    <a:pt x="41" y="58"/>
                  </a:lnTo>
                  <a:lnTo>
                    <a:pt x="43" y="57"/>
                  </a:lnTo>
                  <a:lnTo>
                    <a:pt x="43" y="57"/>
                  </a:lnTo>
                  <a:lnTo>
                    <a:pt x="43" y="57"/>
                  </a:lnTo>
                  <a:lnTo>
                    <a:pt x="43" y="57"/>
                  </a:lnTo>
                  <a:lnTo>
                    <a:pt x="46" y="54"/>
                  </a:lnTo>
                  <a:lnTo>
                    <a:pt x="47" y="52"/>
                  </a:lnTo>
                  <a:lnTo>
                    <a:pt x="4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7" name="Freeform 334"/>
            <p:cNvSpPr/>
            <p:nvPr/>
          </p:nvSpPr>
          <p:spPr bwMode="auto">
            <a:xfrm>
              <a:off x="1022014" y="654031"/>
              <a:ext cx="627002" cy="747054"/>
            </a:xfrm>
            <a:custGeom>
              <a:avLst/>
              <a:gdLst>
                <a:gd name="T0" fmla="*/ 39 w 47"/>
                <a:gd name="T1" fmla="*/ 0 h 56"/>
                <a:gd name="T2" fmla="*/ 39 w 47"/>
                <a:gd name="T3" fmla="*/ 0 h 56"/>
                <a:gd name="T4" fmla="*/ 39 w 47"/>
                <a:gd name="T5" fmla="*/ 0 h 56"/>
                <a:gd name="T6" fmla="*/ 8 w 47"/>
                <a:gd name="T7" fmla="*/ 0 h 56"/>
                <a:gd name="T8" fmla="*/ 8 w 47"/>
                <a:gd name="T9" fmla="*/ 0 h 56"/>
                <a:gd name="T10" fmla="*/ 5 w 47"/>
                <a:gd name="T11" fmla="*/ 2 h 56"/>
                <a:gd name="T12" fmla="*/ 4 w 47"/>
                <a:gd name="T13" fmla="*/ 4 h 56"/>
                <a:gd name="T14" fmla="*/ 4 w 47"/>
                <a:gd name="T15" fmla="*/ 4 h 56"/>
                <a:gd name="T16" fmla="*/ 4 w 47"/>
                <a:gd name="T17" fmla="*/ 4 h 56"/>
                <a:gd name="T18" fmla="*/ 4 w 47"/>
                <a:gd name="T19" fmla="*/ 4 h 56"/>
                <a:gd name="T20" fmla="*/ 1 w 47"/>
                <a:gd name="T21" fmla="*/ 6 h 56"/>
                <a:gd name="T22" fmla="*/ 0 w 47"/>
                <a:gd name="T23" fmla="*/ 9 h 56"/>
                <a:gd name="T24" fmla="*/ 1 w 47"/>
                <a:gd name="T25" fmla="*/ 52 h 56"/>
                <a:gd name="T26" fmla="*/ 1 w 47"/>
                <a:gd name="T27" fmla="*/ 52 h 56"/>
                <a:gd name="T28" fmla="*/ 1 w 47"/>
                <a:gd name="T29" fmla="*/ 54 h 56"/>
                <a:gd name="T30" fmla="*/ 5 w 47"/>
                <a:gd name="T31" fmla="*/ 56 h 56"/>
                <a:gd name="T32" fmla="*/ 5 w 47"/>
                <a:gd name="T33" fmla="*/ 56 h 56"/>
                <a:gd name="T34" fmla="*/ 5 w 47"/>
                <a:gd name="T35" fmla="*/ 56 h 56"/>
                <a:gd name="T36" fmla="*/ 43 w 47"/>
                <a:gd name="T37" fmla="*/ 54 h 56"/>
                <a:gd name="T38" fmla="*/ 43 w 47"/>
                <a:gd name="T39" fmla="*/ 54 h 56"/>
                <a:gd name="T40" fmla="*/ 47 w 47"/>
                <a:gd name="T41" fmla="*/ 53 h 56"/>
                <a:gd name="T42" fmla="*/ 47 w 47"/>
                <a:gd name="T43" fmla="*/ 50 h 56"/>
                <a:gd name="T44" fmla="*/ 47 w 47"/>
                <a:gd name="T45" fmla="*/ 9 h 56"/>
                <a:gd name="T46" fmla="*/ 47 w 47"/>
                <a:gd name="T47" fmla="*/ 9 h 56"/>
                <a:gd name="T48" fmla="*/ 46 w 47"/>
                <a:gd name="T49" fmla="*/ 4 h 56"/>
                <a:gd name="T50" fmla="*/ 42 w 47"/>
                <a:gd name="T51" fmla="*/ 3 h 56"/>
                <a:gd name="T52" fmla="*/ 42 w 47"/>
                <a:gd name="T53" fmla="*/ 3 h 56"/>
                <a:gd name="T54" fmla="*/ 42 w 47"/>
                <a:gd name="T55" fmla="*/ 3 h 56"/>
                <a:gd name="T56" fmla="*/ 42 w 47"/>
                <a:gd name="T57" fmla="*/ 3 h 56"/>
                <a:gd name="T58" fmla="*/ 42 w 47"/>
                <a:gd name="T59" fmla="*/ 3 h 56"/>
                <a:gd name="T60" fmla="*/ 42 w 47"/>
                <a:gd name="T61" fmla="*/ 3 h 56"/>
                <a:gd name="T62" fmla="*/ 40 w 47"/>
                <a:gd name="T63" fmla="*/ 0 h 56"/>
                <a:gd name="T64" fmla="*/ 39 w 47"/>
                <a:gd name="T6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56">
                  <a:moveTo>
                    <a:pt x="39" y="0"/>
                  </a:moveTo>
                  <a:lnTo>
                    <a:pt x="39" y="0"/>
                  </a:lnTo>
                  <a:lnTo>
                    <a:pt x="39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5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1" y="6"/>
                  </a:lnTo>
                  <a:lnTo>
                    <a:pt x="0" y="9"/>
                  </a:lnTo>
                  <a:lnTo>
                    <a:pt x="1" y="52"/>
                  </a:lnTo>
                  <a:lnTo>
                    <a:pt x="1" y="52"/>
                  </a:lnTo>
                  <a:lnTo>
                    <a:pt x="1" y="54"/>
                  </a:lnTo>
                  <a:lnTo>
                    <a:pt x="5" y="56"/>
                  </a:lnTo>
                  <a:lnTo>
                    <a:pt x="5" y="56"/>
                  </a:lnTo>
                  <a:lnTo>
                    <a:pt x="5" y="56"/>
                  </a:lnTo>
                  <a:lnTo>
                    <a:pt x="43" y="54"/>
                  </a:lnTo>
                  <a:lnTo>
                    <a:pt x="43" y="54"/>
                  </a:lnTo>
                  <a:lnTo>
                    <a:pt x="47" y="53"/>
                  </a:lnTo>
                  <a:lnTo>
                    <a:pt x="47" y="50"/>
                  </a:lnTo>
                  <a:lnTo>
                    <a:pt x="47" y="9"/>
                  </a:lnTo>
                  <a:lnTo>
                    <a:pt x="47" y="9"/>
                  </a:lnTo>
                  <a:lnTo>
                    <a:pt x="46" y="4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0" y="0"/>
                  </a:lnTo>
                  <a:lnTo>
                    <a:pt x="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8" name="Freeform 335"/>
            <p:cNvSpPr/>
            <p:nvPr/>
          </p:nvSpPr>
          <p:spPr bwMode="auto">
            <a:xfrm>
              <a:off x="1022014" y="1547845"/>
              <a:ext cx="160084" cy="480246"/>
            </a:xfrm>
            <a:custGeom>
              <a:avLst/>
              <a:gdLst>
                <a:gd name="T0" fmla="*/ 11 w 12"/>
                <a:gd name="T1" fmla="*/ 9 h 36"/>
                <a:gd name="T2" fmla="*/ 12 w 12"/>
                <a:gd name="T3" fmla="*/ 36 h 36"/>
                <a:gd name="T4" fmla="*/ 12 w 12"/>
                <a:gd name="T5" fmla="*/ 36 h 36"/>
                <a:gd name="T6" fmla="*/ 11 w 12"/>
                <a:gd name="T7" fmla="*/ 36 h 36"/>
                <a:gd name="T8" fmla="*/ 9 w 12"/>
                <a:gd name="T9" fmla="*/ 36 h 36"/>
                <a:gd name="T10" fmla="*/ 3 w 12"/>
                <a:gd name="T11" fmla="*/ 31 h 36"/>
                <a:gd name="T12" fmla="*/ 3 w 12"/>
                <a:gd name="T13" fmla="*/ 31 h 36"/>
                <a:gd name="T14" fmla="*/ 0 w 12"/>
                <a:gd name="T15" fmla="*/ 27 h 36"/>
                <a:gd name="T16" fmla="*/ 0 w 12"/>
                <a:gd name="T17" fmla="*/ 1 h 36"/>
                <a:gd name="T18" fmla="*/ 0 w 12"/>
                <a:gd name="T19" fmla="*/ 1 h 36"/>
                <a:gd name="T20" fmla="*/ 0 w 12"/>
                <a:gd name="T21" fmla="*/ 0 h 36"/>
                <a:gd name="T22" fmla="*/ 1 w 12"/>
                <a:gd name="T23" fmla="*/ 0 h 36"/>
                <a:gd name="T24" fmla="*/ 9 w 12"/>
                <a:gd name="T25" fmla="*/ 6 h 36"/>
                <a:gd name="T26" fmla="*/ 9 w 12"/>
                <a:gd name="T27" fmla="*/ 6 h 36"/>
                <a:gd name="T28" fmla="*/ 11 w 12"/>
                <a:gd name="T29" fmla="*/ 9 h 36"/>
                <a:gd name="T30" fmla="*/ 11 w 12"/>
                <a:gd name="T31" fmla="*/ 9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" h="36">
                  <a:moveTo>
                    <a:pt x="11" y="9"/>
                  </a:moveTo>
                  <a:lnTo>
                    <a:pt x="12" y="36"/>
                  </a:lnTo>
                  <a:lnTo>
                    <a:pt x="12" y="36"/>
                  </a:lnTo>
                  <a:lnTo>
                    <a:pt x="11" y="36"/>
                  </a:lnTo>
                  <a:lnTo>
                    <a:pt x="9" y="36"/>
                  </a:lnTo>
                  <a:lnTo>
                    <a:pt x="3" y="31"/>
                  </a:lnTo>
                  <a:lnTo>
                    <a:pt x="3" y="31"/>
                  </a:lnTo>
                  <a:lnTo>
                    <a:pt x="0" y="27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1" y="0"/>
                  </a:lnTo>
                  <a:lnTo>
                    <a:pt x="9" y="6"/>
                  </a:lnTo>
                  <a:lnTo>
                    <a:pt x="9" y="6"/>
                  </a:lnTo>
                  <a:lnTo>
                    <a:pt x="11" y="9"/>
                  </a:lnTo>
                  <a:lnTo>
                    <a:pt x="11" y="9"/>
                  </a:lnTo>
                  <a:close/>
                </a:path>
              </a:pathLst>
            </a:custGeom>
            <a:solidFill>
              <a:srgbClr val="E65E0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9" name="Freeform 336"/>
            <p:cNvSpPr/>
            <p:nvPr/>
          </p:nvSpPr>
          <p:spPr bwMode="auto">
            <a:xfrm>
              <a:off x="1008664" y="1721260"/>
              <a:ext cx="213450" cy="560291"/>
            </a:xfrm>
            <a:custGeom>
              <a:avLst/>
              <a:gdLst>
                <a:gd name="T0" fmla="*/ 14 w 16"/>
                <a:gd name="T1" fmla="*/ 3 h 42"/>
                <a:gd name="T2" fmla="*/ 16 w 16"/>
                <a:gd name="T3" fmla="*/ 39 h 42"/>
                <a:gd name="T4" fmla="*/ 16 w 16"/>
                <a:gd name="T5" fmla="*/ 39 h 42"/>
                <a:gd name="T6" fmla="*/ 14 w 16"/>
                <a:gd name="T7" fmla="*/ 41 h 42"/>
                <a:gd name="T8" fmla="*/ 13 w 16"/>
                <a:gd name="T9" fmla="*/ 42 h 42"/>
                <a:gd name="T10" fmla="*/ 2 w 16"/>
                <a:gd name="T11" fmla="*/ 42 h 42"/>
                <a:gd name="T12" fmla="*/ 2 w 16"/>
                <a:gd name="T13" fmla="*/ 42 h 42"/>
                <a:gd name="T14" fmla="*/ 1 w 16"/>
                <a:gd name="T15" fmla="*/ 42 h 42"/>
                <a:gd name="T16" fmla="*/ 0 w 16"/>
                <a:gd name="T17" fmla="*/ 39 h 42"/>
                <a:gd name="T18" fmla="*/ 0 w 16"/>
                <a:gd name="T19" fmla="*/ 3 h 42"/>
                <a:gd name="T20" fmla="*/ 0 w 16"/>
                <a:gd name="T21" fmla="*/ 3 h 42"/>
                <a:gd name="T22" fmla="*/ 0 w 16"/>
                <a:gd name="T23" fmla="*/ 1 h 42"/>
                <a:gd name="T24" fmla="*/ 1 w 16"/>
                <a:gd name="T25" fmla="*/ 0 h 42"/>
                <a:gd name="T26" fmla="*/ 12 w 16"/>
                <a:gd name="T27" fmla="*/ 0 h 42"/>
                <a:gd name="T28" fmla="*/ 12 w 16"/>
                <a:gd name="T29" fmla="*/ 0 h 42"/>
                <a:gd name="T30" fmla="*/ 14 w 16"/>
                <a:gd name="T31" fmla="*/ 0 h 42"/>
                <a:gd name="T32" fmla="*/ 14 w 16"/>
                <a:gd name="T33" fmla="*/ 3 h 42"/>
                <a:gd name="T34" fmla="*/ 14 w 16"/>
                <a:gd name="T35" fmla="*/ 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" h="42">
                  <a:moveTo>
                    <a:pt x="14" y="3"/>
                  </a:moveTo>
                  <a:lnTo>
                    <a:pt x="16" y="39"/>
                  </a:lnTo>
                  <a:lnTo>
                    <a:pt x="16" y="39"/>
                  </a:lnTo>
                  <a:lnTo>
                    <a:pt x="14" y="41"/>
                  </a:lnTo>
                  <a:lnTo>
                    <a:pt x="13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1" y="42"/>
                  </a:lnTo>
                  <a:lnTo>
                    <a:pt x="0" y="39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1"/>
                  </a:lnTo>
                  <a:lnTo>
                    <a:pt x="1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4" y="0"/>
                  </a:lnTo>
                  <a:lnTo>
                    <a:pt x="14" y="3"/>
                  </a:lnTo>
                  <a:lnTo>
                    <a:pt x="14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0" name="Freeform 337"/>
            <p:cNvSpPr/>
            <p:nvPr/>
          </p:nvSpPr>
          <p:spPr bwMode="auto">
            <a:xfrm>
              <a:off x="861925" y="1868004"/>
              <a:ext cx="533612" cy="1894327"/>
            </a:xfrm>
            <a:custGeom>
              <a:avLst/>
              <a:gdLst>
                <a:gd name="T0" fmla="*/ 38 w 40"/>
                <a:gd name="T1" fmla="*/ 12 h 142"/>
                <a:gd name="T2" fmla="*/ 40 w 40"/>
                <a:gd name="T3" fmla="*/ 135 h 142"/>
                <a:gd name="T4" fmla="*/ 40 w 40"/>
                <a:gd name="T5" fmla="*/ 135 h 142"/>
                <a:gd name="T6" fmla="*/ 39 w 40"/>
                <a:gd name="T7" fmla="*/ 138 h 142"/>
                <a:gd name="T8" fmla="*/ 38 w 40"/>
                <a:gd name="T9" fmla="*/ 140 h 142"/>
                <a:gd name="T10" fmla="*/ 36 w 40"/>
                <a:gd name="T11" fmla="*/ 142 h 142"/>
                <a:gd name="T12" fmla="*/ 34 w 40"/>
                <a:gd name="T13" fmla="*/ 142 h 142"/>
                <a:gd name="T14" fmla="*/ 9 w 40"/>
                <a:gd name="T15" fmla="*/ 142 h 142"/>
                <a:gd name="T16" fmla="*/ 9 w 40"/>
                <a:gd name="T17" fmla="*/ 142 h 142"/>
                <a:gd name="T18" fmla="*/ 7 w 40"/>
                <a:gd name="T19" fmla="*/ 142 h 142"/>
                <a:gd name="T20" fmla="*/ 5 w 40"/>
                <a:gd name="T21" fmla="*/ 140 h 142"/>
                <a:gd name="T22" fmla="*/ 3 w 40"/>
                <a:gd name="T23" fmla="*/ 139 h 142"/>
                <a:gd name="T24" fmla="*/ 3 w 40"/>
                <a:gd name="T25" fmla="*/ 136 h 142"/>
                <a:gd name="T26" fmla="*/ 0 w 40"/>
                <a:gd name="T27" fmla="*/ 13 h 142"/>
                <a:gd name="T28" fmla="*/ 0 w 40"/>
                <a:gd name="T29" fmla="*/ 13 h 142"/>
                <a:gd name="T30" fmla="*/ 1 w 40"/>
                <a:gd name="T31" fmla="*/ 8 h 142"/>
                <a:gd name="T32" fmla="*/ 4 w 40"/>
                <a:gd name="T33" fmla="*/ 4 h 142"/>
                <a:gd name="T34" fmla="*/ 7 w 40"/>
                <a:gd name="T35" fmla="*/ 1 h 142"/>
                <a:gd name="T36" fmla="*/ 9 w 40"/>
                <a:gd name="T37" fmla="*/ 1 h 142"/>
                <a:gd name="T38" fmla="*/ 27 w 40"/>
                <a:gd name="T39" fmla="*/ 0 h 142"/>
                <a:gd name="T40" fmla="*/ 27 w 40"/>
                <a:gd name="T41" fmla="*/ 0 h 142"/>
                <a:gd name="T42" fmla="*/ 30 w 40"/>
                <a:gd name="T43" fmla="*/ 1 h 142"/>
                <a:gd name="T44" fmla="*/ 32 w 40"/>
                <a:gd name="T45" fmla="*/ 4 h 142"/>
                <a:gd name="T46" fmla="*/ 36 w 40"/>
                <a:gd name="T47" fmla="*/ 7 h 142"/>
                <a:gd name="T48" fmla="*/ 38 w 40"/>
                <a:gd name="T49" fmla="*/ 12 h 142"/>
                <a:gd name="T50" fmla="*/ 38 w 40"/>
                <a:gd name="T51" fmla="*/ 1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0" h="142">
                  <a:moveTo>
                    <a:pt x="38" y="12"/>
                  </a:moveTo>
                  <a:lnTo>
                    <a:pt x="40" y="135"/>
                  </a:lnTo>
                  <a:lnTo>
                    <a:pt x="40" y="135"/>
                  </a:lnTo>
                  <a:lnTo>
                    <a:pt x="39" y="138"/>
                  </a:lnTo>
                  <a:lnTo>
                    <a:pt x="38" y="140"/>
                  </a:lnTo>
                  <a:lnTo>
                    <a:pt x="36" y="142"/>
                  </a:lnTo>
                  <a:lnTo>
                    <a:pt x="34" y="142"/>
                  </a:lnTo>
                  <a:lnTo>
                    <a:pt x="9" y="142"/>
                  </a:lnTo>
                  <a:lnTo>
                    <a:pt x="9" y="142"/>
                  </a:lnTo>
                  <a:lnTo>
                    <a:pt x="7" y="142"/>
                  </a:lnTo>
                  <a:lnTo>
                    <a:pt x="5" y="140"/>
                  </a:lnTo>
                  <a:lnTo>
                    <a:pt x="3" y="139"/>
                  </a:lnTo>
                  <a:lnTo>
                    <a:pt x="3" y="136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1" y="8"/>
                  </a:lnTo>
                  <a:lnTo>
                    <a:pt x="4" y="4"/>
                  </a:lnTo>
                  <a:lnTo>
                    <a:pt x="7" y="1"/>
                  </a:lnTo>
                  <a:lnTo>
                    <a:pt x="9" y="1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30" y="1"/>
                  </a:lnTo>
                  <a:lnTo>
                    <a:pt x="32" y="4"/>
                  </a:lnTo>
                  <a:lnTo>
                    <a:pt x="36" y="7"/>
                  </a:lnTo>
                  <a:lnTo>
                    <a:pt x="38" y="12"/>
                  </a:lnTo>
                  <a:lnTo>
                    <a:pt x="38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1" name="Freeform 338"/>
            <p:cNvSpPr/>
            <p:nvPr/>
          </p:nvSpPr>
          <p:spPr bwMode="auto">
            <a:xfrm>
              <a:off x="781884" y="2028093"/>
              <a:ext cx="667016" cy="1654200"/>
            </a:xfrm>
            <a:custGeom>
              <a:avLst/>
              <a:gdLst>
                <a:gd name="T0" fmla="*/ 48 w 50"/>
                <a:gd name="T1" fmla="*/ 4 h 124"/>
                <a:gd name="T2" fmla="*/ 50 w 50"/>
                <a:gd name="T3" fmla="*/ 119 h 124"/>
                <a:gd name="T4" fmla="*/ 50 w 50"/>
                <a:gd name="T5" fmla="*/ 119 h 124"/>
                <a:gd name="T6" fmla="*/ 49 w 50"/>
                <a:gd name="T7" fmla="*/ 122 h 124"/>
                <a:gd name="T8" fmla="*/ 46 w 50"/>
                <a:gd name="T9" fmla="*/ 123 h 124"/>
                <a:gd name="T10" fmla="*/ 9 w 50"/>
                <a:gd name="T11" fmla="*/ 124 h 124"/>
                <a:gd name="T12" fmla="*/ 9 w 50"/>
                <a:gd name="T13" fmla="*/ 124 h 124"/>
                <a:gd name="T14" fmla="*/ 4 w 50"/>
                <a:gd name="T15" fmla="*/ 123 h 124"/>
                <a:gd name="T16" fmla="*/ 3 w 50"/>
                <a:gd name="T17" fmla="*/ 120 h 124"/>
                <a:gd name="T18" fmla="*/ 0 w 50"/>
                <a:gd name="T19" fmla="*/ 5 h 124"/>
                <a:gd name="T20" fmla="*/ 0 w 50"/>
                <a:gd name="T21" fmla="*/ 5 h 124"/>
                <a:gd name="T22" fmla="*/ 2 w 50"/>
                <a:gd name="T23" fmla="*/ 3 h 124"/>
                <a:gd name="T24" fmla="*/ 6 w 50"/>
                <a:gd name="T25" fmla="*/ 1 h 124"/>
                <a:gd name="T26" fmla="*/ 44 w 50"/>
                <a:gd name="T27" fmla="*/ 0 h 124"/>
                <a:gd name="T28" fmla="*/ 44 w 50"/>
                <a:gd name="T29" fmla="*/ 0 h 124"/>
                <a:gd name="T30" fmla="*/ 46 w 50"/>
                <a:gd name="T31" fmla="*/ 1 h 124"/>
                <a:gd name="T32" fmla="*/ 48 w 50"/>
                <a:gd name="T33" fmla="*/ 4 h 124"/>
                <a:gd name="T34" fmla="*/ 48 w 50"/>
                <a:gd name="T35" fmla="*/ 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0" h="124">
                  <a:moveTo>
                    <a:pt x="48" y="4"/>
                  </a:moveTo>
                  <a:lnTo>
                    <a:pt x="50" y="119"/>
                  </a:lnTo>
                  <a:lnTo>
                    <a:pt x="50" y="119"/>
                  </a:lnTo>
                  <a:lnTo>
                    <a:pt x="49" y="122"/>
                  </a:lnTo>
                  <a:lnTo>
                    <a:pt x="46" y="123"/>
                  </a:lnTo>
                  <a:lnTo>
                    <a:pt x="9" y="124"/>
                  </a:lnTo>
                  <a:lnTo>
                    <a:pt x="9" y="124"/>
                  </a:lnTo>
                  <a:lnTo>
                    <a:pt x="4" y="123"/>
                  </a:lnTo>
                  <a:lnTo>
                    <a:pt x="3" y="1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3"/>
                  </a:lnTo>
                  <a:lnTo>
                    <a:pt x="6" y="1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6" y="1"/>
                  </a:lnTo>
                  <a:lnTo>
                    <a:pt x="48" y="4"/>
                  </a:lnTo>
                  <a:lnTo>
                    <a:pt x="48" y="4"/>
                  </a:lnTo>
                  <a:close/>
                </a:path>
              </a:pathLst>
            </a:custGeom>
            <a:solidFill>
              <a:srgbClr val="EC64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2" name="Freeform 339"/>
            <p:cNvSpPr/>
            <p:nvPr/>
          </p:nvSpPr>
          <p:spPr bwMode="auto">
            <a:xfrm>
              <a:off x="781884" y="2121471"/>
              <a:ext cx="667016" cy="1467430"/>
            </a:xfrm>
            <a:custGeom>
              <a:avLst/>
              <a:gdLst>
                <a:gd name="T0" fmla="*/ 48 w 50"/>
                <a:gd name="T1" fmla="*/ 0 h 110"/>
                <a:gd name="T2" fmla="*/ 50 w 50"/>
                <a:gd name="T3" fmla="*/ 109 h 110"/>
                <a:gd name="T4" fmla="*/ 3 w 50"/>
                <a:gd name="T5" fmla="*/ 110 h 110"/>
                <a:gd name="T6" fmla="*/ 0 w 50"/>
                <a:gd name="T7" fmla="*/ 1 h 110"/>
                <a:gd name="T8" fmla="*/ 48 w 50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10">
                  <a:moveTo>
                    <a:pt x="48" y="0"/>
                  </a:moveTo>
                  <a:lnTo>
                    <a:pt x="50" y="109"/>
                  </a:lnTo>
                  <a:lnTo>
                    <a:pt x="3" y="110"/>
                  </a:lnTo>
                  <a:lnTo>
                    <a:pt x="0" y="1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FAB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3" name="Freeform 340"/>
            <p:cNvSpPr/>
            <p:nvPr/>
          </p:nvSpPr>
          <p:spPr bwMode="auto">
            <a:xfrm>
              <a:off x="755200" y="573986"/>
              <a:ext cx="640330" cy="693696"/>
            </a:xfrm>
            <a:custGeom>
              <a:avLst/>
              <a:gdLst>
                <a:gd name="T0" fmla="*/ 47 w 48"/>
                <a:gd name="T1" fmla="*/ 4 h 52"/>
                <a:gd name="T2" fmla="*/ 48 w 48"/>
                <a:gd name="T3" fmla="*/ 47 h 52"/>
                <a:gd name="T4" fmla="*/ 48 w 48"/>
                <a:gd name="T5" fmla="*/ 47 h 52"/>
                <a:gd name="T6" fmla="*/ 47 w 48"/>
                <a:gd name="T7" fmla="*/ 50 h 52"/>
                <a:gd name="T8" fmla="*/ 44 w 48"/>
                <a:gd name="T9" fmla="*/ 51 h 52"/>
                <a:gd name="T10" fmla="*/ 6 w 48"/>
                <a:gd name="T11" fmla="*/ 52 h 52"/>
                <a:gd name="T12" fmla="*/ 6 w 48"/>
                <a:gd name="T13" fmla="*/ 52 h 52"/>
                <a:gd name="T14" fmla="*/ 2 w 48"/>
                <a:gd name="T15" fmla="*/ 51 h 52"/>
                <a:gd name="T16" fmla="*/ 1 w 48"/>
                <a:gd name="T17" fmla="*/ 47 h 52"/>
                <a:gd name="T18" fmla="*/ 0 w 48"/>
                <a:gd name="T19" fmla="*/ 5 h 52"/>
                <a:gd name="T20" fmla="*/ 0 w 48"/>
                <a:gd name="T21" fmla="*/ 5 h 52"/>
                <a:gd name="T22" fmla="*/ 1 w 48"/>
                <a:gd name="T23" fmla="*/ 2 h 52"/>
                <a:gd name="T24" fmla="*/ 5 w 48"/>
                <a:gd name="T25" fmla="*/ 1 h 52"/>
                <a:gd name="T26" fmla="*/ 43 w 48"/>
                <a:gd name="T27" fmla="*/ 0 h 52"/>
                <a:gd name="T28" fmla="*/ 43 w 48"/>
                <a:gd name="T29" fmla="*/ 0 h 52"/>
                <a:gd name="T30" fmla="*/ 46 w 48"/>
                <a:gd name="T31" fmla="*/ 1 h 52"/>
                <a:gd name="T32" fmla="*/ 47 w 48"/>
                <a:gd name="T33" fmla="*/ 4 h 52"/>
                <a:gd name="T34" fmla="*/ 47 w 48"/>
                <a:gd name="T35" fmla="*/ 4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8" h="52">
                  <a:moveTo>
                    <a:pt x="47" y="4"/>
                  </a:moveTo>
                  <a:lnTo>
                    <a:pt x="48" y="47"/>
                  </a:lnTo>
                  <a:lnTo>
                    <a:pt x="48" y="47"/>
                  </a:lnTo>
                  <a:lnTo>
                    <a:pt x="47" y="50"/>
                  </a:lnTo>
                  <a:lnTo>
                    <a:pt x="44" y="51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2" y="51"/>
                  </a:lnTo>
                  <a:lnTo>
                    <a:pt x="1" y="47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2"/>
                  </a:lnTo>
                  <a:lnTo>
                    <a:pt x="5" y="1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46" y="1"/>
                  </a:lnTo>
                  <a:lnTo>
                    <a:pt x="47" y="4"/>
                  </a:lnTo>
                  <a:lnTo>
                    <a:pt x="47" y="4"/>
                  </a:lnTo>
                  <a:close/>
                </a:path>
              </a:pathLst>
            </a:custGeom>
            <a:solidFill>
              <a:srgbClr val="EC64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4" name="Freeform 341"/>
            <p:cNvSpPr/>
            <p:nvPr/>
          </p:nvSpPr>
          <p:spPr bwMode="auto">
            <a:xfrm>
              <a:off x="821893" y="520627"/>
              <a:ext cx="520277" cy="640330"/>
            </a:xfrm>
            <a:custGeom>
              <a:avLst/>
              <a:gdLst>
                <a:gd name="T0" fmla="*/ 39 w 39"/>
                <a:gd name="T1" fmla="*/ 44 h 48"/>
                <a:gd name="T2" fmla="*/ 38 w 39"/>
                <a:gd name="T3" fmla="*/ 4 h 48"/>
                <a:gd name="T4" fmla="*/ 38 w 39"/>
                <a:gd name="T5" fmla="*/ 4 h 48"/>
                <a:gd name="T6" fmla="*/ 37 w 39"/>
                <a:gd name="T7" fmla="*/ 1 h 48"/>
                <a:gd name="T8" fmla="*/ 34 w 39"/>
                <a:gd name="T9" fmla="*/ 0 h 48"/>
                <a:gd name="T10" fmla="*/ 3 w 39"/>
                <a:gd name="T11" fmla="*/ 1 h 48"/>
                <a:gd name="T12" fmla="*/ 3 w 39"/>
                <a:gd name="T13" fmla="*/ 1 h 48"/>
                <a:gd name="T14" fmla="*/ 1 w 39"/>
                <a:gd name="T15" fmla="*/ 2 h 48"/>
                <a:gd name="T16" fmla="*/ 0 w 39"/>
                <a:gd name="T17" fmla="*/ 4 h 48"/>
                <a:gd name="T18" fmla="*/ 1 w 39"/>
                <a:gd name="T19" fmla="*/ 46 h 48"/>
                <a:gd name="T20" fmla="*/ 1 w 39"/>
                <a:gd name="T21" fmla="*/ 46 h 48"/>
                <a:gd name="T22" fmla="*/ 1 w 39"/>
                <a:gd name="T23" fmla="*/ 47 h 48"/>
                <a:gd name="T24" fmla="*/ 4 w 39"/>
                <a:gd name="T25" fmla="*/ 48 h 48"/>
                <a:gd name="T26" fmla="*/ 35 w 39"/>
                <a:gd name="T27" fmla="*/ 48 h 48"/>
                <a:gd name="T28" fmla="*/ 35 w 39"/>
                <a:gd name="T29" fmla="*/ 48 h 48"/>
                <a:gd name="T30" fmla="*/ 38 w 39"/>
                <a:gd name="T31" fmla="*/ 47 h 48"/>
                <a:gd name="T32" fmla="*/ 39 w 39"/>
                <a:gd name="T33" fmla="*/ 44 h 48"/>
                <a:gd name="T34" fmla="*/ 39 w 39"/>
                <a:gd name="T35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48">
                  <a:moveTo>
                    <a:pt x="39" y="44"/>
                  </a:moveTo>
                  <a:lnTo>
                    <a:pt x="38" y="4"/>
                  </a:lnTo>
                  <a:lnTo>
                    <a:pt x="38" y="4"/>
                  </a:lnTo>
                  <a:lnTo>
                    <a:pt x="37" y="1"/>
                  </a:lnTo>
                  <a:lnTo>
                    <a:pt x="34" y="0"/>
                  </a:lnTo>
                  <a:lnTo>
                    <a:pt x="3" y="1"/>
                  </a:lnTo>
                  <a:lnTo>
                    <a:pt x="3" y="1"/>
                  </a:lnTo>
                  <a:lnTo>
                    <a:pt x="1" y="2"/>
                  </a:lnTo>
                  <a:lnTo>
                    <a:pt x="0" y="4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4" y="48"/>
                  </a:lnTo>
                  <a:lnTo>
                    <a:pt x="35" y="48"/>
                  </a:lnTo>
                  <a:lnTo>
                    <a:pt x="35" y="48"/>
                  </a:lnTo>
                  <a:lnTo>
                    <a:pt x="38" y="47"/>
                  </a:lnTo>
                  <a:lnTo>
                    <a:pt x="39" y="44"/>
                  </a:lnTo>
                  <a:lnTo>
                    <a:pt x="39" y="44"/>
                  </a:lnTo>
                  <a:close/>
                </a:path>
              </a:pathLst>
            </a:custGeom>
            <a:solidFill>
              <a:srgbClr val="FAB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1313277" y="581424"/>
            <a:ext cx="7076617" cy="995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3765"/>
            <a:r>
              <a:rPr lang="en-US" altLang="zh-CN" sz="5865" b="1" dirty="0">
                <a:solidFill>
                  <a:schemeClr val="accent1"/>
                </a:solidFill>
                <a:latin typeface="Calibri" panose="020F0502020204030204"/>
                <a:ea typeface="宋体" panose="02010600030101010101" pitchFamily="2" charset="-122"/>
              </a:rPr>
              <a:t>TITLE</a:t>
            </a:r>
            <a:r>
              <a:rPr lang="zh-CN" altLang="en-US" sz="5865" b="1" dirty="0">
                <a:solidFill>
                  <a:schemeClr val="accent1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r>
              <a:rPr lang="en-US" altLang="zh-CN" sz="5865" b="1" dirty="0">
                <a:solidFill>
                  <a:schemeClr val="accent1"/>
                </a:solidFill>
                <a:latin typeface="Calibri" panose="020F0502020204030204"/>
                <a:ea typeface="宋体" panose="02010600030101010101" pitchFamily="2" charset="-122"/>
              </a:rPr>
              <a:t>OF</a:t>
            </a:r>
            <a:r>
              <a:rPr lang="zh-CN" altLang="en-US" sz="5865" b="1" dirty="0">
                <a:solidFill>
                  <a:schemeClr val="accent1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r>
              <a:rPr lang="en-US" altLang="zh-CN" sz="5865" b="1" dirty="0">
                <a:solidFill>
                  <a:schemeClr val="accent1"/>
                </a:solidFill>
                <a:latin typeface="Calibri" panose="020F0502020204030204"/>
                <a:ea typeface="宋体" panose="02010600030101010101" pitchFamily="2" charset="-122"/>
              </a:rPr>
              <a:t>YOUR</a:t>
            </a:r>
            <a:r>
              <a:rPr lang="zh-CN" altLang="en-US" sz="5865" b="1" dirty="0">
                <a:solidFill>
                  <a:schemeClr val="accent1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r>
              <a:rPr lang="en-US" altLang="zh-CN" sz="5865" b="1" dirty="0">
                <a:solidFill>
                  <a:schemeClr val="accent1"/>
                </a:solidFill>
                <a:latin typeface="Calibri" panose="020F0502020204030204"/>
                <a:ea typeface="宋体" panose="02010600030101010101" pitchFamily="2" charset="-122"/>
              </a:rPr>
              <a:t>CHART</a:t>
            </a:r>
            <a:endParaRPr lang="zh-CN" altLang="en-US" sz="5865" b="1" dirty="0">
              <a:solidFill>
                <a:schemeClr val="accent1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aphicFrame>
        <p:nvGraphicFramePr>
          <p:cNvPr id="57" name="图表 56"/>
          <p:cNvGraphicFramePr/>
          <p:nvPr/>
        </p:nvGraphicFramePr>
        <p:xfrm>
          <a:off x="883867" y="1689248"/>
          <a:ext cx="7448843" cy="4211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What</a:t>
            </a:r>
            <a:r>
              <a:rPr kumimoji="1" lang="zh-CN" altLang="en-US" dirty="0"/>
              <a:t> </a:t>
            </a:r>
            <a:r>
              <a:rPr kumimoji="1" lang="en-US" altLang="zh-CN" dirty="0"/>
              <a:t>we</a:t>
            </a:r>
            <a:r>
              <a:rPr kumimoji="1" lang="zh-CN" altLang="en-US" dirty="0"/>
              <a:t> </a:t>
            </a:r>
            <a:r>
              <a:rPr kumimoji="1" lang="en-US" altLang="zh-CN" dirty="0"/>
              <a:t>have</a:t>
            </a:r>
            <a:r>
              <a:rPr kumimoji="1" lang="zh-CN" altLang="en-US" dirty="0"/>
              <a:t> </a:t>
            </a:r>
            <a:r>
              <a:rPr kumimoji="1" lang="en-US" altLang="zh-CN" dirty="0"/>
              <a:t>achieved</a:t>
            </a:r>
            <a:endParaRPr kumimoji="1" lang="zh-CN" altLang="en-US" dirty="0"/>
          </a:p>
        </p:txBody>
      </p:sp>
      <p:sp>
        <p:nvSpPr>
          <p:cNvPr id="3" name="空心弧 2"/>
          <p:cNvSpPr/>
          <p:nvPr/>
        </p:nvSpPr>
        <p:spPr>
          <a:xfrm rot="5400000" flipH="1">
            <a:off x="4500161" y="1324909"/>
            <a:ext cx="2970979" cy="2970979"/>
          </a:xfrm>
          <a:prstGeom prst="blockArc">
            <a:avLst>
              <a:gd name="adj1" fmla="val 2957629"/>
              <a:gd name="adj2" fmla="val 632385"/>
              <a:gd name="adj3" fmla="val 3582"/>
            </a:avLst>
          </a:prstGeom>
          <a:solidFill>
            <a:schemeClr val="accent3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765"/>
            <a:endParaRPr lang="zh-CN" altLang="en-US" sz="1865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" name="空心弧 3"/>
          <p:cNvSpPr/>
          <p:nvPr/>
        </p:nvSpPr>
        <p:spPr>
          <a:xfrm rot="5400000" flipH="1">
            <a:off x="4279005" y="1103751"/>
            <a:ext cx="3413295" cy="3413295"/>
          </a:xfrm>
          <a:prstGeom prst="blockArc">
            <a:avLst>
              <a:gd name="adj1" fmla="val 6449694"/>
              <a:gd name="adj2" fmla="val 632385"/>
              <a:gd name="adj3" fmla="val 3582"/>
            </a:avLst>
          </a:prstGeom>
          <a:solidFill>
            <a:schemeClr val="accent2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765"/>
            <a:endParaRPr lang="zh-CN" altLang="en-US" sz="1865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cxnSp>
        <p:nvCxnSpPr>
          <p:cNvPr id="5" name="直接连接符 118"/>
          <p:cNvCxnSpPr/>
          <p:nvPr/>
        </p:nvCxnSpPr>
        <p:spPr>
          <a:xfrm>
            <a:off x="7646292" y="2574495"/>
            <a:ext cx="1082465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121"/>
          <p:cNvCxnSpPr/>
          <p:nvPr/>
        </p:nvCxnSpPr>
        <p:spPr>
          <a:xfrm>
            <a:off x="3188459" y="2574495"/>
            <a:ext cx="1381500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圆角矩形 6"/>
          <p:cNvSpPr/>
          <p:nvPr/>
        </p:nvSpPr>
        <p:spPr>
          <a:xfrm>
            <a:off x="1953743" y="2307207"/>
            <a:ext cx="1234716" cy="471759"/>
          </a:xfrm>
          <a:prstGeom prst="roundRect">
            <a:avLst>
              <a:gd name="adj" fmla="val 7843"/>
            </a:avLst>
          </a:prstGeom>
          <a:solidFill>
            <a:schemeClr val="accent3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765"/>
            <a:r>
              <a:rPr lang="en-US" altLang="zh-CN" sz="3200" b="1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2013</a:t>
            </a:r>
            <a:endParaRPr lang="zh-CN" altLang="en-US" sz="3200" b="1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882140" y="1205399"/>
            <a:ext cx="1673856" cy="1118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3765"/>
            <a:r>
              <a:rPr lang="en-US" altLang="zh-CN" sz="6665" b="1" dirty="0">
                <a:solidFill>
                  <a:schemeClr val="bg1"/>
                </a:solidFill>
                <a:effectLst>
                  <a:outerShdw blurRad="50800" dist="762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  <a:ea typeface="宋体" panose="02010600030101010101" pitchFamily="2" charset="-122"/>
              </a:rPr>
              <a:t>66%</a:t>
            </a:r>
            <a:endParaRPr lang="zh-CN" altLang="en-US" sz="6665" b="1" dirty="0">
              <a:solidFill>
                <a:schemeClr val="bg1"/>
              </a:solidFill>
              <a:effectLst>
                <a:outerShdw blurRad="50800" dist="7620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8728755" y="2307207"/>
            <a:ext cx="1234716" cy="471759"/>
          </a:xfrm>
          <a:prstGeom prst="roundRect">
            <a:avLst>
              <a:gd name="adj" fmla="val 7843"/>
            </a:avLst>
          </a:prstGeom>
          <a:solidFill>
            <a:schemeClr val="accent2"/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765"/>
            <a:r>
              <a:rPr lang="en-US" altLang="zh-CN" sz="3200" b="1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2014</a:t>
            </a:r>
            <a:endParaRPr lang="zh-CN" altLang="en-US" sz="3200" b="1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657152" y="1205399"/>
            <a:ext cx="1673856" cy="1118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3765"/>
            <a:r>
              <a:rPr lang="en-US" altLang="zh-CN" sz="6665" b="1" dirty="0">
                <a:solidFill>
                  <a:schemeClr val="bg1"/>
                </a:solidFill>
                <a:effectLst>
                  <a:outerShdw blurRad="50800" dist="7620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  <a:ea typeface="宋体" panose="02010600030101010101" pitchFamily="2" charset="-122"/>
              </a:rPr>
              <a:t>76%</a:t>
            </a:r>
            <a:endParaRPr lang="zh-CN" altLang="en-US" sz="6665" b="1" dirty="0">
              <a:solidFill>
                <a:schemeClr val="bg1"/>
              </a:solidFill>
              <a:effectLst>
                <a:outerShdw blurRad="50800" dist="7620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577962" y="2826625"/>
            <a:ext cx="2520681" cy="1159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3765">
              <a:lnSpc>
                <a:spcPct val="130000"/>
              </a:lnSpc>
            </a:pPr>
            <a:r>
              <a:rPr lang="zh-CN" altLang="en-US" sz="133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186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381491" y="2865719"/>
            <a:ext cx="2515111" cy="1159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3765">
              <a:lnSpc>
                <a:spcPct val="130000"/>
              </a:lnSpc>
            </a:pPr>
            <a:r>
              <a:rPr lang="zh-CN" altLang="en-US" sz="133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grpSp>
        <p:nvGrpSpPr>
          <p:cNvPr id="13" name="组 12"/>
          <p:cNvGrpSpPr/>
          <p:nvPr/>
        </p:nvGrpSpPr>
        <p:grpSpPr>
          <a:xfrm>
            <a:off x="1352694" y="4688197"/>
            <a:ext cx="4632957" cy="1488506"/>
            <a:chOff x="857876" y="3376448"/>
            <a:chExt cx="3474718" cy="1116380"/>
          </a:xfrm>
        </p:grpSpPr>
        <p:cxnSp>
          <p:nvCxnSpPr>
            <p:cNvPr id="14" name="直接连接符 138"/>
            <p:cNvCxnSpPr/>
            <p:nvPr/>
          </p:nvCxnSpPr>
          <p:spPr>
            <a:xfrm>
              <a:off x="1069171" y="3850015"/>
              <a:ext cx="0" cy="128934"/>
            </a:xfrm>
            <a:prstGeom prst="line">
              <a:avLst/>
            </a:prstGeom>
            <a:ln w="92075" cap="rnd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39"/>
            <p:cNvCxnSpPr/>
            <p:nvPr/>
          </p:nvCxnSpPr>
          <p:spPr>
            <a:xfrm>
              <a:off x="1183471" y="3721082"/>
              <a:ext cx="0" cy="257867"/>
            </a:xfrm>
            <a:prstGeom prst="line">
              <a:avLst/>
            </a:prstGeom>
            <a:ln w="92075" cap="rnd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40"/>
            <p:cNvCxnSpPr/>
            <p:nvPr/>
          </p:nvCxnSpPr>
          <p:spPr>
            <a:xfrm>
              <a:off x="1297771" y="3607620"/>
              <a:ext cx="0" cy="371329"/>
            </a:xfrm>
            <a:prstGeom prst="line">
              <a:avLst/>
            </a:prstGeom>
            <a:ln w="92075" cap="rnd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文本框 16"/>
            <p:cNvSpPr txBox="1"/>
            <p:nvPr/>
          </p:nvSpPr>
          <p:spPr>
            <a:xfrm>
              <a:off x="1370235" y="3376448"/>
              <a:ext cx="917559" cy="53091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3765"/>
              <a:r>
                <a:rPr lang="en-US" altLang="zh-CN" sz="4000" b="1" dirty="0">
                  <a:solidFill>
                    <a:schemeClr val="bg1"/>
                  </a:solidFill>
                  <a:latin typeface="Calibri" panose="020F0502020204030204"/>
                  <a:ea typeface="宋体" panose="02010600030101010101" pitchFamily="2" charset="-122"/>
                </a:rPr>
                <a:t>6453</a:t>
              </a:r>
              <a:endParaRPr lang="zh-CN" altLang="en-US" sz="4000" b="1" dirty="0">
                <a:solidFill>
                  <a:schemeClr val="bg1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1370234" y="3836397"/>
              <a:ext cx="2870919" cy="223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3765">
                <a:lnSpc>
                  <a:spcPts val="1600"/>
                </a:lnSpc>
              </a:pPr>
              <a:r>
                <a:rPr lang="en-US" altLang="zh-CN" sz="1600" dirty="0">
                  <a:solidFill>
                    <a:schemeClr val="bg1"/>
                  </a:solidFill>
                  <a:latin typeface="Calibri" panose="020F0502020204030204"/>
                  <a:ea typeface="宋体" panose="02010600030101010101" pitchFamily="2" charset="-122"/>
                </a:rPr>
                <a:t>CLICK</a:t>
              </a:r>
              <a:r>
                <a:rPr lang="zh-CN" altLang="en-US" sz="1600" dirty="0">
                  <a:solidFill>
                    <a:schemeClr val="bg1"/>
                  </a:solidFill>
                  <a:latin typeface="Calibri" panose="020F0502020204030204"/>
                  <a:ea typeface="宋体" panose="02010600030101010101" pitchFamily="2" charset="-122"/>
                </a:rPr>
                <a:t> </a:t>
              </a:r>
              <a:r>
                <a:rPr lang="en-US" altLang="zh-CN" sz="1600" dirty="0">
                  <a:solidFill>
                    <a:schemeClr val="bg1"/>
                  </a:solidFill>
                  <a:latin typeface="Calibri" panose="020F0502020204030204"/>
                  <a:ea typeface="宋体" panose="02010600030101010101" pitchFamily="2" charset="-122"/>
                </a:rPr>
                <a:t>HERE</a:t>
              </a:r>
              <a:r>
                <a:rPr lang="zh-CN" altLang="en-US" sz="1600" dirty="0">
                  <a:solidFill>
                    <a:schemeClr val="bg1"/>
                  </a:solidFill>
                  <a:latin typeface="Calibri" panose="020F0502020204030204"/>
                  <a:ea typeface="宋体" panose="02010600030101010101" pitchFamily="2" charset="-122"/>
                </a:rPr>
                <a:t> </a:t>
              </a:r>
              <a:r>
                <a:rPr lang="en-US" altLang="zh-CN" sz="1600" dirty="0">
                  <a:solidFill>
                    <a:schemeClr val="bg1"/>
                  </a:solidFill>
                  <a:latin typeface="Calibri" panose="020F0502020204030204"/>
                  <a:ea typeface="宋体" panose="02010600030101010101" pitchFamily="2" charset="-122"/>
                </a:rPr>
                <a:t>TO</a:t>
              </a:r>
              <a:r>
                <a:rPr lang="zh-CN" altLang="en-US" sz="1600" dirty="0">
                  <a:solidFill>
                    <a:schemeClr val="bg1"/>
                  </a:solidFill>
                  <a:latin typeface="Calibri" panose="020F0502020204030204"/>
                  <a:ea typeface="宋体" panose="02010600030101010101" pitchFamily="2" charset="-122"/>
                </a:rPr>
                <a:t> </a:t>
              </a:r>
              <a:r>
                <a:rPr lang="en-US" altLang="zh-CN" sz="1600" dirty="0">
                  <a:solidFill>
                    <a:schemeClr val="bg1"/>
                  </a:solidFill>
                  <a:latin typeface="Calibri" panose="020F0502020204030204"/>
                  <a:ea typeface="宋体" panose="02010600030101010101" pitchFamily="2" charset="-122"/>
                </a:rPr>
                <a:t>ADD</a:t>
              </a:r>
              <a:r>
                <a:rPr lang="zh-CN" altLang="en-US" sz="1600" dirty="0">
                  <a:solidFill>
                    <a:schemeClr val="bg1"/>
                  </a:solidFill>
                  <a:latin typeface="Calibri" panose="020F0502020204030204"/>
                  <a:ea typeface="宋体" panose="02010600030101010101" pitchFamily="2" charset="-122"/>
                </a:rPr>
                <a:t> </a:t>
              </a:r>
              <a:r>
                <a:rPr lang="en-US" altLang="zh-CN" sz="1600" dirty="0">
                  <a:solidFill>
                    <a:schemeClr val="bg1"/>
                  </a:solidFill>
                  <a:latin typeface="Calibri" panose="020F0502020204030204"/>
                  <a:ea typeface="宋体" panose="02010600030101010101" pitchFamily="2" charset="-122"/>
                </a:rPr>
                <a:t>YOUR</a:t>
              </a:r>
              <a:r>
                <a:rPr lang="zh-CN" altLang="en-US" sz="1600" dirty="0">
                  <a:solidFill>
                    <a:schemeClr val="bg1"/>
                  </a:solidFill>
                  <a:latin typeface="Calibri" panose="020F0502020204030204"/>
                  <a:ea typeface="宋体" panose="02010600030101010101" pitchFamily="2" charset="-122"/>
                </a:rPr>
                <a:t> </a:t>
              </a:r>
              <a:r>
                <a:rPr lang="en-US" altLang="zh-CN" sz="1600" dirty="0">
                  <a:solidFill>
                    <a:schemeClr val="bg1"/>
                  </a:solidFill>
                  <a:latin typeface="Calibri" panose="020F0502020204030204"/>
                  <a:ea typeface="宋体" panose="02010600030101010101" pitchFamily="2" charset="-122"/>
                </a:rPr>
                <a:t>TITLE</a:t>
              </a:r>
              <a:endParaRPr lang="zh-CN" altLang="en-US" sz="1600" dirty="0">
                <a:solidFill>
                  <a:schemeClr val="bg1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857876" y="4023566"/>
              <a:ext cx="3474718" cy="469262"/>
            </a:xfrm>
            <a:prstGeom prst="rect">
              <a:avLst/>
            </a:prstGeom>
          </p:spPr>
          <p:txBody>
            <a:bodyPr wrap="square" lIns="91439" tIns="45719" rIns="91439" bIns="45719">
              <a:spAutoFit/>
            </a:bodyPr>
            <a:lstStyle/>
            <a:p>
              <a:pPr defTabSz="913765">
                <a:lnSpc>
                  <a:spcPct val="130000"/>
                </a:lnSpc>
              </a:pP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20" name="组 19"/>
          <p:cNvGrpSpPr/>
          <p:nvPr/>
        </p:nvGrpSpPr>
        <p:grpSpPr>
          <a:xfrm>
            <a:off x="6605678" y="4688197"/>
            <a:ext cx="4632957" cy="1485826"/>
            <a:chOff x="4706064" y="3376448"/>
            <a:chExt cx="3474718" cy="1114370"/>
          </a:xfrm>
        </p:grpSpPr>
        <p:cxnSp>
          <p:nvCxnSpPr>
            <p:cNvPr id="21" name="直接连接符 146"/>
            <p:cNvCxnSpPr/>
            <p:nvPr/>
          </p:nvCxnSpPr>
          <p:spPr>
            <a:xfrm>
              <a:off x="4858543" y="3799291"/>
              <a:ext cx="0" cy="128934"/>
            </a:xfrm>
            <a:prstGeom prst="line">
              <a:avLst/>
            </a:prstGeom>
            <a:ln w="92075" cap="rnd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147"/>
            <p:cNvCxnSpPr/>
            <p:nvPr/>
          </p:nvCxnSpPr>
          <p:spPr>
            <a:xfrm>
              <a:off x="4972843" y="3670358"/>
              <a:ext cx="0" cy="257867"/>
            </a:xfrm>
            <a:prstGeom prst="line">
              <a:avLst/>
            </a:prstGeom>
            <a:ln w="92075" cap="rnd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148"/>
            <p:cNvCxnSpPr/>
            <p:nvPr/>
          </p:nvCxnSpPr>
          <p:spPr>
            <a:xfrm>
              <a:off x="5087143" y="3556896"/>
              <a:ext cx="0" cy="371329"/>
            </a:xfrm>
            <a:prstGeom prst="line">
              <a:avLst/>
            </a:prstGeom>
            <a:ln w="92075" cap="rnd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文本框 23"/>
            <p:cNvSpPr txBox="1"/>
            <p:nvPr/>
          </p:nvSpPr>
          <p:spPr>
            <a:xfrm>
              <a:off x="5159607" y="3376448"/>
              <a:ext cx="917559" cy="53091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3765"/>
              <a:r>
                <a:rPr lang="en-US" altLang="zh-CN" sz="4000" b="1" dirty="0">
                  <a:solidFill>
                    <a:schemeClr val="bg1"/>
                  </a:solidFill>
                  <a:latin typeface="Calibri" panose="020F0502020204030204"/>
                  <a:ea typeface="宋体" panose="02010600030101010101" pitchFamily="2" charset="-122"/>
                </a:rPr>
                <a:t>7654</a:t>
              </a:r>
              <a:endParaRPr lang="zh-CN" altLang="en-US" sz="4000" b="1" dirty="0">
                <a:solidFill>
                  <a:schemeClr val="bg1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5159606" y="3785673"/>
              <a:ext cx="2495227" cy="223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3765">
                <a:lnSpc>
                  <a:spcPts val="1600"/>
                </a:lnSpc>
              </a:pPr>
              <a:r>
                <a:rPr lang="en-US" altLang="zh-CN" sz="1600" dirty="0">
                  <a:solidFill>
                    <a:schemeClr val="bg1"/>
                  </a:solidFill>
                  <a:ea typeface="宋体" panose="02010600030101010101" pitchFamily="2" charset="-122"/>
                </a:rPr>
                <a:t>CLICK</a:t>
              </a:r>
              <a:r>
                <a:rPr lang="zh-CN" altLang="en-US" sz="1600" dirty="0">
                  <a:solidFill>
                    <a:schemeClr val="bg1"/>
                  </a:solidFill>
                  <a:ea typeface="宋体" panose="02010600030101010101" pitchFamily="2" charset="-122"/>
                </a:rPr>
                <a:t> </a:t>
              </a:r>
              <a:r>
                <a:rPr lang="en-US" altLang="zh-CN" sz="1600" dirty="0">
                  <a:solidFill>
                    <a:schemeClr val="bg1"/>
                  </a:solidFill>
                  <a:ea typeface="宋体" panose="02010600030101010101" pitchFamily="2" charset="-122"/>
                </a:rPr>
                <a:t>HERE</a:t>
              </a:r>
              <a:r>
                <a:rPr lang="zh-CN" altLang="en-US" sz="1600" dirty="0">
                  <a:solidFill>
                    <a:schemeClr val="bg1"/>
                  </a:solidFill>
                  <a:ea typeface="宋体" panose="02010600030101010101" pitchFamily="2" charset="-122"/>
                </a:rPr>
                <a:t> </a:t>
              </a:r>
              <a:r>
                <a:rPr lang="en-US" altLang="zh-CN" sz="1600" dirty="0">
                  <a:solidFill>
                    <a:schemeClr val="bg1"/>
                  </a:solidFill>
                  <a:ea typeface="宋体" panose="02010600030101010101" pitchFamily="2" charset="-122"/>
                </a:rPr>
                <a:t>TO</a:t>
              </a:r>
              <a:r>
                <a:rPr lang="zh-CN" altLang="en-US" sz="1600" dirty="0">
                  <a:solidFill>
                    <a:schemeClr val="bg1"/>
                  </a:solidFill>
                  <a:ea typeface="宋体" panose="02010600030101010101" pitchFamily="2" charset="-122"/>
                </a:rPr>
                <a:t> </a:t>
              </a:r>
              <a:r>
                <a:rPr lang="en-US" altLang="zh-CN" sz="1600" dirty="0">
                  <a:solidFill>
                    <a:schemeClr val="bg1"/>
                  </a:solidFill>
                  <a:ea typeface="宋体" panose="02010600030101010101" pitchFamily="2" charset="-122"/>
                </a:rPr>
                <a:t>ADD</a:t>
              </a:r>
              <a:r>
                <a:rPr lang="zh-CN" altLang="en-US" sz="1600" dirty="0">
                  <a:solidFill>
                    <a:schemeClr val="bg1"/>
                  </a:solidFill>
                  <a:ea typeface="宋体" panose="02010600030101010101" pitchFamily="2" charset="-122"/>
                </a:rPr>
                <a:t> </a:t>
              </a:r>
              <a:r>
                <a:rPr lang="en-US" altLang="zh-CN" sz="1600" dirty="0">
                  <a:solidFill>
                    <a:schemeClr val="bg1"/>
                  </a:solidFill>
                  <a:ea typeface="宋体" panose="02010600030101010101" pitchFamily="2" charset="-122"/>
                </a:rPr>
                <a:t>YOUR</a:t>
              </a:r>
              <a:r>
                <a:rPr lang="zh-CN" altLang="en-US" sz="1600" dirty="0">
                  <a:solidFill>
                    <a:schemeClr val="bg1"/>
                  </a:solidFill>
                  <a:ea typeface="宋体" panose="02010600030101010101" pitchFamily="2" charset="-122"/>
                </a:rPr>
                <a:t> </a:t>
              </a:r>
              <a:r>
                <a:rPr lang="en-US" altLang="zh-CN" sz="1600" dirty="0">
                  <a:solidFill>
                    <a:schemeClr val="bg1"/>
                  </a:solidFill>
                  <a:ea typeface="宋体" panose="02010600030101010101" pitchFamily="2" charset="-122"/>
                </a:rPr>
                <a:t>TITLE</a:t>
              </a:r>
              <a:endParaRPr lang="zh-CN" altLang="en-US" sz="1600" dirty="0">
                <a:solidFill>
                  <a:schemeClr val="bg1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4706064" y="4021556"/>
              <a:ext cx="3474718" cy="469262"/>
            </a:xfrm>
            <a:prstGeom prst="rect">
              <a:avLst/>
            </a:prstGeom>
          </p:spPr>
          <p:txBody>
            <a:bodyPr wrap="square" lIns="91439" tIns="45719" rIns="91439" bIns="45719">
              <a:spAutoFit/>
            </a:bodyPr>
            <a:lstStyle/>
            <a:p>
              <a:pPr defTabSz="913765">
                <a:lnSpc>
                  <a:spcPct val="130000"/>
                </a:lnSpc>
              </a:pP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27" name="组 26"/>
          <p:cNvGrpSpPr/>
          <p:nvPr/>
        </p:nvGrpSpPr>
        <p:grpSpPr>
          <a:xfrm rot="18470414">
            <a:off x="5046330" y="1770949"/>
            <a:ext cx="1810708" cy="2269456"/>
            <a:chOff x="66230" y="3232992"/>
            <a:chExt cx="1509550" cy="1891998"/>
          </a:xfr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28" name="组 27"/>
            <p:cNvGrpSpPr/>
            <p:nvPr/>
          </p:nvGrpSpPr>
          <p:grpSpPr>
            <a:xfrm rot="16663435">
              <a:off x="-240754" y="3539976"/>
              <a:ext cx="1178086" cy="564117"/>
              <a:chOff x="-687977" y="4441558"/>
              <a:chExt cx="1178086" cy="564117"/>
            </a:xfrm>
          </p:grpSpPr>
          <p:sp>
            <p:nvSpPr>
              <p:cNvPr id="52" name="Freeform 70"/>
              <p:cNvSpPr/>
              <p:nvPr/>
            </p:nvSpPr>
            <p:spPr bwMode="auto">
              <a:xfrm rot="2007898">
                <a:off x="-623540" y="4441558"/>
                <a:ext cx="53407" cy="15708"/>
              </a:xfrm>
              <a:custGeom>
                <a:avLst/>
                <a:gdLst>
                  <a:gd name="T0" fmla="*/ 2 w 17"/>
                  <a:gd name="T1" fmla="*/ 5 h 5"/>
                  <a:gd name="T2" fmla="*/ 2 w 17"/>
                  <a:gd name="T3" fmla="*/ 5 h 5"/>
                  <a:gd name="T4" fmla="*/ 0 w 17"/>
                  <a:gd name="T5" fmla="*/ 4 h 5"/>
                  <a:gd name="T6" fmla="*/ 0 w 17"/>
                  <a:gd name="T7" fmla="*/ 2 h 5"/>
                  <a:gd name="T8" fmla="*/ 0 w 17"/>
                  <a:gd name="T9" fmla="*/ 2 h 5"/>
                  <a:gd name="T10" fmla="*/ 0 w 17"/>
                  <a:gd name="T11" fmla="*/ 0 h 5"/>
                  <a:gd name="T12" fmla="*/ 2 w 17"/>
                  <a:gd name="T13" fmla="*/ 0 h 5"/>
                  <a:gd name="T14" fmla="*/ 13 w 17"/>
                  <a:gd name="T15" fmla="*/ 0 h 5"/>
                  <a:gd name="T16" fmla="*/ 13 w 17"/>
                  <a:gd name="T17" fmla="*/ 0 h 5"/>
                  <a:gd name="T18" fmla="*/ 16 w 17"/>
                  <a:gd name="T19" fmla="*/ 0 h 5"/>
                  <a:gd name="T20" fmla="*/ 17 w 17"/>
                  <a:gd name="T21" fmla="*/ 2 h 5"/>
                  <a:gd name="T22" fmla="*/ 17 w 17"/>
                  <a:gd name="T23" fmla="*/ 2 h 5"/>
                  <a:gd name="T24" fmla="*/ 16 w 17"/>
                  <a:gd name="T25" fmla="*/ 4 h 5"/>
                  <a:gd name="T26" fmla="*/ 13 w 17"/>
                  <a:gd name="T27" fmla="*/ 5 h 5"/>
                  <a:gd name="T28" fmla="*/ 2 w 17"/>
                  <a:gd name="T2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7" h="5">
                    <a:moveTo>
                      <a:pt x="2" y="5"/>
                    </a:moveTo>
                    <a:lnTo>
                      <a:pt x="2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6" y="0"/>
                    </a:lnTo>
                    <a:lnTo>
                      <a:pt x="17" y="2"/>
                    </a:lnTo>
                    <a:lnTo>
                      <a:pt x="17" y="2"/>
                    </a:lnTo>
                    <a:lnTo>
                      <a:pt x="16" y="4"/>
                    </a:lnTo>
                    <a:lnTo>
                      <a:pt x="13" y="5"/>
                    </a:lnTo>
                    <a:lnTo>
                      <a:pt x="2" y="5"/>
                    </a:lnTo>
                    <a:close/>
                  </a:path>
                </a:pathLst>
              </a:custGeom>
              <a:solidFill>
                <a:srgbClr val="648CB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3" name="Freeform 71"/>
              <p:cNvSpPr/>
              <p:nvPr/>
            </p:nvSpPr>
            <p:spPr bwMode="auto">
              <a:xfrm rot="2007898">
                <a:off x="-687977" y="4718537"/>
                <a:ext cx="1178086" cy="97390"/>
              </a:xfrm>
              <a:custGeom>
                <a:avLst/>
                <a:gdLst>
                  <a:gd name="T0" fmla="*/ 19 w 375"/>
                  <a:gd name="T1" fmla="*/ 31 h 31"/>
                  <a:gd name="T2" fmla="*/ 19 w 375"/>
                  <a:gd name="T3" fmla="*/ 31 h 31"/>
                  <a:gd name="T4" fmla="*/ 11 w 375"/>
                  <a:gd name="T5" fmla="*/ 31 h 31"/>
                  <a:gd name="T6" fmla="*/ 5 w 375"/>
                  <a:gd name="T7" fmla="*/ 28 h 31"/>
                  <a:gd name="T8" fmla="*/ 1 w 375"/>
                  <a:gd name="T9" fmla="*/ 24 h 31"/>
                  <a:gd name="T10" fmla="*/ 0 w 375"/>
                  <a:gd name="T11" fmla="*/ 18 h 31"/>
                  <a:gd name="T12" fmla="*/ 0 w 375"/>
                  <a:gd name="T13" fmla="*/ 18 h 31"/>
                  <a:gd name="T14" fmla="*/ 1 w 375"/>
                  <a:gd name="T15" fmla="*/ 13 h 31"/>
                  <a:gd name="T16" fmla="*/ 5 w 375"/>
                  <a:gd name="T17" fmla="*/ 9 h 31"/>
                  <a:gd name="T18" fmla="*/ 11 w 375"/>
                  <a:gd name="T19" fmla="*/ 6 h 31"/>
                  <a:gd name="T20" fmla="*/ 19 w 375"/>
                  <a:gd name="T21" fmla="*/ 5 h 31"/>
                  <a:gd name="T22" fmla="*/ 355 w 375"/>
                  <a:gd name="T23" fmla="*/ 0 h 31"/>
                  <a:gd name="T24" fmla="*/ 355 w 375"/>
                  <a:gd name="T25" fmla="*/ 0 h 31"/>
                  <a:gd name="T26" fmla="*/ 363 w 375"/>
                  <a:gd name="T27" fmla="*/ 0 h 31"/>
                  <a:gd name="T28" fmla="*/ 369 w 375"/>
                  <a:gd name="T29" fmla="*/ 2 h 31"/>
                  <a:gd name="T30" fmla="*/ 373 w 375"/>
                  <a:gd name="T31" fmla="*/ 6 h 31"/>
                  <a:gd name="T32" fmla="*/ 375 w 375"/>
                  <a:gd name="T33" fmla="*/ 12 h 31"/>
                  <a:gd name="T34" fmla="*/ 375 w 375"/>
                  <a:gd name="T35" fmla="*/ 12 h 31"/>
                  <a:gd name="T36" fmla="*/ 373 w 375"/>
                  <a:gd name="T37" fmla="*/ 17 h 31"/>
                  <a:gd name="T38" fmla="*/ 370 w 375"/>
                  <a:gd name="T39" fmla="*/ 21 h 31"/>
                  <a:gd name="T40" fmla="*/ 363 w 375"/>
                  <a:gd name="T41" fmla="*/ 24 h 31"/>
                  <a:gd name="T42" fmla="*/ 356 w 375"/>
                  <a:gd name="T43" fmla="*/ 25 h 31"/>
                  <a:gd name="T44" fmla="*/ 19 w 375"/>
                  <a:gd name="T45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5" h="31">
                    <a:moveTo>
                      <a:pt x="19" y="31"/>
                    </a:moveTo>
                    <a:lnTo>
                      <a:pt x="19" y="31"/>
                    </a:lnTo>
                    <a:lnTo>
                      <a:pt x="11" y="31"/>
                    </a:lnTo>
                    <a:lnTo>
                      <a:pt x="5" y="28"/>
                    </a:lnTo>
                    <a:lnTo>
                      <a:pt x="1" y="24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1" y="13"/>
                    </a:lnTo>
                    <a:lnTo>
                      <a:pt x="5" y="9"/>
                    </a:lnTo>
                    <a:lnTo>
                      <a:pt x="11" y="6"/>
                    </a:lnTo>
                    <a:lnTo>
                      <a:pt x="19" y="5"/>
                    </a:lnTo>
                    <a:lnTo>
                      <a:pt x="355" y="0"/>
                    </a:lnTo>
                    <a:lnTo>
                      <a:pt x="355" y="0"/>
                    </a:lnTo>
                    <a:lnTo>
                      <a:pt x="363" y="0"/>
                    </a:lnTo>
                    <a:lnTo>
                      <a:pt x="369" y="2"/>
                    </a:lnTo>
                    <a:lnTo>
                      <a:pt x="373" y="6"/>
                    </a:lnTo>
                    <a:lnTo>
                      <a:pt x="375" y="12"/>
                    </a:lnTo>
                    <a:lnTo>
                      <a:pt x="375" y="12"/>
                    </a:lnTo>
                    <a:lnTo>
                      <a:pt x="373" y="17"/>
                    </a:lnTo>
                    <a:lnTo>
                      <a:pt x="370" y="21"/>
                    </a:lnTo>
                    <a:lnTo>
                      <a:pt x="363" y="24"/>
                    </a:lnTo>
                    <a:lnTo>
                      <a:pt x="356" y="25"/>
                    </a:lnTo>
                    <a:lnTo>
                      <a:pt x="19" y="31"/>
                    </a:lnTo>
                    <a:close/>
                  </a:path>
                </a:pathLst>
              </a:custGeom>
              <a:solidFill>
                <a:srgbClr val="243E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4" name="Freeform 72"/>
              <p:cNvSpPr/>
              <p:nvPr/>
            </p:nvSpPr>
            <p:spPr bwMode="auto">
              <a:xfrm rot="2007898">
                <a:off x="-619299" y="4707420"/>
                <a:ext cx="1055566" cy="125662"/>
              </a:xfrm>
              <a:custGeom>
                <a:avLst/>
                <a:gdLst>
                  <a:gd name="T0" fmla="*/ 16 w 336"/>
                  <a:gd name="T1" fmla="*/ 40 h 40"/>
                  <a:gd name="T2" fmla="*/ 16 w 336"/>
                  <a:gd name="T3" fmla="*/ 40 h 40"/>
                  <a:gd name="T4" fmla="*/ 9 w 336"/>
                  <a:gd name="T5" fmla="*/ 38 h 40"/>
                  <a:gd name="T6" fmla="*/ 4 w 336"/>
                  <a:gd name="T7" fmla="*/ 34 h 40"/>
                  <a:gd name="T8" fmla="*/ 1 w 336"/>
                  <a:gd name="T9" fmla="*/ 29 h 40"/>
                  <a:gd name="T10" fmla="*/ 0 w 336"/>
                  <a:gd name="T11" fmla="*/ 23 h 40"/>
                  <a:gd name="T12" fmla="*/ 0 w 336"/>
                  <a:gd name="T13" fmla="*/ 23 h 40"/>
                  <a:gd name="T14" fmla="*/ 1 w 336"/>
                  <a:gd name="T15" fmla="*/ 17 h 40"/>
                  <a:gd name="T16" fmla="*/ 4 w 336"/>
                  <a:gd name="T17" fmla="*/ 11 h 40"/>
                  <a:gd name="T18" fmla="*/ 9 w 336"/>
                  <a:gd name="T19" fmla="*/ 7 h 40"/>
                  <a:gd name="T20" fmla="*/ 16 w 336"/>
                  <a:gd name="T21" fmla="*/ 6 h 40"/>
                  <a:gd name="T22" fmla="*/ 318 w 336"/>
                  <a:gd name="T23" fmla="*/ 0 h 40"/>
                  <a:gd name="T24" fmla="*/ 318 w 336"/>
                  <a:gd name="T25" fmla="*/ 0 h 40"/>
                  <a:gd name="T26" fmla="*/ 325 w 336"/>
                  <a:gd name="T27" fmla="*/ 2 h 40"/>
                  <a:gd name="T28" fmla="*/ 330 w 336"/>
                  <a:gd name="T29" fmla="*/ 6 h 40"/>
                  <a:gd name="T30" fmla="*/ 334 w 336"/>
                  <a:gd name="T31" fmla="*/ 11 h 40"/>
                  <a:gd name="T32" fmla="*/ 336 w 336"/>
                  <a:gd name="T33" fmla="*/ 17 h 40"/>
                  <a:gd name="T34" fmla="*/ 336 w 336"/>
                  <a:gd name="T35" fmla="*/ 17 h 40"/>
                  <a:gd name="T36" fmla="*/ 334 w 336"/>
                  <a:gd name="T37" fmla="*/ 23 h 40"/>
                  <a:gd name="T38" fmla="*/ 330 w 336"/>
                  <a:gd name="T39" fmla="*/ 29 h 40"/>
                  <a:gd name="T40" fmla="*/ 325 w 336"/>
                  <a:gd name="T41" fmla="*/ 33 h 40"/>
                  <a:gd name="T42" fmla="*/ 318 w 336"/>
                  <a:gd name="T43" fmla="*/ 34 h 40"/>
                  <a:gd name="T44" fmla="*/ 16 w 336"/>
                  <a:gd name="T45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36" h="40">
                    <a:moveTo>
                      <a:pt x="16" y="40"/>
                    </a:moveTo>
                    <a:lnTo>
                      <a:pt x="16" y="40"/>
                    </a:lnTo>
                    <a:lnTo>
                      <a:pt x="9" y="38"/>
                    </a:lnTo>
                    <a:lnTo>
                      <a:pt x="4" y="34"/>
                    </a:lnTo>
                    <a:lnTo>
                      <a:pt x="1" y="29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1" y="17"/>
                    </a:lnTo>
                    <a:lnTo>
                      <a:pt x="4" y="11"/>
                    </a:lnTo>
                    <a:lnTo>
                      <a:pt x="9" y="7"/>
                    </a:lnTo>
                    <a:lnTo>
                      <a:pt x="16" y="6"/>
                    </a:lnTo>
                    <a:lnTo>
                      <a:pt x="318" y="0"/>
                    </a:lnTo>
                    <a:lnTo>
                      <a:pt x="318" y="0"/>
                    </a:lnTo>
                    <a:lnTo>
                      <a:pt x="325" y="2"/>
                    </a:lnTo>
                    <a:lnTo>
                      <a:pt x="330" y="6"/>
                    </a:lnTo>
                    <a:lnTo>
                      <a:pt x="334" y="11"/>
                    </a:lnTo>
                    <a:lnTo>
                      <a:pt x="336" y="17"/>
                    </a:lnTo>
                    <a:lnTo>
                      <a:pt x="336" y="17"/>
                    </a:lnTo>
                    <a:lnTo>
                      <a:pt x="334" y="23"/>
                    </a:lnTo>
                    <a:lnTo>
                      <a:pt x="330" y="29"/>
                    </a:lnTo>
                    <a:lnTo>
                      <a:pt x="325" y="33"/>
                    </a:lnTo>
                    <a:lnTo>
                      <a:pt x="318" y="34"/>
                    </a:lnTo>
                    <a:lnTo>
                      <a:pt x="16" y="40"/>
                    </a:lnTo>
                    <a:close/>
                  </a:path>
                </a:pathLst>
              </a:custGeom>
              <a:solidFill>
                <a:srgbClr val="E4A5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5" name="Freeform 73"/>
              <p:cNvSpPr/>
              <p:nvPr/>
            </p:nvSpPr>
            <p:spPr bwMode="auto">
              <a:xfrm rot="2007898">
                <a:off x="-57637" y="4858020"/>
                <a:ext cx="392695" cy="147655"/>
              </a:xfrm>
              <a:custGeom>
                <a:avLst/>
                <a:gdLst>
                  <a:gd name="T0" fmla="*/ 120 w 125"/>
                  <a:gd name="T1" fmla="*/ 35 h 47"/>
                  <a:gd name="T2" fmla="*/ 99 w 125"/>
                  <a:gd name="T3" fmla="*/ 46 h 47"/>
                  <a:gd name="T4" fmla="*/ 8 w 125"/>
                  <a:gd name="T5" fmla="*/ 47 h 47"/>
                  <a:gd name="T6" fmla="*/ 8 w 125"/>
                  <a:gd name="T7" fmla="*/ 47 h 47"/>
                  <a:gd name="T8" fmla="*/ 6 w 125"/>
                  <a:gd name="T9" fmla="*/ 45 h 47"/>
                  <a:gd name="T10" fmla="*/ 0 w 125"/>
                  <a:gd name="T11" fmla="*/ 41 h 47"/>
                  <a:gd name="T12" fmla="*/ 76 w 125"/>
                  <a:gd name="T13" fmla="*/ 39 h 47"/>
                  <a:gd name="T14" fmla="*/ 76 w 125"/>
                  <a:gd name="T15" fmla="*/ 39 h 47"/>
                  <a:gd name="T16" fmla="*/ 77 w 125"/>
                  <a:gd name="T17" fmla="*/ 37 h 47"/>
                  <a:gd name="T18" fmla="*/ 80 w 125"/>
                  <a:gd name="T19" fmla="*/ 28 h 47"/>
                  <a:gd name="T20" fmla="*/ 81 w 125"/>
                  <a:gd name="T21" fmla="*/ 23 h 47"/>
                  <a:gd name="T22" fmla="*/ 81 w 125"/>
                  <a:gd name="T23" fmla="*/ 16 h 47"/>
                  <a:gd name="T24" fmla="*/ 80 w 125"/>
                  <a:gd name="T25" fmla="*/ 8 h 47"/>
                  <a:gd name="T26" fmla="*/ 77 w 125"/>
                  <a:gd name="T27" fmla="*/ 1 h 47"/>
                  <a:gd name="T28" fmla="*/ 120 w 125"/>
                  <a:gd name="T29" fmla="*/ 0 h 47"/>
                  <a:gd name="T30" fmla="*/ 120 w 125"/>
                  <a:gd name="T31" fmla="*/ 0 h 47"/>
                  <a:gd name="T32" fmla="*/ 122 w 125"/>
                  <a:gd name="T33" fmla="*/ 4 h 47"/>
                  <a:gd name="T34" fmla="*/ 125 w 125"/>
                  <a:gd name="T35" fmla="*/ 11 h 47"/>
                  <a:gd name="T36" fmla="*/ 125 w 125"/>
                  <a:gd name="T37" fmla="*/ 16 h 47"/>
                  <a:gd name="T38" fmla="*/ 125 w 125"/>
                  <a:gd name="T39" fmla="*/ 23 h 47"/>
                  <a:gd name="T40" fmla="*/ 123 w 125"/>
                  <a:gd name="T41" fmla="*/ 28 h 47"/>
                  <a:gd name="T42" fmla="*/ 120 w 125"/>
                  <a:gd name="T43" fmla="*/ 35 h 47"/>
                  <a:gd name="T44" fmla="*/ 120 w 125"/>
                  <a:gd name="T45" fmla="*/ 3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25" h="47">
                    <a:moveTo>
                      <a:pt x="120" y="35"/>
                    </a:moveTo>
                    <a:lnTo>
                      <a:pt x="99" y="46"/>
                    </a:lnTo>
                    <a:lnTo>
                      <a:pt x="8" y="47"/>
                    </a:lnTo>
                    <a:lnTo>
                      <a:pt x="8" y="47"/>
                    </a:lnTo>
                    <a:lnTo>
                      <a:pt x="6" y="45"/>
                    </a:lnTo>
                    <a:lnTo>
                      <a:pt x="0" y="41"/>
                    </a:lnTo>
                    <a:lnTo>
                      <a:pt x="76" y="39"/>
                    </a:lnTo>
                    <a:lnTo>
                      <a:pt x="76" y="39"/>
                    </a:lnTo>
                    <a:lnTo>
                      <a:pt x="77" y="37"/>
                    </a:lnTo>
                    <a:lnTo>
                      <a:pt x="80" y="28"/>
                    </a:lnTo>
                    <a:lnTo>
                      <a:pt x="81" y="23"/>
                    </a:lnTo>
                    <a:lnTo>
                      <a:pt x="81" y="16"/>
                    </a:lnTo>
                    <a:lnTo>
                      <a:pt x="80" y="8"/>
                    </a:lnTo>
                    <a:lnTo>
                      <a:pt x="77" y="1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22" y="4"/>
                    </a:lnTo>
                    <a:lnTo>
                      <a:pt x="125" y="11"/>
                    </a:lnTo>
                    <a:lnTo>
                      <a:pt x="125" y="16"/>
                    </a:lnTo>
                    <a:lnTo>
                      <a:pt x="125" y="23"/>
                    </a:lnTo>
                    <a:lnTo>
                      <a:pt x="123" y="28"/>
                    </a:lnTo>
                    <a:lnTo>
                      <a:pt x="120" y="35"/>
                    </a:lnTo>
                    <a:lnTo>
                      <a:pt x="120" y="35"/>
                    </a:lnTo>
                    <a:close/>
                  </a:path>
                </a:pathLst>
              </a:custGeom>
              <a:solidFill>
                <a:srgbClr val="243E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  <p:sp>
          <p:nvSpPr>
            <p:cNvPr id="29" name="Freeform 86"/>
            <p:cNvSpPr/>
            <p:nvPr/>
          </p:nvSpPr>
          <p:spPr bwMode="auto">
            <a:xfrm rot="2007898">
              <a:off x="490238" y="3692437"/>
              <a:ext cx="1024150" cy="1432553"/>
            </a:xfrm>
            <a:custGeom>
              <a:avLst/>
              <a:gdLst>
                <a:gd name="T0" fmla="*/ 283 w 326"/>
                <a:gd name="T1" fmla="*/ 1 h 456"/>
                <a:gd name="T2" fmla="*/ 290 w 326"/>
                <a:gd name="T3" fmla="*/ 208 h 456"/>
                <a:gd name="T4" fmla="*/ 0 w 326"/>
                <a:gd name="T5" fmla="*/ 380 h 456"/>
                <a:gd name="T6" fmla="*/ 1 w 326"/>
                <a:gd name="T7" fmla="*/ 420 h 456"/>
                <a:gd name="T8" fmla="*/ 1 w 326"/>
                <a:gd name="T9" fmla="*/ 420 h 456"/>
                <a:gd name="T10" fmla="*/ 8 w 326"/>
                <a:gd name="T11" fmla="*/ 433 h 456"/>
                <a:gd name="T12" fmla="*/ 21 w 326"/>
                <a:gd name="T13" fmla="*/ 440 h 456"/>
                <a:gd name="T14" fmla="*/ 23 w 326"/>
                <a:gd name="T15" fmla="*/ 440 h 456"/>
                <a:gd name="T16" fmla="*/ 44 w 326"/>
                <a:gd name="T17" fmla="*/ 456 h 456"/>
                <a:gd name="T18" fmla="*/ 66 w 326"/>
                <a:gd name="T19" fmla="*/ 437 h 456"/>
                <a:gd name="T20" fmla="*/ 147 w 326"/>
                <a:gd name="T21" fmla="*/ 434 h 456"/>
                <a:gd name="T22" fmla="*/ 147 w 326"/>
                <a:gd name="T23" fmla="*/ 434 h 456"/>
                <a:gd name="T24" fmla="*/ 146 w 326"/>
                <a:gd name="T25" fmla="*/ 425 h 456"/>
                <a:gd name="T26" fmla="*/ 148 w 326"/>
                <a:gd name="T27" fmla="*/ 417 h 456"/>
                <a:gd name="T28" fmla="*/ 151 w 326"/>
                <a:gd name="T29" fmla="*/ 413 h 456"/>
                <a:gd name="T30" fmla="*/ 158 w 326"/>
                <a:gd name="T31" fmla="*/ 406 h 456"/>
                <a:gd name="T32" fmla="*/ 162 w 326"/>
                <a:gd name="T33" fmla="*/ 405 h 456"/>
                <a:gd name="T34" fmla="*/ 170 w 326"/>
                <a:gd name="T35" fmla="*/ 403 h 456"/>
                <a:gd name="T36" fmla="*/ 181 w 326"/>
                <a:gd name="T37" fmla="*/ 406 h 456"/>
                <a:gd name="T38" fmla="*/ 220 w 326"/>
                <a:gd name="T39" fmla="*/ 424 h 456"/>
                <a:gd name="T40" fmla="*/ 221 w 326"/>
                <a:gd name="T41" fmla="*/ 428 h 456"/>
                <a:gd name="T42" fmla="*/ 218 w 326"/>
                <a:gd name="T43" fmla="*/ 429 h 456"/>
                <a:gd name="T44" fmla="*/ 217 w 326"/>
                <a:gd name="T45" fmla="*/ 428 h 456"/>
                <a:gd name="T46" fmla="*/ 179 w 326"/>
                <a:gd name="T47" fmla="*/ 410 h 456"/>
                <a:gd name="T48" fmla="*/ 170 w 326"/>
                <a:gd name="T49" fmla="*/ 409 h 456"/>
                <a:gd name="T50" fmla="*/ 164 w 326"/>
                <a:gd name="T51" fmla="*/ 409 h 456"/>
                <a:gd name="T52" fmla="*/ 158 w 326"/>
                <a:gd name="T53" fmla="*/ 413 h 456"/>
                <a:gd name="T54" fmla="*/ 152 w 326"/>
                <a:gd name="T55" fmla="*/ 418 h 456"/>
                <a:gd name="T56" fmla="*/ 152 w 326"/>
                <a:gd name="T57" fmla="*/ 433 h 456"/>
                <a:gd name="T58" fmla="*/ 152 w 326"/>
                <a:gd name="T59" fmla="*/ 434 h 456"/>
                <a:gd name="T60" fmla="*/ 164 w 326"/>
                <a:gd name="T61" fmla="*/ 434 h 456"/>
                <a:gd name="T62" fmla="*/ 164 w 326"/>
                <a:gd name="T63" fmla="*/ 424 h 456"/>
                <a:gd name="T64" fmla="*/ 169 w 326"/>
                <a:gd name="T65" fmla="*/ 420 h 456"/>
                <a:gd name="T66" fmla="*/ 173 w 326"/>
                <a:gd name="T67" fmla="*/ 417 h 456"/>
                <a:gd name="T68" fmla="*/ 178 w 326"/>
                <a:gd name="T69" fmla="*/ 417 h 456"/>
                <a:gd name="T70" fmla="*/ 216 w 326"/>
                <a:gd name="T71" fmla="*/ 433 h 456"/>
                <a:gd name="T72" fmla="*/ 227 w 326"/>
                <a:gd name="T73" fmla="*/ 434 h 456"/>
                <a:gd name="T74" fmla="*/ 245 w 326"/>
                <a:gd name="T75" fmla="*/ 432 h 456"/>
                <a:gd name="T76" fmla="*/ 326 w 326"/>
                <a:gd name="T77" fmla="*/ 421 h 456"/>
                <a:gd name="T78" fmla="*/ 324 w 326"/>
                <a:gd name="T79" fmla="*/ 397 h 456"/>
                <a:gd name="T80" fmla="*/ 321 w 326"/>
                <a:gd name="T81" fmla="*/ 244 h 456"/>
                <a:gd name="T82" fmla="*/ 321 w 326"/>
                <a:gd name="T83" fmla="*/ 237 h 456"/>
                <a:gd name="T84" fmla="*/ 316 w 326"/>
                <a:gd name="T85" fmla="*/ 102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6" h="456">
                  <a:moveTo>
                    <a:pt x="313" y="0"/>
                  </a:moveTo>
                  <a:lnTo>
                    <a:pt x="283" y="1"/>
                  </a:lnTo>
                  <a:lnTo>
                    <a:pt x="289" y="198"/>
                  </a:lnTo>
                  <a:lnTo>
                    <a:pt x="290" y="208"/>
                  </a:lnTo>
                  <a:lnTo>
                    <a:pt x="295" y="360"/>
                  </a:lnTo>
                  <a:lnTo>
                    <a:pt x="0" y="380"/>
                  </a:lnTo>
                  <a:lnTo>
                    <a:pt x="1" y="420"/>
                  </a:lnTo>
                  <a:lnTo>
                    <a:pt x="1" y="420"/>
                  </a:lnTo>
                  <a:lnTo>
                    <a:pt x="1" y="420"/>
                  </a:lnTo>
                  <a:lnTo>
                    <a:pt x="1" y="420"/>
                  </a:lnTo>
                  <a:lnTo>
                    <a:pt x="4" y="428"/>
                  </a:lnTo>
                  <a:lnTo>
                    <a:pt x="8" y="433"/>
                  </a:lnTo>
                  <a:lnTo>
                    <a:pt x="13" y="437"/>
                  </a:lnTo>
                  <a:lnTo>
                    <a:pt x="21" y="440"/>
                  </a:lnTo>
                  <a:lnTo>
                    <a:pt x="21" y="440"/>
                  </a:lnTo>
                  <a:lnTo>
                    <a:pt x="23" y="440"/>
                  </a:lnTo>
                  <a:lnTo>
                    <a:pt x="44" y="438"/>
                  </a:lnTo>
                  <a:lnTo>
                    <a:pt x="44" y="456"/>
                  </a:lnTo>
                  <a:lnTo>
                    <a:pt x="67" y="456"/>
                  </a:lnTo>
                  <a:lnTo>
                    <a:pt x="66" y="437"/>
                  </a:lnTo>
                  <a:lnTo>
                    <a:pt x="147" y="434"/>
                  </a:lnTo>
                  <a:lnTo>
                    <a:pt x="147" y="434"/>
                  </a:lnTo>
                  <a:lnTo>
                    <a:pt x="147" y="434"/>
                  </a:lnTo>
                  <a:lnTo>
                    <a:pt x="147" y="434"/>
                  </a:lnTo>
                  <a:lnTo>
                    <a:pt x="146" y="430"/>
                  </a:lnTo>
                  <a:lnTo>
                    <a:pt x="146" y="425"/>
                  </a:lnTo>
                  <a:lnTo>
                    <a:pt x="147" y="421"/>
                  </a:lnTo>
                  <a:lnTo>
                    <a:pt x="148" y="417"/>
                  </a:lnTo>
                  <a:lnTo>
                    <a:pt x="148" y="417"/>
                  </a:lnTo>
                  <a:lnTo>
                    <a:pt x="151" y="413"/>
                  </a:lnTo>
                  <a:lnTo>
                    <a:pt x="154" y="409"/>
                  </a:lnTo>
                  <a:lnTo>
                    <a:pt x="158" y="406"/>
                  </a:lnTo>
                  <a:lnTo>
                    <a:pt x="162" y="405"/>
                  </a:lnTo>
                  <a:lnTo>
                    <a:pt x="162" y="405"/>
                  </a:lnTo>
                  <a:lnTo>
                    <a:pt x="170" y="403"/>
                  </a:lnTo>
                  <a:lnTo>
                    <a:pt x="170" y="403"/>
                  </a:lnTo>
                  <a:lnTo>
                    <a:pt x="175" y="403"/>
                  </a:lnTo>
                  <a:lnTo>
                    <a:pt x="181" y="406"/>
                  </a:lnTo>
                  <a:lnTo>
                    <a:pt x="220" y="424"/>
                  </a:lnTo>
                  <a:lnTo>
                    <a:pt x="220" y="424"/>
                  </a:lnTo>
                  <a:lnTo>
                    <a:pt x="221" y="425"/>
                  </a:lnTo>
                  <a:lnTo>
                    <a:pt x="221" y="428"/>
                  </a:lnTo>
                  <a:lnTo>
                    <a:pt x="221" y="428"/>
                  </a:lnTo>
                  <a:lnTo>
                    <a:pt x="218" y="429"/>
                  </a:lnTo>
                  <a:lnTo>
                    <a:pt x="218" y="429"/>
                  </a:lnTo>
                  <a:lnTo>
                    <a:pt x="217" y="428"/>
                  </a:lnTo>
                  <a:lnTo>
                    <a:pt x="179" y="410"/>
                  </a:lnTo>
                  <a:lnTo>
                    <a:pt x="179" y="410"/>
                  </a:lnTo>
                  <a:lnTo>
                    <a:pt x="175" y="409"/>
                  </a:lnTo>
                  <a:lnTo>
                    <a:pt x="170" y="409"/>
                  </a:lnTo>
                  <a:lnTo>
                    <a:pt x="170" y="409"/>
                  </a:lnTo>
                  <a:lnTo>
                    <a:pt x="164" y="409"/>
                  </a:lnTo>
                  <a:lnTo>
                    <a:pt x="164" y="409"/>
                  </a:lnTo>
                  <a:lnTo>
                    <a:pt x="158" y="413"/>
                  </a:lnTo>
                  <a:lnTo>
                    <a:pt x="152" y="418"/>
                  </a:lnTo>
                  <a:lnTo>
                    <a:pt x="152" y="418"/>
                  </a:lnTo>
                  <a:lnTo>
                    <a:pt x="151" y="426"/>
                  </a:lnTo>
                  <a:lnTo>
                    <a:pt x="152" y="433"/>
                  </a:lnTo>
                  <a:lnTo>
                    <a:pt x="152" y="433"/>
                  </a:lnTo>
                  <a:lnTo>
                    <a:pt x="152" y="434"/>
                  </a:lnTo>
                  <a:lnTo>
                    <a:pt x="164" y="434"/>
                  </a:lnTo>
                  <a:lnTo>
                    <a:pt x="164" y="434"/>
                  </a:lnTo>
                  <a:lnTo>
                    <a:pt x="163" y="429"/>
                  </a:lnTo>
                  <a:lnTo>
                    <a:pt x="164" y="424"/>
                  </a:lnTo>
                  <a:lnTo>
                    <a:pt x="164" y="424"/>
                  </a:lnTo>
                  <a:lnTo>
                    <a:pt x="169" y="420"/>
                  </a:lnTo>
                  <a:lnTo>
                    <a:pt x="173" y="417"/>
                  </a:lnTo>
                  <a:lnTo>
                    <a:pt x="173" y="417"/>
                  </a:lnTo>
                  <a:lnTo>
                    <a:pt x="178" y="417"/>
                  </a:lnTo>
                  <a:lnTo>
                    <a:pt x="178" y="417"/>
                  </a:lnTo>
                  <a:lnTo>
                    <a:pt x="185" y="418"/>
                  </a:lnTo>
                  <a:lnTo>
                    <a:pt x="216" y="433"/>
                  </a:lnTo>
                  <a:lnTo>
                    <a:pt x="227" y="432"/>
                  </a:lnTo>
                  <a:lnTo>
                    <a:pt x="227" y="434"/>
                  </a:lnTo>
                  <a:lnTo>
                    <a:pt x="245" y="434"/>
                  </a:lnTo>
                  <a:lnTo>
                    <a:pt x="245" y="432"/>
                  </a:lnTo>
                  <a:lnTo>
                    <a:pt x="326" y="429"/>
                  </a:lnTo>
                  <a:lnTo>
                    <a:pt x="326" y="421"/>
                  </a:lnTo>
                  <a:lnTo>
                    <a:pt x="325" y="422"/>
                  </a:lnTo>
                  <a:lnTo>
                    <a:pt x="324" y="397"/>
                  </a:lnTo>
                  <a:lnTo>
                    <a:pt x="326" y="397"/>
                  </a:lnTo>
                  <a:lnTo>
                    <a:pt x="321" y="244"/>
                  </a:lnTo>
                  <a:lnTo>
                    <a:pt x="321" y="237"/>
                  </a:lnTo>
                  <a:lnTo>
                    <a:pt x="321" y="237"/>
                  </a:lnTo>
                  <a:lnTo>
                    <a:pt x="317" y="102"/>
                  </a:lnTo>
                  <a:lnTo>
                    <a:pt x="316" y="102"/>
                  </a:lnTo>
                  <a:lnTo>
                    <a:pt x="31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" name="Freeform 90"/>
            <p:cNvSpPr/>
            <p:nvPr/>
          </p:nvSpPr>
          <p:spPr bwMode="auto">
            <a:xfrm rot="2007898">
              <a:off x="471431" y="3538123"/>
              <a:ext cx="1061849" cy="1319456"/>
            </a:xfrm>
            <a:custGeom>
              <a:avLst/>
              <a:gdLst>
                <a:gd name="T0" fmla="*/ 0 w 338"/>
                <a:gd name="T1" fmla="*/ 31 h 420"/>
                <a:gd name="T2" fmla="*/ 13 w 338"/>
                <a:gd name="T3" fmla="*/ 420 h 420"/>
                <a:gd name="T4" fmla="*/ 338 w 338"/>
                <a:gd name="T5" fmla="*/ 398 h 420"/>
                <a:gd name="T6" fmla="*/ 325 w 338"/>
                <a:gd name="T7" fmla="*/ 0 h 420"/>
                <a:gd name="T8" fmla="*/ 20 w 338"/>
                <a:gd name="T9" fmla="*/ 11 h 420"/>
                <a:gd name="T10" fmla="*/ 20 w 338"/>
                <a:gd name="T11" fmla="*/ 11 h 420"/>
                <a:gd name="T12" fmla="*/ 12 w 338"/>
                <a:gd name="T13" fmla="*/ 13 h 420"/>
                <a:gd name="T14" fmla="*/ 5 w 338"/>
                <a:gd name="T15" fmla="*/ 17 h 420"/>
                <a:gd name="T16" fmla="*/ 1 w 338"/>
                <a:gd name="T17" fmla="*/ 23 h 420"/>
                <a:gd name="T18" fmla="*/ 1 w 338"/>
                <a:gd name="T19" fmla="*/ 27 h 420"/>
                <a:gd name="T20" fmla="*/ 0 w 338"/>
                <a:gd name="T21" fmla="*/ 31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8" h="420">
                  <a:moveTo>
                    <a:pt x="0" y="31"/>
                  </a:moveTo>
                  <a:lnTo>
                    <a:pt x="13" y="420"/>
                  </a:lnTo>
                  <a:lnTo>
                    <a:pt x="338" y="398"/>
                  </a:lnTo>
                  <a:lnTo>
                    <a:pt x="325" y="0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2" y="13"/>
                  </a:lnTo>
                  <a:lnTo>
                    <a:pt x="5" y="17"/>
                  </a:lnTo>
                  <a:lnTo>
                    <a:pt x="1" y="23"/>
                  </a:lnTo>
                  <a:lnTo>
                    <a:pt x="1" y="27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4549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" name="Freeform 91"/>
            <p:cNvSpPr/>
            <p:nvPr/>
          </p:nvSpPr>
          <p:spPr bwMode="auto">
            <a:xfrm rot="2007898">
              <a:off x="471431" y="3538123"/>
              <a:ext cx="1061849" cy="1319456"/>
            </a:xfrm>
            <a:custGeom>
              <a:avLst/>
              <a:gdLst>
                <a:gd name="T0" fmla="*/ 0 w 338"/>
                <a:gd name="T1" fmla="*/ 31 h 420"/>
                <a:gd name="T2" fmla="*/ 13 w 338"/>
                <a:gd name="T3" fmla="*/ 420 h 420"/>
                <a:gd name="T4" fmla="*/ 338 w 338"/>
                <a:gd name="T5" fmla="*/ 398 h 420"/>
                <a:gd name="T6" fmla="*/ 325 w 338"/>
                <a:gd name="T7" fmla="*/ 0 h 420"/>
                <a:gd name="T8" fmla="*/ 20 w 338"/>
                <a:gd name="T9" fmla="*/ 11 h 420"/>
                <a:gd name="T10" fmla="*/ 20 w 338"/>
                <a:gd name="T11" fmla="*/ 11 h 420"/>
                <a:gd name="T12" fmla="*/ 12 w 338"/>
                <a:gd name="T13" fmla="*/ 13 h 420"/>
                <a:gd name="T14" fmla="*/ 5 w 338"/>
                <a:gd name="T15" fmla="*/ 17 h 420"/>
                <a:gd name="T16" fmla="*/ 1 w 338"/>
                <a:gd name="T17" fmla="*/ 23 h 420"/>
                <a:gd name="T18" fmla="*/ 1 w 338"/>
                <a:gd name="T19" fmla="*/ 27 h 420"/>
                <a:gd name="T20" fmla="*/ 0 w 338"/>
                <a:gd name="T21" fmla="*/ 31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8" h="420">
                  <a:moveTo>
                    <a:pt x="0" y="31"/>
                  </a:moveTo>
                  <a:lnTo>
                    <a:pt x="13" y="420"/>
                  </a:lnTo>
                  <a:lnTo>
                    <a:pt x="338" y="398"/>
                  </a:lnTo>
                  <a:lnTo>
                    <a:pt x="325" y="0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2" y="13"/>
                  </a:lnTo>
                  <a:lnTo>
                    <a:pt x="5" y="17"/>
                  </a:lnTo>
                  <a:lnTo>
                    <a:pt x="1" y="23"/>
                  </a:lnTo>
                  <a:lnTo>
                    <a:pt x="1" y="27"/>
                  </a:lnTo>
                  <a:lnTo>
                    <a:pt x="0" y="3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" name="Freeform 92"/>
            <p:cNvSpPr/>
            <p:nvPr/>
          </p:nvSpPr>
          <p:spPr bwMode="auto">
            <a:xfrm rot="2007898">
              <a:off x="540979" y="3306783"/>
              <a:ext cx="97390" cy="1281756"/>
            </a:xfrm>
            <a:custGeom>
              <a:avLst/>
              <a:gdLst>
                <a:gd name="T0" fmla="*/ 1 w 31"/>
                <a:gd name="T1" fmla="*/ 19 h 408"/>
                <a:gd name="T2" fmla="*/ 0 w 31"/>
                <a:gd name="T3" fmla="*/ 19 h 408"/>
                <a:gd name="T4" fmla="*/ 13 w 31"/>
                <a:gd name="T5" fmla="*/ 408 h 408"/>
                <a:gd name="T6" fmla="*/ 31 w 31"/>
                <a:gd name="T7" fmla="*/ 406 h 408"/>
                <a:gd name="T8" fmla="*/ 17 w 31"/>
                <a:gd name="T9" fmla="*/ 0 h 408"/>
                <a:gd name="T10" fmla="*/ 17 w 31"/>
                <a:gd name="T11" fmla="*/ 0 h 408"/>
                <a:gd name="T12" fmla="*/ 10 w 31"/>
                <a:gd name="T13" fmla="*/ 1 h 408"/>
                <a:gd name="T14" fmla="*/ 5 w 31"/>
                <a:gd name="T15" fmla="*/ 5 h 408"/>
                <a:gd name="T16" fmla="*/ 1 w 31"/>
                <a:gd name="T17" fmla="*/ 12 h 408"/>
                <a:gd name="T18" fmla="*/ 1 w 31"/>
                <a:gd name="T19" fmla="*/ 19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408">
                  <a:moveTo>
                    <a:pt x="1" y="19"/>
                  </a:moveTo>
                  <a:lnTo>
                    <a:pt x="0" y="19"/>
                  </a:lnTo>
                  <a:lnTo>
                    <a:pt x="13" y="408"/>
                  </a:lnTo>
                  <a:lnTo>
                    <a:pt x="31" y="406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0" y="1"/>
                  </a:lnTo>
                  <a:lnTo>
                    <a:pt x="5" y="5"/>
                  </a:lnTo>
                  <a:lnTo>
                    <a:pt x="1" y="12"/>
                  </a:lnTo>
                  <a:lnTo>
                    <a:pt x="1" y="19"/>
                  </a:lnTo>
                  <a:close/>
                </a:path>
              </a:pathLst>
            </a:custGeom>
            <a:solidFill>
              <a:srgbClr val="53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" name="Freeform 93"/>
            <p:cNvSpPr/>
            <p:nvPr/>
          </p:nvSpPr>
          <p:spPr bwMode="auto">
            <a:xfrm rot="2007898">
              <a:off x="540979" y="3306783"/>
              <a:ext cx="97390" cy="1281756"/>
            </a:xfrm>
            <a:custGeom>
              <a:avLst/>
              <a:gdLst>
                <a:gd name="T0" fmla="*/ 1 w 31"/>
                <a:gd name="T1" fmla="*/ 19 h 408"/>
                <a:gd name="T2" fmla="*/ 0 w 31"/>
                <a:gd name="T3" fmla="*/ 19 h 408"/>
                <a:gd name="T4" fmla="*/ 13 w 31"/>
                <a:gd name="T5" fmla="*/ 408 h 408"/>
                <a:gd name="T6" fmla="*/ 31 w 31"/>
                <a:gd name="T7" fmla="*/ 406 h 408"/>
                <a:gd name="T8" fmla="*/ 17 w 31"/>
                <a:gd name="T9" fmla="*/ 0 h 408"/>
                <a:gd name="T10" fmla="*/ 17 w 31"/>
                <a:gd name="T11" fmla="*/ 0 h 408"/>
                <a:gd name="T12" fmla="*/ 10 w 31"/>
                <a:gd name="T13" fmla="*/ 1 h 408"/>
                <a:gd name="T14" fmla="*/ 5 w 31"/>
                <a:gd name="T15" fmla="*/ 5 h 408"/>
                <a:gd name="T16" fmla="*/ 1 w 31"/>
                <a:gd name="T17" fmla="*/ 12 h 408"/>
                <a:gd name="T18" fmla="*/ 1 w 31"/>
                <a:gd name="T19" fmla="*/ 19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408">
                  <a:moveTo>
                    <a:pt x="1" y="19"/>
                  </a:moveTo>
                  <a:lnTo>
                    <a:pt x="0" y="19"/>
                  </a:lnTo>
                  <a:lnTo>
                    <a:pt x="13" y="408"/>
                  </a:lnTo>
                  <a:lnTo>
                    <a:pt x="31" y="406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0" y="1"/>
                  </a:lnTo>
                  <a:lnTo>
                    <a:pt x="5" y="5"/>
                  </a:lnTo>
                  <a:lnTo>
                    <a:pt x="1" y="12"/>
                  </a:lnTo>
                  <a:lnTo>
                    <a:pt x="1" y="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" name="Freeform 94"/>
            <p:cNvSpPr/>
            <p:nvPr/>
          </p:nvSpPr>
          <p:spPr bwMode="auto">
            <a:xfrm rot="2007898">
              <a:off x="168683" y="4682995"/>
              <a:ext cx="999017" cy="131945"/>
            </a:xfrm>
            <a:custGeom>
              <a:avLst/>
              <a:gdLst>
                <a:gd name="T0" fmla="*/ 0 w 318"/>
                <a:gd name="T1" fmla="*/ 27 h 42"/>
                <a:gd name="T2" fmla="*/ 0 w 318"/>
                <a:gd name="T3" fmla="*/ 27 h 42"/>
                <a:gd name="T4" fmla="*/ 2 w 318"/>
                <a:gd name="T5" fmla="*/ 32 h 42"/>
                <a:gd name="T6" fmla="*/ 5 w 318"/>
                <a:gd name="T7" fmla="*/ 38 h 42"/>
                <a:gd name="T8" fmla="*/ 10 w 318"/>
                <a:gd name="T9" fmla="*/ 42 h 42"/>
                <a:gd name="T10" fmla="*/ 17 w 318"/>
                <a:gd name="T11" fmla="*/ 42 h 42"/>
                <a:gd name="T12" fmla="*/ 318 w 318"/>
                <a:gd name="T13" fmla="*/ 32 h 42"/>
                <a:gd name="T14" fmla="*/ 318 w 318"/>
                <a:gd name="T15" fmla="*/ 0 h 42"/>
                <a:gd name="T16" fmla="*/ 15 w 318"/>
                <a:gd name="T17" fmla="*/ 11 h 42"/>
                <a:gd name="T18" fmla="*/ 15 w 318"/>
                <a:gd name="T19" fmla="*/ 11 h 42"/>
                <a:gd name="T20" fmla="*/ 9 w 318"/>
                <a:gd name="T21" fmla="*/ 12 h 42"/>
                <a:gd name="T22" fmla="*/ 5 w 318"/>
                <a:gd name="T23" fmla="*/ 15 h 42"/>
                <a:gd name="T24" fmla="*/ 0 w 318"/>
                <a:gd name="T25" fmla="*/ 20 h 42"/>
                <a:gd name="T26" fmla="*/ 0 w 318"/>
                <a:gd name="T27" fmla="*/ 27 h 42"/>
                <a:gd name="T28" fmla="*/ 0 w 318"/>
                <a:gd name="T29" fmla="*/ 27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8" h="42">
                  <a:moveTo>
                    <a:pt x="0" y="27"/>
                  </a:moveTo>
                  <a:lnTo>
                    <a:pt x="0" y="27"/>
                  </a:lnTo>
                  <a:lnTo>
                    <a:pt x="2" y="32"/>
                  </a:lnTo>
                  <a:lnTo>
                    <a:pt x="5" y="38"/>
                  </a:lnTo>
                  <a:lnTo>
                    <a:pt x="10" y="42"/>
                  </a:lnTo>
                  <a:lnTo>
                    <a:pt x="17" y="42"/>
                  </a:lnTo>
                  <a:lnTo>
                    <a:pt x="318" y="32"/>
                  </a:lnTo>
                  <a:lnTo>
                    <a:pt x="318" y="0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9" y="12"/>
                  </a:lnTo>
                  <a:lnTo>
                    <a:pt x="5" y="15"/>
                  </a:lnTo>
                  <a:lnTo>
                    <a:pt x="0" y="20"/>
                  </a:lnTo>
                  <a:lnTo>
                    <a:pt x="0" y="27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E1CC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" name="Freeform 95"/>
            <p:cNvSpPr/>
            <p:nvPr/>
          </p:nvSpPr>
          <p:spPr bwMode="auto">
            <a:xfrm rot="2007898">
              <a:off x="153756" y="4667830"/>
              <a:ext cx="1021008" cy="157078"/>
            </a:xfrm>
            <a:custGeom>
              <a:avLst/>
              <a:gdLst>
                <a:gd name="T0" fmla="*/ 0 w 325"/>
                <a:gd name="T1" fmla="*/ 31 h 50"/>
                <a:gd name="T2" fmla="*/ 0 w 325"/>
                <a:gd name="T3" fmla="*/ 31 h 50"/>
                <a:gd name="T4" fmla="*/ 1 w 325"/>
                <a:gd name="T5" fmla="*/ 35 h 50"/>
                <a:gd name="T6" fmla="*/ 3 w 325"/>
                <a:gd name="T7" fmla="*/ 39 h 50"/>
                <a:gd name="T8" fmla="*/ 7 w 325"/>
                <a:gd name="T9" fmla="*/ 45 h 50"/>
                <a:gd name="T10" fmla="*/ 14 w 325"/>
                <a:gd name="T11" fmla="*/ 49 h 50"/>
                <a:gd name="T12" fmla="*/ 20 w 325"/>
                <a:gd name="T13" fmla="*/ 50 h 50"/>
                <a:gd name="T14" fmla="*/ 325 w 325"/>
                <a:gd name="T15" fmla="*/ 39 h 50"/>
                <a:gd name="T16" fmla="*/ 325 w 325"/>
                <a:gd name="T17" fmla="*/ 32 h 50"/>
                <a:gd name="T18" fmla="*/ 20 w 325"/>
                <a:gd name="T19" fmla="*/ 43 h 50"/>
                <a:gd name="T20" fmla="*/ 20 w 325"/>
                <a:gd name="T21" fmla="*/ 43 h 50"/>
                <a:gd name="T22" fmla="*/ 16 w 325"/>
                <a:gd name="T23" fmla="*/ 42 h 50"/>
                <a:gd name="T24" fmla="*/ 12 w 325"/>
                <a:gd name="T25" fmla="*/ 39 h 50"/>
                <a:gd name="T26" fmla="*/ 10 w 325"/>
                <a:gd name="T27" fmla="*/ 35 h 50"/>
                <a:gd name="T28" fmla="*/ 8 w 325"/>
                <a:gd name="T29" fmla="*/ 31 h 50"/>
                <a:gd name="T30" fmla="*/ 8 w 325"/>
                <a:gd name="T31" fmla="*/ 31 h 50"/>
                <a:gd name="T32" fmla="*/ 8 w 325"/>
                <a:gd name="T33" fmla="*/ 26 h 50"/>
                <a:gd name="T34" fmla="*/ 11 w 325"/>
                <a:gd name="T35" fmla="*/ 22 h 50"/>
                <a:gd name="T36" fmla="*/ 15 w 325"/>
                <a:gd name="T37" fmla="*/ 19 h 50"/>
                <a:gd name="T38" fmla="*/ 20 w 325"/>
                <a:gd name="T39" fmla="*/ 18 h 50"/>
                <a:gd name="T40" fmla="*/ 324 w 325"/>
                <a:gd name="T41" fmla="*/ 8 h 50"/>
                <a:gd name="T42" fmla="*/ 324 w 325"/>
                <a:gd name="T43" fmla="*/ 0 h 50"/>
                <a:gd name="T44" fmla="*/ 19 w 325"/>
                <a:gd name="T45" fmla="*/ 11 h 50"/>
                <a:gd name="T46" fmla="*/ 19 w 325"/>
                <a:gd name="T47" fmla="*/ 11 h 50"/>
                <a:gd name="T48" fmla="*/ 12 w 325"/>
                <a:gd name="T49" fmla="*/ 12 h 50"/>
                <a:gd name="T50" fmla="*/ 5 w 325"/>
                <a:gd name="T51" fmla="*/ 18 h 50"/>
                <a:gd name="T52" fmla="*/ 1 w 325"/>
                <a:gd name="T53" fmla="*/ 23 h 50"/>
                <a:gd name="T54" fmla="*/ 0 w 325"/>
                <a:gd name="T55" fmla="*/ 31 h 50"/>
                <a:gd name="T56" fmla="*/ 0 w 325"/>
                <a:gd name="T5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25" h="50">
                  <a:moveTo>
                    <a:pt x="0" y="31"/>
                  </a:moveTo>
                  <a:lnTo>
                    <a:pt x="0" y="31"/>
                  </a:lnTo>
                  <a:lnTo>
                    <a:pt x="1" y="35"/>
                  </a:lnTo>
                  <a:lnTo>
                    <a:pt x="3" y="39"/>
                  </a:lnTo>
                  <a:lnTo>
                    <a:pt x="7" y="45"/>
                  </a:lnTo>
                  <a:lnTo>
                    <a:pt x="14" y="49"/>
                  </a:lnTo>
                  <a:lnTo>
                    <a:pt x="20" y="50"/>
                  </a:lnTo>
                  <a:lnTo>
                    <a:pt x="325" y="39"/>
                  </a:lnTo>
                  <a:lnTo>
                    <a:pt x="325" y="32"/>
                  </a:lnTo>
                  <a:lnTo>
                    <a:pt x="20" y="43"/>
                  </a:lnTo>
                  <a:lnTo>
                    <a:pt x="20" y="43"/>
                  </a:lnTo>
                  <a:lnTo>
                    <a:pt x="16" y="42"/>
                  </a:lnTo>
                  <a:lnTo>
                    <a:pt x="12" y="39"/>
                  </a:lnTo>
                  <a:lnTo>
                    <a:pt x="10" y="35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26"/>
                  </a:lnTo>
                  <a:lnTo>
                    <a:pt x="11" y="22"/>
                  </a:lnTo>
                  <a:lnTo>
                    <a:pt x="15" y="19"/>
                  </a:lnTo>
                  <a:lnTo>
                    <a:pt x="20" y="18"/>
                  </a:lnTo>
                  <a:lnTo>
                    <a:pt x="324" y="8"/>
                  </a:lnTo>
                  <a:lnTo>
                    <a:pt x="324" y="0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12" y="12"/>
                  </a:lnTo>
                  <a:lnTo>
                    <a:pt x="5" y="18"/>
                  </a:lnTo>
                  <a:lnTo>
                    <a:pt x="1" y="23"/>
                  </a:lnTo>
                  <a:lnTo>
                    <a:pt x="0" y="31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3939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" name="Freeform 96"/>
            <p:cNvSpPr/>
            <p:nvPr/>
          </p:nvSpPr>
          <p:spPr bwMode="auto">
            <a:xfrm rot="2007898">
              <a:off x="1375578" y="4546625"/>
              <a:ext cx="3142" cy="31416"/>
            </a:xfrm>
            <a:custGeom>
              <a:avLst/>
              <a:gdLst>
                <a:gd name="T0" fmla="*/ 0 w 1"/>
                <a:gd name="T1" fmla="*/ 0 h 10"/>
                <a:gd name="T2" fmla="*/ 1 w 1"/>
                <a:gd name="T3" fmla="*/ 10 h 10"/>
                <a:gd name="T4" fmla="*/ 1 w 1"/>
                <a:gd name="T5" fmla="*/ 10 h 10"/>
                <a:gd name="T6" fmla="*/ 0 w 1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0">
                  <a:moveTo>
                    <a:pt x="0" y="0"/>
                  </a:moveTo>
                  <a:lnTo>
                    <a:pt x="1" y="10"/>
                  </a:lnTo>
                  <a:lnTo>
                    <a:pt x="1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51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" name="Freeform 97"/>
            <p:cNvSpPr/>
            <p:nvPr/>
          </p:nvSpPr>
          <p:spPr bwMode="auto">
            <a:xfrm rot="2007898">
              <a:off x="1375578" y="4546625"/>
              <a:ext cx="3142" cy="31416"/>
            </a:xfrm>
            <a:custGeom>
              <a:avLst/>
              <a:gdLst>
                <a:gd name="T0" fmla="*/ 0 w 1"/>
                <a:gd name="T1" fmla="*/ 0 h 10"/>
                <a:gd name="T2" fmla="*/ 1 w 1"/>
                <a:gd name="T3" fmla="*/ 10 h 10"/>
                <a:gd name="T4" fmla="*/ 1 w 1"/>
                <a:gd name="T5" fmla="*/ 10 h 10"/>
                <a:gd name="T6" fmla="*/ 0 w 1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0">
                  <a:moveTo>
                    <a:pt x="0" y="0"/>
                  </a:moveTo>
                  <a:lnTo>
                    <a:pt x="1" y="10"/>
                  </a:lnTo>
                  <a:lnTo>
                    <a:pt x="1" y="1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" name="Freeform 98"/>
            <p:cNvSpPr/>
            <p:nvPr/>
          </p:nvSpPr>
          <p:spPr bwMode="auto">
            <a:xfrm rot="2007898">
              <a:off x="485863" y="4266582"/>
              <a:ext cx="967601" cy="75398"/>
            </a:xfrm>
            <a:custGeom>
              <a:avLst/>
              <a:gdLst>
                <a:gd name="T0" fmla="*/ 307 w 308"/>
                <a:gd name="T1" fmla="*/ 0 h 24"/>
                <a:gd name="T2" fmla="*/ 0 w 308"/>
                <a:gd name="T3" fmla="*/ 10 h 24"/>
                <a:gd name="T4" fmla="*/ 0 w 308"/>
                <a:gd name="T5" fmla="*/ 24 h 24"/>
                <a:gd name="T6" fmla="*/ 308 w 308"/>
                <a:gd name="T7" fmla="*/ 14 h 24"/>
                <a:gd name="T8" fmla="*/ 307 w 308"/>
                <a:gd name="T9" fmla="*/ 4 h 24"/>
                <a:gd name="T10" fmla="*/ 307 w 308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24">
                  <a:moveTo>
                    <a:pt x="307" y="0"/>
                  </a:moveTo>
                  <a:lnTo>
                    <a:pt x="0" y="10"/>
                  </a:lnTo>
                  <a:lnTo>
                    <a:pt x="0" y="24"/>
                  </a:lnTo>
                  <a:lnTo>
                    <a:pt x="308" y="14"/>
                  </a:lnTo>
                  <a:lnTo>
                    <a:pt x="307" y="4"/>
                  </a:lnTo>
                  <a:lnTo>
                    <a:pt x="307" y="0"/>
                  </a:lnTo>
                  <a:close/>
                </a:path>
              </a:pathLst>
            </a:custGeom>
            <a:solidFill>
              <a:srgbClr val="3538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" name="Freeform 99"/>
            <p:cNvSpPr/>
            <p:nvPr/>
          </p:nvSpPr>
          <p:spPr bwMode="auto">
            <a:xfrm rot="2007898">
              <a:off x="485863" y="4266582"/>
              <a:ext cx="967601" cy="75398"/>
            </a:xfrm>
            <a:custGeom>
              <a:avLst/>
              <a:gdLst>
                <a:gd name="T0" fmla="*/ 307 w 308"/>
                <a:gd name="T1" fmla="*/ 0 h 24"/>
                <a:gd name="T2" fmla="*/ 0 w 308"/>
                <a:gd name="T3" fmla="*/ 10 h 24"/>
                <a:gd name="T4" fmla="*/ 0 w 308"/>
                <a:gd name="T5" fmla="*/ 24 h 24"/>
                <a:gd name="T6" fmla="*/ 308 w 308"/>
                <a:gd name="T7" fmla="*/ 14 h 24"/>
                <a:gd name="T8" fmla="*/ 307 w 308"/>
                <a:gd name="T9" fmla="*/ 4 h 24"/>
                <a:gd name="T10" fmla="*/ 307 w 308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24">
                  <a:moveTo>
                    <a:pt x="307" y="0"/>
                  </a:moveTo>
                  <a:lnTo>
                    <a:pt x="0" y="10"/>
                  </a:lnTo>
                  <a:lnTo>
                    <a:pt x="0" y="24"/>
                  </a:lnTo>
                  <a:lnTo>
                    <a:pt x="308" y="14"/>
                  </a:lnTo>
                  <a:lnTo>
                    <a:pt x="307" y="4"/>
                  </a:lnTo>
                  <a:lnTo>
                    <a:pt x="3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" name="Freeform 100"/>
            <p:cNvSpPr/>
            <p:nvPr/>
          </p:nvSpPr>
          <p:spPr bwMode="auto">
            <a:xfrm rot="2007898">
              <a:off x="508424" y="4013888"/>
              <a:ext cx="53407" cy="43982"/>
            </a:xfrm>
            <a:custGeom>
              <a:avLst/>
              <a:gdLst>
                <a:gd name="T0" fmla="*/ 17 w 17"/>
                <a:gd name="T1" fmla="*/ 0 h 14"/>
                <a:gd name="T2" fmla="*/ 0 w 17"/>
                <a:gd name="T3" fmla="*/ 1 h 14"/>
                <a:gd name="T4" fmla="*/ 0 w 17"/>
                <a:gd name="T5" fmla="*/ 14 h 14"/>
                <a:gd name="T6" fmla="*/ 17 w 17"/>
                <a:gd name="T7" fmla="*/ 14 h 14"/>
                <a:gd name="T8" fmla="*/ 17 w 17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4">
                  <a:moveTo>
                    <a:pt x="17" y="0"/>
                  </a:moveTo>
                  <a:lnTo>
                    <a:pt x="0" y="1"/>
                  </a:lnTo>
                  <a:lnTo>
                    <a:pt x="0" y="14"/>
                  </a:lnTo>
                  <a:lnTo>
                    <a:pt x="17" y="14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3D41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" name="Freeform 101"/>
            <p:cNvSpPr/>
            <p:nvPr/>
          </p:nvSpPr>
          <p:spPr bwMode="auto">
            <a:xfrm rot="2007898">
              <a:off x="508424" y="4013888"/>
              <a:ext cx="53407" cy="43982"/>
            </a:xfrm>
            <a:custGeom>
              <a:avLst/>
              <a:gdLst>
                <a:gd name="T0" fmla="*/ 17 w 17"/>
                <a:gd name="T1" fmla="*/ 0 h 14"/>
                <a:gd name="T2" fmla="*/ 0 w 17"/>
                <a:gd name="T3" fmla="*/ 1 h 14"/>
                <a:gd name="T4" fmla="*/ 0 w 17"/>
                <a:gd name="T5" fmla="*/ 14 h 14"/>
                <a:gd name="T6" fmla="*/ 17 w 17"/>
                <a:gd name="T7" fmla="*/ 14 h 14"/>
                <a:gd name="T8" fmla="*/ 17 w 17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4">
                  <a:moveTo>
                    <a:pt x="17" y="0"/>
                  </a:moveTo>
                  <a:lnTo>
                    <a:pt x="0" y="1"/>
                  </a:lnTo>
                  <a:lnTo>
                    <a:pt x="0" y="14"/>
                  </a:lnTo>
                  <a:lnTo>
                    <a:pt x="17" y="14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" name="Freeform 102"/>
            <p:cNvSpPr/>
            <p:nvPr/>
          </p:nvSpPr>
          <p:spPr bwMode="auto">
            <a:xfrm rot="2007898">
              <a:off x="532780" y="3878569"/>
              <a:ext cx="1043000" cy="458669"/>
            </a:xfrm>
            <a:custGeom>
              <a:avLst/>
              <a:gdLst>
                <a:gd name="T0" fmla="*/ 5 w 332"/>
                <a:gd name="T1" fmla="*/ 146 h 146"/>
                <a:gd name="T2" fmla="*/ 332 w 332"/>
                <a:gd name="T3" fmla="*/ 135 h 146"/>
                <a:gd name="T4" fmla="*/ 328 w 332"/>
                <a:gd name="T5" fmla="*/ 0 h 146"/>
                <a:gd name="T6" fmla="*/ 0 w 332"/>
                <a:gd name="T7" fmla="*/ 11 h 146"/>
                <a:gd name="T8" fmla="*/ 5 w 332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146">
                  <a:moveTo>
                    <a:pt x="5" y="146"/>
                  </a:moveTo>
                  <a:lnTo>
                    <a:pt x="332" y="135"/>
                  </a:lnTo>
                  <a:lnTo>
                    <a:pt x="328" y="0"/>
                  </a:lnTo>
                  <a:lnTo>
                    <a:pt x="0" y="11"/>
                  </a:lnTo>
                  <a:lnTo>
                    <a:pt x="5" y="146"/>
                  </a:lnTo>
                  <a:close/>
                </a:path>
              </a:pathLst>
            </a:custGeom>
            <a:solidFill>
              <a:srgbClr val="84BC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" name="Freeform 103"/>
            <p:cNvSpPr/>
            <p:nvPr/>
          </p:nvSpPr>
          <p:spPr bwMode="auto">
            <a:xfrm rot="2007898">
              <a:off x="604407" y="3640317"/>
              <a:ext cx="84823" cy="430394"/>
            </a:xfrm>
            <a:custGeom>
              <a:avLst/>
              <a:gdLst>
                <a:gd name="T0" fmla="*/ 5 w 27"/>
                <a:gd name="T1" fmla="*/ 137 h 137"/>
                <a:gd name="T2" fmla="*/ 27 w 27"/>
                <a:gd name="T3" fmla="*/ 135 h 137"/>
                <a:gd name="T4" fmla="*/ 23 w 27"/>
                <a:gd name="T5" fmla="*/ 0 h 137"/>
                <a:gd name="T6" fmla="*/ 0 w 27"/>
                <a:gd name="T7" fmla="*/ 2 h 137"/>
                <a:gd name="T8" fmla="*/ 5 w 27"/>
                <a:gd name="T9" fmla="*/ 137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37">
                  <a:moveTo>
                    <a:pt x="5" y="137"/>
                  </a:moveTo>
                  <a:lnTo>
                    <a:pt x="27" y="135"/>
                  </a:lnTo>
                  <a:lnTo>
                    <a:pt x="23" y="0"/>
                  </a:lnTo>
                  <a:lnTo>
                    <a:pt x="0" y="2"/>
                  </a:lnTo>
                  <a:lnTo>
                    <a:pt x="5" y="137"/>
                  </a:lnTo>
                  <a:close/>
                </a:path>
              </a:pathLst>
            </a:custGeom>
            <a:solidFill>
              <a:srgbClr val="AF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" name="Freeform 104"/>
            <p:cNvSpPr/>
            <p:nvPr/>
          </p:nvSpPr>
          <p:spPr bwMode="auto">
            <a:xfrm rot="2007898">
              <a:off x="1121444" y="3666464"/>
              <a:ext cx="103673" cy="1360299"/>
            </a:xfrm>
            <a:custGeom>
              <a:avLst/>
              <a:gdLst>
                <a:gd name="T0" fmla="*/ 15 w 33"/>
                <a:gd name="T1" fmla="*/ 433 h 433"/>
                <a:gd name="T2" fmla="*/ 33 w 33"/>
                <a:gd name="T3" fmla="*/ 432 h 433"/>
                <a:gd name="T4" fmla="*/ 19 w 33"/>
                <a:gd name="T5" fmla="*/ 0 h 433"/>
                <a:gd name="T6" fmla="*/ 0 w 33"/>
                <a:gd name="T7" fmla="*/ 0 h 433"/>
                <a:gd name="T8" fmla="*/ 15 w 33"/>
                <a:gd name="T9" fmla="*/ 433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433">
                  <a:moveTo>
                    <a:pt x="15" y="433"/>
                  </a:moveTo>
                  <a:lnTo>
                    <a:pt x="33" y="432"/>
                  </a:lnTo>
                  <a:lnTo>
                    <a:pt x="19" y="0"/>
                  </a:lnTo>
                  <a:lnTo>
                    <a:pt x="0" y="0"/>
                  </a:lnTo>
                  <a:lnTo>
                    <a:pt x="15" y="433"/>
                  </a:lnTo>
                  <a:close/>
                </a:path>
              </a:pathLst>
            </a:custGeom>
            <a:solidFill>
              <a:srgbClr val="BF37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grpSp>
          <p:nvGrpSpPr>
            <p:cNvPr id="45" name="组 44"/>
            <p:cNvGrpSpPr/>
            <p:nvPr/>
          </p:nvGrpSpPr>
          <p:grpSpPr>
            <a:xfrm>
              <a:off x="1117435" y="4632120"/>
              <a:ext cx="357389" cy="432089"/>
              <a:chOff x="559780" y="4894787"/>
              <a:chExt cx="357389" cy="432089"/>
            </a:xfrm>
          </p:grpSpPr>
          <p:sp>
            <p:nvSpPr>
              <p:cNvPr id="47" name="Freeform 74"/>
              <p:cNvSpPr>
                <a:spLocks noEditPoints="1"/>
              </p:cNvSpPr>
              <p:nvPr/>
            </p:nvSpPr>
            <p:spPr bwMode="auto">
              <a:xfrm rot="2007898">
                <a:off x="577881" y="5081834"/>
                <a:ext cx="339288" cy="245042"/>
              </a:xfrm>
              <a:custGeom>
                <a:avLst/>
                <a:gdLst>
                  <a:gd name="T0" fmla="*/ 17 w 108"/>
                  <a:gd name="T1" fmla="*/ 27 h 78"/>
                  <a:gd name="T2" fmla="*/ 21 w 108"/>
                  <a:gd name="T3" fmla="*/ 37 h 78"/>
                  <a:gd name="T4" fmla="*/ 79 w 108"/>
                  <a:gd name="T5" fmla="*/ 65 h 78"/>
                  <a:gd name="T6" fmla="*/ 83 w 108"/>
                  <a:gd name="T7" fmla="*/ 65 h 78"/>
                  <a:gd name="T8" fmla="*/ 82 w 108"/>
                  <a:gd name="T9" fmla="*/ 61 h 78"/>
                  <a:gd name="T10" fmla="*/ 25 w 108"/>
                  <a:gd name="T11" fmla="*/ 34 h 78"/>
                  <a:gd name="T12" fmla="*/ 23 w 108"/>
                  <a:gd name="T13" fmla="*/ 27 h 78"/>
                  <a:gd name="T14" fmla="*/ 71 w 108"/>
                  <a:gd name="T15" fmla="*/ 20 h 78"/>
                  <a:gd name="T16" fmla="*/ 73 w 108"/>
                  <a:gd name="T17" fmla="*/ 26 h 78"/>
                  <a:gd name="T18" fmla="*/ 73 w 108"/>
                  <a:gd name="T19" fmla="*/ 26 h 78"/>
                  <a:gd name="T20" fmla="*/ 75 w 108"/>
                  <a:gd name="T21" fmla="*/ 23 h 78"/>
                  <a:gd name="T22" fmla="*/ 25 w 108"/>
                  <a:gd name="T23" fmla="*/ 15 h 78"/>
                  <a:gd name="T24" fmla="*/ 27 w 108"/>
                  <a:gd name="T25" fmla="*/ 20 h 78"/>
                  <a:gd name="T26" fmla="*/ 29 w 108"/>
                  <a:gd name="T27" fmla="*/ 19 h 78"/>
                  <a:gd name="T28" fmla="*/ 33 w 108"/>
                  <a:gd name="T29" fmla="*/ 18 h 78"/>
                  <a:gd name="T30" fmla="*/ 2 w 108"/>
                  <a:gd name="T31" fmla="*/ 14 h 78"/>
                  <a:gd name="T32" fmla="*/ 1 w 108"/>
                  <a:gd name="T33" fmla="*/ 27 h 78"/>
                  <a:gd name="T34" fmla="*/ 4 w 108"/>
                  <a:gd name="T35" fmla="*/ 37 h 78"/>
                  <a:gd name="T36" fmla="*/ 15 w 108"/>
                  <a:gd name="T37" fmla="*/ 46 h 78"/>
                  <a:gd name="T38" fmla="*/ 83 w 108"/>
                  <a:gd name="T39" fmla="*/ 77 h 78"/>
                  <a:gd name="T40" fmla="*/ 87 w 108"/>
                  <a:gd name="T41" fmla="*/ 78 h 78"/>
                  <a:gd name="T42" fmla="*/ 102 w 108"/>
                  <a:gd name="T43" fmla="*/ 72 h 78"/>
                  <a:gd name="T44" fmla="*/ 106 w 108"/>
                  <a:gd name="T45" fmla="*/ 64 h 78"/>
                  <a:gd name="T46" fmla="*/ 102 w 108"/>
                  <a:gd name="T47" fmla="*/ 46 h 78"/>
                  <a:gd name="T48" fmla="*/ 69 w 108"/>
                  <a:gd name="T49" fmla="*/ 29 h 78"/>
                  <a:gd name="T50" fmla="*/ 94 w 108"/>
                  <a:gd name="T51" fmla="*/ 46 h 78"/>
                  <a:gd name="T52" fmla="*/ 102 w 108"/>
                  <a:gd name="T53" fmla="*/ 60 h 78"/>
                  <a:gd name="T54" fmla="*/ 98 w 108"/>
                  <a:gd name="T55" fmla="*/ 69 h 78"/>
                  <a:gd name="T56" fmla="*/ 87 w 108"/>
                  <a:gd name="T57" fmla="*/ 73 h 78"/>
                  <a:gd name="T58" fmla="*/ 17 w 108"/>
                  <a:gd name="T59" fmla="*/ 41 h 78"/>
                  <a:gd name="T60" fmla="*/ 6 w 108"/>
                  <a:gd name="T61" fmla="*/ 30 h 78"/>
                  <a:gd name="T62" fmla="*/ 6 w 108"/>
                  <a:gd name="T63" fmla="*/ 16 h 78"/>
                  <a:gd name="T64" fmla="*/ 47 w 108"/>
                  <a:gd name="T65" fmla="*/ 19 h 78"/>
                  <a:gd name="T66" fmla="*/ 48 w 108"/>
                  <a:gd name="T67" fmla="*/ 22 h 78"/>
                  <a:gd name="T68" fmla="*/ 59 w 108"/>
                  <a:gd name="T69" fmla="*/ 30 h 78"/>
                  <a:gd name="T70" fmla="*/ 39 w 108"/>
                  <a:gd name="T71" fmla="*/ 15 h 78"/>
                  <a:gd name="T72" fmla="*/ 8 w 108"/>
                  <a:gd name="T73" fmla="*/ 7 h 78"/>
                  <a:gd name="T74" fmla="*/ 9 w 108"/>
                  <a:gd name="T75" fmla="*/ 12 h 78"/>
                  <a:gd name="T76" fmla="*/ 8 w 108"/>
                  <a:gd name="T77" fmla="*/ 7 h 78"/>
                  <a:gd name="T78" fmla="*/ 17 w 108"/>
                  <a:gd name="T79" fmla="*/ 2 h 78"/>
                  <a:gd name="T80" fmla="*/ 19 w 108"/>
                  <a:gd name="T81" fmla="*/ 6 h 78"/>
                  <a:gd name="T82" fmla="*/ 25 w 108"/>
                  <a:gd name="T83" fmla="*/ 6 h 78"/>
                  <a:gd name="T84" fmla="*/ 66 w 108"/>
                  <a:gd name="T85" fmla="*/ 22 h 78"/>
                  <a:gd name="T86" fmla="*/ 36 w 108"/>
                  <a:gd name="T87" fmla="*/ 3 h 78"/>
                  <a:gd name="T88" fmla="*/ 24 w 108"/>
                  <a:gd name="T89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8" h="78">
                    <a:moveTo>
                      <a:pt x="19" y="22"/>
                    </a:moveTo>
                    <a:lnTo>
                      <a:pt x="19" y="22"/>
                    </a:lnTo>
                    <a:lnTo>
                      <a:pt x="17" y="27"/>
                    </a:lnTo>
                    <a:lnTo>
                      <a:pt x="19" y="33"/>
                    </a:lnTo>
                    <a:lnTo>
                      <a:pt x="19" y="33"/>
                    </a:lnTo>
                    <a:lnTo>
                      <a:pt x="21" y="37"/>
                    </a:lnTo>
                    <a:lnTo>
                      <a:pt x="27" y="41"/>
                    </a:lnTo>
                    <a:lnTo>
                      <a:pt x="79" y="65"/>
                    </a:lnTo>
                    <a:lnTo>
                      <a:pt x="79" y="65"/>
                    </a:lnTo>
                    <a:lnTo>
                      <a:pt x="81" y="66"/>
                    </a:lnTo>
                    <a:lnTo>
                      <a:pt x="81" y="66"/>
                    </a:lnTo>
                    <a:lnTo>
                      <a:pt x="83" y="65"/>
                    </a:lnTo>
                    <a:lnTo>
                      <a:pt x="83" y="65"/>
                    </a:lnTo>
                    <a:lnTo>
                      <a:pt x="83" y="62"/>
                    </a:lnTo>
                    <a:lnTo>
                      <a:pt x="82" y="61"/>
                    </a:lnTo>
                    <a:lnTo>
                      <a:pt x="28" y="37"/>
                    </a:lnTo>
                    <a:lnTo>
                      <a:pt x="28" y="37"/>
                    </a:lnTo>
                    <a:lnTo>
                      <a:pt x="25" y="34"/>
                    </a:lnTo>
                    <a:lnTo>
                      <a:pt x="24" y="30"/>
                    </a:lnTo>
                    <a:lnTo>
                      <a:pt x="24" y="30"/>
                    </a:lnTo>
                    <a:lnTo>
                      <a:pt x="23" y="27"/>
                    </a:lnTo>
                    <a:lnTo>
                      <a:pt x="24" y="24"/>
                    </a:lnTo>
                    <a:lnTo>
                      <a:pt x="19" y="22"/>
                    </a:lnTo>
                    <a:close/>
                    <a:moveTo>
                      <a:pt x="71" y="20"/>
                    </a:moveTo>
                    <a:lnTo>
                      <a:pt x="71" y="20"/>
                    </a:lnTo>
                    <a:lnTo>
                      <a:pt x="70" y="24"/>
                    </a:lnTo>
                    <a:lnTo>
                      <a:pt x="73" y="26"/>
                    </a:lnTo>
                    <a:lnTo>
                      <a:pt x="73" y="26"/>
                    </a:lnTo>
                    <a:lnTo>
                      <a:pt x="73" y="26"/>
                    </a:lnTo>
                    <a:lnTo>
                      <a:pt x="73" y="26"/>
                    </a:lnTo>
                    <a:lnTo>
                      <a:pt x="75" y="24"/>
                    </a:lnTo>
                    <a:lnTo>
                      <a:pt x="75" y="24"/>
                    </a:lnTo>
                    <a:lnTo>
                      <a:pt x="75" y="23"/>
                    </a:lnTo>
                    <a:lnTo>
                      <a:pt x="74" y="20"/>
                    </a:lnTo>
                    <a:lnTo>
                      <a:pt x="71" y="20"/>
                    </a:lnTo>
                    <a:close/>
                    <a:moveTo>
                      <a:pt x="25" y="15"/>
                    </a:moveTo>
                    <a:lnTo>
                      <a:pt x="25" y="15"/>
                    </a:lnTo>
                    <a:lnTo>
                      <a:pt x="21" y="18"/>
                    </a:lnTo>
                    <a:lnTo>
                      <a:pt x="27" y="20"/>
                    </a:lnTo>
                    <a:lnTo>
                      <a:pt x="27" y="20"/>
                    </a:lnTo>
                    <a:lnTo>
                      <a:pt x="29" y="19"/>
                    </a:lnTo>
                    <a:lnTo>
                      <a:pt x="29" y="19"/>
                    </a:lnTo>
                    <a:lnTo>
                      <a:pt x="32" y="18"/>
                    </a:lnTo>
                    <a:lnTo>
                      <a:pt x="32" y="18"/>
                    </a:lnTo>
                    <a:lnTo>
                      <a:pt x="33" y="18"/>
                    </a:lnTo>
                    <a:lnTo>
                      <a:pt x="25" y="15"/>
                    </a:lnTo>
                    <a:close/>
                    <a:moveTo>
                      <a:pt x="2" y="14"/>
                    </a:moveTo>
                    <a:lnTo>
                      <a:pt x="2" y="14"/>
                    </a:lnTo>
                    <a:lnTo>
                      <a:pt x="1" y="19"/>
                    </a:lnTo>
                    <a:lnTo>
                      <a:pt x="0" y="23"/>
                    </a:lnTo>
                    <a:lnTo>
                      <a:pt x="1" y="27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4" y="37"/>
                    </a:lnTo>
                    <a:lnTo>
                      <a:pt x="6" y="39"/>
                    </a:lnTo>
                    <a:lnTo>
                      <a:pt x="10" y="43"/>
                    </a:lnTo>
                    <a:lnTo>
                      <a:pt x="15" y="46"/>
                    </a:lnTo>
                    <a:lnTo>
                      <a:pt x="79" y="76"/>
                    </a:lnTo>
                    <a:lnTo>
                      <a:pt x="79" y="76"/>
                    </a:lnTo>
                    <a:lnTo>
                      <a:pt x="83" y="77"/>
                    </a:lnTo>
                    <a:lnTo>
                      <a:pt x="83" y="77"/>
                    </a:lnTo>
                    <a:lnTo>
                      <a:pt x="87" y="78"/>
                    </a:lnTo>
                    <a:lnTo>
                      <a:pt x="87" y="78"/>
                    </a:lnTo>
                    <a:lnTo>
                      <a:pt x="93" y="77"/>
                    </a:lnTo>
                    <a:lnTo>
                      <a:pt x="98" y="76"/>
                    </a:lnTo>
                    <a:lnTo>
                      <a:pt x="102" y="72"/>
                    </a:lnTo>
                    <a:lnTo>
                      <a:pt x="105" y="68"/>
                    </a:lnTo>
                    <a:lnTo>
                      <a:pt x="105" y="68"/>
                    </a:lnTo>
                    <a:lnTo>
                      <a:pt x="106" y="64"/>
                    </a:lnTo>
                    <a:lnTo>
                      <a:pt x="108" y="60"/>
                    </a:lnTo>
                    <a:lnTo>
                      <a:pt x="106" y="53"/>
                    </a:lnTo>
                    <a:lnTo>
                      <a:pt x="102" y="46"/>
                    </a:lnTo>
                    <a:lnTo>
                      <a:pt x="96" y="42"/>
                    </a:lnTo>
                    <a:lnTo>
                      <a:pt x="69" y="29"/>
                    </a:lnTo>
                    <a:lnTo>
                      <a:pt x="69" y="29"/>
                    </a:lnTo>
                    <a:lnTo>
                      <a:pt x="64" y="33"/>
                    </a:lnTo>
                    <a:lnTo>
                      <a:pt x="94" y="46"/>
                    </a:lnTo>
                    <a:lnTo>
                      <a:pt x="94" y="46"/>
                    </a:lnTo>
                    <a:lnTo>
                      <a:pt x="98" y="50"/>
                    </a:lnTo>
                    <a:lnTo>
                      <a:pt x="101" y="54"/>
                    </a:lnTo>
                    <a:lnTo>
                      <a:pt x="102" y="60"/>
                    </a:lnTo>
                    <a:lnTo>
                      <a:pt x="101" y="65"/>
                    </a:lnTo>
                    <a:lnTo>
                      <a:pt x="101" y="65"/>
                    </a:lnTo>
                    <a:lnTo>
                      <a:pt x="98" y="69"/>
                    </a:lnTo>
                    <a:lnTo>
                      <a:pt x="96" y="70"/>
                    </a:lnTo>
                    <a:lnTo>
                      <a:pt x="91" y="73"/>
                    </a:lnTo>
                    <a:lnTo>
                      <a:pt x="87" y="73"/>
                    </a:lnTo>
                    <a:lnTo>
                      <a:pt x="87" y="73"/>
                    </a:lnTo>
                    <a:lnTo>
                      <a:pt x="81" y="72"/>
                    </a:lnTo>
                    <a:lnTo>
                      <a:pt x="17" y="41"/>
                    </a:lnTo>
                    <a:lnTo>
                      <a:pt x="17" y="41"/>
                    </a:lnTo>
                    <a:lnTo>
                      <a:pt x="10" y="37"/>
                    </a:lnTo>
                    <a:lnTo>
                      <a:pt x="6" y="30"/>
                    </a:lnTo>
                    <a:lnTo>
                      <a:pt x="6" y="30"/>
                    </a:lnTo>
                    <a:lnTo>
                      <a:pt x="5" y="23"/>
                    </a:lnTo>
                    <a:lnTo>
                      <a:pt x="6" y="16"/>
                    </a:lnTo>
                    <a:lnTo>
                      <a:pt x="2" y="14"/>
                    </a:lnTo>
                    <a:close/>
                    <a:moveTo>
                      <a:pt x="35" y="14"/>
                    </a:moveTo>
                    <a:lnTo>
                      <a:pt x="47" y="19"/>
                    </a:lnTo>
                    <a:lnTo>
                      <a:pt x="47" y="19"/>
                    </a:lnTo>
                    <a:lnTo>
                      <a:pt x="48" y="20"/>
                    </a:lnTo>
                    <a:lnTo>
                      <a:pt x="48" y="22"/>
                    </a:lnTo>
                    <a:lnTo>
                      <a:pt x="48" y="22"/>
                    </a:lnTo>
                    <a:lnTo>
                      <a:pt x="47" y="23"/>
                    </a:lnTo>
                    <a:lnTo>
                      <a:pt x="59" y="30"/>
                    </a:lnTo>
                    <a:lnTo>
                      <a:pt x="59" y="30"/>
                    </a:lnTo>
                    <a:lnTo>
                      <a:pt x="63" y="26"/>
                    </a:lnTo>
                    <a:lnTo>
                      <a:pt x="39" y="15"/>
                    </a:lnTo>
                    <a:lnTo>
                      <a:pt x="39" y="15"/>
                    </a:lnTo>
                    <a:lnTo>
                      <a:pt x="35" y="14"/>
                    </a:lnTo>
                    <a:close/>
                    <a:moveTo>
                      <a:pt x="8" y="7"/>
                    </a:moveTo>
                    <a:lnTo>
                      <a:pt x="8" y="7"/>
                    </a:lnTo>
                    <a:lnTo>
                      <a:pt x="5" y="10"/>
                    </a:lnTo>
                    <a:lnTo>
                      <a:pt x="9" y="12"/>
                    </a:lnTo>
                    <a:lnTo>
                      <a:pt x="9" y="12"/>
                    </a:lnTo>
                    <a:lnTo>
                      <a:pt x="13" y="8"/>
                    </a:lnTo>
                    <a:lnTo>
                      <a:pt x="8" y="7"/>
                    </a:lnTo>
                    <a:close/>
                    <a:moveTo>
                      <a:pt x="24" y="0"/>
                    </a:moveTo>
                    <a:lnTo>
                      <a:pt x="24" y="0"/>
                    </a:lnTo>
                    <a:lnTo>
                      <a:pt x="17" y="2"/>
                    </a:lnTo>
                    <a:lnTo>
                      <a:pt x="17" y="2"/>
                    </a:lnTo>
                    <a:lnTo>
                      <a:pt x="13" y="3"/>
                    </a:lnTo>
                    <a:lnTo>
                      <a:pt x="19" y="6"/>
                    </a:lnTo>
                    <a:lnTo>
                      <a:pt x="19" y="6"/>
                    </a:lnTo>
                    <a:lnTo>
                      <a:pt x="25" y="6"/>
                    </a:lnTo>
                    <a:lnTo>
                      <a:pt x="25" y="6"/>
                    </a:lnTo>
                    <a:lnTo>
                      <a:pt x="29" y="6"/>
                    </a:lnTo>
                    <a:lnTo>
                      <a:pt x="33" y="7"/>
                    </a:lnTo>
                    <a:lnTo>
                      <a:pt x="66" y="22"/>
                    </a:lnTo>
                    <a:lnTo>
                      <a:pt x="66" y="22"/>
                    </a:lnTo>
                    <a:lnTo>
                      <a:pt x="67" y="18"/>
                    </a:lnTo>
                    <a:lnTo>
                      <a:pt x="36" y="3"/>
                    </a:lnTo>
                    <a:lnTo>
                      <a:pt x="36" y="3"/>
                    </a:lnTo>
                    <a:lnTo>
                      <a:pt x="31" y="2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0872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8" name="Freeform 82"/>
              <p:cNvSpPr/>
              <p:nvPr/>
            </p:nvSpPr>
            <p:spPr bwMode="auto">
              <a:xfrm rot="2007898">
                <a:off x="559780" y="4911392"/>
                <a:ext cx="339288" cy="241901"/>
              </a:xfrm>
              <a:custGeom>
                <a:avLst/>
                <a:gdLst>
                  <a:gd name="T0" fmla="*/ 16 w 108"/>
                  <a:gd name="T1" fmla="*/ 2 h 77"/>
                  <a:gd name="T2" fmla="*/ 25 w 108"/>
                  <a:gd name="T3" fmla="*/ 0 h 77"/>
                  <a:gd name="T4" fmla="*/ 35 w 108"/>
                  <a:gd name="T5" fmla="*/ 3 h 77"/>
                  <a:gd name="T6" fmla="*/ 74 w 108"/>
                  <a:gd name="T7" fmla="*/ 21 h 77"/>
                  <a:gd name="T8" fmla="*/ 75 w 108"/>
                  <a:gd name="T9" fmla="*/ 25 h 77"/>
                  <a:gd name="T10" fmla="*/ 74 w 108"/>
                  <a:gd name="T11" fmla="*/ 26 h 77"/>
                  <a:gd name="T12" fmla="*/ 33 w 108"/>
                  <a:gd name="T13" fmla="*/ 7 h 77"/>
                  <a:gd name="T14" fmla="*/ 25 w 108"/>
                  <a:gd name="T15" fmla="*/ 6 h 77"/>
                  <a:gd name="T16" fmla="*/ 18 w 108"/>
                  <a:gd name="T17" fmla="*/ 6 h 77"/>
                  <a:gd name="T18" fmla="*/ 6 w 108"/>
                  <a:gd name="T19" fmla="*/ 15 h 77"/>
                  <a:gd name="T20" fmla="*/ 5 w 108"/>
                  <a:gd name="T21" fmla="*/ 23 h 77"/>
                  <a:gd name="T22" fmla="*/ 6 w 108"/>
                  <a:gd name="T23" fmla="*/ 30 h 77"/>
                  <a:gd name="T24" fmla="*/ 16 w 108"/>
                  <a:gd name="T25" fmla="*/ 41 h 77"/>
                  <a:gd name="T26" fmla="*/ 81 w 108"/>
                  <a:gd name="T27" fmla="*/ 72 h 77"/>
                  <a:gd name="T28" fmla="*/ 91 w 108"/>
                  <a:gd name="T29" fmla="*/ 72 h 77"/>
                  <a:gd name="T30" fmla="*/ 101 w 108"/>
                  <a:gd name="T31" fmla="*/ 65 h 77"/>
                  <a:gd name="T32" fmla="*/ 102 w 108"/>
                  <a:gd name="T33" fmla="*/ 60 h 77"/>
                  <a:gd name="T34" fmla="*/ 98 w 108"/>
                  <a:gd name="T35" fmla="*/ 49 h 77"/>
                  <a:gd name="T36" fmla="*/ 36 w 108"/>
                  <a:gd name="T37" fmla="*/ 19 h 77"/>
                  <a:gd name="T38" fmla="*/ 33 w 108"/>
                  <a:gd name="T39" fmla="*/ 18 h 77"/>
                  <a:gd name="T40" fmla="*/ 29 w 108"/>
                  <a:gd name="T41" fmla="*/ 18 h 77"/>
                  <a:gd name="T42" fmla="*/ 24 w 108"/>
                  <a:gd name="T43" fmla="*/ 23 h 77"/>
                  <a:gd name="T44" fmla="*/ 23 w 108"/>
                  <a:gd name="T45" fmla="*/ 27 h 77"/>
                  <a:gd name="T46" fmla="*/ 23 w 108"/>
                  <a:gd name="T47" fmla="*/ 30 h 77"/>
                  <a:gd name="T48" fmla="*/ 28 w 108"/>
                  <a:gd name="T49" fmla="*/ 35 h 77"/>
                  <a:gd name="T50" fmla="*/ 82 w 108"/>
                  <a:gd name="T51" fmla="*/ 61 h 77"/>
                  <a:gd name="T52" fmla="*/ 83 w 108"/>
                  <a:gd name="T53" fmla="*/ 64 h 77"/>
                  <a:gd name="T54" fmla="*/ 82 w 108"/>
                  <a:gd name="T55" fmla="*/ 65 h 77"/>
                  <a:gd name="T56" fmla="*/ 25 w 108"/>
                  <a:gd name="T57" fmla="*/ 41 h 77"/>
                  <a:gd name="T58" fmla="*/ 21 w 108"/>
                  <a:gd name="T59" fmla="*/ 37 h 77"/>
                  <a:gd name="T60" fmla="*/ 18 w 108"/>
                  <a:gd name="T61" fmla="*/ 31 h 77"/>
                  <a:gd name="T62" fmla="*/ 18 w 108"/>
                  <a:gd name="T63" fmla="*/ 21 h 77"/>
                  <a:gd name="T64" fmla="*/ 23 w 108"/>
                  <a:gd name="T65" fmla="*/ 17 h 77"/>
                  <a:gd name="T66" fmla="*/ 27 w 108"/>
                  <a:gd name="T67" fmla="*/ 14 h 77"/>
                  <a:gd name="T68" fmla="*/ 39 w 108"/>
                  <a:gd name="T69" fmla="*/ 15 h 77"/>
                  <a:gd name="T70" fmla="*/ 95 w 108"/>
                  <a:gd name="T71" fmla="*/ 42 h 77"/>
                  <a:gd name="T72" fmla="*/ 106 w 108"/>
                  <a:gd name="T73" fmla="*/ 53 h 77"/>
                  <a:gd name="T74" fmla="*/ 106 w 108"/>
                  <a:gd name="T75" fmla="*/ 64 h 77"/>
                  <a:gd name="T76" fmla="*/ 105 w 108"/>
                  <a:gd name="T77" fmla="*/ 68 h 77"/>
                  <a:gd name="T78" fmla="*/ 95 w 108"/>
                  <a:gd name="T79" fmla="*/ 76 h 77"/>
                  <a:gd name="T80" fmla="*/ 82 w 108"/>
                  <a:gd name="T81" fmla="*/ 77 h 77"/>
                  <a:gd name="T82" fmla="*/ 78 w 108"/>
                  <a:gd name="T83" fmla="*/ 76 h 77"/>
                  <a:gd name="T84" fmla="*/ 14 w 108"/>
                  <a:gd name="T85" fmla="*/ 45 h 77"/>
                  <a:gd name="T86" fmla="*/ 6 w 108"/>
                  <a:gd name="T87" fmla="*/ 39 h 77"/>
                  <a:gd name="T88" fmla="*/ 1 w 108"/>
                  <a:gd name="T89" fmla="*/ 31 h 77"/>
                  <a:gd name="T90" fmla="*/ 0 w 108"/>
                  <a:gd name="T91" fmla="*/ 27 h 77"/>
                  <a:gd name="T92" fmla="*/ 1 w 108"/>
                  <a:gd name="T93" fmla="*/ 18 h 77"/>
                  <a:gd name="T94" fmla="*/ 2 w 108"/>
                  <a:gd name="T95" fmla="*/ 14 h 77"/>
                  <a:gd name="T96" fmla="*/ 8 w 108"/>
                  <a:gd name="T97" fmla="*/ 6 h 77"/>
                  <a:gd name="T98" fmla="*/ 16 w 108"/>
                  <a:gd name="T99" fmla="*/ 2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08" h="77">
                    <a:moveTo>
                      <a:pt x="16" y="2"/>
                    </a:moveTo>
                    <a:lnTo>
                      <a:pt x="16" y="2"/>
                    </a:lnTo>
                    <a:lnTo>
                      <a:pt x="21" y="0"/>
                    </a:lnTo>
                    <a:lnTo>
                      <a:pt x="25" y="0"/>
                    </a:lnTo>
                    <a:lnTo>
                      <a:pt x="31" y="2"/>
                    </a:lnTo>
                    <a:lnTo>
                      <a:pt x="35" y="3"/>
                    </a:lnTo>
                    <a:lnTo>
                      <a:pt x="74" y="21"/>
                    </a:lnTo>
                    <a:lnTo>
                      <a:pt x="74" y="21"/>
                    </a:lnTo>
                    <a:lnTo>
                      <a:pt x="75" y="22"/>
                    </a:lnTo>
                    <a:lnTo>
                      <a:pt x="75" y="25"/>
                    </a:lnTo>
                    <a:lnTo>
                      <a:pt x="75" y="25"/>
                    </a:lnTo>
                    <a:lnTo>
                      <a:pt x="74" y="26"/>
                    </a:lnTo>
                    <a:lnTo>
                      <a:pt x="71" y="25"/>
                    </a:lnTo>
                    <a:lnTo>
                      <a:pt x="33" y="7"/>
                    </a:lnTo>
                    <a:lnTo>
                      <a:pt x="33" y="7"/>
                    </a:lnTo>
                    <a:lnTo>
                      <a:pt x="25" y="6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12" y="10"/>
                    </a:lnTo>
                    <a:lnTo>
                      <a:pt x="6" y="15"/>
                    </a:lnTo>
                    <a:lnTo>
                      <a:pt x="6" y="15"/>
                    </a:lnTo>
                    <a:lnTo>
                      <a:pt x="5" y="23"/>
                    </a:lnTo>
                    <a:lnTo>
                      <a:pt x="6" y="30"/>
                    </a:lnTo>
                    <a:lnTo>
                      <a:pt x="6" y="30"/>
                    </a:lnTo>
                    <a:lnTo>
                      <a:pt x="10" y="37"/>
                    </a:lnTo>
                    <a:lnTo>
                      <a:pt x="16" y="41"/>
                    </a:lnTo>
                    <a:lnTo>
                      <a:pt x="81" y="72"/>
                    </a:lnTo>
                    <a:lnTo>
                      <a:pt x="81" y="72"/>
                    </a:lnTo>
                    <a:lnTo>
                      <a:pt x="86" y="73"/>
                    </a:lnTo>
                    <a:lnTo>
                      <a:pt x="91" y="72"/>
                    </a:lnTo>
                    <a:lnTo>
                      <a:pt x="97" y="69"/>
                    </a:lnTo>
                    <a:lnTo>
                      <a:pt x="101" y="65"/>
                    </a:lnTo>
                    <a:lnTo>
                      <a:pt x="101" y="65"/>
                    </a:lnTo>
                    <a:lnTo>
                      <a:pt x="102" y="60"/>
                    </a:lnTo>
                    <a:lnTo>
                      <a:pt x="101" y="54"/>
                    </a:lnTo>
                    <a:lnTo>
                      <a:pt x="98" y="49"/>
                    </a:lnTo>
                    <a:lnTo>
                      <a:pt x="93" y="46"/>
                    </a:lnTo>
                    <a:lnTo>
                      <a:pt x="36" y="19"/>
                    </a:lnTo>
                    <a:lnTo>
                      <a:pt x="36" y="19"/>
                    </a:lnTo>
                    <a:lnTo>
                      <a:pt x="33" y="18"/>
                    </a:lnTo>
                    <a:lnTo>
                      <a:pt x="29" y="18"/>
                    </a:lnTo>
                    <a:lnTo>
                      <a:pt x="29" y="18"/>
                    </a:lnTo>
                    <a:lnTo>
                      <a:pt x="25" y="21"/>
                    </a:lnTo>
                    <a:lnTo>
                      <a:pt x="24" y="23"/>
                    </a:lnTo>
                    <a:lnTo>
                      <a:pt x="24" y="23"/>
                    </a:lnTo>
                    <a:lnTo>
                      <a:pt x="23" y="27"/>
                    </a:lnTo>
                    <a:lnTo>
                      <a:pt x="23" y="30"/>
                    </a:lnTo>
                    <a:lnTo>
                      <a:pt x="23" y="30"/>
                    </a:lnTo>
                    <a:lnTo>
                      <a:pt x="25" y="34"/>
                    </a:lnTo>
                    <a:lnTo>
                      <a:pt x="28" y="35"/>
                    </a:lnTo>
                    <a:lnTo>
                      <a:pt x="82" y="61"/>
                    </a:lnTo>
                    <a:lnTo>
                      <a:pt x="82" y="61"/>
                    </a:lnTo>
                    <a:lnTo>
                      <a:pt x="83" y="62"/>
                    </a:lnTo>
                    <a:lnTo>
                      <a:pt x="83" y="64"/>
                    </a:lnTo>
                    <a:lnTo>
                      <a:pt x="83" y="64"/>
                    </a:lnTo>
                    <a:lnTo>
                      <a:pt x="82" y="65"/>
                    </a:lnTo>
                    <a:lnTo>
                      <a:pt x="79" y="65"/>
                    </a:lnTo>
                    <a:lnTo>
                      <a:pt x="25" y="41"/>
                    </a:lnTo>
                    <a:lnTo>
                      <a:pt x="25" y="41"/>
                    </a:lnTo>
                    <a:lnTo>
                      <a:pt x="21" y="37"/>
                    </a:lnTo>
                    <a:lnTo>
                      <a:pt x="18" y="31"/>
                    </a:lnTo>
                    <a:lnTo>
                      <a:pt x="18" y="31"/>
                    </a:lnTo>
                    <a:lnTo>
                      <a:pt x="17" y="26"/>
                    </a:lnTo>
                    <a:lnTo>
                      <a:pt x="18" y="21"/>
                    </a:lnTo>
                    <a:lnTo>
                      <a:pt x="18" y="21"/>
                    </a:lnTo>
                    <a:lnTo>
                      <a:pt x="23" y="17"/>
                    </a:lnTo>
                    <a:lnTo>
                      <a:pt x="27" y="14"/>
                    </a:lnTo>
                    <a:lnTo>
                      <a:pt x="27" y="14"/>
                    </a:lnTo>
                    <a:lnTo>
                      <a:pt x="33" y="14"/>
                    </a:lnTo>
                    <a:lnTo>
                      <a:pt x="39" y="15"/>
                    </a:lnTo>
                    <a:lnTo>
                      <a:pt x="95" y="42"/>
                    </a:lnTo>
                    <a:lnTo>
                      <a:pt x="95" y="42"/>
                    </a:lnTo>
                    <a:lnTo>
                      <a:pt x="102" y="46"/>
                    </a:lnTo>
                    <a:lnTo>
                      <a:pt x="106" y="53"/>
                    </a:lnTo>
                    <a:lnTo>
                      <a:pt x="108" y="60"/>
                    </a:lnTo>
                    <a:lnTo>
                      <a:pt x="106" y="64"/>
                    </a:lnTo>
                    <a:lnTo>
                      <a:pt x="105" y="68"/>
                    </a:lnTo>
                    <a:lnTo>
                      <a:pt x="105" y="68"/>
                    </a:lnTo>
                    <a:lnTo>
                      <a:pt x="101" y="72"/>
                    </a:lnTo>
                    <a:lnTo>
                      <a:pt x="95" y="76"/>
                    </a:lnTo>
                    <a:lnTo>
                      <a:pt x="89" y="77"/>
                    </a:lnTo>
                    <a:lnTo>
                      <a:pt x="82" y="77"/>
                    </a:lnTo>
                    <a:lnTo>
                      <a:pt x="82" y="77"/>
                    </a:lnTo>
                    <a:lnTo>
                      <a:pt x="78" y="76"/>
                    </a:lnTo>
                    <a:lnTo>
                      <a:pt x="14" y="45"/>
                    </a:lnTo>
                    <a:lnTo>
                      <a:pt x="14" y="45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5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0" y="27"/>
                    </a:lnTo>
                    <a:lnTo>
                      <a:pt x="0" y="22"/>
                    </a:lnTo>
                    <a:lnTo>
                      <a:pt x="1" y="18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5" y="10"/>
                    </a:lnTo>
                    <a:lnTo>
                      <a:pt x="8" y="6"/>
                    </a:lnTo>
                    <a:lnTo>
                      <a:pt x="12" y="3"/>
                    </a:lnTo>
                    <a:lnTo>
                      <a:pt x="16" y="2"/>
                    </a:lnTo>
                    <a:close/>
                  </a:path>
                </a:pathLst>
              </a:custGeom>
              <a:solidFill>
                <a:srgbClr val="A3F3F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9" name="Freeform 83"/>
              <p:cNvSpPr/>
              <p:nvPr/>
            </p:nvSpPr>
            <p:spPr bwMode="auto">
              <a:xfrm rot="2007898">
                <a:off x="559780" y="4911392"/>
                <a:ext cx="339288" cy="241901"/>
              </a:xfrm>
              <a:custGeom>
                <a:avLst/>
                <a:gdLst>
                  <a:gd name="T0" fmla="*/ 16 w 108"/>
                  <a:gd name="T1" fmla="*/ 2 h 77"/>
                  <a:gd name="T2" fmla="*/ 25 w 108"/>
                  <a:gd name="T3" fmla="*/ 0 h 77"/>
                  <a:gd name="T4" fmla="*/ 35 w 108"/>
                  <a:gd name="T5" fmla="*/ 3 h 77"/>
                  <a:gd name="T6" fmla="*/ 74 w 108"/>
                  <a:gd name="T7" fmla="*/ 21 h 77"/>
                  <a:gd name="T8" fmla="*/ 75 w 108"/>
                  <a:gd name="T9" fmla="*/ 25 h 77"/>
                  <a:gd name="T10" fmla="*/ 74 w 108"/>
                  <a:gd name="T11" fmla="*/ 26 h 77"/>
                  <a:gd name="T12" fmla="*/ 33 w 108"/>
                  <a:gd name="T13" fmla="*/ 7 h 77"/>
                  <a:gd name="T14" fmla="*/ 25 w 108"/>
                  <a:gd name="T15" fmla="*/ 6 h 77"/>
                  <a:gd name="T16" fmla="*/ 18 w 108"/>
                  <a:gd name="T17" fmla="*/ 6 h 77"/>
                  <a:gd name="T18" fmla="*/ 6 w 108"/>
                  <a:gd name="T19" fmla="*/ 15 h 77"/>
                  <a:gd name="T20" fmla="*/ 5 w 108"/>
                  <a:gd name="T21" fmla="*/ 23 h 77"/>
                  <a:gd name="T22" fmla="*/ 6 w 108"/>
                  <a:gd name="T23" fmla="*/ 30 h 77"/>
                  <a:gd name="T24" fmla="*/ 16 w 108"/>
                  <a:gd name="T25" fmla="*/ 41 h 77"/>
                  <a:gd name="T26" fmla="*/ 81 w 108"/>
                  <a:gd name="T27" fmla="*/ 72 h 77"/>
                  <a:gd name="T28" fmla="*/ 91 w 108"/>
                  <a:gd name="T29" fmla="*/ 72 h 77"/>
                  <a:gd name="T30" fmla="*/ 101 w 108"/>
                  <a:gd name="T31" fmla="*/ 65 h 77"/>
                  <a:gd name="T32" fmla="*/ 102 w 108"/>
                  <a:gd name="T33" fmla="*/ 60 h 77"/>
                  <a:gd name="T34" fmla="*/ 98 w 108"/>
                  <a:gd name="T35" fmla="*/ 49 h 77"/>
                  <a:gd name="T36" fmla="*/ 36 w 108"/>
                  <a:gd name="T37" fmla="*/ 19 h 77"/>
                  <a:gd name="T38" fmla="*/ 33 w 108"/>
                  <a:gd name="T39" fmla="*/ 18 h 77"/>
                  <a:gd name="T40" fmla="*/ 29 w 108"/>
                  <a:gd name="T41" fmla="*/ 18 h 77"/>
                  <a:gd name="T42" fmla="*/ 24 w 108"/>
                  <a:gd name="T43" fmla="*/ 23 h 77"/>
                  <a:gd name="T44" fmla="*/ 23 w 108"/>
                  <a:gd name="T45" fmla="*/ 27 h 77"/>
                  <a:gd name="T46" fmla="*/ 23 w 108"/>
                  <a:gd name="T47" fmla="*/ 30 h 77"/>
                  <a:gd name="T48" fmla="*/ 28 w 108"/>
                  <a:gd name="T49" fmla="*/ 35 h 77"/>
                  <a:gd name="T50" fmla="*/ 82 w 108"/>
                  <a:gd name="T51" fmla="*/ 61 h 77"/>
                  <a:gd name="T52" fmla="*/ 83 w 108"/>
                  <a:gd name="T53" fmla="*/ 64 h 77"/>
                  <a:gd name="T54" fmla="*/ 82 w 108"/>
                  <a:gd name="T55" fmla="*/ 65 h 77"/>
                  <a:gd name="T56" fmla="*/ 25 w 108"/>
                  <a:gd name="T57" fmla="*/ 41 h 77"/>
                  <a:gd name="T58" fmla="*/ 21 w 108"/>
                  <a:gd name="T59" fmla="*/ 37 h 77"/>
                  <a:gd name="T60" fmla="*/ 18 w 108"/>
                  <a:gd name="T61" fmla="*/ 31 h 77"/>
                  <a:gd name="T62" fmla="*/ 18 w 108"/>
                  <a:gd name="T63" fmla="*/ 21 h 77"/>
                  <a:gd name="T64" fmla="*/ 23 w 108"/>
                  <a:gd name="T65" fmla="*/ 17 h 77"/>
                  <a:gd name="T66" fmla="*/ 27 w 108"/>
                  <a:gd name="T67" fmla="*/ 14 h 77"/>
                  <a:gd name="T68" fmla="*/ 39 w 108"/>
                  <a:gd name="T69" fmla="*/ 15 h 77"/>
                  <a:gd name="T70" fmla="*/ 95 w 108"/>
                  <a:gd name="T71" fmla="*/ 42 h 77"/>
                  <a:gd name="T72" fmla="*/ 106 w 108"/>
                  <a:gd name="T73" fmla="*/ 53 h 77"/>
                  <a:gd name="T74" fmla="*/ 106 w 108"/>
                  <a:gd name="T75" fmla="*/ 64 h 77"/>
                  <a:gd name="T76" fmla="*/ 105 w 108"/>
                  <a:gd name="T77" fmla="*/ 68 h 77"/>
                  <a:gd name="T78" fmla="*/ 95 w 108"/>
                  <a:gd name="T79" fmla="*/ 76 h 77"/>
                  <a:gd name="T80" fmla="*/ 82 w 108"/>
                  <a:gd name="T81" fmla="*/ 77 h 77"/>
                  <a:gd name="T82" fmla="*/ 78 w 108"/>
                  <a:gd name="T83" fmla="*/ 76 h 77"/>
                  <a:gd name="T84" fmla="*/ 14 w 108"/>
                  <a:gd name="T85" fmla="*/ 45 h 77"/>
                  <a:gd name="T86" fmla="*/ 6 w 108"/>
                  <a:gd name="T87" fmla="*/ 39 h 77"/>
                  <a:gd name="T88" fmla="*/ 1 w 108"/>
                  <a:gd name="T89" fmla="*/ 31 h 77"/>
                  <a:gd name="T90" fmla="*/ 0 w 108"/>
                  <a:gd name="T91" fmla="*/ 27 h 77"/>
                  <a:gd name="T92" fmla="*/ 1 w 108"/>
                  <a:gd name="T93" fmla="*/ 18 h 77"/>
                  <a:gd name="T94" fmla="*/ 2 w 108"/>
                  <a:gd name="T95" fmla="*/ 14 h 77"/>
                  <a:gd name="T96" fmla="*/ 8 w 108"/>
                  <a:gd name="T97" fmla="*/ 6 h 77"/>
                  <a:gd name="T98" fmla="*/ 16 w 108"/>
                  <a:gd name="T99" fmla="*/ 2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08" h="77">
                    <a:moveTo>
                      <a:pt x="16" y="2"/>
                    </a:moveTo>
                    <a:lnTo>
                      <a:pt x="16" y="2"/>
                    </a:lnTo>
                    <a:lnTo>
                      <a:pt x="21" y="0"/>
                    </a:lnTo>
                    <a:lnTo>
                      <a:pt x="25" y="0"/>
                    </a:lnTo>
                    <a:lnTo>
                      <a:pt x="31" y="2"/>
                    </a:lnTo>
                    <a:lnTo>
                      <a:pt x="35" y="3"/>
                    </a:lnTo>
                    <a:lnTo>
                      <a:pt x="74" y="21"/>
                    </a:lnTo>
                    <a:lnTo>
                      <a:pt x="74" y="21"/>
                    </a:lnTo>
                    <a:lnTo>
                      <a:pt x="75" y="22"/>
                    </a:lnTo>
                    <a:lnTo>
                      <a:pt x="75" y="25"/>
                    </a:lnTo>
                    <a:lnTo>
                      <a:pt x="75" y="25"/>
                    </a:lnTo>
                    <a:lnTo>
                      <a:pt x="74" y="26"/>
                    </a:lnTo>
                    <a:lnTo>
                      <a:pt x="71" y="25"/>
                    </a:lnTo>
                    <a:lnTo>
                      <a:pt x="33" y="7"/>
                    </a:lnTo>
                    <a:lnTo>
                      <a:pt x="33" y="7"/>
                    </a:lnTo>
                    <a:lnTo>
                      <a:pt x="25" y="6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12" y="10"/>
                    </a:lnTo>
                    <a:lnTo>
                      <a:pt x="6" y="15"/>
                    </a:lnTo>
                    <a:lnTo>
                      <a:pt x="6" y="15"/>
                    </a:lnTo>
                    <a:lnTo>
                      <a:pt x="5" y="23"/>
                    </a:lnTo>
                    <a:lnTo>
                      <a:pt x="6" y="30"/>
                    </a:lnTo>
                    <a:lnTo>
                      <a:pt x="6" y="30"/>
                    </a:lnTo>
                    <a:lnTo>
                      <a:pt x="10" y="37"/>
                    </a:lnTo>
                    <a:lnTo>
                      <a:pt x="16" y="41"/>
                    </a:lnTo>
                    <a:lnTo>
                      <a:pt x="81" y="72"/>
                    </a:lnTo>
                    <a:lnTo>
                      <a:pt x="81" y="72"/>
                    </a:lnTo>
                    <a:lnTo>
                      <a:pt x="86" y="73"/>
                    </a:lnTo>
                    <a:lnTo>
                      <a:pt x="91" y="72"/>
                    </a:lnTo>
                    <a:lnTo>
                      <a:pt x="97" y="69"/>
                    </a:lnTo>
                    <a:lnTo>
                      <a:pt x="101" y="65"/>
                    </a:lnTo>
                    <a:lnTo>
                      <a:pt x="101" y="65"/>
                    </a:lnTo>
                    <a:lnTo>
                      <a:pt x="102" y="60"/>
                    </a:lnTo>
                    <a:lnTo>
                      <a:pt x="101" y="54"/>
                    </a:lnTo>
                    <a:lnTo>
                      <a:pt x="98" y="49"/>
                    </a:lnTo>
                    <a:lnTo>
                      <a:pt x="93" y="46"/>
                    </a:lnTo>
                    <a:lnTo>
                      <a:pt x="36" y="19"/>
                    </a:lnTo>
                    <a:lnTo>
                      <a:pt x="36" y="19"/>
                    </a:lnTo>
                    <a:lnTo>
                      <a:pt x="33" y="18"/>
                    </a:lnTo>
                    <a:lnTo>
                      <a:pt x="29" y="18"/>
                    </a:lnTo>
                    <a:lnTo>
                      <a:pt x="29" y="18"/>
                    </a:lnTo>
                    <a:lnTo>
                      <a:pt x="25" y="21"/>
                    </a:lnTo>
                    <a:lnTo>
                      <a:pt x="24" y="23"/>
                    </a:lnTo>
                    <a:lnTo>
                      <a:pt x="24" y="23"/>
                    </a:lnTo>
                    <a:lnTo>
                      <a:pt x="23" y="27"/>
                    </a:lnTo>
                    <a:lnTo>
                      <a:pt x="23" y="30"/>
                    </a:lnTo>
                    <a:lnTo>
                      <a:pt x="23" y="30"/>
                    </a:lnTo>
                    <a:lnTo>
                      <a:pt x="25" y="34"/>
                    </a:lnTo>
                    <a:lnTo>
                      <a:pt x="28" y="35"/>
                    </a:lnTo>
                    <a:lnTo>
                      <a:pt x="82" y="61"/>
                    </a:lnTo>
                    <a:lnTo>
                      <a:pt x="82" y="61"/>
                    </a:lnTo>
                    <a:lnTo>
                      <a:pt x="83" y="62"/>
                    </a:lnTo>
                    <a:lnTo>
                      <a:pt x="83" y="64"/>
                    </a:lnTo>
                    <a:lnTo>
                      <a:pt x="83" y="64"/>
                    </a:lnTo>
                    <a:lnTo>
                      <a:pt x="82" y="65"/>
                    </a:lnTo>
                    <a:lnTo>
                      <a:pt x="79" y="65"/>
                    </a:lnTo>
                    <a:lnTo>
                      <a:pt x="25" y="41"/>
                    </a:lnTo>
                    <a:lnTo>
                      <a:pt x="25" y="41"/>
                    </a:lnTo>
                    <a:lnTo>
                      <a:pt x="21" y="37"/>
                    </a:lnTo>
                    <a:lnTo>
                      <a:pt x="18" y="31"/>
                    </a:lnTo>
                    <a:lnTo>
                      <a:pt x="18" y="31"/>
                    </a:lnTo>
                    <a:lnTo>
                      <a:pt x="17" y="26"/>
                    </a:lnTo>
                    <a:lnTo>
                      <a:pt x="18" y="21"/>
                    </a:lnTo>
                    <a:lnTo>
                      <a:pt x="18" y="21"/>
                    </a:lnTo>
                    <a:lnTo>
                      <a:pt x="23" y="17"/>
                    </a:lnTo>
                    <a:lnTo>
                      <a:pt x="27" y="14"/>
                    </a:lnTo>
                    <a:lnTo>
                      <a:pt x="27" y="14"/>
                    </a:lnTo>
                    <a:lnTo>
                      <a:pt x="33" y="14"/>
                    </a:lnTo>
                    <a:lnTo>
                      <a:pt x="39" y="15"/>
                    </a:lnTo>
                    <a:lnTo>
                      <a:pt x="95" y="42"/>
                    </a:lnTo>
                    <a:lnTo>
                      <a:pt x="95" y="42"/>
                    </a:lnTo>
                    <a:lnTo>
                      <a:pt x="102" y="46"/>
                    </a:lnTo>
                    <a:lnTo>
                      <a:pt x="106" y="53"/>
                    </a:lnTo>
                    <a:lnTo>
                      <a:pt x="108" y="60"/>
                    </a:lnTo>
                    <a:lnTo>
                      <a:pt x="106" y="64"/>
                    </a:lnTo>
                    <a:lnTo>
                      <a:pt x="105" y="68"/>
                    </a:lnTo>
                    <a:lnTo>
                      <a:pt x="105" y="68"/>
                    </a:lnTo>
                    <a:lnTo>
                      <a:pt x="101" y="72"/>
                    </a:lnTo>
                    <a:lnTo>
                      <a:pt x="95" y="76"/>
                    </a:lnTo>
                    <a:lnTo>
                      <a:pt x="89" y="77"/>
                    </a:lnTo>
                    <a:lnTo>
                      <a:pt x="82" y="77"/>
                    </a:lnTo>
                    <a:lnTo>
                      <a:pt x="82" y="77"/>
                    </a:lnTo>
                    <a:lnTo>
                      <a:pt x="78" y="76"/>
                    </a:lnTo>
                    <a:lnTo>
                      <a:pt x="14" y="45"/>
                    </a:lnTo>
                    <a:lnTo>
                      <a:pt x="14" y="45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5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0" y="27"/>
                    </a:lnTo>
                    <a:lnTo>
                      <a:pt x="0" y="22"/>
                    </a:lnTo>
                    <a:lnTo>
                      <a:pt x="1" y="18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5" y="10"/>
                    </a:lnTo>
                    <a:lnTo>
                      <a:pt x="8" y="6"/>
                    </a:lnTo>
                    <a:lnTo>
                      <a:pt x="12" y="3"/>
                    </a:lnTo>
                    <a:lnTo>
                      <a:pt x="16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0" name="Freeform 87"/>
              <p:cNvSpPr>
                <a:spLocks noEditPoints="1"/>
              </p:cNvSpPr>
              <p:nvPr/>
            </p:nvSpPr>
            <p:spPr bwMode="auto">
              <a:xfrm rot="2007898">
                <a:off x="608217" y="4894787"/>
                <a:ext cx="235618" cy="97390"/>
              </a:xfrm>
              <a:custGeom>
                <a:avLst/>
                <a:gdLst>
                  <a:gd name="T0" fmla="*/ 32 w 75"/>
                  <a:gd name="T1" fmla="*/ 14 h 31"/>
                  <a:gd name="T2" fmla="*/ 27 w 75"/>
                  <a:gd name="T3" fmla="*/ 14 h 31"/>
                  <a:gd name="T4" fmla="*/ 18 w 75"/>
                  <a:gd name="T5" fmla="*/ 21 h 31"/>
                  <a:gd name="T6" fmla="*/ 17 w 75"/>
                  <a:gd name="T7" fmla="*/ 26 h 31"/>
                  <a:gd name="T8" fmla="*/ 24 w 75"/>
                  <a:gd name="T9" fmla="*/ 31 h 31"/>
                  <a:gd name="T10" fmla="*/ 23 w 75"/>
                  <a:gd name="T11" fmla="*/ 30 h 31"/>
                  <a:gd name="T12" fmla="*/ 23 w 75"/>
                  <a:gd name="T13" fmla="*/ 27 h 31"/>
                  <a:gd name="T14" fmla="*/ 24 w 75"/>
                  <a:gd name="T15" fmla="*/ 23 h 31"/>
                  <a:gd name="T16" fmla="*/ 29 w 75"/>
                  <a:gd name="T17" fmla="*/ 18 h 31"/>
                  <a:gd name="T18" fmla="*/ 32 w 75"/>
                  <a:gd name="T19" fmla="*/ 18 h 31"/>
                  <a:gd name="T20" fmla="*/ 36 w 75"/>
                  <a:gd name="T21" fmla="*/ 19 h 31"/>
                  <a:gd name="T22" fmla="*/ 70 w 75"/>
                  <a:gd name="T23" fmla="*/ 30 h 31"/>
                  <a:gd name="T24" fmla="*/ 39 w 75"/>
                  <a:gd name="T25" fmla="*/ 15 h 31"/>
                  <a:gd name="T26" fmla="*/ 24 w 75"/>
                  <a:gd name="T27" fmla="*/ 0 h 31"/>
                  <a:gd name="T28" fmla="*/ 16 w 75"/>
                  <a:gd name="T29" fmla="*/ 2 h 31"/>
                  <a:gd name="T30" fmla="*/ 12 w 75"/>
                  <a:gd name="T31" fmla="*/ 3 h 31"/>
                  <a:gd name="T32" fmla="*/ 5 w 75"/>
                  <a:gd name="T33" fmla="*/ 10 h 31"/>
                  <a:gd name="T34" fmla="*/ 2 w 75"/>
                  <a:gd name="T35" fmla="*/ 14 h 31"/>
                  <a:gd name="T36" fmla="*/ 0 w 75"/>
                  <a:gd name="T37" fmla="*/ 22 h 31"/>
                  <a:gd name="T38" fmla="*/ 1 w 75"/>
                  <a:gd name="T39" fmla="*/ 31 h 31"/>
                  <a:gd name="T40" fmla="*/ 1 w 75"/>
                  <a:gd name="T41" fmla="*/ 31 h 31"/>
                  <a:gd name="T42" fmla="*/ 6 w 75"/>
                  <a:gd name="T43" fmla="*/ 31 h 31"/>
                  <a:gd name="T44" fmla="*/ 6 w 75"/>
                  <a:gd name="T45" fmla="*/ 30 h 31"/>
                  <a:gd name="T46" fmla="*/ 6 w 75"/>
                  <a:gd name="T47" fmla="*/ 15 h 31"/>
                  <a:gd name="T48" fmla="*/ 12 w 75"/>
                  <a:gd name="T49" fmla="*/ 10 h 31"/>
                  <a:gd name="T50" fmla="*/ 18 w 75"/>
                  <a:gd name="T51" fmla="*/ 6 h 31"/>
                  <a:gd name="T52" fmla="*/ 24 w 75"/>
                  <a:gd name="T53" fmla="*/ 6 h 31"/>
                  <a:gd name="T54" fmla="*/ 33 w 75"/>
                  <a:gd name="T55" fmla="*/ 7 h 31"/>
                  <a:gd name="T56" fmla="*/ 71 w 75"/>
                  <a:gd name="T57" fmla="*/ 25 h 31"/>
                  <a:gd name="T58" fmla="*/ 72 w 75"/>
                  <a:gd name="T59" fmla="*/ 26 h 31"/>
                  <a:gd name="T60" fmla="*/ 75 w 75"/>
                  <a:gd name="T61" fmla="*/ 25 h 31"/>
                  <a:gd name="T62" fmla="*/ 74 w 75"/>
                  <a:gd name="T63" fmla="*/ 21 h 31"/>
                  <a:gd name="T64" fmla="*/ 35 w 75"/>
                  <a:gd name="T65" fmla="*/ 3 h 31"/>
                  <a:gd name="T66" fmla="*/ 24 w 75"/>
                  <a:gd name="T67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75" h="31">
                    <a:moveTo>
                      <a:pt x="32" y="14"/>
                    </a:moveTo>
                    <a:lnTo>
                      <a:pt x="32" y="14"/>
                    </a:lnTo>
                    <a:lnTo>
                      <a:pt x="27" y="14"/>
                    </a:lnTo>
                    <a:lnTo>
                      <a:pt x="27" y="14"/>
                    </a:lnTo>
                    <a:lnTo>
                      <a:pt x="23" y="17"/>
                    </a:lnTo>
                    <a:lnTo>
                      <a:pt x="18" y="21"/>
                    </a:lnTo>
                    <a:lnTo>
                      <a:pt x="18" y="21"/>
                    </a:lnTo>
                    <a:lnTo>
                      <a:pt x="17" y="26"/>
                    </a:lnTo>
                    <a:lnTo>
                      <a:pt x="18" y="31"/>
                    </a:lnTo>
                    <a:lnTo>
                      <a:pt x="24" y="31"/>
                    </a:lnTo>
                    <a:lnTo>
                      <a:pt x="24" y="31"/>
                    </a:lnTo>
                    <a:lnTo>
                      <a:pt x="23" y="30"/>
                    </a:lnTo>
                    <a:lnTo>
                      <a:pt x="23" y="30"/>
                    </a:lnTo>
                    <a:lnTo>
                      <a:pt x="23" y="27"/>
                    </a:lnTo>
                    <a:lnTo>
                      <a:pt x="24" y="23"/>
                    </a:lnTo>
                    <a:lnTo>
                      <a:pt x="24" y="23"/>
                    </a:lnTo>
                    <a:lnTo>
                      <a:pt x="25" y="21"/>
                    </a:lnTo>
                    <a:lnTo>
                      <a:pt x="29" y="18"/>
                    </a:lnTo>
                    <a:lnTo>
                      <a:pt x="29" y="18"/>
                    </a:lnTo>
                    <a:lnTo>
                      <a:pt x="32" y="18"/>
                    </a:lnTo>
                    <a:lnTo>
                      <a:pt x="32" y="18"/>
                    </a:lnTo>
                    <a:lnTo>
                      <a:pt x="36" y="19"/>
                    </a:lnTo>
                    <a:lnTo>
                      <a:pt x="59" y="30"/>
                    </a:lnTo>
                    <a:lnTo>
                      <a:pt x="70" y="30"/>
                    </a:lnTo>
                    <a:lnTo>
                      <a:pt x="39" y="15"/>
                    </a:lnTo>
                    <a:lnTo>
                      <a:pt x="39" y="15"/>
                    </a:lnTo>
                    <a:lnTo>
                      <a:pt x="32" y="14"/>
                    </a:lnTo>
                    <a:close/>
                    <a:moveTo>
                      <a:pt x="24" y="0"/>
                    </a:moveTo>
                    <a:lnTo>
                      <a:pt x="24" y="0"/>
                    </a:lnTo>
                    <a:lnTo>
                      <a:pt x="16" y="2"/>
                    </a:lnTo>
                    <a:lnTo>
                      <a:pt x="16" y="2"/>
                    </a:lnTo>
                    <a:lnTo>
                      <a:pt x="12" y="3"/>
                    </a:lnTo>
                    <a:lnTo>
                      <a:pt x="8" y="6"/>
                    </a:lnTo>
                    <a:lnTo>
                      <a:pt x="5" y="10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1" y="18"/>
                    </a:lnTo>
                    <a:lnTo>
                      <a:pt x="0" y="22"/>
                    </a:lnTo>
                    <a:lnTo>
                      <a:pt x="0" y="27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6" y="31"/>
                    </a:lnTo>
                    <a:lnTo>
                      <a:pt x="6" y="31"/>
                    </a:lnTo>
                    <a:lnTo>
                      <a:pt x="6" y="30"/>
                    </a:lnTo>
                    <a:lnTo>
                      <a:pt x="6" y="30"/>
                    </a:lnTo>
                    <a:lnTo>
                      <a:pt x="5" y="23"/>
                    </a:lnTo>
                    <a:lnTo>
                      <a:pt x="6" y="15"/>
                    </a:lnTo>
                    <a:lnTo>
                      <a:pt x="6" y="15"/>
                    </a:lnTo>
                    <a:lnTo>
                      <a:pt x="12" y="10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24" y="6"/>
                    </a:lnTo>
                    <a:lnTo>
                      <a:pt x="24" y="6"/>
                    </a:lnTo>
                    <a:lnTo>
                      <a:pt x="29" y="6"/>
                    </a:lnTo>
                    <a:lnTo>
                      <a:pt x="33" y="7"/>
                    </a:lnTo>
                    <a:lnTo>
                      <a:pt x="71" y="25"/>
                    </a:lnTo>
                    <a:lnTo>
                      <a:pt x="71" y="25"/>
                    </a:lnTo>
                    <a:lnTo>
                      <a:pt x="72" y="26"/>
                    </a:lnTo>
                    <a:lnTo>
                      <a:pt x="72" y="26"/>
                    </a:lnTo>
                    <a:lnTo>
                      <a:pt x="75" y="25"/>
                    </a:lnTo>
                    <a:lnTo>
                      <a:pt x="75" y="25"/>
                    </a:lnTo>
                    <a:lnTo>
                      <a:pt x="75" y="22"/>
                    </a:lnTo>
                    <a:lnTo>
                      <a:pt x="74" y="21"/>
                    </a:lnTo>
                    <a:lnTo>
                      <a:pt x="35" y="3"/>
                    </a:lnTo>
                    <a:lnTo>
                      <a:pt x="35" y="3"/>
                    </a:lnTo>
                    <a:lnTo>
                      <a:pt x="29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8BCF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1" name="Freeform 89"/>
              <p:cNvSpPr/>
              <p:nvPr/>
            </p:nvSpPr>
            <p:spPr bwMode="auto">
              <a:xfrm rot="2007898">
                <a:off x="608217" y="4894787"/>
                <a:ext cx="235618" cy="97390"/>
              </a:xfrm>
              <a:custGeom>
                <a:avLst/>
                <a:gdLst>
                  <a:gd name="T0" fmla="*/ 24 w 75"/>
                  <a:gd name="T1" fmla="*/ 0 h 31"/>
                  <a:gd name="T2" fmla="*/ 24 w 75"/>
                  <a:gd name="T3" fmla="*/ 0 h 31"/>
                  <a:gd name="T4" fmla="*/ 16 w 75"/>
                  <a:gd name="T5" fmla="*/ 2 h 31"/>
                  <a:gd name="T6" fmla="*/ 16 w 75"/>
                  <a:gd name="T7" fmla="*/ 2 h 31"/>
                  <a:gd name="T8" fmla="*/ 12 w 75"/>
                  <a:gd name="T9" fmla="*/ 3 h 31"/>
                  <a:gd name="T10" fmla="*/ 8 w 75"/>
                  <a:gd name="T11" fmla="*/ 6 h 31"/>
                  <a:gd name="T12" fmla="*/ 5 w 75"/>
                  <a:gd name="T13" fmla="*/ 10 h 31"/>
                  <a:gd name="T14" fmla="*/ 2 w 75"/>
                  <a:gd name="T15" fmla="*/ 14 h 31"/>
                  <a:gd name="T16" fmla="*/ 2 w 75"/>
                  <a:gd name="T17" fmla="*/ 14 h 31"/>
                  <a:gd name="T18" fmla="*/ 1 w 75"/>
                  <a:gd name="T19" fmla="*/ 18 h 31"/>
                  <a:gd name="T20" fmla="*/ 0 w 75"/>
                  <a:gd name="T21" fmla="*/ 22 h 31"/>
                  <a:gd name="T22" fmla="*/ 0 w 75"/>
                  <a:gd name="T23" fmla="*/ 27 h 31"/>
                  <a:gd name="T24" fmla="*/ 1 w 75"/>
                  <a:gd name="T25" fmla="*/ 31 h 31"/>
                  <a:gd name="T26" fmla="*/ 1 w 75"/>
                  <a:gd name="T27" fmla="*/ 31 h 31"/>
                  <a:gd name="T28" fmla="*/ 1 w 75"/>
                  <a:gd name="T29" fmla="*/ 31 h 31"/>
                  <a:gd name="T30" fmla="*/ 6 w 75"/>
                  <a:gd name="T31" fmla="*/ 31 h 31"/>
                  <a:gd name="T32" fmla="*/ 6 w 75"/>
                  <a:gd name="T33" fmla="*/ 31 h 31"/>
                  <a:gd name="T34" fmla="*/ 6 w 75"/>
                  <a:gd name="T35" fmla="*/ 30 h 31"/>
                  <a:gd name="T36" fmla="*/ 6 w 75"/>
                  <a:gd name="T37" fmla="*/ 30 h 31"/>
                  <a:gd name="T38" fmla="*/ 5 w 75"/>
                  <a:gd name="T39" fmla="*/ 23 h 31"/>
                  <a:gd name="T40" fmla="*/ 6 w 75"/>
                  <a:gd name="T41" fmla="*/ 15 h 31"/>
                  <a:gd name="T42" fmla="*/ 6 w 75"/>
                  <a:gd name="T43" fmla="*/ 15 h 31"/>
                  <a:gd name="T44" fmla="*/ 12 w 75"/>
                  <a:gd name="T45" fmla="*/ 10 h 31"/>
                  <a:gd name="T46" fmla="*/ 18 w 75"/>
                  <a:gd name="T47" fmla="*/ 6 h 31"/>
                  <a:gd name="T48" fmla="*/ 18 w 75"/>
                  <a:gd name="T49" fmla="*/ 6 h 31"/>
                  <a:gd name="T50" fmla="*/ 24 w 75"/>
                  <a:gd name="T51" fmla="*/ 6 h 31"/>
                  <a:gd name="T52" fmla="*/ 24 w 75"/>
                  <a:gd name="T53" fmla="*/ 6 h 31"/>
                  <a:gd name="T54" fmla="*/ 29 w 75"/>
                  <a:gd name="T55" fmla="*/ 6 h 31"/>
                  <a:gd name="T56" fmla="*/ 33 w 75"/>
                  <a:gd name="T57" fmla="*/ 7 h 31"/>
                  <a:gd name="T58" fmla="*/ 71 w 75"/>
                  <a:gd name="T59" fmla="*/ 25 h 31"/>
                  <a:gd name="T60" fmla="*/ 71 w 75"/>
                  <a:gd name="T61" fmla="*/ 25 h 31"/>
                  <a:gd name="T62" fmla="*/ 72 w 75"/>
                  <a:gd name="T63" fmla="*/ 26 h 31"/>
                  <a:gd name="T64" fmla="*/ 72 w 75"/>
                  <a:gd name="T65" fmla="*/ 26 h 31"/>
                  <a:gd name="T66" fmla="*/ 75 w 75"/>
                  <a:gd name="T67" fmla="*/ 25 h 31"/>
                  <a:gd name="T68" fmla="*/ 75 w 75"/>
                  <a:gd name="T69" fmla="*/ 25 h 31"/>
                  <a:gd name="T70" fmla="*/ 75 w 75"/>
                  <a:gd name="T71" fmla="*/ 22 h 31"/>
                  <a:gd name="T72" fmla="*/ 74 w 75"/>
                  <a:gd name="T73" fmla="*/ 21 h 31"/>
                  <a:gd name="T74" fmla="*/ 35 w 75"/>
                  <a:gd name="T75" fmla="*/ 3 h 31"/>
                  <a:gd name="T76" fmla="*/ 35 w 75"/>
                  <a:gd name="T77" fmla="*/ 3 h 31"/>
                  <a:gd name="T78" fmla="*/ 29 w 75"/>
                  <a:gd name="T79" fmla="*/ 0 h 31"/>
                  <a:gd name="T80" fmla="*/ 24 w 75"/>
                  <a:gd name="T8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75" h="31">
                    <a:moveTo>
                      <a:pt x="24" y="0"/>
                    </a:moveTo>
                    <a:lnTo>
                      <a:pt x="24" y="0"/>
                    </a:lnTo>
                    <a:lnTo>
                      <a:pt x="16" y="2"/>
                    </a:lnTo>
                    <a:lnTo>
                      <a:pt x="16" y="2"/>
                    </a:lnTo>
                    <a:lnTo>
                      <a:pt x="12" y="3"/>
                    </a:lnTo>
                    <a:lnTo>
                      <a:pt x="8" y="6"/>
                    </a:lnTo>
                    <a:lnTo>
                      <a:pt x="5" y="10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1" y="18"/>
                    </a:lnTo>
                    <a:lnTo>
                      <a:pt x="0" y="22"/>
                    </a:lnTo>
                    <a:lnTo>
                      <a:pt x="0" y="27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6" y="31"/>
                    </a:lnTo>
                    <a:lnTo>
                      <a:pt x="6" y="31"/>
                    </a:lnTo>
                    <a:lnTo>
                      <a:pt x="6" y="30"/>
                    </a:lnTo>
                    <a:lnTo>
                      <a:pt x="6" y="30"/>
                    </a:lnTo>
                    <a:lnTo>
                      <a:pt x="5" y="23"/>
                    </a:lnTo>
                    <a:lnTo>
                      <a:pt x="6" y="15"/>
                    </a:lnTo>
                    <a:lnTo>
                      <a:pt x="6" y="15"/>
                    </a:lnTo>
                    <a:lnTo>
                      <a:pt x="12" y="10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24" y="6"/>
                    </a:lnTo>
                    <a:lnTo>
                      <a:pt x="24" y="6"/>
                    </a:lnTo>
                    <a:lnTo>
                      <a:pt x="29" y="6"/>
                    </a:lnTo>
                    <a:lnTo>
                      <a:pt x="33" y="7"/>
                    </a:lnTo>
                    <a:lnTo>
                      <a:pt x="71" y="25"/>
                    </a:lnTo>
                    <a:lnTo>
                      <a:pt x="71" y="25"/>
                    </a:lnTo>
                    <a:lnTo>
                      <a:pt x="72" y="26"/>
                    </a:lnTo>
                    <a:lnTo>
                      <a:pt x="72" y="26"/>
                    </a:lnTo>
                    <a:lnTo>
                      <a:pt x="75" y="25"/>
                    </a:lnTo>
                    <a:lnTo>
                      <a:pt x="75" y="25"/>
                    </a:lnTo>
                    <a:lnTo>
                      <a:pt x="75" y="22"/>
                    </a:lnTo>
                    <a:lnTo>
                      <a:pt x="74" y="21"/>
                    </a:lnTo>
                    <a:lnTo>
                      <a:pt x="35" y="3"/>
                    </a:lnTo>
                    <a:lnTo>
                      <a:pt x="35" y="3"/>
                    </a:lnTo>
                    <a:lnTo>
                      <a:pt x="29" y="0"/>
                    </a:lnTo>
                    <a:lnTo>
                      <a:pt x="2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  <p:sp>
          <p:nvSpPr>
            <p:cNvPr id="46" name="Freeform 106"/>
            <p:cNvSpPr/>
            <p:nvPr/>
          </p:nvSpPr>
          <p:spPr bwMode="auto">
            <a:xfrm rot="2007898">
              <a:off x="303489" y="4552109"/>
              <a:ext cx="72257" cy="128806"/>
            </a:xfrm>
            <a:custGeom>
              <a:avLst/>
              <a:gdLst>
                <a:gd name="T0" fmla="*/ 1 w 23"/>
                <a:gd name="T1" fmla="*/ 41 h 41"/>
                <a:gd name="T2" fmla="*/ 23 w 23"/>
                <a:gd name="T3" fmla="*/ 39 h 41"/>
                <a:gd name="T4" fmla="*/ 22 w 23"/>
                <a:gd name="T5" fmla="*/ 0 h 41"/>
                <a:gd name="T6" fmla="*/ 0 w 23"/>
                <a:gd name="T7" fmla="*/ 1 h 41"/>
                <a:gd name="T8" fmla="*/ 1 w 23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41">
                  <a:moveTo>
                    <a:pt x="1" y="41"/>
                  </a:moveTo>
                  <a:lnTo>
                    <a:pt x="23" y="39"/>
                  </a:lnTo>
                  <a:lnTo>
                    <a:pt x="22" y="0"/>
                  </a:lnTo>
                  <a:lnTo>
                    <a:pt x="0" y="1"/>
                  </a:lnTo>
                  <a:lnTo>
                    <a:pt x="1" y="41"/>
                  </a:lnTo>
                  <a:close/>
                </a:path>
              </a:pathLst>
            </a:custGeom>
            <a:solidFill>
              <a:srgbClr val="AD3D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664073" y="560551"/>
            <a:ext cx="5645027" cy="5732445"/>
            <a:chOff x="3417888" y="409575"/>
            <a:chExt cx="5535613" cy="5621338"/>
          </a:xfr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" name="Freeform 54"/>
            <p:cNvSpPr>
              <a:spLocks noEditPoints="1"/>
            </p:cNvSpPr>
            <p:nvPr/>
          </p:nvSpPr>
          <p:spPr bwMode="auto">
            <a:xfrm>
              <a:off x="3554413" y="1060450"/>
              <a:ext cx="5399088" cy="4286250"/>
            </a:xfrm>
            <a:custGeom>
              <a:avLst/>
              <a:gdLst>
                <a:gd name="T0" fmla="*/ 1289 w 3401"/>
                <a:gd name="T1" fmla="*/ 2513 h 2700"/>
                <a:gd name="T2" fmla="*/ 1315 w 3401"/>
                <a:gd name="T3" fmla="*/ 2569 h 2700"/>
                <a:gd name="T4" fmla="*/ 1404 w 3401"/>
                <a:gd name="T5" fmla="*/ 2654 h 2700"/>
                <a:gd name="T6" fmla="*/ 1970 w 3401"/>
                <a:gd name="T7" fmla="*/ 2675 h 2700"/>
                <a:gd name="T8" fmla="*/ 1980 w 3401"/>
                <a:gd name="T9" fmla="*/ 2548 h 2700"/>
                <a:gd name="T10" fmla="*/ 0 w 3401"/>
                <a:gd name="T11" fmla="*/ 2449 h 2700"/>
                <a:gd name="T12" fmla="*/ 15 w 3401"/>
                <a:gd name="T13" fmla="*/ 2513 h 2700"/>
                <a:gd name="T14" fmla="*/ 47 w 3401"/>
                <a:gd name="T15" fmla="*/ 2573 h 2700"/>
                <a:gd name="T16" fmla="*/ 113 w 3401"/>
                <a:gd name="T17" fmla="*/ 2641 h 2700"/>
                <a:gd name="T18" fmla="*/ 200 w 3401"/>
                <a:gd name="T19" fmla="*/ 2685 h 2700"/>
                <a:gd name="T20" fmla="*/ 298 w 3401"/>
                <a:gd name="T21" fmla="*/ 2700 h 2700"/>
                <a:gd name="T22" fmla="*/ 1102 w 3401"/>
                <a:gd name="T23" fmla="*/ 2675 h 2700"/>
                <a:gd name="T24" fmla="*/ 1079 w 3401"/>
                <a:gd name="T25" fmla="*/ 2549 h 2700"/>
                <a:gd name="T26" fmla="*/ 216 w 3401"/>
                <a:gd name="T27" fmla="*/ 2502 h 2700"/>
                <a:gd name="T28" fmla="*/ 98 w 3401"/>
                <a:gd name="T29" fmla="*/ 2479 h 2700"/>
                <a:gd name="T30" fmla="*/ 0 w 3401"/>
                <a:gd name="T31" fmla="*/ 2415 h 2700"/>
                <a:gd name="T32" fmla="*/ 3203 w 3401"/>
                <a:gd name="T33" fmla="*/ 62 h 2700"/>
                <a:gd name="T34" fmla="*/ 3210 w 3401"/>
                <a:gd name="T35" fmla="*/ 145 h 2700"/>
                <a:gd name="T36" fmla="*/ 3178 w 3401"/>
                <a:gd name="T37" fmla="*/ 265 h 2700"/>
                <a:gd name="T38" fmla="*/ 3230 w 3401"/>
                <a:gd name="T39" fmla="*/ 316 h 2700"/>
                <a:gd name="T40" fmla="*/ 3264 w 3401"/>
                <a:gd name="T41" fmla="*/ 369 h 2700"/>
                <a:gd name="T42" fmla="*/ 3286 w 3401"/>
                <a:gd name="T43" fmla="*/ 436 h 2700"/>
                <a:gd name="T44" fmla="*/ 3268 w 3401"/>
                <a:gd name="T45" fmla="*/ 548 h 2700"/>
                <a:gd name="T46" fmla="*/ 3151 w 3401"/>
                <a:gd name="T47" fmla="*/ 1350 h 2700"/>
                <a:gd name="T48" fmla="*/ 3289 w 3401"/>
                <a:gd name="T49" fmla="*/ 2245 h 2700"/>
                <a:gd name="T50" fmla="*/ 3274 w 3401"/>
                <a:gd name="T51" fmla="*/ 2309 h 2700"/>
                <a:gd name="T52" fmla="*/ 3241 w 3401"/>
                <a:gd name="T53" fmla="*/ 2370 h 2700"/>
                <a:gd name="T54" fmla="*/ 3182 w 3401"/>
                <a:gd name="T55" fmla="*/ 2433 h 2700"/>
                <a:gd name="T56" fmla="*/ 3047 w 3401"/>
                <a:gd name="T57" fmla="*/ 2496 h 2700"/>
                <a:gd name="T58" fmla="*/ 2971 w 3401"/>
                <a:gd name="T59" fmla="*/ 2502 h 2700"/>
                <a:gd name="T60" fmla="*/ 2079 w 3401"/>
                <a:gd name="T61" fmla="*/ 2571 h 2700"/>
                <a:gd name="T62" fmla="*/ 2095 w 3401"/>
                <a:gd name="T63" fmla="*/ 2700 h 2700"/>
                <a:gd name="T64" fmla="*/ 3121 w 3401"/>
                <a:gd name="T65" fmla="*/ 2700 h 2700"/>
                <a:gd name="T66" fmla="*/ 3218 w 3401"/>
                <a:gd name="T67" fmla="*/ 2677 h 2700"/>
                <a:gd name="T68" fmla="*/ 3301 w 3401"/>
                <a:gd name="T69" fmla="*/ 2629 h 2700"/>
                <a:gd name="T70" fmla="*/ 3364 w 3401"/>
                <a:gd name="T71" fmla="*/ 2556 h 2700"/>
                <a:gd name="T72" fmla="*/ 3386 w 3401"/>
                <a:gd name="T73" fmla="*/ 2510 h 2700"/>
                <a:gd name="T74" fmla="*/ 3399 w 3401"/>
                <a:gd name="T75" fmla="*/ 1352 h 2700"/>
                <a:gd name="T76" fmla="*/ 3392 w 3401"/>
                <a:gd name="T77" fmla="*/ 215 h 2700"/>
                <a:gd name="T78" fmla="*/ 3364 w 3401"/>
                <a:gd name="T79" fmla="*/ 146 h 2700"/>
                <a:gd name="T80" fmla="*/ 3289 w 3401"/>
                <a:gd name="T81" fmla="*/ 62 h 2700"/>
                <a:gd name="T82" fmla="*/ 2830 w 3401"/>
                <a:gd name="T83" fmla="*/ 0 h 2700"/>
                <a:gd name="T84" fmla="*/ 2308 w 3401"/>
                <a:gd name="T85" fmla="*/ 76 h 2700"/>
                <a:gd name="T86" fmla="*/ 2315 w 3401"/>
                <a:gd name="T87" fmla="*/ 193 h 2700"/>
                <a:gd name="T88" fmla="*/ 3001 w 3401"/>
                <a:gd name="T89" fmla="*/ 193 h 2700"/>
                <a:gd name="T90" fmla="*/ 2996 w 3401"/>
                <a:gd name="T91" fmla="*/ 158 h 2700"/>
                <a:gd name="T92" fmla="*/ 2948 w 3401"/>
                <a:gd name="T93" fmla="*/ 91 h 2700"/>
                <a:gd name="T94" fmla="*/ 298 w 3401"/>
                <a:gd name="T95" fmla="*/ 0 h 2700"/>
                <a:gd name="T96" fmla="*/ 219 w 3401"/>
                <a:gd name="T97" fmla="*/ 10 h 2700"/>
                <a:gd name="T98" fmla="*/ 130 w 3401"/>
                <a:gd name="T99" fmla="*/ 49 h 2700"/>
                <a:gd name="T100" fmla="*/ 58 w 3401"/>
                <a:gd name="T101" fmla="*/ 112 h 2700"/>
                <a:gd name="T102" fmla="*/ 24 w 3401"/>
                <a:gd name="T103" fmla="*/ 165 h 2700"/>
                <a:gd name="T104" fmla="*/ 3 w 3401"/>
                <a:gd name="T105" fmla="*/ 232 h 2700"/>
                <a:gd name="T106" fmla="*/ 22 w 3401"/>
                <a:gd name="T107" fmla="*/ 266 h 2700"/>
                <a:gd name="T108" fmla="*/ 157 w 3401"/>
                <a:gd name="T109" fmla="*/ 200 h 2700"/>
                <a:gd name="T110" fmla="*/ 219 w 3401"/>
                <a:gd name="T111" fmla="*/ 193 h 2700"/>
                <a:gd name="T112" fmla="*/ 2218 w 3401"/>
                <a:gd name="T113" fmla="*/ 150 h 2700"/>
                <a:gd name="T114" fmla="*/ 2195 w 3401"/>
                <a:gd name="T115" fmla="*/ 27 h 27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01" h="2700">
                  <a:moveTo>
                    <a:pt x="1975" y="2502"/>
                  </a:moveTo>
                  <a:lnTo>
                    <a:pt x="1289" y="2502"/>
                  </a:lnTo>
                  <a:lnTo>
                    <a:pt x="1289" y="2502"/>
                  </a:lnTo>
                  <a:lnTo>
                    <a:pt x="1289" y="2513"/>
                  </a:lnTo>
                  <a:lnTo>
                    <a:pt x="1289" y="2513"/>
                  </a:lnTo>
                  <a:lnTo>
                    <a:pt x="1292" y="2523"/>
                  </a:lnTo>
                  <a:lnTo>
                    <a:pt x="1295" y="2536"/>
                  </a:lnTo>
                  <a:lnTo>
                    <a:pt x="1300" y="2546"/>
                  </a:lnTo>
                  <a:lnTo>
                    <a:pt x="1307" y="2559"/>
                  </a:lnTo>
                  <a:lnTo>
                    <a:pt x="1315" y="2569"/>
                  </a:lnTo>
                  <a:lnTo>
                    <a:pt x="1324" y="2581"/>
                  </a:lnTo>
                  <a:lnTo>
                    <a:pt x="1334" y="2594"/>
                  </a:lnTo>
                  <a:lnTo>
                    <a:pt x="1346" y="2606"/>
                  </a:lnTo>
                  <a:lnTo>
                    <a:pt x="1373" y="2630"/>
                  </a:lnTo>
                  <a:lnTo>
                    <a:pt x="1404" y="2654"/>
                  </a:lnTo>
                  <a:lnTo>
                    <a:pt x="1438" y="2677"/>
                  </a:lnTo>
                  <a:lnTo>
                    <a:pt x="1474" y="2700"/>
                  </a:lnTo>
                  <a:lnTo>
                    <a:pt x="1960" y="2700"/>
                  </a:lnTo>
                  <a:lnTo>
                    <a:pt x="1960" y="2700"/>
                  </a:lnTo>
                  <a:lnTo>
                    <a:pt x="1970" y="2675"/>
                  </a:lnTo>
                  <a:lnTo>
                    <a:pt x="1975" y="2649"/>
                  </a:lnTo>
                  <a:lnTo>
                    <a:pt x="1980" y="2623"/>
                  </a:lnTo>
                  <a:lnTo>
                    <a:pt x="1982" y="2598"/>
                  </a:lnTo>
                  <a:lnTo>
                    <a:pt x="1982" y="2572"/>
                  </a:lnTo>
                  <a:lnTo>
                    <a:pt x="1980" y="2548"/>
                  </a:lnTo>
                  <a:lnTo>
                    <a:pt x="1978" y="2525"/>
                  </a:lnTo>
                  <a:lnTo>
                    <a:pt x="1975" y="2502"/>
                  </a:lnTo>
                  <a:close/>
                  <a:moveTo>
                    <a:pt x="0" y="2415"/>
                  </a:moveTo>
                  <a:lnTo>
                    <a:pt x="0" y="2449"/>
                  </a:lnTo>
                  <a:lnTo>
                    <a:pt x="0" y="2449"/>
                  </a:lnTo>
                  <a:lnTo>
                    <a:pt x="3" y="2468"/>
                  </a:lnTo>
                  <a:lnTo>
                    <a:pt x="7" y="2487"/>
                  </a:lnTo>
                  <a:lnTo>
                    <a:pt x="7" y="2487"/>
                  </a:lnTo>
                  <a:lnTo>
                    <a:pt x="15" y="2513"/>
                  </a:lnTo>
                  <a:lnTo>
                    <a:pt x="15" y="2513"/>
                  </a:lnTo>
                  <a:lnTo>
                    <a:pt x="24" y="2536"/>
                  </a:lnTo>
                  <a:lnTo>
                    <a:pt x="24" y="2536"/>
                  </a:lnTo>
                  <a:lnTo>
                    <a:pt x="36" y="2557"/>
                  </a:lnTo>
                  <a:lnTo>
                    <a:pt x="36" y="2557"/>
                  </a:lnTo>
                  <a:lnTo>
                    <a:pt x="47" y="2573"/>
                  </a:lnTo>
                  <a:lnTo>
                    <a:pt x="58" y="2588"/>
                  </a:lnTo>
                  <a:lnTo>
                    <a:pt x="71" y="2603"/>
                  </a:lnTo>
                  <a:lnTo>
                    <a:pt x="85" y="2617"/>
                  </a:lnTo>
                  <a:lnTo>
                    <a:pt x="98" y="2630"/>
                  </a:lnTo>
                  <a:lnTo>
                    <a:pt x="113" y="2641"/>
                  </a:lnTo>
                  <a:lnTo>
                    <a:pt x="130" y="2652"/>
                  </a:lnTo>
                  <a:lnTo>
                    <a:pt x="147" y="2662"/>
                  </a:lnTo>
                  <a:lnTo>
                    <a:pt x="163" y="2671"/>
                  </a:lnTo>
                  <a:lnTo>
                    <a:pt x="182" y="2679"/>
                  </a:lnTo>
                  <a:lnTo>
                    <a:pt x="200" y="2685"/>
                  </a:lnTo>
                  <a:lnTo>
                    <a:pt x="219" y="2691"/>
                  </a:lnTo>
                  <a:lnTo>
                    <a:pt x="238" y="2695"/>
                  </a:lnTo>
                  <a:lnTo>
                    <a:pt x="258" y="2698"/>
                  </a:lnTo>
                  <a:lnTo>
                    <a:pt x="278" y="2700"/>
                  </a:lnTo>
                  <a:lnTo>
                    <a:pt x="298" y="2700"/>
                  </a:lnTo>
                  <a:lnTo>
                    <a:pt x="298" y="2700"/>
                  </a:lnTo>
                  <a:lnTo>
                    <a:pt x="316" y="2700"/>
                  </a:lnTo>
                  <a:lnTo>
                    <a:pt x="1114" y="2700"/>
                  </a:lnTo>
                  <a:lnTo>
                    <a:pt x="1114" y="2700"/>
                  </a:lnTo>
                  <a:lnTo>
                    <a:pt x="1102" y="2675"/>
                  </a:lnTo>
                  <a:lnTo>
                    <a:pt x="1092" y="2649"/>
                  </a:lnTo>
                  <a:lnTo>
                    <a:pt x="1085" y="2623"/>
                  </a:lnTo>
                  <a:lnTo>
                    <a:pt x="1080" y="2599"/>
                  </a:lnTo>
                  <a:lnTo>
                    <a:pt x="1079" y="2573"/>
                  </a:lnTo>
                  <a:lnTo>
                    <a:pt x="1079" y="2549"/>
                  </a:lnTo>
                  <a:lnTo>
                    <a:pt x="1081" y="2525"/>
                  </a:lnTo>
                  <a:lnTo>
                    <a:pt x="1085" y="2502"/>
                  </a:lnTo>
                  <a:lnTo>
                    <a:pt x="233" y="2502"/>
                  </a:lnTo>
                  <a:lnTo>
                    <a:pt x="233" y="2502"/>
                  </a:lnTo>
                  <a:lnTo>
                    <a:pt x="216" y="2502"/>
                  </a:lnTo>
                  <a:lnTo>
                    <a:pt x="216" y="2502"/>
                  </a:lnTo>
                  <a:lnTo>
                    <a:pt x="186" y="2500"/>
                  </a:lnTo>
                  <a:lnTo>
                    <a:pt x="155" y="2496"/>
                  </a:lnTo>
                  <a:lnTo>
                    <a:pt x="127" y="2488"/>
                  </a:lnTo>
                  <a:lnTo>
                    <a:pt x="98" y="2479"/>
                  </a:lnTo>
                  <a:lnTo>
                    <a:pt x="71" y="2467"/>
                  </a:lnTo>
                  <a:lnTo>
                    <a:pt x="46" y="2452"/>
                  </a:lnTo>
                  <a:lnTo>
                    <a:pt x="22" y="2434"/>
                  </a:lnTo>
                  <a:lnTo>
                    <a:pt x="0" y="2415"/>
                  </a:lnTo>
                  <a:lnTo>
                    <a:pt x="0" y="2415"/>
                  </a:lnTo>
                  <a:close/>
                  <a:moveTo>
                    <a:pt x="3186" y="12"/>
                  </a:moveTo>
                  <a:lnTo>
                    <a:pt x="3186" y="12"/>
                  </a:lnTo>
                  <a:lnTo>
                    <a:pt x="3193" y="29"/>
                  </a:lnTo>
                  <a:lnTo>
                    <a:pt x="3198" y="46"/>
                  </a:lnTo>
                  <a:lnTo>
                    <a:pt x="3203" y="62"/>
                  </a:lnTo>
                  <a:lnTo>
                    <a:pt x="3206" y="79"/>
                  </a:lnTo>
                  <a:lnTo>
                    <a:pt x="3209" y="96"/>
                  </a:lnTo>
                  <a:lnTo>
                    <a:pt x="3210" y="112"/>
                  </a:lnTo>
                  <a:lnTo>
                    <a:pt x="3210" y="129"/>
                  </a:lnTo>
                  <a:lnTo>
                    <a:pt x="3210" y="145"/>
                  </a:lnTo>
                  <a:lnTo>
                    <a:pt x="3209" y="161"/>
                  </a:lnTo>
                  <a:lnTo>
                    <a:pt x="3206" y="176"/>
                  </a:lnTo>
                  <a:lnTo>
                    <a:pt x="3199" y="207"/>
                  </a:lnTo>
                  <a:lnTo>
                    <a:pt x="3190" y="237"/>
                  </a:lnTo>
                  <a:lnTo>
                    <a:pt x="3178" y="265"/>
                  </a:lnTo>
                  <a:lnTo>
                    <a:pt x="3178" y="265"/>
                  </a:lnTo>
                  <a:lnTo>
                    <a:pt x="3203" y="288"/>
                  </a:lnTo>
                  <a:lnTo>
                    <a:pt x="3203" y="288"/>
                  </a:lnTo>
                  <a:lnTo>
                    <a:pt x="3217" y="301"/>
                  </a:lnTo>
                  <a:lnTo>
                    <a:pt x="3230" y="316"/>
                  </a:lnTo>
                  <a:lnTo>
                    <a:pt x="3241" y="331"/>
                  </a:lnTo>
                  <a:lnTo>
                    <a:pt x="3252" y="347"/>
                  </a:lnTo>
                  <a:lnTo>
                    <a:pt x="3252" y="347"/>
                  </a:lnTo>
                  <a:lnTo>
                    <a:pt x="3264" y="369"/>
                  </a:lnTo>
                  <a:lnTo>
                    <a:pt x="3264" y="369"/>
                  </a:lnTo>
                  <a:lnTo>
                    <a:pt x="3274" y="393"/>
                  </a:lnTo>
                  <a:lnTo>
                    <a:pt x="3274" y="393"/>
                  </a:lnTo>
                  <a:lnTo>
                    <a:pt x="3282" y="417"/>
                  </a:lnTo>
                  <a:lnTo>
                    <a:pt x="3282" y="417"/>
                  </a:lnTo>
                  <a:lnTo>
                    <a:pt x="3286" y="436"/>
                  </a:lnTo>
                  <a:lnTo>
                    <a:pt x="3289" y="455"/>
                  </a:lnTo>
                  <a:lnTo>
                    <a:pt x="3287" y="523"/>
                  </a:lnTo>
                  <a:lnTo>
                    <a:pt x="3274" y="1350"/>
                  </a:lnTo>
                  <a:lnTo>
                    <a:pt x="3256" y="1350"/>
                  </a:lnTo>
                  <a:lnTo>
                    <a:pt x="3268" y="548"/>
                  </a:lnTo>
                  <a:lnTo>
                    <a:pt x="3270" y="481"/>
                  </a:lnTo>
                  <a:lnTo>
                    <a:pt x="3270" y="481"/>
                  </a:lnTo>
                  <a:lnTo>
                    <a:pt x="3268" y="548"/>
                  </a:lnTo>
                  <a:lnTo>
                    <a:pt x="3256" y="1350"/>
                  </a:lnTo>
                  <a:lnTo>
                    <a:pt x="3151" y="1350"/>
                  </a:lnTo>
                  <a:lnTo>
                    <a:pt x="3256" y="1350"/>
                  </a:lnTo>
                  <a:lnTo>
                    <a:pt x="3274" y="1350"/>
                  </a:lnTo>
                  <a:lnTo>
                    <a:pt x="3287" y="2178"/>
                  </a:lnTo>
                  <a:lnTo>
                    <a:pt x="3289" y="2245"/>
                  </a:lnTo>
                  <a:lnTo>
                    <a:pt x="3289" y="2245"/>
                  </a:lnTo>
                  <a:lnTo>
                    <a:pt x="3286" y="2264"/>
                  </a:lnTo>
                  <a:lnTo>
                    <a:pt x="3282" y="2283"/>
                  </a:lnTo>
                  <a:lnTo>
                    <a:pt x="3282" y="2283"/>
                  </a:lnTo>
                  <a:lnTo>
                    <a:pt x="3274" y="2309"/>
                  </a:lnTo>
                  <a:lnTo>
                    <a:pt x="3274" y="2309"/>
                  </a:lnTo>
                  <a:lnTo>
                    <a:pt x="3264" y="2332"/>
                  </a:lnTo>
                  <a:lnTo>
                    <a:pt x="3264" y="2332"/>
                  </a:lnTo>
                  <a:lnTo>
                    <a:pt x="3252" y="2353"/>
                  </a:lnTo>
                  <a:lnTo>
                    <a:pt x="3252" y="2353"/>
                  </a:lnTo>
                  <a:lnTo>
                    <a:pt x="3241" y="2370"/>
                  </a:lnTo>
                  <a:lnTo>
                    <a:pt x="3230" y="2386"/>
                  </a:lnTo>
                  <a:lnTo>
                    <a:pt x="3217" y="2399"/>
                  </a:lnTo>
                  <a:lnTo>
                    <a:pt x="3203" y="2414"/>
                  </a:lnTo>
                  <a:lnTo>
                    <a:pt x="3203" y="2414"/>
                  </a:lnTo>
                  <a:lnTo>
                    <a:pt x="3182" y="2433"/>
                  </a:lnTo>
                  <a:lnTo>
                    <a:pt x="3158" y="2449"/>
                  </a:lnTo>
                  <a:lnTo>
                    <a:pt x="3132" y="2465"/>
                  </a:lnTo>
                  <a:lnTo>
                    <a:pt x="3105" y="2478"/>
                  </a:lnTo>
                  <a:lnTo>
                    <a:pt x="3077" y="2488"/>
                  </a:lnTo>
                  <a:lnTo>
                    <a:pt x="3047" y="2496"/>
                  </a:lnTo>
                  <a:lnTo>
                    <a:pt x="3017" y="2500"/>
                  </a:lnTo>
                  <a:lnTo>
                    <a:pt x="3002" y="2502"/>
                  </a:lnTo>
                  <a:lnTo>
                    <a:pt x="2986" y="2502"/>
                  </a:lnTo>
                  <a:lnTo>
                    <a:pt x="2986" y="2502"/>
                  </a:lnTo>
                  <a:lnTo>
                    <a:pt x="2971" y="2502"/>
                  </a:lnTo>
                  <a:lnTo>
                    <a:pt x="2057" y="2502"/>
                  </a:lnTo>
                  <a:lnTo>
                    <a:pt x="2057" y="2502"/>
                  </a:lnTo>
                  <a:lnTo>
                    <a:pt x="2064" y="2523"/>
                  </a:lnTo>
                  <a:lnTo>
                    <a:pt x="2072" y="2546"/>
                  </a:lnTo>
                  <a:lnTo>
                    <a:pt x="2079" y="2571"/>
                  </a:lnTo>
                  <a:lnTo>
                    <a:pt x="2084" y="2595"/>
                  </a:lnTo>
                  <a:lnTo>
                    <a:pt x="2088" y="2621"/>
                  </a:lnTo>
                  <a:lnTo>
                    <a:pt x="2092" y="2646"/>
                  </a:lnTo>
                  <a:lnTo>
                    <a:pt x="2094" y="2673"/>
                  </a:lnTo>
                  <a:lnTo>
                    <a:pt x="2095" y="2700"/>
                  </a:lnTo>
                  <a:lnTo>
                    <a:pt x="3085" y="2700"/>
                  </a:lnTo>
                  <a:lnTo>
                    <a:pt x="3085" y="2700"/>
                  </a:lnTo>
                  <a:lnTo>
                    <a:pt x="3101" y="2700"/>
                  </a:lnTo>
                  <a:lnTo>
                    <a:pt x="3101" y="2700"/>
                  </a:lnTo>
                  <a:lnTo>
                    <a:pt x="3121" y="2700"/>
                  </a:lnTo>
                  <a:lnTo>
                    <a:pt x="3141" y="2698"/>
                  </a:lnTo>
                  <a:lnTo>
                    <a:pt x="3162" y="2695"/>
                  </a:lnTo>
                  <a:lnTo>
                    <a:pt x="3181" y="2691"/>
                  </a:lnTo>
                  <a:lnTo>
                    <a:pt x="3199" y="2685"/>
                  </a:lnTo>
                  <a:lnTo>
                    <a:pt x="3218" y="2677"/>
                  </a:lnTo>
                  <a:lnTo>
                    <a:pt x="3236" y="2671"/>
                  </a:lnTo>
                  <a:lnTo>
                    <a:pt x="3253" y="2661"/>
                  </a:lnTo>
                  <a:lnTo>
                    <a:pt x="3270" y="2652"/>
                  </a:lnTo>
                  <a:lnTo>
                    <a:pt x="3286" y="2640"/>
                  </a:lnTo>
                  <a:lnTo>
                    <a:pt x="3301" y="2629"/>
                  </a:lnTo>
                  <a:lnTo>
                    <a:pt x="3316" y="2615"/>
                  </a:lnTo>
                  <a:lnTo>
                    <a:pt x="3329" y="2602"/>
                  </a:lnTo>
                  <a:lnTo>
                    <a:pt x="3341" y="2587"/>
                  </a:lnTo>
                  <a:lnTo>
                    <a:pt x="3353" y="2572"/>
                  </a:lnTo>
                  <a:lnTo>
                    <a:pt x="3364" y="2556"/>
                  </a:lnTo>
                  <a:lnTo>
                    <a:pt x="3364" y="2556"/>
                  </a:lnTo>
                  <a:lnTo>
                    <a:pt x="3375" y="2533"/>
                  </a:lnTo>
                  <a:lnTo>
                    <a:pt x="3375" y="2533"/>
                  </a:lnTo>
                  <a:lnTo>
                    <a:pt x="3386" y="2510"/>
                  </a:lnTo>
                  <a:lnTo>
                    <a:pt x="3386" y="2510"/>
                  </a:lnTo>
                  <a:lnTo>
                    <a:pt x="3392" y="2486"/>
                  </a:lnTo>
                  <a:lnTo>
                    <a:pt x="3392" y="2486"/>
                  </a:lnTo>
                  <a:lnTo>
                    <a:pt x="3398" y="2465"/>
                  </a:lnTo>
                  <a:lnTo>
                    <a:pt x="3401" y="2446"/>
                  </a:lnTo>
                  <a:lnTo>
                    <a:pt x="3399" y="1352"/>
                  </a:lnTo>
                  <a:lnTo>
                    <a:pt x="3401" y="254"/>
                  </a:lnTo>
                  <a:lnTo>
                    <a:pt x="3401" y="254"/>
                  </a:lnTo>
                  <a:lnTo>
                    <a:pt x="3398" y="235"/>
                  </a:lnTo>
                  <a:lnTo>
                    <a:pt x="3392" y="215"/>
                  </a:lnTo>
                  <a:lnTo>
                    <a:pt x="3392" y="215"/>
                  </a:lnTo>
                  <a:lnTo>
                    <a:pt x="3386" y="191"/>
                  </a:lnTo>
                  <a:lnTo>
                    <a:pt x="3386" y="191"/>
                  </a:lnTo>
                  <a:lnTo>
                    <a:pt x="3375" y="168"/>
                  </a:lnTo>
                  <a:lnTo>
                    <a:pt x="3375" y="168"/>
                  </a:lnTo>
                  <a:lnTo>
                    <a:pt x="3364" y="146"/>
                  </a:lnTo>
                  <a:lnTo>
                    <a:pt x="3364" y="146"/>
                  </a:lnTo>
                  <a:lnTo>
                    <a:pt x="3348" y="122"/>
                  </a:lnTo>
                  <a:lnTo>
                    <a:pt x="3330" y="100"/>
                  </a:lnTo>
                  <a:lnTo>
                    <a:pt x="3310" y="80"/>
                  </a:lnTo>
                  <a:lnTo>
                    <a:pt x="3289" y="62"/>
                  </a:lnTo>
                  <a:lnTo>
                    <a:pt x="3264" y="46"/>
                  </a:lnTo>
                  <a:lnTo>
                    <a:pt x="3240" y="33"/>
                  </a:lnTo>
                  <a:lnTo>
                    <a:pt x="3213" y="21"/>
                  </a:lnTo>
                  <a:lnTo>
                    <a:pt x="3186" y="12"/>
                  </a:lnTo>
                  <a:close/>
                  <a:moveTo>
                    <a:pt x="2830" y="0"/>
                  </a:moveTo>
                  <a:lnTo>
                    <a:pt x="2326" y="0"/>
                  </a:lnTo>
                  <a:lnTo>
                    <a:pt x="2326" y="0"/>
                  </a:lnTo>
                  <a:lnTo>
                    <a:pt x="2318" y="26"/>
                  </a:lnTo>
                  <a:lnTo>
                    <a:pt x="2312" y="52"/>
                  </a:lnTo>
                  <a:lnTo>
                    <a:pt x="2308" y="76"/>
                  </a:lnTo>
                  <a:lnTo>
                    <a:pt x="2307" y="102"/>
                  </a:lnTo>
                  <a:lnTo>
                    <a:pt x="2307" y="124"/>
                  </a:lnTo>
                  <a:lnTo>
                    <a:pt x="2308" y="149"/>
                  </a:lnTo>
                  <a:lnTo>
                    <a:pt x="2311" y="172"/>
                  </a:lnTo>
                  <a:lnTo>
                    <a:pt x="2315" y="193"/>
                  </a:lnTo>
                  <a:lnTo>
                    <a:pt x="2971" y="193"/>
                  </a:lnTo>
                  <a:lnTo>
                    <a:pt x="2971" y="193"/>
                  </a:lnTo>
                  <a:lnTo>
                    <a:pt x="2985" y="193"/>
                  </a:lnTo>
                  <a:lnTo>
                    <a:pt x="2985" y="193"/>
                  </a:lnTo>
                  <a:lnTo>
                    <a:pt x="3001" y="193"/>
                  </a:lnTo>
                  <a:lnTo>
                    <a:pt x="3001" y="193"/>
                  </a:lnTo>
                  <a:lnTo>
                    <a:pt x="3000" y="178"/>
                  </a:lnTo>
                  <a:lnTo>
                    <a:pt x="3000" y="178"/>
                  </a:lnTo>
                  <a:lnTo>
                    <a:pt x="2998" y="169"/>
                  </a:lnTo>
                  <a:lnTo>
                    <a:pt x="2996" y="158"/>
                  </a:lnTo>
                  <a:lnTo>
                    <a:pt x="2990" y="147"/>
                  </a:lnTo>
                  <a:lnTo>
                    <a:pt x="2985" y="137"/>
                  </a:lnTo>
                  <a:lnTo>
                    <a:pt x="2977" y="126"/>
                  </a:lnTo>
                  <a:lnTo>
                    <a:pt x="2969" y="114"/>
                  </a:lnTo>
                  <a:lnTo>
                    <a:pt x="2948" y="91"/>
                  </a:lnTo>
                  <a:lnTo>
                    <a:pt x="2924" y="68"/>
                  </a:lnTo>
                  <a:lnTo>
                    <a:pt x="2896" y="45"/>
                  </a:lnTo>
                  <a:lnTo>
                    <a:pt x="2863" y="22"/>
                  </a:lnTo>
                  <a:lnTo>
                    <a:pt x="2830" y="0"/>
                  </a:lnTo>
                  <a:close/>
                  <a:moveTo>
                    <a:pt x="298" y="0"/>
                  </a:moveTo>
                  <a:lnTo>
                    <a:pt x="298" y="0"/>
                  </a:lnTo>
                  <a:lnTo>
                    <a:pt x="278" y="0"/>
                  </a:lnTo>
                  <a:lnTo>
                    <a:pt x="258" y="3"/>
                  </a:lnTo>
                  <a:lnTo>
                    <a:pt x="238" y="6"/>
                  </a:lnTo>
                  <a:lnTo>
                    <a:pt x="219" y="10"/>
                  </a:lnTo>
                  <a:lnTo>
                    <a:pt x="200" y="15"/>
                  </a:lnTo>
                  <a:lnTo>
                    <a:pt x="182" y="22"/>
                  </a:lnTo>
                  <a:lnTo>
                    <a:pt x="163" y="30"/>
                  </a:lnTo>
                  <a:lnTo>
                    <a:pt x="147" y="38"/>
                  </a:lnTo>
                  <a:lnTo>
                    <a:pt x="130" y="49"/>
                  </a:lnTo>
                  <a:lnTo>
                    <a:pt x="113" y="60"/>
                  </a:lnTo>
                  <a:lnTo>
                    <a:pt x="98" y="70"/>
                  </a:lnTo>
                  <a:lnTo>
                    <a:pt x="85" y="84"/>
                  </a:lnTo>
                  <a:lnTo>
                    <a:pt x="71" y="97"/>
                  </a:lnTo>
                  <a:lnTo>
                    <a:pt x="58" y="112"/>
                  </a:lnTo>
                  <a:lnTo>
                    <a:pt x="47" y="127"/>
                  </a:lnTo>
                  <a:lnTo>
                    <a:pt x="36" y="143"/>
                  </a:lnTo>
                  <a:lnTo>
                    <a:pt x="36" y="143"/>
                  </a:lnTo>
                  <a:lnTo>
                    <a:pt x="24" y="165"/>
                  </a:lnTo>
                  <a:lnTo>
                    <a:pt x="24" y="165"/>
                  </a:lnTo>
                  <a:lnTo>
                    <a:pt x="15" y="189"/>
                  </a:lnTo>
                  <a:lnTo>
                    <a:pt x="15" y="189"/>
                  </a:lnTo>
                  <a:lnTo>
                    <a:pt x="7" y="214"/>
                  </a:lnTo>
                  <a:lnTo>
                    <a:pt x="7" y="214"/>
                  </a:lnTo>
                  <a:lnTo>
                    <a:pt x="3" y="232"/>
                  </a:lnTo>
                  <a:lnTo>
                    <a:pt x="0" y="251"/>
                  </a:lnTo>
                  <a:lnTo>
                    <a:pt x="0" y="285"/>
                  </a:lnTo>
                  <a:lnTo>
                    <a:pt x="0" y="285"/>
                  </a:lnTo>
                  <a:lnTo>
                    <a:pt x="0" y="285"/>
                  </a:lnTo>
                  <a:lnTo>
                    <a:pt x="22" y="266"/>
                  </a:lnTo>
                  <a:lnTo>
                    <a:pt x="46" y="249"/>
                  </a:lnTo>
                  <a:lnTo>
                    <a:pt x="71" y="232"/>
                  </a:lnTo>
                  <a:lnTo>
                    <a:pt x="100" y="219"/>
                  </a:lnTo>
                  <a:lnTo>
                    <a:pt x="128" y="208"/>
                  </a:lnTo>
                  <a:lnTo>
                    <a:pt x="157" y="200"/>
                  </a:lnTo>
                  <a:lnTo>
                    <a:pt x="173" y="197"/>
                  </a:lnTo>
                  <a:lnTo>
                    <a:pt x="188" y="195"/>
                  </a:lnTo>
                  <a:lnTo>
                    <a:pt x="202" y="193"/>
                  </a:lnTo>
                  <a:lnTo>
                    <a:pt x="219" y="193"/>
                  </a:lnTo>
                  <a:lnTo>
                    <a:pt x="219" y="193"/>
                  </a:lnTo>
                  <a:lnTo>
                    <a:pt x="233" y="193"/>
                  </a:lnTo>
                  <a:lnTo>
                    <a:pt x="2234" y="193"/>
                  </a:lnTo>
                  <a:lnTo>
                    <a:pt x="2234" y="193"/>
                  </a:lnTo>
                  <a:lnTo>
                    <a:pt x="2226" y="172"/>
                  </a:lnTo>
                  <a:lnTo>
                    <a:pt x="2218" y="150"/>
                  </a:lnTo>
                  <a:lnTo>
                    <a:pt x="2213" y="127"/>
                  </a:lnTo>
                  <a:lnTo>
                    <a:pt x="2206" y="103"/>
                  </a:lnTo>
                  <a:lnTo>
                    <a:pt x="2202" y="79"/>
                  </a:lnTo>
                  <a:lnTo>
                    <a:pt x="2198" y="53"/>
                  </a:lnTo>
                  <a:lnTo>
                    <a:pt x="2195" y="27"/>
                  </a:lnTo>
                  <a:lnTo>
                    <a:pt x="2195" y="0"/>
                  </a:lnTo>
                  <a:lnTo>
                    <a:pt x="316" y="0"/>
                  </a:lnTo>
                  <a:lnTo>
                    <a:pt x="316" y="0"/>
                  </a:lnTo>
                  <a:lnTo>
                    <a:pt x="298" y="0"/>
                  </a:lnTo>
                  <a:close/>
                </a:path>
              </a:pathLst>
            </a:custGeom>
            <a:solidFill>
              <a:srgbClr val="B0B6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" name="Freeform 55"/>
            <p:cNvSpPr/>
            <p:nvPr/>
          </p:nvSpPr>
          <p:spPr bwMode="auto">
            <a:xfrm>
              <a:off x="5600700" y="5032375"/>
              <a:ext cx="1100138" cy="314325"/>
            </a:xfrm>
            <a:custGeom>
              <a:avLst/>
              <a:gdLst>
                <a:gd name="T0" fmla="*/ 686 w 693"/>
                <a:gd name="T1" fmla="*/ 0 h 198"/>
                <a:gd name="T2" fmla="*/ 0 w 693"/>
                <a:gd name="T3" fmla="*/ 0 h 198"/>
                <a:gd name="T4" fmla="*/ 0 w 693"/>
                <a:gd name="T5" fmla="*/ 0 h 198"/>
                <a:gd name="T6" fmla="*/ 0 w 693"/>
                <a:gd name="T7" fmla="*/ 11 h 198"/>
                <a:gd name="T8" fmla="*/ 0 w 693"/>
                <a:gd name="T9" fmla="*/ 11 h 198"/>
                <a:gd name="T10" fmla="*/ 3 w 693"/>
                <a:gd name="T11" fmla="*/ 21 h 198"/>
                <a:gd name="T12" fmla="*/ 6 w 693"/>
                <a:gd name="T13" fmla="*/ 34 h 198"/>
                <a:gd name="T14" fmla="*/ 11 w 693"/>
                <a:gd name="T15" fmla="*/ 44 h 198"/>
                <a:gd name="T16" fmla="*/ 18 w 693"/>
                <a:gd name="T17" fmla="*/ 57 h 198"/>
                <a:gd name="T18" fmla="*/ 26 w 693"/>
                <a:gd name="T19" fmla="*/ 67 h 198"/>
                <a:gd name="T20" fmla="*/ 35 w 693"/>
                <a:gd name="T21" fmla="*/ 79 h 198"/>
                <a:gd name="T22" fmla="*/ 45 w 693"/>
                <a:gd name="T23" fmla="*/ 92 h 198"/>
                <a:gd name="T24" fmla="*/ 57 w 693"/>
                <a:gd name="T25" fmla="*/ 104 h 198"/>
                <a:gd name="T26" fmla="*/ 84 w 693"/>
                <a:gd name="T27" fmla="*/ 128 h 198"/>
                <a:gd name="T28" fmla="*/ 115 w 693"/>
                <a:gd name="T29" fmla="*/ 152 h 198"/>
                <a:gd name="T30" fmla="*/ 149 w 693"/>
                <a:gd name="T31" fmla="*/ 175 h 198"/>
                <a:gd name="T32" fmla="*/ 185 w 693"/>
                <a:gd name="T33" fmla="*/ 198 h 198"/>
                <a:gd name="T34" fmla="*/ 671 w 693"/>
                <a:gd name="T35" fmla="*/ 198 h 198"/>
                <a:gd name="T36" fmla="*/ 671 w 693"/>
                <a:gd name="T37" fmla="*/ 198 h 198"/>
                <a:gd name="T38" fmla="*/ 681 w 693"/>
                <a:gd name="T39" fmla="*/ 173 h 198"/>
                <a:gd name="T40" fmla="*/ 686 w 693"/>
                <a:gd name="T41" fmla="*/ 147 h 198"/>
                <a:gd name="T42" fmla="*/ 691 w 693"/>
                <a:gd name="T43" fmla="*/ 121 h 198"/>
                <a:gd name="T44" fmla="*/ 693 w 693"/>
                <a:gd name="T45" fmla="*/ 96 h 198"/>
                <a:gd name="T46" fmla="*/ 693 w 693"/>
                <a:gd name="T47" fmla="*/ 70 h 198"/>
                <a:gd name="T48" fmla="*/ 691 w 693"/>
                <a:gd name="T49" fmla="*/ 46 h 198"/>
                <a:gd name="T50" fmla="*/ 689 w 693"/>
                <a:gd name="T51" fmla="*/ 23 h 198"/>
                <a:gd name="T52" fmla="*/ 686 w 693"/>
                <a:gd name="T53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93" h="198">
                  <a:moveTo>
                    <a:pt x="686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3" y="21"/>
                  </a:lnTo>
                  <a:lnTo>
                    <a:pt x="6" y="34"/>
                  </a:lnTo>
                  <a:lnTo>
                    <a:pt x="11" y="44"/>
                  </a:lnTo>
                  <a:lnTo>
                    <a:pt x="18" y="57"/>
                  </a:lnTo>
                  <a:lnTo>
                    <a:pt x="26" y="67"/>
                  </a:lnTo>
                  <a:lnTo>
                    <a:pt x="35" y="79"/>
                  </a:lnTo>
                  <a:lnTo>
                    <a:pt x="45" y="92"/>
                  </a:lnTo>
                  <a:lnTo>
                    <a:pt x="57" y="104"/>
                  </a:lnTo>
                  <a:lnTo>
                    <a:pt x="84" y="128"/>
                  </a:lnTo>
                  <a:lnTo>
                    <a:pt x="115" y="152"/>
                  </a:lnTo>
                  <a:lnTo>
                    <a:pt x="149" y="175"/>
                  </a:lnTo>
                  <a:lnTo>
                    <a:pt x="185" y="198"/>
                  </a:lnTo>
                  <a:lnTo>
                    <a:pt x="671" y="198"/>
                  </a:lnTo>
                  <a:lnTo>
                    <a:pt x="671" y="198"/>
                  </a:lnTo>
                  <a:lnTo>
                    <a:pt x="681" y="173"/>
                  </a:lnTo>
                  <a:lnTo>
                    <a:pt x="686" y="147"/>
                  </a:lnTo>
                  <a:lnTo>
                    <a:pt x="691" y="121"/>
                  </a:lnTo>
                  <a:lnTo>
                    <a:pt x="693" y="96"/>
                  </a:lnTo>
                  <a:lnTo>
                    <a:pt x="693" y="70"/>
                  </a:lnTo>
                  <a:lnTo>
                    <a:pt x="691" y="46"/>
                  </a:lnTo>
                  <a:lnTo>
                    <a:pt x="689" y="23"/>
                  </a:lnTo>
                  <a:lnTo>
                    <a:pt x="68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" name="Freeform 56"/>
            <p:cNvSpPr/>
            <p:nvPr/>
          </p:nvSpPr>
          <p:spPr bwMode="auto">
            <a:xfrm>
              <a:off x="3554413" y="4894263"/>
              <a:ext cx="1768475" cy="452438"/>
            </a:xfrm>
            <a:custGeom>
              <a:avLst/>
              <a:gdLst>
                <a:gd name="T0" fmla="*/ 0 w 1114"/>
                <a:gd name="T1" fmla="*/ 0 h 285"/>
                <a:gd name="T2" fmla="*/ 0 w 1114"/>
                <a:gd name="T3" fmla="*/ 34 h 285"/>
                <a:gd name="T4" fmla="*/ 0 w 1114"/>
                <a:gd name="T5" fmla="*/ 34 h 285"/>
                <a:gd name="T6" fmla="*/ 3 w 1114"/>
                <a:gd name="T7" fmla="*/ 53 h 285"/>
                <a:gd name="T8" fmla="*/ 7 w 1114"/>
                <a:gd name="T9" fmla="*/ 72 h 285"/>
                <a:gd name="T10" fmla="*/ 7 w 1114"/>
                <a:gd name="T11" fmla="*/ 72 h 285"/>
                <a:gd name="T12" fmla="*/ 15 w 1114"/>
                <a:gd name="T13" fmla="*/ 98 h 285"/>
                <a:gd name="T14" fmla="*/ 15 w 1114"/>
                <a:gd name="T15" fmla="*/ 98 h 285"/>
                <a:gd name="T16" fmla="*/ 24 w 1114"/>
                <a:gd name="T17" fmla="*/ 121 h 285"/>
                <a:gd name="T18" fmla="*/ 24 w 1114"/>
                <a:gd name="T19" fmla="*/ 121 h 285"/>
                <a:gd name="T20" fmla="*/ 36 w 1114"/>
                <a:gd name="T21" fmla="*/ 142 h 285"/>
                <a:gd name="T22" fmla="*/ 36 w 1114"/>
                <a:gd name="T23" fmla="*/ 142 h 285"/>
                <a:gd name="T24" fmla="*/ 47 w 1114"/>
                <a:gd name="T25" fmla="*/ 158 h 285"/>
                <a:gd name="T26" fmla="*/ 58 w 1114"/>
                <a:gd name="T27" fmla="*/ 173 h 285"/>
                <a:gd name="T28" fmla="*/ 71 w 1114"/>
                <a:gd name="T29" fmla="*/ 188 h 285"/>
                <a:gd name="T30" fmla="*/ 85 w 1114"/>
                <a:gd name="T31" fmla="*/ 202 h 285"/>
                <a:gd name="T32" fmla="*/ 98 w 1114"/>
                <a:gd name="T33" fmla="*/ 215 h 285"/>
                <a:gd name="T34" fmla="*/ 113 w 1114"/>
                <a:gd name="T35" fmla="*/ 226 h 285"/>
                <a:gd name="T36" fmla="*/ 130 w 1114"/>
                <a:gd name="T37" fmla="*/ 237 h 285"/>
                <a:gd name="T38" fmla="*/ 147 w 1114"/>
                <a:gd name="T39" fmla="*/ 247 h 285"/>
                <a:gd name="T40" fmla="*/ 163 w 1114"/>
                <a:gd name="T41" fmla="*/ 256 h 285"/>
                <a:gd name="T42" fmla="*/ 182 w 1114"/>
                <a:gd name="T43" fmla="*/ 264 h 285"/>
                <a:gd name="T44" fmla="*/ 200 w 1114"/>
                <a:gd name="T45" fmla="*/ 270 h 285"/>
                <a:gd name="T46" fmla="*/ 219 w 1114"/>
                <a:gd name="T47" fmla="*/ 276 h 285"/>
                <a:gd name="T48" fmla="*/ 238 w 1114"/>
                <a:gd name="T49" fmla="*/ 280 h 285"/>
                <a:gd name="T50" fmla="*/ 258 w 1114"/>
                <a:gd name="T51" fmla="*/ 283 h 285"/>
                <a:gd name="T52" fmla="*/ 278 w 1114"/>
                <a:gd name="T53" fmla="*/ 285 h 285"/>
                <a:gd name="T54" fmla="*/ 298 w 1114"/>
                <a:gd name="T55" fmla="*/ 285 h 285"/>
                <a:gd name="T56" fmla="*/ 298 w 1114"/>
                <a:gd name="T57" fmla="*/ 285 h 285"/>
                <a:gd name="T58" fmla="*/ 316 w 1114"/>
                <a:gd name="T59" fmla="*/ 285 h 285"/>
                <a:gd name="T60" fmla="*/ 1114 w 1114"/>
                <a:gd name="T61" fmla="*/ 285 h 285"/>
                <a:gd name="T62" fmla="*/ 1114 w 1114"/>
                <a:gd name="T63" fmla="*/ 285 h 285"/>
                <a:gd name="T64" fmla="*/ 1102 w 1114"/>
                <a:gd name="T65" fmla="*/ 260 h 285"/>
                <a:gd name="T66" fmla="*/ 1092 w 1114"/>
                <a:gd name="T67" fmla="*/ 234 h 285"/>
                <a:gd name="T68" fmla="*/ 1085 w 1114"/>
                <a:gd name="T69" fmla="*/ 208 h 285"/>
                <a:gd name="T70" fmla="*/ 1080 w 1114"/>
                <a:gd name="T71" fmla="*/ 184 h 285"/>
                <a:gd name="T72" fmla="*/ 1079 w 1114"/>
                <a:gd name="T73" fmla="*/ 158 h 285"/>
                <a:gd name="T74" fmla="*/ 1079 w 1114"/>
                <a:gd name="T75" fmla="*/ 134 h 285"/>
                <a:gd name="T76" fmla="*/ 1081 w 1114"/>
                <a:gd name="T77" fmla="*/ 110 h 285"/>
                <a:gd name="T78" fmla="*/ 1085 w 1114"/>
                <a:gd name="T79" fmla="*/ 87 h 285"/>
                <a:gd name="T80" fmla="*/ 233 w 1114"/>
                <a:gd name="T81" fmla="*/ 87 h 285"/>
                <a:gd name="T82" fmla="*/ 233 w 1114"/>
                <a:gd name="T83" fmla="*/ 87 h 285"/>
                <a:gd name="T84" fmla="*/ 216 w 1114"/>
                <a:gd name="T85" fmla="*/ 87 h 285"/>
                <a:gd name="T86" fmla="*/ 216 w 1114"/>
                <a:gd name="T87" fmla="*/ 87 h 285"/>
                <a:gd name="T88" fmla="*/ 186 w 1114"/>
                <a:gd name="T89" fmla="*/ 85 h 285"/>
                <a:gd name="T90" fmla="*/ 155 w 1114"/>
                <a:gd name="T91" fmla="*/ 81 h 285"/>
                <a:gd name="T92" fmla="*/ 127 w 1114"/>
                <a:gd name="T93" fmla="*/ 73 h 285"/>
                <a:gd name="T94" fmla="*/ 98 w 1114"/>
                <a:gd name="T95" fmla="*/ 64 h 285"/>
                <a:gd name="T96" fmla="*/ 71 w 1114"/>
                <a:gd name="T97" fmla="*/ 52 h 285"/>
                <a:gd name="T98" fmla="*/ 46 w 1114"/>
                <a:gd name="T99" fmla="*/ 37 h 285"/>
                <a:gd name="T100" fmla="*/ 22 w 1114"/>
                <a:gd name="T101" fmla="*/ 19 h 285"/>
                <a:gd name="T102" fmla="*/ 0 w 1114"/>
                <a:gd name="T103" fmla="*/ 0 h 285"/>
                <a:gd name="T104" fmla="*/ 0 w 1114"/>
                <a:gd name="T105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114" h="285">
                  <a:moveTo>
                    <a:pt x="0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3" y="53"/>
                  </a:lnTo>
                  <a:lnTo>
                    <a:pt x="7" y="72"/>
                  </a:lnTo>
                  <a:lnTo>
                    <a:pt x="7" y="72"/>
                  </a:lnTo>
                  <a:lnTo>
                    <a:pt x="15" y="98"/>
                  </a:lnTo>
                  <a:lnTo>
                    <a:pt x="15" y="98"/>
                  </a:lnTo>
                  <a:lnTo>
                    <a:pt x="24" y="121"/>
                  </a:lnTo>
                  <a:lnTo>
                    <a:pt x="24" y="121"/>
                  </a:lnTo>
                  <a:lnTo>
                    <a:pt x="36" y="142"/>
                  </a:lnTo>
                  <a:lnTo>
                    <a:pt x="36" y="142"/>
                  </a:lnTo>
                  <a:lnTo>
                    <a:pt x="47" y="158"/>
                  </a:lnTo>
                  <a:lnTo>
                    <a:pt x="58" y="173"/>
                  </a:lnTo>
                  <a:lnTo>
                    <a:pt x="71" y="188"/>
                  </a:lnTo>
                  <a:lnTo>
                    <a:pt x="85" y="202"/>
                  </a:lnTo>
                  <a:lnTo>
                    <a:pt x="98" y="215"/>
                  </a:lnTo>
                  <a:lnTo>
                    <a:pt x="113" y="226"/>
                  </a:lnTo>
                  <a:lnTo>
                    <a:pt x="130" y="237"/>
                  </a:lnTo>
                  <a:lnTo>
                    <a:pt x="147" y="247"/>
                  </a:lnTo>
                  <a:lnTo>
                    <a:pt x="163" y="256"/>
                  </a:lnTo>
                  <a:lnTo>
                    <a:pt x="182" y="264"/>
                  </a:lnTo>
                  <a:lnTo>
                    <a:pt x="200" y="270"/>
                  </a:lnTo>
                  <a:lnTo>
                    <a:pt x="219" y="276"/>
                  </a:lnTo>
                  <a:lnTo>
                    <a:pt x="238" y="280"/>
                  </a:lnTo>
                  <a:lnTo>
                    <a:pt x="258" y="283"/>
                  </a:lnTo>
                  <a:lnTo>
                    <a:pt x="278" y="285"/>
                  </a:lnTo>
                  <a:lnTo>
                    <a:pt x="298" y="285"/>
                  </a:lnTo>
                  <a:lnTo>
                    <a:pt x="298" y="285"/>
                  </a:lnTo>
                  <a:lnTo>
                    <a:pt x="316" y="285"/>
                  </a:lnTo>
                  <a:lnTo>
                    <a:pt x="1114" y="285"/>
                  </a:lnTo>
                  <a:lnTo>
                    <a:pt x="1114" y="285"/>
                  </a:lnTo>
                  <a:lnTo>
                    <a:pt x="1102" y="260"/>
                  </a:lnTo>
                  <a:lnTo>
                    <a:pt x="1092" y="234"/>
                  </a:lnTo>
                  <a:lnTo>
                    <a:pt x="1085" y="208"/>
                  </a:lnTo>
                  <a:lnTo>
                    <a:pt x="1080" y="184"/>
                  </a:lnTo>
                  <a:lnTo>
                    <a:pt x="1079" y="158"/>
                  </a:lnTo>
                  <a:lnTo>
                    <a:pt x="1079" y="134"/>
                  </a:lnTo>
                  <a:lnTo>
                    <a:pt x="1081" y="110"/>
                  </a:lnTo>
                  <a:lnTo>
                    <a:pt x="1085" y="87"/>
                  </a:lnTo>
                  <a:lnTo>
                    <a:pt x="233" y="87"/>
                  </a:lnTo>
                  <a:lnTo>
                    <a:pt x="233" y="87"/>
                  </a:lnTo>
                  <a:lnTo>
                    <a:pt x="216" y="87"/>
                  </a:lnTo>
                  <a:lnTo>
                    <a:pt x="216" y="87"/>
                  </a:lnTo>
                  <a:lnTo>
                    <a:pt x="186" y="85"/>
                  </a:lnTo>
                  <a:lnTo>
                    <a:pt x="155" y="81"/>
                  </a:lnTo>
                  <a:lnTo>
                    <a:pt x="127" y="73"/>
                  </a:lnTo>
                  <a:lnTo>
                    <a:pt x="98" y="64"/>
                  </a:lnTo>
                  <a:lnTo>
                    <a:pt x="71" y="52"/>
                  </a:lnTo>
                  <a:lnTo>
                    <a:pt x="46" y="37"/>
                  </a:lnTo>
                  <a:lnTo>
                    <a:pt x="22" y="19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" name="Freeform 57"/>
            <p:cNvSpPr/>
            <p:nvPr/>
          </p:nvSpPr>
          <p:spPr bwMode="auto">
            <a:xfrm>
              <a:off x="6819900" y="1079500"/>
              <a:ext cx="2133600" cy="4267200"/>
            </a:xfrm>
            <a:custGeom>
              <a:avLst/>
              <a:gdLst>
                <a:gd name="T0" fmla="*/ 1136 w 1344"/>
                <a:gd name="T1" fmla="*/ 17 h 2688"/>
                <a:gd name="T2" fmla="*/ 1149 w 1344"/>
                <a:gd name="T3" fmla="*/ 67 h 2688"/>
                <a:gd name="T4" fmla="*/ 1153 w 1344"/>
                <a:gd name="T5" fmla="*/ 117 h 2688"/>
                <a:gd name="T6" fmla="*/ 1149 w 1344"/>
                <a:gd name="T7" fmla="*/ 164 h 2688"/>
                <a:gd name="T8" fmla="*/ 1121 w 1344"/>
                <a:gd name="T9" fmla="*/ 253 h 2688"/>
                <a:gd name="T10" fmla="*/ 1146 w 1344"/>
                <a:gd name="T11" fmla="*/ 276 h 2688"/>
                <a:gd name="T12" fmla="*/ 1184 w 1344"/>
                <a:gd name="T13" fmla="*/ 319 h 2688"/>
                <a:gd name="T14" fmla="*/ 1207 w 1344"/>
                <a:gd name="T15" fmla="*/ 357 h 2688"/>
                <a:gd name="T16" fmla="*/ 1217 w 1344"/>
                <a:gd name="T17" fmla="*/ 381 h 2688"/>
                <a:gd name="T18" fmla="*/ 1229 w 1344"/>
                <a:gd name="T19" fmla="*/ 424 h 2688"/>
                <a:gd name="T20" fmla="*/ 1217 w 1344"/>
                <a:gd name="T21" fmla="*/ 1338 h 2688"/>
                <a:gd name="T22" fmla="*/ 1213 w 1344"/>
                <a:gd name="T23" fmla="*/ 469 h 2688"/>
                <a:gd name="T24" fmla="*/ 1199 w 1344"/>
                <a:gd name="T25" fmla="*/ 1338 h 2688"/>
                <a:gd name="T26" fmla="*/ 1217 w 1344"/>
                <a:gd name="T27" fmla="*/ 1338 h 2688"/>
                <a:gd name="T28" fmla="*/ 1232 w 1344"/>
                <a:gd name="T29" fmla="*/ 2233 h 2688"/>
                <a:gd name="T30" fmla="*/ 1225 w 1344"/>
                <a:gd name="T31" fmla="*/ 2271 h 2688"/>
                <a:gd name="T32" fmla="*/ 1207 w 1344"/>
                <a:gd name="T33" fmla="*/ 2320 h 2688"/>
                <a:gd name="T34" fmla="*/ 1195 w 1344"/>
                <a:gd name="T35" fmla="*/ 2341 h 2688"/>
                <a:gd name="T36" fmla="*/ 1160 w 1344"/>
                <a:gd name="T37" fmla="*/ 2387 h 2688"/>
                <a:gd name="T38" fmla="*/ 1125 w 1344"/>
                <a:gd name="T39" fmla="*/ 2421 h 2688"/>
                <a:gd name="T40" fmla="*/ 1048 w 1344"/>
                <a:gd name="T41" fmla="*/ 2466 h 2688"/>
                <a:gd name="T42" fmla="*/ 960 w 1344"/>
                <a:gd name="T43" fmla="*/ 2488 h 2688"/>
                <a:gd name="T44" fmla="*/ 929 w 1344"/>
                <a:gd name="T45" fmla="*/ 2490 h 2688"/>
                <a:gd name="T46" fmla="*/ 0 w 1344"/>
                <a:gd name="T47" fmla="*/ 2490 h 2688"/>
                <a:gd name="T48" fmla="*/ 22 w 1344"/>
                <a:gd name="T49" fmla="*/ 2559 h 2688"/>
                <a:gd name="T50" fmla="*/ 35 w 1344"/>
                <a:gd name="T51" fmla="*/ 2634 h 2688"/>
                <a:gd name="T52" fmla="*/ 1028 w 1344"/>
                <a:gd name="T53" fmla="*/ 2688 h 2688"/>
                <a:gd name="T54" fmla="*/ 1044 w 1344"/>
                <a:gd name="T55" fmla="*/ 2688 h 2688"/>
                <a:gd name="T56" fmla="*/ 1105 w 1344"/>
                <a:gd name="T57" fmla="*/ 2683 h 2688"/>
                <a:gd name="T58" fmla="*/ 1161 w 1344"/>
                <a:gd name="T59" fmla="*/ 2665 h 2688"/>
                <a:gd name="T60" fmla="*/ 1213 w 1344"/>
                <a:gd name="T61" fmla="*/ 2640 h 2688"/>
                <a:gd name="T62" fmla="*/ 1259 w 1344"/>
                <a:gd name="T63" fmla="*/ 2603 h 2688"/>
                <a:gd name="T64" fmla="*/ 1296 w 1344"/>
                <a:gd name="T65" fmla="*/ 2560 h 2688"/>
                <a:gd name="T66" fmla="*/ 1318 w 1344"/>
                <a:gd name="T67" fmla="*/ 2521 h 2688"/>
                <a:gd name="T68" fmla="*/ 1329 w 1344"/>
                <a:gd name="T69" fmla="*/ 2498 h 2688"/>
                <a:gd name="T70" fmla="*/ 1341 w 1344"/>
                <a:gd name="T71" fmla="*/ 2453 h 2688"/>
                <a:gd name="T72" fmla="*/ 1344 w 1344"/>
                <a:gd name="T73" fmla="*/ 242 h 2688"/>
                <a:gd name="T74" fmla="*/ 1335 w 1344"/>
                <a:gd name="T75" fmla="*/ 203 h 2688"/>
                <a:gd name="T76" fmla="*/ 1329 w 1344"/>
                <a:gd name="T77" fmla="*/ 179 h 2688"/>
                <a:gd name="T78" fmla="*/ 1307 w 1344"/>
                <a:gd name="T79" fmla="*/ 134 h 2688"/>
                <a:gd name="T80" fmla="*/ 1273 w 1344"/>
                <a:gd name="T81" fmla="*/ 88 h 2688"/>
                <a:gd name="T82" fmla="*/ 1207 w 1344"/>
                <a:gd name="T83" fmla="*/ 34 h 2688"/>
                <a:gd name="T84" fmla="*/ 1129 w 1344"/>
                <a:gd name="T85" fmla="*/ 0 h 26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44" h="2688">
                  <a:moveTo>
                    <a:pt x="1129" y="0"/>
                  </a:moveTo>
                  <a:lnTo>
                    <a:pt x="1129" y="0"/>
                  </a:lnTo>
                  <a:lnTo>
                    <a:pt x="1136" y="17"/>
                  </a:lnTo>
                  <a:lnTo>
                    <a:pt x="1141" y="34"/>
                  </a:lnTo>
                  <a:lnTo>
                    <a:pt x="1146" y="50"/>
                  </a:lnTo>
                  <a:lnTo>
                    <a:pt x="1149" y="67"/>
                  </a:lnTo>
                  <a:lnTo>
                    <a:pt x="1152" y="84"/>
                  </a:lnTo>
                  <a:lnTo>
                    <a:pt x="1153" y="100"/>
                  </a:lnTo>
                  <a:lnTo>
                    <a:pt x="1153" y="117"/>
                  </a:lnTo>
                  <a:lnTo>
                    <a:pt x="1153" y="133"/>
                  </a:lnTo>
                  <a:lnTo>
                    <a:pt x="1152" y="149"/>
                  </a:lnTo>
                  <a:lnTo>
                    <a:pt x="1149" y="164"/>
                  </a:lnTo>
                  <a:lnTo>
                    <a:pt x="1142" y="195"/>
                  </a:lnTo>
                  <a:lnTo>
                    <a:pt x="1133" y="225"/>
                  </a:lnTo>
                  <a:lnTo>
                    <a:pt x="1121" y="253"/>
                  </a:lnTo>
                  <a:lnTo>
                    <a:pt x="1121" y="253"/>
                  </a:lnTo>
                  <a:lnTo>
                    <a:pt x="1146" y="276"/>
                  </a:lnTo>
                  <a:lnTo>
                    <a:pt x="1146" y="276"/>
                  </a:lnTo>
                  <a:lnTo>
                    <a:pt x="1160" y="289"/>
                  </a:lnTo>
                  <a:lnTo>
                    <a:pt x="1173" y="304"/>
                  </a:lnTo>
                  <a:lnTo>
                    <a:pt x="1184" y="319"/>
                  </a:lnTo>
                  <a:lnTo>
                    <a:pt x="1195" y="335"/>
                  </a:lnTo>
                  <a:lnTo>
                    <a:pt x="1195" y="335"/>
                  </a:lnTo>
                  <a:lnTo>
                    <a:pt x="1207" y="357"/>
                  </a:lnTo>
                  <a:lnTo>
                    <a:pt x="1207" y="357"/>
                  </a:lnTo>
                  <a:lnTo>
                    <a:pt x="1217" y="381"/>
                  </a:lnTo>
                  <a:lnTo>
                    <a:pt x="1217" y="381"/>
                  </a:lnTo>
                  <a:lnTo>
                    <a:pt x="1225" y="405"/>
                  </a:lnTo>
                  <a:lnTo>
                    <a:pt x="1225" y="405"/>
                  </a:lnTo>
                  <a:lnTo>
                    <a:pt x="1229" y="424"/>
                  </a:lnTo>
                  <a:lnTo>
                    <a:pt x="1232" y="443"/>
                  </a:lnTo>
                  <a:lnTo>
                    <a:pt x="1230" y="511"/>
                  </a:lnTo>
                  <a:lnTo>
                    <a:pt x="1217" y="1338"/>
                  </a:lnTo>
                  <a:lnTo>
                    <a:pt x="1199" y="1338"/>
                  </a:lnTo>
                  <a:lnTo>
                    <a:pt x="1211" y="536"/>
                  </a:lnTo>
                  <a:lnTo>
                    <a:pt x="1213" y="469"/>
                  </a:lnTo>
                  <a:lnTo>
                    <a:pt x="1213" y="469"/>
                  </a:lnTo>
                  <a:lnTo>
                    <a:pt x="1211" y="536"/>
                  </a:lnTo>
                  <a:lnTo>
                    <a:pt x="1199" y="1338"/>
                  </a:lnTo>
                  <a:lnTo>
                    <a:pt x="1094" y="1338"/>
                  </a:lnTo>
                  <a:lnTo>
                    <a:pt x="1199" y="1338"/>
                  </a:lnTo>
                  <a:lnTo>
                    <a:pt x="1217" y="1338"/>
                  </a:lnTo>
                  <a:lnTo>
                    <a:pt x="1230" y="2166"/>
                  </a:lnTo>
                  <a:lnTo>
                    <a:pt x="1232" y="2233"/>
                  </a:lnTo>
                  <a:lnTo>
                    <a:pt x="1232" y="2233"/>
                  </a:lnTo>
                  <a:lnTo>
                    <a:pt x="1229" y="2252"/>
                  </a:lnTo>
                  <a:lnTo>
                    <a:pt x="1225" y="2271"/>
                  </a:lnTo>
                  <a:lnTo>
                    <a:pt x="1225" y="2271"/>
                  </a:lnTo>
                  <a:lnTo>
                    <a:pt x="1217" y="2297"/>
                  </a:lnTo>
                  <a:lnTo>
                    <a:pt x="1217" y="2297"/>
                  </a:lnTo>
                  <a:lnTo>
                    <a:pt x="1207" y="2320"/>
                  </a:lnTo>
                  <a:lnTo>
                    <a:pt x="1207" y="2320"/>
                  </a:lnTo>
                  <a:lnTo>
                    <a:pt x="1195" y="2341"/>
                  </a:lnTo>
                  <a:lnTo>
                    <a:pt x="1195" y="2341"/>
                  </a:lnTo>
                  <a:lnTo>
                    <a:pt x="1184" y="2358"/>
                  </a:lnTo>
                  <a:lnTo>
                    <a:pt x="1173" y="2374"/>
                  </a:lnTo>
                  <a:lnTo>
                    <a:pt x="1160" y="2387"/>
                  </a:lnTo>
                  <a:lnTo>
                    <a:pt x="1146" y="2402"/>
                  </a:lnTo>
                  <a:lnTo>
                    <a:pt x="1146" y="2402"/>
                  </a:lnTo>
                  <a:lnTo>
                    <a:pt x="1125" y="2421"/>
                  </a:lnTo>
                  <a:lnTo>
                    <a:pt x="1101" y="2437"/>
                  </a:lnTo>
                  <a:lnTo>
                    <a:pt x="1075" y="2453"/>
                  </a:lnTo>
                  <a:lnTo>
                    <a:pt x="1048" y="2466"/>
                  </a:lnTo>
                  <a:lnTo>
                    <a:pt x="1020" y="2476"/>
                  </a:lnTo>
                  <a:lnTo>
                    <a:pt x="990" y="2484"/>
                  </a:lnTo>
                  <a:lnTo>
                    <a:pt x="960" y="2488"/>
                  </a:lnTo>
                  <a:lnTo>
                    <a:pt x="945" y="2490"/>
                  </a:lnTo>
                  <a:lnTo>
                    <a:pt x="929" y="2490"/>
                  </a:lnTo>
                  <a:lnTo>
                    <a:pt x="929" y="2490"/>
                  </a:lnTo>
                  <a:lnTo>
                    <a:pt x="914" y="2490"/>
                  </a:lnTo>
                  <a:lnTo>
                    <a:pt x="0" y="2490"/>
                  </a:lnTo>
                  <a:lnTo>
                    <a:pt x="0" y="2490"/>
                  </a:lnTo>
                  <a:lnTo>
                    <a:pt x="7" y="2511"/>
                  </a:lnTo>
                  <a:lnTo>
                    <a:pt x="15" y="2534"/>
                  </a:lnTo>
                  <a:lnTo>
                    <a:pt x="22" y="2559"/>
                  </a:lnTo>
                  <a:lnTo>
                    <a:pt x="27" y="2583"/>
                  </a:lnTo>
                  <a:lnTo>
                    <a:pt x="31" y="2609"/>
                  </a:lnTo>
                  <a:lnTo>
                    <a:pt x="35" y="2634"/>
                  </a:lnTo>
                  <a:lnTo>
                    <a:pt x="37" y="2661"/>
                  </a:lnTo>
                  <a:lnTo>
                    <a:pt x="38" y="2688"/>
                  </a:lnTo>
                  <a:lnTo>
                    <a:pt x="1028" y="2688"/>
                  </a:lnTo>
                  <a:lnTo>
                    <a:pt x="1028" y="2688"/>
                  </a:lnTo>
                  <a:lnTo>
                    <a:pt x="1044" y="2688"/>
                  </a:lnTo>
                  <a:lnTo>
                    <a:pt x="1044" y="2688"/>
                  </a:lnTo>
                  <a:lnTo>
                    <a:pt x="1064" y="2688"/>
                  </a:lnTo>
                  <a:lnTo>
                    <a:pt x="1084" y="2686"/>
                  </a:lnTo>
                  <a:lnTo>
                    <a:pt x="1105" y="2683"/>
                  </a:lnTo>
                  <a:lnTo>
                    <a:pt x="1124" y="2679"/>
                  </a:lnTo>
                  <a:lnTo>
                    <a:pt x="1142" y="2673"/>
                  </a:lnTo>
                  <a:lnTo>
                    <a:pt x="1161" y="2665"/>
                  </a:lnTo>
                  <a:lnTo>
                    <a:pt x="1179" y="2659"/>
                  </a:lnTo>
                  <a:lnTo>
                    <a:pt x="1196" y="2649"/>
                  </a:lnTo>
                  <a:lnTo>
                    <a:pt x="1213" y="2640"/>
                  </a:lnTo>
                  <a:lnTo>
                    <a:pt x="1229" y="2628"/>
                  </a:lnTo>
                  <a:lnTo>
                    <a:pt x="1244" y="2617"/>
                  </a:lnTo>
                  <a:lnTo>
                    <a:pt x="1259" y="2603"/>
                  </a:lnTo>
                  <a:lnTo>
                    <a:pt x="1272" y="2590"/>
                  </a:lnTo>
                  <a:lnTo>
                    <a:pt x="1284" y="2575"/>
                  </a:lnTo>
                  <a:lnTo>
                    <a:pt x="1296" y="2560"/>
                  </a:lnTo>
                  <a:lnTo>
                    <a:pt x="1307" y="2544"/>
                  </a:lnTo>
                  <a:lnTo>
                    <a:pt x="1307" y="2544"/>
                  </a:lnTo>
                  <a:lnTo>
                    <a:pt x="1318" y="2521"/>
                  </a:lnTo>
                  <a:lnTo>
                    <a:pt x="1318" y="2521"/>
                  </a:lnTo>
                  <a:lnTo>
                    <a:pt x="1329" y="2498"/>
                  </a:lnTo>
                  <a:lnTo>
                    <a:pt x="1329" y="2498"/>
                  </a:lnTo>
                  <a:lnTo>
                    <a:pt x="1335" y="2474"/>
                  </a:lnTo>
                  <a:lnTo>
                    <a:pt x="1335" y="2474"/>
                  </a:lnTo>
                  <a:lnTo>
                    <a:pt x="1341" y="2453"/>
                  </a:lnTo>
                  <a:lnTo>
                    <a:pt x="1344" y="2434"/>
                  </a:lnTo>
                  <a:lnTo>
                    <a:pt x="1342" y="1340"/>
                  </a:lnTo>
                  <a:lnTo>
                    <a:pt x="1344" y="242"/>
                  </a:lnTo>
                  <a:lnTo>
                    <a:pt x="1344" y="242"/>
                  </a:lnTo>
                  <a:lnTo>
                    <a:pt x="1341" y="223"/>
                  </a:lnTo>
                  <a:lnTo>
                    <a:pt x="1335" y="203"/>
                  </a:lnTo>
                  <a:lnTo>
                    <a:pt x="1335" y="203"/>
                  </a:lnTo>
                  <a:lnTo>
                    <a:pt x="1329" y="179"/>
                  </a:lnTo>
                  <a:lnTo>
                    <a:pt x="1329" y="179"/>
                  </a:lnTo>
                  <a:lnTo>
                    <a:pt x="1318" y="156"/>
                  </a:lnTo>
                  <a:lnTo>
                    <a:pt x="1318" y="156"/>
                  </a:lnTo>
                  <a:lnTo>
                    <a:pt x="1307" y="134"/>
                  </a:lnTo>
                  <a:lnTo>
                    <a:pt x="1307" y="134"/>
                  </a:lnTo>
                  <a:lnTo>
                    <a:pt x="1291" y="110"/>
                  </a:lnTo>
                  <a:lnTo>
                    <a:pt x="1273" y="88"/>
                  </a:lnTo>
                  <a:lnTo>
                    <a:pt x="1253" y="68"/>
                  </a:lnTo>
                  <a:lnTo>
                    <a:pt x="1232" y="50"/>
                  </a:lnTo>
                  <a:lnTo>
                    <a:pt x="1207" y="34"/>
                  </a:lnTo>
                  <a:lnTo>
                    <a:pt x="1183" y="21"/>
                  </a:lnTo>
                  <a:lnTo>
                    <a:pt x="1156" y="9"/>
                  </a:lnTo>
                  <a:lnTo>
                    <a:pt x="112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" name="Freeform 58"/>
            <p:cNvSpPr/>
            <p:nvPr/>
          </p:nvSpPr>
          <p:spPr bwMode="auto">
            <a:xfrm>
              <a:off x="7216775" y="1060450"/>
              <a:ext cx="1101725" cy="306388"/>
            </a:xfrm>
            <a:custGeom>
              <a:avLst/>
              <a:gdLst>
                <a:gd name="T0" fmla="*/ 523 w 694"/>
                <a:gd name="T1" fmla="*/ 0 h 193"/>
                <a:gd name="T2" fmla="*/ 19 w 694"/>
                <a:gd name="T3" fmla="*/ 0 h 193"/>
                <a:gd name="T4" fmla="*/ 19 w 694"/>
                <a:gd name="T5" fmla="*/ 0 h 193"/>
                <a:gd name="T6" fmla="*/ 11 w 694"/>
                <a:gd name="T7" fmla="*/ 26 h 193"/>
                <a:gd name="T8" fmla="*/ 5 w 694"/>
                <a:gd name="T9" fmla="*/ 52 h 193"/>
                <a:gd name="T10" fmla="*/ 1 w 694"/>
                <a:gd name="T11" fmla="*/ 76 h 193"/>
                <a:gd name="T12" fmla="*/ 0 w 694"/>
                <a:gd name="T13" fmla="*/ 102 h 193"/>
                <a:gd name="T14" fmla="*/ 0 w 694"/>
                <a:gd name="T15" fmla="*/ 124 h 193"/>
                <a:gd name="T16" fmla="*/ 1 w 694"/>
                <a:gd name="T17" fmla="*/ 149 h 193"/>
                <a:gd name="T18" fmla="*/ 4 w 694"/>
                <a:gd name="T19" fmla="*/ 172 h 193"/>
                <a:gd name="T20" fmla="*/ 8 w 694"/>
                <a:gd name="T21" fmla="*/ 193 h 193"/>
                <a:gd name="T22" fmla="*/ 664 w 694"/>
                <a:gd name="T23" fmla="*/ 193 h 193"/>
                <a:gd name="T24" fmla="*/ 664 w 694"/>
                <a:gd name="T25" fmla="*/ 193 h 193"/>
                <a:gd name="T26" fmla="*/ 678 w 694"/>
                <a:gd name="T27" fmla="*/ 193 h 193"/>
                <a:gd name="T28" fmla="*/ 678 w 694"/>
                <a:gd name="T29" fmla="*/ 193 h 193"/>
                <a:gd name="T30" fmla="*/ 694 w 694"/>
                <a:gd name="T31" fmla="*/ 193 h 193"/>
                <a:gd name="T32" fmla="*/ 694 w 694"/>
                <a:gd name="T33" fmla="*/ 193 h 193"/>
                <a:gd name="T34" fmla="*/ 693 w 694"/>
                <a:gd name="T35" fmla="*/ 178 h 193"/>
                <a:gd name="T36" fmla="*/ 693 w 694"/>
                <a:gd name="T37" fmla="*/ 178 h 193"/>
                <a:gd name="T38" fmla="*/ 691 w 694"/>
                <a:gd name="T39" fmla="*/ 169 h 193"/>
                <a:gd name="T40" fmla="*/ 689 w 694"/>
                <a:gd name="T41" fmla="*/ 158 h 193"/>
                <a:gd name="T42" fmla="*/ 683 w 694"/>
                <a:gd name="T43" fmla="*/ 147 h 193"/>
                <a:gd name="T44" fmla="*/ 678 w 694"/>
                <a:gd name="T45" fmla="*/ 137 h 193"/>
                <a:gd name="T46" fmla="*/ 670 w 694"/>
                <a:gd name="T47" fmla="*/ 126 h 193"/>
                <a:gd name="T48" fmla="*/ 662 w 694"/>
                <a:gd name="T49" fmla="*/ 114 h 193"/>
                <a:gd name="T50" fmla="*/ 641 w 694"/>
                <a:gd name="T51" fmla="*/ 91 h 193"/>
                <a:gd name="T52" fmla="*/ 617 w 694"/>
                <a:gd name="T53" fmla="*/ 68 h 193"/>
                <a:gd name="T54" fmla="*/ 589 w 694"/>
                <a:gd name="T55" fmla="*/ 45 h 193"/>
                <a:gd name="T56" fmla="*/ 556 w 694"/>
                <a:gd name="T57" fmla="*/ 22 h 193"/>
                <a:gd name="T58" fmla="*/ 523 w 694"/>
                <a:gd name="T59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94" h="193">
                  <a:moveTo>
                    <a:pt x="523" y="0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11" y="26"/>
                  </a:lnTo>
                  <a:lnTo>
                    <a:pt x="5" y="52"/>
                  </a:lnTo>
                  <a:lnTo>
                    <a:pt x="1" y="76"/>
                  </a:lnTo>
                  <a:lnTo>
                    <a:pt x="0" y="102"/>
                  </a:lnTo>
                  <a:lnTo>
                    <a:pt x="0" y="124"/>
                  </a:lnTo>
                  <a:lnTo>
                    <a:pt x="1" y="149"/>
                  </a:lnTo>
                  <a:lnTo>
                    <a:pt x="4" y="172"/>
                  </a:lnTo>
                  <a:lnTo>
                    <a:pt x="8" y="193"/>
                  </a:lnTo>
                  <a:lnTo>
                    <a:pt x="664" y="193"/>
                  </a:lnTo>
                  <a:lnTo>
                    <a:pt x="664" y="193"/>
                  </a:lnTo>
                  <a:lnTo>
                    <a:pt x="678" y="193"/>
                  </a:lnTo>
                  <a:lnTo>
                    <a:pt x="678" y="193"/>
                  </a:lnTo>
                  <a:lnTo>
                    <a:pt x="694" y="193"/>
                  </a:lnTo>
                  <a:lnTo>
                    <a:pt x="694" y="193"/>
                  </a:lnTo>
                  <a:lnTo>
                    <a:pt x="693" y="178"/>
                  </a:lnTo>
                  <a:lnTo>
                    <a:pt x="693" y="178"/>
                  </a:lnTo>
                  <a:lnTo>
                    <a:pt x="691" y="169"/>
                  </a:lnTo>
                  <a:lnTo>
                    <a:pt x="689" y="158"/>
                  </a:lnTo>
                  <a:lnTo>
                    <a:pt x="683" y="147"/>
                  </a:lnTo>
                  <a:lnTo>
                    <a:pt x="678" y="137"/>
                  </a:lnTo>
                  <a:lnTo>
                    <a:pt x="670" y="126"/>
                  </a:lnTo>
                  <a:lnTo>
                    <a:pt x="662" y="114"/>
                  </a:lnTo>
                  <a:lnTo>
                    <a:pt x="641" y="91"/>
                  </a:lnTo>
                  <a:lnTo>
                    <a:pt x="617" y="68"/>
                  </a:lnTo>
                  <a:lnTo>
                    <a:pt x="589" y="45"/>
                  </a:lnTo>
                  <a:lnTo>
                    <a:pt x="556" y="22"/>
                  </a:lnTo>
                  <a:lnTo>
                    <a:pt x="52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" name="Freeform 59"/>
            <p:cNvSpPr/>
            <p:nvPr/>
          </p:nvSpPr>
          <p:spPr bwMode="auto">
            <a:xfrm>
              <a:off x="3554413" y="1060450"/>
              <a:ext cx="3546475" cy="452438"/>
            </a:xfrm>
            <a:custGeom>
              <a:avLst/>
              <a:gdLst>
                <a:gd name="T0" fmla="*/ 298 w 2234"/>
                <a:gd name="T1" fmla="*/ 0 h 285"/>
                <a:gd name="T2" fmla="*/ 298 w 2234"/>
                <a:gd name="T3" fmla="*/ 0 h 285"/>
                <a:gd name="T4" fmla="*/ 278 w 2234"/>
                <a:gd name="T5" fmla="*/ 0 h 285"/>
                <a:gd name="T6" fmla="*/ 258 w 2234"/>
                <a:gd name="T7" fmla="*/ 3 h 285"/>
                <a:gd name="T8" fmla="*/ 238 w 2234"/>
                <a:gd name="T9" fmla="*/ 6 h 285"/>
                <a:gd name="T10" fmla="*/ 219 w 2234"/>
                <a:gd name="T11" fmla="*/ 10 h 285"/>
                <a:gd name="T12" fmla="*/ 200 w 2234"/>
                <a:gd name="T13" fmla="*/ 15 h 285"/>
                <a:gd name="T14" fmla="*/ 182 w 2234"/>
                <a:gd name="T15" fmla="*/ 22 h 285"/>
                <a:gd name="T16" fmla="*/ 163 w 2234"/>
                <a:gd name="T17" fmla="*/ 30 h 285"/>
                <a:gd name="T18" fmla="*/ 147 w 2234"/>
                <a:gd name="T19" fmla="*/ 38 h 285"/>
                <a:gd name="T20" fmla="*/ 130 w 2234"/>
                <a:gd name="T21" fmla="*/ 49 h 285"/>
                <a:gd name="T22" fmla="*/ 113 w 2234"/>
                <a:gd name="T23" fmla="*/ 60 h 285"/>
                <a:gd name="T24" fmla="*/ 98 w 2234"/>
                <a:gd name="T25" fmla="*/ 70 h 285"/>
                <a:gd name="T26" fmla="*/ 85 w 2234"/>
                <a:gd name="T27" fmla="*/ 84 h 285"/>
                <a:gd name="T28" fmla="*/ 71 w 2234"/>
                <a:gd name="T29" fmla="*/ 97 h 285"/>
                <a:gd name="T30" fmla="*/ 58 w 2234"/>
                <a:gd name="T31" fmla="*/ 112 h 285"/>
                <a:gd name="T32" fmla="*/ 47 w 2234"/>
                <a:gd name="T33" fmla="*/ 127 h 285"/>
                <a:gd name="T34" fmla="*/ 36 w 2234"/>
                <a:gd name="T35" fmla="*/ 143 h 285"/>
                <a:gd name="T36" fmla="*/ 36 w 2234"/>
                <a:gd name="T37" fmla="*/ 143 h 285"/>
                <a:gd name="T38" fmla="*/ 24 w 2234"/>
                <a:gd name="T39" fmla="*/ 165 h 285"/>
                <a:gd name="T40" fmla="*/ 24 w 2234"/>
                <a:gd name="T41" fmla="*/ 165 h 285"/>
                <a:gd name="T42" fmla="*/ 15 w 2234"/>
                <a:gd name="T43" fmla="*/ 189 h 285"/>
                <a:gd name="T44" fmla="*/ 15 w 2234"/>
                <a:gd name="T45" fmla="*/ 189 h 285"/>
                <a:gd name="T46" fmla="*/ 7 w 2234"/>
                <a:gd name="T47" fmla="*/ 214 h 285"/>
                <a:gd name="T48" fmla="*/ 7 w 2234"/>
                <a:gd name="T49" fmla="*/ 214 h 285"/>
                <a:gd name="T50" fmla="*/ 3 w 2234"/>
                <a:gd name="T51" fmla="*/ 232 h 285"/>
                <a:gd name="T52" fmla="*/ 0 w 2234"/>
                <a:gd name="T53" fmla="*/ 251 h 285"/>
                <a:gd name="T54" fmla="*/ 0 w 2234"/>
                <a:gd name="T55" fmla="*/ 285 h 285"/>
                <a:gd name="T56" fmla="*/ 0 w 2234"/>
                <a:gd name="T57" fmla="*/ 285 h 285"/>
                <a:gd name="T58" fmla="*/ 0 w 2234"/>
                <a:gd name="T59" fmla="*/ 285 h 285"/>
                <a:gd name="T60" fmla="*/ 22 w 2234"/>
                <a:gd name="T61" fmla="*/ 266 h 285"/>
                <a:gd name="T62" fmla="*/ 46 w 2234"/>
                <a:gd name="T63" fmla="*/ 249 h 285"/>
                <a:gd name="T64" fmla="*/ 71 w 2234"/>
                <a:gd name="T65" fmla="*/ 232 h 285"/>
                <a:gd name="T66" fmla="*/ 100 w 2234"/>
                <a:gd name="T67" fmla="*/ 219 h 285"/>
                <a:gd name="T68" fmla="*/ 128 w 2234"/>
                <a:gd name="T69" fmla="*/ 208 h 285"/>
                <a:gd name="T70" fmla="*/ 157 w 2234"/>
                <a:gd name="T71" fmla="*/ 200 h 285"/>
                <a:gd name="T72" fmla="*/ 173 w 2234"/>
                <a:gd name="T73" fmla="*/ 197 h 285"/>
                <a:gd name="T74" fmla="*/ 188 w 2234"/>
                <a:gd name="T75" fmla="*/ 195 h 285"/>
                <a:gd name="T76" fmla="*/ 202 w 2234"/>
                <a:gd name="T77" fmla="*/ 193 h 285"/>
                <a:gd name="T78" fmla="*/ 219 w 2234"/>
                <a:gd name="T79" fmla="*/ 193 h 285"/>
                <a:gd name="T80" fmla="*/ 219 w 2234"/>
                <a:gd name="T81" fmla="*/ 193 h 285"/>
                <a:gd name="T82" fmla="*/ 233 w 2234"/>
                <a:gd name="T83" fmla="*/ 193 h 285"/>
                <a:gd name="T84" fmla="*/ 2234 w 2234"/>
                <a:gd name="T85" fmla="*/ 193 h 285"/>
                <a:gd name="T86" fmla="*/ 2234 w 2234"/>
                <a:gd name="T87" fmla="*/ 193 h 285"/>
                <a:gd name="T88" fmla="*/ 2226 w 2234"/>
                <a:gd name="T89" fmla="*/ 172 h 285"/>
                <a:gd name="T90" fmla="*/ 2218 w 2234"/>
                <a:gd name="T91" fmla="*/ 150 h 285"/>
                <a:gd name="T92" fmla="*/ 2213 w 2234"/>
                <a:gd name="T93" fmla="*/ 127 h 285"/>
                <a:gd name="T94" fmla="*/ 2206 w 2234"/>
                <a:gd name="T95" fmla="*/ 103 h 285"/>
                <a:gd name="T96" fmla="*/ 2202 w 2234"/>
                <a:gd name="T97" fmla="*/ 79 h 285"/>
                <a:gd name="T98" fmla="*/ 2198 w 2234"/>
                <a:gd name="T99" fmla="*/ 53 h 285"/>
                <a:gd name="T100" fmla="*/ 2195 w 2234"/>
                <a:gd name="T101" fmla="*/ 27 h 285"/>
                <a:gd name="T102" fmla="*/ 2195 w 2234"/>
                <a:gd name="T103" fmla="*/ 0 h 285"/>
                <a:gd name="T104" fmla="*/ 316 w 2234"/>
                <a:gd name="T105" fmla="*/ 0 h 285"/>
                <a:gd name="T106" fmla="*/ 316 w 2234"/>
                <a:gd name="T107" fmla="*/ 0 h 285"/>
                <a:gd name="T108" fmla="*/ 298 w 2234"/>
                <a:gd name="T109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234" h="285">
                  <a:moveTo>
                    <a:pt x="298" y="0"/>
                  </a:moveTo>
                  <a:lnTo>
                    <a:pt x="298" y="0"/>
                  </a:lnTo>
                  <a:lnTo>
                    <a:pt x="278" y="0"/>
                  </a:lnTo>
                  <a:lnTo>
                    <a:pt x="258" y="3"/>
                  </a:lnTo>
                  <a:lnTo>
                    <a:pt x="238" y="6"/>
                  </a:lnTo>
                  <a:lnTo>
                    <a:pt x="219" y="10"/>
                  </a:lnTo>
                  <a:lnTo>
                    <a:pt x="200" y="15"/>
                  </a:lnTo>
                  <a:lnTo>
                    <a:pt x="182" y="22"/>
                  </a:lnTo>
                  <a:lnTo>
                    <a:pt x="163" y="30"/>
                  </a:lnTo>
                  <a:lnTo>
                    <a:pt x="147" y="38"/>
                  </a:lnTo>
                  <a:lnTo>
                    <a:pt x="130" y="49"/>
                  </a:lnTo>
                  <a:lnTo>
                    <a:pt x="113" y="60"/>
                  </a:lnTo>
                  <a:lnTo>
                    <a:pt x="98" y="70"/>
                  </a:lnTo>
                  <a:lnTo>
                    <a:pt x="85" y="84"/>
                  </a:lnTo>
                  <a:lnTo>
                    <a:pt x="71" y="97"/>
                  </a:lnTo>
                  <a:lnTo>
                    <a:pt x="58" y="112"/>
                  </a:lnTo>
                  <a:lnTo>
                    <a:pt x="47" y="127"/>
                  </a:lnTo>
                  <a:lnTo>
                    <a:pt x="36" y="143"/>
                  </a:lnTo>
                  <a:lnTo>
                    <a:pt x="36" y="143"/>
                  </a:lnTo>
                  <a:lnTo>
                    <a:pt x="24" y="165"/>
                  </a:lnTo>
                  <a:lnTo>
                    <a:pt x="24" y="165"/>
                  </a:lnTo>
                  <a:lnTo>
                    <a:pt x="15" y="189"/>
                  </a:lnTo>
                  <a:lnTo>
                    <a:pt x="15" y="189"/>
                  </a:lnTo>
                  <a:lnTo>
                    <a:pt x="7" y="214"/>
                  </a:lnTo>
                  <a:lnTo>
                    <a:pt x="7" y="214"/>
                  </a:lnTo>
                  <a:lnTo>
                    <a:pt x="3" y="232"/>
                  </a:lnTo>
                  <a:lnTo>
                    <a:pt x="0" y="251"/>
                  </a:lnTo>
                  <a:lnTo>
                    <a:pt x="0" y="285"/>
                  </a:lnTo>
                  <a:lnTo>
                    <a:pt x="0" y="285"/>
                  </a:lnTo>
                  <a:lnTo>
                    <a:pt x="0" y="285"/>
                  </a:lnTo>
                  <a:lnTo>
                    <a:pt x="22" y="266"/>
                  </a:lnTo>
                  <a:lnTo>
                    <a:pt x="46" y="249"/>
                  </a:lnTo>
                  <a:lnTo>
                    <a:pt x="71" y="232"/>
                  </a:lnTo>
                  <a:lnTo>
                    <a:pt x="100" y="219"/>
                  </a:lnTo>
                  <a:lnTo>
                    <a:pt x="128" y="208"/>
                  </a:lnTo>
                  <a:lnTo>
                    <a:pt x="157" y="200"/>
                  </a:lnTo>
                  <a:lnTo>
                    <a:pt x="173" y="197"/>
                  </a:lnTo>
                  <a:lnTo>
                    <a:pt x="188" y="195"/>
                  </a:lnTo>
                  <a:lnTo>
                    <a:pt x="202" y="193"/>
                  </a:lnTo>
                  <a:lnTo>
                    <a:pt x="219" y="193"/>
                  </a:lnTo>
                  <a:lnTo>
                    <a:pt x="219" y="193"/>
                  </a:lnTo>
                  <a:lnTo>
                    <a:pt x="233" y="193"/>
                  </a:lnTo>
                  <a:lnTo>
                    <a:pt x="2234" y="193"/>
                  </a:lnTo>
                  <a:lnTo>
                    <a:pt x="2234" y="193"/>
                  </a:lnTo>
                  <a:lnTo>
                    <a:pt x="2226" y="172"/>
                  </a:lnTo>
                  <a:lnTo>
                    <a:pt x="2218" y="150"/>
                  </a:lnTo>
                  <a:lnTo>
                    <a:pt x="2213" y="127"/>
                  </a:lnTo>
                  <a:lnTo>
                    <a:pt x="2206" y="103"/>
                  </a:lnTo>
                  <a:lnTo>
                    <a:pt x="2202" y="79"/>
                  </a:lnTo>
                  <a:lnTo>
                    <a:pt x="2198" y="53"/>
                  </a:lnTo>
                  <a:lnTo>
                    <a:pt x="2195" y="27"/>
                  </a:lnTo>
                  <a:lnTo>
                    <a:pt x="2195" y="0"/>
                  </a:lnTo>
                  <a:lnTo>
                    <a:pt x="316" y="0"/>
                  </a:lnTo>
                  <a:lnTo>
                    <a:pt x="316" y="0"/>
                  </a:lnTo>
                  <a:lnTo>
                    <a:pt x="29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" name="Freeform 60"/>
            <p:cNvSpPr/>
            <p:nvPr/>
          </p:nvSpPr>
          <p:spPr bwMode="auto">
            <a:xfrm>
              <a:off x="3417888" y="3203575"/>
              <a:ext cx="5357813" cy="1828800"/>
            </a:xfrm>
            <a:custGeom>
              <a:avLst/>
              <a:gdLst>
                <a:gd name="T0" fmla="*/ 3354 w 3375"/>
                <a:gd name="T1" fmla="*/ 802 h 1152"/>
                <a:gd name="T2" fmla="*/ 3356 w 3375"/>
                <a:gd name="T3" fmla="*/ 870 h 1152"/>
                <a:gd name="T4" fmla="*/ 3348 w 3375"/>
                <a:gd name="T5" fmla="*/ 907 h 1152"/>
                <a:gd name="T6" fmla="*/ 3341 w 3375"/>
                <a:gd name="T7" fmla="*/ 933 h 1152"/>
                <a:gd name="T8" fmla="*/ 3330 w 3375"/>
                <a:gd name="T9" fmla="*/ 956 h 1152"/>
                <a:gd name="T10" fmla="*/ 3318 w 3375"/>
                <a:gd name="T11" fmla="*/ 978 h 1152"/>
                <a:gd name="T12" fmla="*/ 3304 w 3375"/>
                <a:gd name="T13" fmla="*/ 999 h 1152"/>
                <a:gd name="T14" fmla="*/ 3289 w 3375"/>
                <a:gd name="T15" fmla="*/ 1018 h 1152"/>
                <a:gd name="T16" fmla="*/ 3265 w 3375"/>
                <a:gd name="T17" fmla="*/ 1042 h 1152"/>
                <a:gd name="T18" fmla="*/ 3238 w 3375"/>
                <a:gd name="T19" fmla="*/ 1064 h 1152"/>
                <a:gd name="T20" fmla="*/ 3210 w 3375"/>
                <a:gd name="T21" fmla="*/ 1083 h 1152"/>
                <a:gd name="T22" fmla="*/ 3179 w 3375"/>
                <a:gd name="T23" fmla="*/ 1098 h 1152"/>
                <a:gd name="T24" fmla="*/ 3145 w 3375"/>
                <a:gd name="T25" fmla="*/ 1110 h 1152"/>
                <a:gd name="T26" fmla="*/ 3111 w 3375"/>
                <a:gd name="T27" fmla="*/ 1118 h 1152"/>
                <a:gd name="T28" fmla="*/ 3076 w 3375"/>
                <a:gd name="T29" fmla="*/ 1122 h 1152"/>
                <a:gd name="T30" fmla="*/ 3040 w 3375"/>
                <a:gd name="T31" fmla="*/ 1122 h 1152"/>
                <a:gd name="T32" fmla="*/ 336 w 3375"/>
                <a:gd name="T33" fmla="*/ 1123 h 1152"/>
                <a:gd name="T34" fmla="*/ 301 w 3375"/>
                <a:gd name="T35" fmla="*/ 1123 h 1152"/>
                <a:gd name="T36" fmla="*/ 264 w 3375"/>
                <a:gd name="T37" fmla="*/ 1119 h 1152"/>
                <a:gd name="T38" fmla="*/ 230 w 3375"/>
                <a:gd name="T39" fmla="*/ 1111 h 1152"/>
                <a:gd name="T40" fmla="*/ 198 w 3375"/>
                <a:gd name="T41" fmla="*/ 1099 h 1152"/>
                <a:gd name="T42" fmla="*/ 167 w 3375"/>
                <a:gd name="T43" fmla="*/ 1084 h 1152"/>
                <a:gd name="T44" fmla="*/ 137 w 3375"/>
                <a:gd name="T45" fmla="*/ 1067 h 1152"/>
                <a:gd name="T46" fmla="*/ 110 w 3375"/>
                <a:gd name="T47" fmla="*/ 1045 h 1152"/>
                <a:gd name="T48" fmla="*/ 86 w 3375"/>
                <a:gd name="T49" fmla="*/ 1021 h 1152"/>
                <a:gd name="T50" fmla="*/ 71 w 3375"/>
                <a:gd name="T51" fmla="*/ 1002 h 1152"/>
                <a:gd name="T52" fmla="*/ 58 w 3375"/>
                <a:gd name="T53" fmla="*/ 980 h 1152"/>
                <a:gd name="T54" fmla="*/ 45 w 3375"/>
                <a:gd name="T55" fmla="*/ 959 h 1152"/>
                <a:gd name="T56" fmla="*/ 35 w 3375"/>
                <a:gd name="T57" fmla="*/ 934 h 1152"/>
                <a:gd name="T58" fmla="*/ 28 w 3375"/>
                <a:gd name="T59" fmla="*/ 910 h 1152"/>
                <a:gd name="T60" fmla="*/ 20 w 3375"/>
                <a:gd name="T61" fmla="*/ 872 h 1152"/>
                <a:gd name="T62" fmla="*/ 31 w 3375"/>
                <a:gd name="T63" fmla="*/ 0 h 1152"/>
                <a:gd name="T64" fmla="*/ 0 w 3375"/>
                <a:gd name="T65" fmla="*/ 898 h 1152"/>
                <a:gd name="T66" fmla="*/ 4 w 3375"/>
                <a:gd name="T67" fmla="*/ 917 h 1152"/>
                <a:gd name="T68" fmla="*/ 8 w 3375"/>
                <a:gd name="T69" fmla="*/ 936 h 1152"/>
                <a:gd name="T70" fmla="*/ 16 w 3375"/>
                <a:gd name="T71" fmla="*/ 960 h 1152"/>
                <a:gd name="T72" fmla="*/ 25 w 3375"/>
                <a:gd name="T73" fmla="*/ 984 h 1152"/>
                <a:gd name="T74" fmla="*/ 37 w 3375"/>
                <a:gd name="T75" fmla="*/ 1006 h 1152"/>
                <a:gd name="T76" fmla="*/ 59 w 3375"/>
                <a:gd name="T77" fmla="*/ 1037 h 1152"/>
                <a:gd name="T78" fmla="*/ 86 w 3375"/>
                <a:gd name="T79" fmla="*/ 1065 h 1152"/>
                <a:gd name="T80" fmla="*/ 110 w 3375"/>
                <a:gd name="T81" fmla="*/ 1086 h 1152"/>
                <a:gd name="T82" fmla="*/ 163 w 3375"/>
                <a:gd name="T83" fmla="*/ 1119 h 1152"/>
                <a:gd name="T84" fmla="*/ 222 w 3375"/>
                <a:gd name="T85" fmla="*/ 1142 h 1152"/>
                <a:gd name="T86" fmla="*/ 253 w 3375"/>
                <a:gd name="T87" fmla="*/ 1149 h 1152"/>
                <a:gd name="T88" fmla="*/ 286 w 3375"/>
                <a:gd name="T89" fmla="*/ 1152 h 1152"/>
                <a:gd name="T90" fmla="*/ 319 w 3375"/>
                <a:gd name="T91" fmla="*/ 1152 h 1152"/>
                <a:gd name="T92" fmla="*/ 3057 w 3375"/>
                <a:gd name="T93" fmla="*/ 1152 h 1152"/>
                <a:gd name="T94" fmla="*/ 3090 w 3375"/>
                <a:gd name="T95" fmla="*/ 1152 h 1152"/>
                <a:gd name="T96" fmla="*/ 3122 w 3375"/>
                <a:gd name="T97" fmla="*/ 1148 h 1152"/>
                <a:gd name="T98" fmla="*/ 3153 w 3375"/>
                <a:gd name="T99" fmla="*/ 1141 h 1152"/>
                <a:gd name="T100" fmla="*/ 3184 w 3375"/>
                <a:gd name="T101" fmla="*/ 1130 h 1152"/>
                <a:gd name="T102" fmla="*/ 3241 w 3375"/>
                <a:gd name="T103" fmla="*/ 1102 h 1152"/>
                <a:gd name="T104" fmla="*/ 3289 w 3375"/>
                <a:gd name="T105" fmla="*/ 1064 h 1152"/>
                <a:gd name="T106" fmla="*/ 3303 w 3375"/>
                <a:gd name="T107" fmla="*/ 1049 h 1152"/>
                <a:gd name="T108" fmla="*/ 3327 w 3375"/>
                <a:gd name="T109" fmla="*/ 1020 h 1152"/>
                <a:gd name="T110" fmla="*/ 3338 w 3375"/>
                <a:gd name="T111" fmla="*/ 1003 h 1152"/>
                <a:gd name="T112" fmla="*/ 3350 w 3375"/>
                <a:gd name="T113" fmla="*/ 982 h 1152"/>
                <a:gd name="T114" fmla="*/ 3360 w 3375"/>
                <a:gd name="T115" fmla="*/ 959 h 1152"/>
                <a:gd name="T116" fmla="*/ 3368 w 3375"/>
                <a:gd name="T117" fmla="*/ 933 h 1152"/>
                <a:gd name="T118" fmla="*/ 3375 w 3375"/>
                <a:gd name="T119" fmla="*/ 895 h 1152"/>
                <a:gd name="T120" fmla="*/ 3360 w 3375"/>
                <a:gd name="T121" fmla="*/ 0 h 1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375" h="1152">
                  <a:moveTo>
                    <a:pt x="3342" y="0"/>
                  </a:moveTo>
                  <a:lnTo>
                    <a:pt x="3354" y="802"/>
                  </a:lnTo>
                  <a:lnTo>
                    <a:pt x="3356" y="870"/>
                  </a:lnTo>
                  <a:lnTo>
                    <a:pt x="3356" y="870"/>
                  </a:lnTo>
                  <a:lnTo>
                    <a:pt x="3353" y="889"/>
                  </a:lnTo>
                  <a:lnTo>
                    <a:pt x="3348" y="907"/>
                  </a:lnTo>
                  <a:lnTo>
                    <a:pt x="3348" y="907"/>
                  </a:lnTo>
                  <a:lnTo>
                    <a:pt x="3341" y="933"/>
                  </a:lnTo>
                  <a:lnTo>
                    <a:pt x="3341" y="933"/>
                  </a:lnTo>
                  <a:lnTo>
                    <a:pt x="3330" y="956"/>
                  </a:lnTo>
                  <a:lnTo>
                    <a:pt x="3330" y="956"/>
                  </a:lnTo>
                  <a:lnTo>
                    <a:pt x="3318" y="978"/>
                  </a:lnTo>
                  <a:lnTo>
                    <a:pt x="3318" y="978"/>
                  </a:lnTo>
                  <a:lnTo>
                    <a:pt x="3304" y="999"/>
                  </a:lnTo>
                  <a:lnTo>
                    <a:pt x="3289" y="1018"/>
                  </a:lnTo>
                  <a:lnTo>
                    <a:pt x="3289" y="1018"/>
                  </a:lnTo>
                  <a:lnTo>
                    <a:pt x="3277" y="1032"/>
                  </a:lnTo>
                  <a:lnTo>
                    <a:pt x="3265" y="1042"/>
                  </a:lnTo>
                  <a:lnTo>
                    <a:pt x="3252" y="1055"/>
                  </a:lnTo>
                  <a:lnTo>
                    <a:pt x="3238" y="1064"/>
                  </a:lnTo>
                  <a:lnTo>
                    <a:pt x="3225" y="1074"/>
                  </a:lnTo>
                  <a:lnTo>
                    <a:pt x="3210" y="1083"/>
                  </a:lnTo>
                  <a:lnTo>
                    <a:pt x="3194" y="1091"/>
                  </a:lnTo>
                  <a:lnTo>
                    <a:pt x="3179" y="1098"/>
                  </a:lnTo>
                  <a:lnTo>
                    <a:pt x="3163" y="1105"/>
                  </a:lnTo>
                  <a:lnTo>
                    <a:pt x="3145" y="1110"/>
                  </a:lnTo>
                  <a:lnTo>
                    <a:pt x="3129" y="1114"/>
                  </a:lnTo>
                  <a:lnTo>
                    <a:pt x="3111" y="1118"/>
                  </a:lnTo>
                  <a:lnTo>
                    <a:pt x="3094" y="1119"/>
                  </a:lnTo>
                  <a:lnTo>
                    <a:pt x="3076" y="1122"/>
                  </a:lnTo>
                  <a:lnTo>
                    <a:pt x="3057" y="1122"/>
                  </a:lnTo>
                  <a:lnTo>
                    <a:pt x="3040" y="1122"/>
                  </a:lnTo>
                  <a:lnTo>
                    <a:pt x="336" y="1123"/>
                  </a:lnTo>
                  <a:lnTo>
                    <a:pt x="336" y="1123"/>
                  </a:lnTo>
                  <a:lnTo>
                    <a:pt x="318" y="1123"/>
                  </a:lnTo>
                  <a:lnTo>
                    <a:pt x="301" y="1123"/>
                  </a:lnTo>
                  <a:lnTo>
                    <a:pt x="282" y="1122"/>
                  </a:lnTo>
                  <a:lnTo>
                    <a:pt x="264" y="1119"/>
                  </a:lnTo>
                  <a:lnTo>
                    <a:pt x="248" y="1115"/>
                  </a:lnTo>
                  <a:lnTo>
                    <a:pt x="230" y="1111"/>
                  </a:lnTo>
                  <a:lnTo>
                    <a:pt x="214" y="1106"/>
                  </a:lnTo>
                  <a:lnTo>
                    <a:pt x="198" y="1099"/>
                  </a:lnTo>
                  <a:lnTo>
                    <a:pt x="182" y="1092"/>
                  </a:lnTo>
                  <a:lnTo>
                    <a:pt x="167" y="1084"/>
                  </a:lnTo>
                  <a:lnTo>
                    <a:pt x="152" y="1076"/>
                  </a:lnTo>
                  <a:lnTo>
                    <a:pt x="137" y="1067"/>
                  </a:lnTo>
                  <a:lnTo>
                    <a:pt x="124" y="1056"/>
                  </a:lnTo>
                  <a:lnTo>
                    <a:pt x="110" y="1045"/>
                  </a:lnTo>
                  <a:lnTo>
                    <a:pt x="98" y="1033"/>
                  </a:lnTo>
                  <a:lnTo>
                    <a:pt x="86" y="1021"/>
                  </a:lnTo>
                  <a:lnTo>
                    <a:pt x="86" y="1021"/>
                  </a:lnTo>
                  <a:lnTo>
                    <a:pt x="71" y="1002"/>
                  </a:lnTo>
                  <a:lnTo>
                    <a:pt x="58" y="980"/>
                  </a:lnTo>
                  <a:lnTo>
                    <a:pt x="58" y="980"/>
                  </a:lnTo>
                  <a:lnTo>
                    <a:pt x="45" y="959"/>
                  </a:lnTo>
                  <a:lnTo>
                    <a:pt x="45" y="959"/>
                  </a:lnTo>
                  <a:lnTo>
                    <a:pt x="35" y="934"/>
                  </a:lnTo>
                  <a:lnTo>
                    <a:pt x="35" y="934"/>
                  </a:lnTo>
                  <a:lnTo>
                    <a:pt x="28" y="910"/>
                  </a:lnTo>
                  <a:lnTo>
                    <a:pt x="28" y="910"/>
                  </a:lnTo>
                  <a:lnTo>
                    <a:pt x="22" y="891"/>
                  </a:lnTo>
                  <a:lnTo>
                    <a:pt x="20" y="872"/>
                  </a:lnTo>
                  <a:lnTo>
                    <a:pt x="21" y="805"/>
                  </a:lnTo>
                  <a:lnTo>
                    <a:pt x="31" y="0"/>
                  </a:lnTo>
                  <a:lnTo>
                    <a:pt x="13" y="0"/>
                  </a:lnTo>
                  <a:lnTo>
                    <a:pt x="0" y="898"/>
                  </a:lnTo>
                  <a:lnTo>
                    <a:pt x="0" y="898"/>
                  </a:lnTo>
                  <a:lnTo>
                    <a:pt x="4" y="917"/>
                  </a:lnTo>
                  <a:lnTo>
                    <a:pt x="8" y="936"/>
                  </a:lnTo>
                  <a:lnTo>
                    <a:pt x="8" y="936"/>
                  </a:lnTo>
                  <a:lnTo>
                    <a:pt x="16" y="960"/>
                  </a:lnTo>
                  <a:lnTo>
                    <a:pt x="16" y="960"/>
                  </a:lnTo>
                  <a:lnTo>
                    <a:pt x="25" y="984"/>
                  </a:lnTo>
                  <a:lnTo>
                    <a:pt x="25" y="984"/>
                  </a:lnTo>
                  <a:lnTo>
                    <a:pt x="37" y="1006"/>
                  </a:lnTo>
                  <a:lnTo>
                    <a:pt x="37" y="1006"/>
                  </a:lnTo>
                  <a:lnTo>
                    <a:pt x="48" y="1022"/>
                  </a:lnTo>
                  <a:lnTo>
                    <a:pt x="59" y="1037"/>
                  </a:lnTo>
                  <a:lnTo>
                    <a:pt x="72" y="1052"/>
                  </a:lnTo>
                  <a:lnTo>
                    <a:pt x="86" y="1065"/>
                  </a:lnTo>
                  <a:lnTo>
                    <a:pt x="86" y="1065"/>
                  </a:lnTo>
                  <a:lnTo>
                    <a:pt x="110" y="1086"/>
                  </a:lnTo>
                  <a:lnTo>
                    <a:pt x="136" y="1103"/>
                  </a:lnTo>
                  <a:lnTo>
                    <a:pt x="163" y="1119"/>
                  </a:lnTo>
                  <a:lnTo>
                    <a:pt x="193" y="1132"/>
                  </a:lnTo>
                  <a:lnTo>
                    <a:pt x="222" y="1142"/>
                  </a:lnTo>
                  <a:lnTo>
                    <a:pt x="238" y="1145"/>
                  </a:lnTo>
                  <a:lnTo>
                    <a:pt x="253" y="1149"/>
                  </a:lnTo>
                  <a:lnTo>
                    <a:pt x="270" y="1150"/>
                  </a:lnTo>
                  <a:lnTo>
                    <a:pt x="286" y="1152"/>
                  </a:lnTo>
                  <a:lnTo>
                    <a:pt x="303" y="1152"/>
                  </a:lnTo>
                  <a:lnTo>
                    <a:pt x="319" y="1152"/>
                  </a:lnTo>
                  <a:lnTo>
                    <a:pt x="3057" y="1152"/>
                  </a:lnTo>
                  <a:lnTo>
                    <a:pt x="3057" y="1152"/>
                  </a:lnTo>
                  <a:lnTo>
                    <a:pt x="3073" y="1152"/>
                  </a:lnTo>
                  <a:lnTo>
                    <a:pt x="3090" y="1152"/>
                  </a:lnTo>
                  <a:lnTo>
                    <a:pt x="3106" y="1150"/>
                  </a:lnTo>
                  <a:lnTo>
                    <a:pt x="3122" y="1148"/>
                  </a:lnTo>
                  <a:lnTo>
                    <a:pt x="3138" y="1145"/>
                  </a:lnTo>
                  <a:lnTo>
                    <a:pt x="3153" y="1141"/>
                  </a:lnTo>
                  <a:lnTo>
                    <a:pt x="3169" y="1136"/>
                  </a:lnTo>
                  <a:lnTo>
                    <a:pt x="3184" y="1130"/>
                  </a:lnTo>
                  <a:lnTo>
                    <a:pt x="3213" y="1118"/>
                  </a:lnTo>
                  <a:lnTo>
                    <a:pt x="3241" y="1102"/>
                  </a:lnTo>
                  <a:lnTo>
                    <a:pt x="3267" y="1084"/>
                  </a:lnTo>
                  <a:lnTo>
                    <a:pt x="3289" y="1064"/>
                  </a:lnTo>
                  <a:lnTo>
                    <a:pt x="3289" y="1064"/>
                  </a:lnTo>
                  <a:lnTo>
                    <a:pt x="3303" y="1049"/>
                  </a:lnTo>
                  <a:lnTo>
                    <a:pt x="3316" y="1036"/>
                  </a:lnTo>
                  <a:lnTo>
                    <a:pt x="3327" y="1020"/>
                  </a:lnTo>
                  <a:lnTo>
                    <a:pt x="3338" y="1003"/>
                  </a:lnTo>
                  <a:lnTo>
                    <a:pt x="3338" y="1003"/>
                  </a:lnTo>
                  <a:lnTo>
                    <a:pt x="3350" y="982"/>
                  </a:lnTo>
                  <a:lnTo>
                    <a:pt x="3350" y="982"/>
                  </a:lnTo>
                  <a:lnTo>
                    <a:pt x="3360" y="959"/>
                  </a:lnTo>
                  <a:lnTo>
                    <a:pt x="3360" y="959"/>
                  </a:lnTo>
                  <a:lnTo>
                    <a:pt x="3368" y="933"/>
                  </a:lnTo>
                  <a:lnTo>
                    <a:pt x="3368" y="933"/>
                  </a:lnTo>
                  <a:lnTo>
                    <a:pt x="3372" y="914"/>
                  </a:lnTo>
                  <a:lnTo>
                    <a:pt x="3375" y="895"/>
                  </a:lnTo>
                  <a:lnTo>
                    <a:pt x="3373" y="828"/>
                  </a:lnTo>
                  <a:lnTo>
                    <a:pt x="3360" y="0"/>
                  </a:lnTo>
                  <a:lnTo>
                    <a:pt x="3342" y="0"/>
                  </a:lnTo>
                  <a:close/>
                </a:path>
              </a:pathLst>
            </a:custGeom>
            <a:solidFill>
              <a:srgbClr val="0057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" name="Freeform 61"/>
            <p:cNvSpPr/>
            <p:nvPr/>
          </p:nvSpPr>
          <p:spPr bwMode="auto">
            <a:xfrm>
              <a:off x="3417888" y="3203575"/>
              <a:ext cx="5357813" cy="1828800"/>
            </a:xfrm>
            <a:custGeom>
              <a:avLst/>
              <a:gdLst>
                <a:gd name="T0" fmla="*/ 3354 w 3375"/>
                <a:gd name="T1" fmla="*/ 802 h 1152"/>
                <a:gd name="T2" fmla="*/ 3356 w 3375"/>
                <a:gd name="T3" fmla="*/ 870 h 1152"/>
                <a:gd name="T4" fmla="*/ 3348 w 3375"/>
                <a:gd name="T5" fmla="*/ 907 h 1152"/>
                <a:gd name="T6" fmla="*/ 3341 w 3375"/>
                <a:gd name="T7" fmla="*/ 933 h 1152"/>
                <a:gd name="T8" fmla="*/ 3330 w 3375"/>
                <a:gd name="T9" fmla="*/ 956 h 1152"/>
                <a:gd name="T10" fmla="*/ 3318 w 3375"/>
                <a:gd name="T11" fmla="*/ 978 h 1152"/>
                <a:gd name="T12" fmla="*/ 3304 w 3375"/>
                <a:gd name="T13" fmla="*/ 999 h 1152"/>
                <a:gd name="T14" fmla="*/ 3289 w 3375"/>
                <a:gd name="T15" fmla="*/ 1018 h 1152"/>
                <a:gd name="T16" fmla="*/ 3265 w 3375"/>
                <a:gd name="T17" fmla="*/ 1042 h 1152"/>
                <a:gd name="T18" fmla="*/ 3238 w 3375"/>
                <a:gd name="T19" fmla="*/ 1064 h 1152"/>
                <a:gd name="T20" fmla="*/ 3210 w 3375"/>
                <a:gd name="T21" fmla="*/ 1083 h 1152"/>
                <a:gd name="T22" fmla="*/ 3179 w 3375"/>
                <a:gd name="T23" fmla="*/ 1098 h 1152"/>
                <a:gd name="T24" fmla="*/ 3145 w 3375"/>
                <a:gd name="T25" fmla="*/ 1110 h 1152"/>
                <a:gd name="T26" fmla="*/ 3111 w 3375"/>
                <a:gd name="T27" fmla="*/ 1118 h 1152"/>
                <a:gd name="T28" fmla="*/ 3076 w 3375"/>
                <a:gd name="T29" fmla="*/ 1122 h 1152"/>
                <a:gd name="T30" fmla="*/ 3040 w 3375"/>
                <a:gd name="T31" fmla="*/ 1122 h 1152"/>
                <a:gd name="T32" fmla="*/ 336 w 3375"/>
                <a:gd name="T33" fmla="*/ 1123 h 1152"/>
                <a:gd name="T34" fmla="*/ 301 w 3375"/>
                <a:gd name="T35" fmla="*/ 1123 h 1152"/>
                <a:gd name="T36" fmla="*/ 264 w 3375"/>
                <a:gd name="T37" fmla="*/ 1119 h 1152"/>
                <a:gd name="T38" fmla="*/ 230 w 3375"/>
                <a:gd name="T39" fmla="*/ 1111 h 1152"/>
                <a:gd name="T40" fmla="*/ 198 w 3375"/>
                <a:gd name="T41" fmla="*/ 1099 h 1152"/>
                <a:gd name="T42" fmla="*/ 167 w 3375"/>
                <a:gd name="T43" fmla="*/ 1084 h 1152"/>
                <a:gd name="T44" fmla="*/ 137 w 3375"/>
                <a:gd name="T45" fmla="*/ 1067 h 1152"/>
                <a:gd name="T46" fmla="*/ 110 w 3375"/>
                <a:gd name="T47" fmla="*/ 1045 h 1152"/>
                <a:gd name="T48" fmla="*/ 86 w 3375"/>
                <a:gd name="T49" fmla="*/ 1021 h 1152"/>
                <a:gd name="T50" fmla="*/ 71 w 3375"/>
                <a:gd name="T51" fmla="*/ 1002 h 1152"/>
                <a:gd name="T52" fmla="*/ 58 w 3375"/>
                <a:gd name="T53" fmla="*/ 980 h 1152"/>
                <a:gd name="T54" fmla="*/ 45 w 3375"/>
                <a:gd name="T55" fmla="*/ 959 h 1152"/>
                <a:gd name="T56" fmla="*/ 35 w 3375"/>
                <a:gd name="T57" fmla="*/ 934 h 1152"/>
                <a:gd name="T58" fmla="*/ 28 w 3375"/>
                <a:gd name="T59" fmla="*/ 910 h 1152"/>
                <a:gd name="T60" fmla="*/ 20 w 3375"/>
                <a:gd name="T61" fmla="*/ 872 h 1152"/>
                <a:gd name="T62" fmla="*/ 31 w 3375"/>
                <a:gd name="T63" fmla="*/ 0 h 1152"/>
                <a:gd name="T64" fmla="*/ 0 w 3375"/>
                <a:gd name="T65" fmla="*/ 898 h 1152"/>
                <a:gd name="T66" fmla="*/ 4 w 3375"/>
                <a:gd name="T67" fmla="*/ 917 h 1152"/>
                <a:gd name="T68" fmla="*/ 8 w 3375"/>
                <a:gd name="T69" fmla="*/ 936 h 1152"/>
                <a:gd name="T70" fmla="*/ 16 w 3375"/>
                <a:gd name="T71" fmla="*/ 960 h 1152"/>
                <a:gd name="T72" fmla="*/ 25 w 3375"/>
                <a:gd name="T73" fmla="*/ 984 h 1152"/>
                <a:gd name="T74" fmla="*/ 37 w 3375"/>
                <a:gd name="T75" fmla="*/ 1006 h 1152"/>
                <a:gd name="T76" fmla="*/ 59 w 3375"/>
                <a:gd name="T77" fmla="*/ 1037 h 1152"/>
                <a:gd name="T78" fmla="*/ 86 w 3375"/>
                <a:gd name="T79" fmla="*/ 1065 h 1152"/>
                <a:gd name="T80" fmla="*/ 110 w 3375"/>
                <a:gd name="T81" fmla="*/ 1086 h 1152"/>
                <a:gd name="T82" fmla="*/ 163 w 3375"/>
                <a:gd name="T83" fmla="*/ 1119 h 1152"/>
                <a:gd name="T84" fmla="*/ 222 w 3375"/>
                <a:gd name="T85" fmla="*/ 1142 h 1152"/>
                <a:gd name="T86" fmla="*/ 253 w 3375"/>
                <a:gd name="T87" fmla="*/ 1149 h 1152"/>
                <a:gd name="T88" fmla="*/ 286 w 3375"/>
                <a:gd name="T89" fmla="*/ 1152 h 1152"/>
                <a:gd name="T90" fmla="*/ 319 w 3375"/>
                <a:gd name="T91" fmla="*/ 1152 h 1152"/>
                <a:gd name="T92" fmla="*/ 3057 w 3375"/>
                <a:gd name="T93" fmla="*/ 1152 h 1152"/>
                <a:gd name="T94" fmla="*/ 3090 w 3375"/>
                <a:gd name="T95" fmla="*/ 1152 h 1152"/>
                <a:gd name="T96" fmla="*/ 3122 w 3375"/>
                <a:gd name="T97" fmla="*/ 1148 h 1152"/>
                <a:gd name="T98" fmla="*/ 3153 w 3375"/>
                <a:gd name="T99" fmla="*/ 1141 h 1152"/>
                <a:gd name="T100" fmla="*/ 3184 w 3375"/>
                <a:gd name="T101" fmla="*/ 1130 h 1152"/>
                <a:gd name="T102" fmla="*/ 3241 w 3375"/>
                <a:gd name="T103" fmla="*/ 1102 h 1152"/>
                <a:gd name="T104" fmla="*/ 3289 w 3375"/>
                <a:gd name="T105" fmla="*/ 1064 h 1152"/>
                <a:gd name="T106" fmla="*/ 3303 w 3375"/>
                <a:gd name="T107" fmla="*/ 1049 h 1152"/>
                <a:gd name="T108" fmla="*/ 3327 w 3375"/>
                <a:gd name="T109" fmla="*/ 1020 h 1152"/>
                <a:gd name="T110" fmla="*/ 3338 w 3375"/>
                <a:gd name="T111" fmla="*/ 1003 h 1152"/>
                <a:gd name="T112" fmla="*/ 3350 w 3375"/>
                <a:gd name="T113" fmla="*/ 982 h 1152"/>
                <a:gd name="T114" fmla="*/ 3360 w 3375"/>
                <a:gd name="T115" fmla="*/ 959 h 1152"/>
                <a:gd name="T116" fmla="*/ 3368 w 3375"/>
                <a:gd name="T117" fmla="*/ 933 h 1152"/>
                <a:gd name="T118" fmla="*/ 3375 w 3375"/>
                <a:gd name="T119" fmla="*/ 895 h 1152"/>
                <a:gd name="T120" fmla="*/ 3360 w 3375"/>
                <a:gd name="T121" fmla="*/ 0 h 1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375" h="1152">
                  <a:moveTo>
                    <a:pt x="3342" y="0"/>
                  </a:moveTo>
                  <a:lnTo>
                    <a:pt x="3354" y="802"/>
                  </a:lnTo>
                  <a:lnTo>
                    <a:pt x="3356" y="870"/>
                  </a:lnTo>
                  <a:lnTo>
                    <a:pt x="3356" y="870"/>
                  </a:lnTo>
                  <a:lnTo>
                    <a:pt x="3353" y="889"/>
                  </a:lnTo>
                  <a:lnTo>
                    <a:pt x="3348" y="907"/>
                  </a:lnTo>
                  <a:lnTo>
                    <a:pt x="3348" y="907"/>
                  </a:lnTo>
                  <a:lnTo>
                    <a:pt x="3341" y="933"/>
                  </a:lnTo>
                  <a:lnTo>
                    <a:pt x="3341" y="933"/>
                  </a:lnTo>
                  <a:lnTo>
                    <a:pt x="3330" y="956"/>
                  </a:lnTo>
                  <a:lnTo>
                    <a:pt x="3330" y="956"/>
                  </a:lnTo>
                  <a:lnTo>
                    <a:pt x="3318" y="978"/>
                  </a:lnTo>
                  <a:lnTo>
                    <a:pt x="3318" y="978"/>
                  </a:lnTo>
                  <a:lnTo>
                    <a:pt x="3304" y="999"/>
                  </a:lnTo>
                  <a:lnTo>
                    <a:pt x="3289" y="1018"/>
                  </a:lnTo>
                  <a:lnTo>
                    <a:pt x="3289" y="1018"/>
                  </a:lnTo>
                  <a:lnTo>
                    <a:pt x="3277" y="1032"/>
                  </a:lnTo>
                  <a:lnTo>
                    <a:pt x="3265" y="1042"/>
                  </a:lnTo>
                  <a:lnTo>
                    <a:pt x="3252" y="1055"/>
                  </a:lnTo>
                  <a:lnTo>
                    <a:pt x="3238" y="1064"/>
                  </a:lnTo>
                  <a:lnTo>
                    <a:pt x="3225" y="1074"/>
                  </a:lnTo>
                  <a:lnTo>
                    <a:pt x="3210" y="1083"/>
                  </a:lnTo>
                  <a:lnTo>
                    <a:pt x="3194" y="1091"/>
                  </a:lnTo>
                  <a:lnTo>
                    <a:pt x="3179" y="1098"/>
                  </a:lnTo>
                  <a:lnTo>
                    <a:pt x="3163" y="1105"/>
                  </a:lnTo>
                  <a:lnTo>
                    <a:pt x="3145" y="1110"/>
                  </a:lnTo>
                  <a:lnTo>
                    <a:pt x="3129" y="1114"/>
                  </a:lnTo>
                  <a:lnTo>
                    <a:pt x="3111" y="1118"/>
                  </a:lnTo>
                  <a:lnTo>
                    <a:pt x="3094" y="1119"/>
                  </a:lnTo>
                  <a:lnTo>
                    <a:pt x="3076" y="1122"/>
                  </a:lnTo>
                  <a:lnTo>
                    <a:pt x="3057" y="1122"/>
                  </a:lnTo>
                  <a:lnTo>
                    <a:pt x="3040" y="1122"/>
                  </a:lnTo>
                  <a:lnTo>
                    <a:pt x="336" y="1123"/>
                  </a:lnTo>
                  <a:lnTo>
                    <a:pt x="336" y="1123"/>
                  </a:lnTo>
                  <a:lnTo>
                    <a:pt x="318" y="1123"/>
                  </a:lnTo>
                  <a:lnTo>
                    <a:pt x="301" y="1123"/>
                  </a:lnTo>
                  <a:lnTo>
                    <a:pt x="282" y="1122"/>
                  </a:lnTo>
                  <a:lnTo>
                    <a:pt x="264" y="1119"/>
                  </a:lnTo>
                  <a:lnTo>
                    <a:pt x="248" y="1115"/>
                  </a:lnTo>
                  <a:lnTo>
                    <a:pt x="230" y="1111"/>
                  </a:lnTo>
                  <a:lnTo>
                    <a:pt x="214" y="1106"/>
                  </a:lnTo>
                  <a:lnTo>
                    <a:pt x="198" y="1099"/>
                  </a:lnTo>
                  <a:lnTo>
                    <a:pt x="182" y="1092"/>
                  </a:lnTo>
                  <a:lnTo>
                    <a:pt x="167" y="1084"/>
                  </a:lnTo>
                  <a:lnTo>
                    <a:pt x="152" y="1076"/>
                  </a:lnTo>
                  <a:lnTo>
                    <a:pt x="137" y="1067"/>
                  </a:lnTo>
                  <a:lnTo>
                    <a:pt x="124" y="1056"/>
                  </a:lnTo>
                  <a:lnTo>
                    <a:pt x="110" y="1045"/>
                  </a:lnTo>
                  <a:lnTo>
                    <a:pt x="98" y="1033"/>
                  </a:lnTo>
                  <a:lnTo>
                    <a:pt x="86" y="1021"/>
                  </a:lnTo>
                  <a:lnTo>
                    <a:pt x="86" y="1021"/>
                  </a:lnTo>
                  <a:lnTo>
                    <a:pt x="71" y="1002"/>
                  </a:lnTo>
                  <a:lnTo>
                    <a:pt x="58" y="980"/>
                  </a:lnTo>
                  <a:lnTo>
                    <a:pt x="58" y="980"/>
                  </a:lnTo>
                  <a:lnTo>
                    <a:pt x="45" y="959"/>
                  </a:lnTo>
                  <a:lnTo>
                    <a:pt x="45" y="959"/>
                  </a:lnTo>
                  <a:lnTo>
                    <a:pt x="35" y="934"/>
                  </a:lnTo>
                  <a:lnTo>
                    <a:pt x="35" y="934"/>
                  </a:lnTo>
                  <a:lnTo>
                    <a:pt x="28" y="910"/>
                  </a:lnTo>
                  <a:lnTo>
                    <a:pt x="28" y="910"/>
                  </a:lnTo>
                  <a:lnTo>
                    <a:pt x="22" y="891"/>
                  </a:lnTo>
                  <a:lnTo>
                    <a:pt x="20" y="872"/>
                  </a:lnTo>
                  <a:lnTo>
                    <a:pt x="21" y="805"/>
                  </a:lnTo>
                  <a:lnTo>
                    <a:pt x="31" y="0"/>
                  </a:lnTo>
                  <a:lnTo>
                    <a:pt x="13" y="0"/>
                  </a:lnTo>
                  <a:lnTo>
                    <a:pt x="0" y="898"/>
                  </a:lnTo>
                  <a:lnTo>
                    <a:pt x="0" y="898"/>
                  </a:lnTo>
                  <a:lnTo>
                    <a:pt x="4" y="917"/>
                  </a:lnTo>
                  <a:lnTo>
                    <a:pt x="8" y="936"/>
                  </a:lnTo>
                  <a:lnTo>
                    <a:pt x="8" y="936"/>
                  </a:lnTo>
                  <a:lnTo>
                    <a:pt x="16" y="960"/>
                  </a:lnTo>
                  <a:lnTo>
                    <a:pt x="16" y="960"/>
                  </a:lnTo>
                  <a:lnTo>
                    <a:pt x="25" y="984"/>
                  </a:lnTo>
                  <a:lnTo>
                    <a:pt x="25" y="984"/>
                  </a:lnTo>
                  <a:lnTo>
                    <a:pt x="37" y="1006"/>
                  </a:lnTo>
                  <a:lnTo>
                    <a:pt x="37" y="1006"/>
                  </a:lnTo>
                  <a:lnTo>
                    <a:pt x="48" y="1022"/>
                  </a:lnTo>
                  <a:lnTo>
                    <a:pt x="59" y="1037"/>
                  </a:lnTo>
                  <a:lnTo>
                    <a:pt x="72" y="1052"/>
                  </a:lnTo>
                  <a:lnTo>
                    <a:pt x="86" y="1065"/>
                  </a:lnTo>
                  <a:lnTo>
                    <a:pt x="86" y="1065"/>
                  </a:lnTo>
                  <a:lnTo>
                    <a:pt x="110" y="1086"/>
                  </a:lnTo>
                  <a:lnTo>
                    <a:pt x="136" y="1103"/>
                  </a:lnTo>
                  <a:lnTo>
                    <a:pt x="163" y="1119"/>
                  </a:lnTo>
                  <a:lnTo>
                    <a:pt x="193" y="1132"/>
                  </a:lnTo>
                  <a:lnTo>
                    <a:pt x="222" y="1142"/>
                  </a:lnTo>
                  <a:lnTo>
                    <a:pt x="238" y="1145"/>
                  </a:lnTo>
                  <a:lnTo>
                    <a:pt x="253" y="1149"/>
                  </a:lnTo>
                  <a:lnTo>
                    <a:pt x="270" y="1150"/>
                  </a:lnTo>
                  <a:lnTo>
                    <a:pt x="286" y="1152"/>
                  </a:lnTo>
                  <a:lnTo>
                    <a:pt x="303" y="1152"/>
                  </a:lnTo>
                  <a:lnTo>
                    <a:pt x="319" y="1152"/>
                  </a:lnTo>
                  <a:lnTo>
                    <a:pt x="3057" y="1152"/>
                  </a:lnTo>
                  <a:lnTo>
                    <a:pt x="3057" y="1152"/>
                  </a:lnTo>
                  <a:lnTo>
                    <a:pt x="3073" y="1152"/>
                  </a:lnTo>
                  <a:lnTo>
                    <a:pt x="3090" y="1152"/>
                  </a:lnTo>
                  <a:lnTo>
                    <a:pt x="3106" y="1150"/>
                  </a:lnTo>
                  <a:lnTo>
                    <a:pt x="3122" y="1148"/>
                  </a:lnTo>
                  <a:lnTo>
                    <a:pt x="3138" y="1145"/>
                  </a:lnTo>
                  <a:lnTo>
                    <a:pt x="3153" y="1141"/>
                  </a:lnTo>
                  <a:lnTo>
                    <a:pt x="3169" y="1136"/>
                  </a:lnTo>
                  <a:lnTo>
                    <a:pt x="3184" y="1130"/>
                  </a:lnTo>
                  <a:lnTo>
                    <a:pt x="3213" y="1118"/>
                  </a:lnTo>
                  <a:lnTo>
                    <a:pt x="3241" y="1102"/>
                  </a:lnTo>
                  <a:lnTo>
                    <a:pt x="3267" y="1084"/>
                  </a:lnTo>
                  <a:lnTo>
                    <a:pt x="3289" y="1064"/>
                  </a:lnTo>
                  <a:lnTo>
                    <a:pt x="3289" y="1064"/>
                  </a:lnTo>
                  <a:lnTo>
                    <a:pt x="3303" y="1049"/>
                  </a:lnTo>
                  <a:lnTo>
                    <a:pt x="3316" y="1036"/>
                  </a:lnTo>
                  <a:lnTo>
                    <a:pt x="3327" y="1020"/>
                  </a:lnTo>
                  <a:lnTo>
                    <a:pt x="3338" y="1003"/>
                  </a:lnTo>
                  <a:lnTo>
                    <a:pt x="3338" y="1003"/>
                  </a:lnTo>
                  <a:lnTo>
                    <a:pt x="3350" y="982"/>
                  </a:lnTo>
                  <a:lnTo>
                    <a:pt x="3350" y="982"/>
                  </a:lnTo>
                  <a:lnTo>
                    <a:pt x="3360" y="959"/>
                  </a:lnTo>
                  <a:lnTo>
                    <a:pt x="3360" y="959"/>
                  </a:lnTo>
                  <a:lnTo>
                    <a:pt x="3368" y="933"/>
                  </a:lnTo>
                  <a:lnTo>
                    <a:pt x="3368" y="933"/>
                  </a:lnTo>
                  <a:lnTo>
                    <a:pt x="3372" y="914"/>
                  </a:lnTo>
                  <a:lnTo>
                    <a:pt x="3375" y="895"/>
                  </a:lnTo>
                  <a:lnTo>
                    <a:pt x="3373" y="828"/>
                  </a:lnTo>
                  <a:lnTo>
                    <a:pt x="3360" y="0"/>
                  </a:lnTo>
                  <a:lnTo>
                    <a:pt x="334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" name="Freeform 62"/>
            <p:cNvSpPr/>
            <p:nvPr/>
          </p:nvSpPr>
          <p:spPr bwMode="auto">
            <a:xfrm>
              <a:off x="3449638" y="3203575"/>
              <a:ext cx="5295900" cy="1782763"/>
            </a:xfrm>
            <a:custGeom>
              <a:avLst/>
              <a:gdLst>
                <a:gd name="T0" fmla="*/ 1 w 3336"/>
                <a:gd name="T1" fmla="*/ 805 h 1123"/>
                <a:gd name="T2" fmla="*/ 0 w 3336"/>
                <a:gd name="T3" fmla="*/ 872 h 1123"/>
                <a:gd name="T4" fmla="*/ 8 w 3336"/>
                <a:gd name="T5" fmla="*/ 910 h 1123"/>
                <a:gd name="T6" fmla="*/ 15 w 3336"/>
                <a:gd name="T7" fmla="*/ 934 h 1123"/>
                <a:gd name="T8" fmla="*/ 25 w 3336"/>
                <a:gd name="T9" fmla="*/ 959 h 1123"/>
                <a:gd name="T10" fmla="*/ 38 w 3336"/>
                <a:gd name="T11" fmla="*/ 980 h 1123"/>
                <a:gd name="T12" fmla="*/ 51 w 3336"/>
                <a:gd name="T13" fmla="*/ 1002 h 1123"/>
                <a:gd name="T14" fmla="*/ 66 w 3336"/>
                <a:gd name="T15" fmla="*/ 1021 h 1123"/>
                <a:gd name="T16" fmla="*/ 90 w 3336"/>
                <a:gd name="T17" fmla="*/ 1045 h 1123"/>
                <a:gd name="T18" fmla="*/ 117 w 3336"/>
                <a:gd name="T19" fmla="*/ 1067 h 1123"/>
                <a:gd name="T20" fmla="*/ 147 w 3336"/>
                <a:gd name="T21" fmla="*/ 1084 h 1123"/>
                <a:gd name="T22" fmla="*/ 178 w 3336"/>
                <a:gd name="T23" fmla="*/ 1099 h 1123"/>
                <a:gd name="T24" fmla="*/ 210 w 3336"/>
                <a:gd name="T25" fmla="*/ 1111 h 1123"/>
                <a:gd name="T26" fmla="*/ 244 w 3336"/>
                <a:gd name="T27" fmla="*/ 1119 h 1123"/>
                <a:gd name="T28" fmla="*/ 281 w 3336"/>
                <a:gd name="T29" fmla="*/ 1123 h 1123"/>
                <a:gd name="T30" fmla="*/ 316 w 3336"/>
                <a:gd name="T31" fmla="*/ 1123 h 1123"/>
                <a:gd name="T32" fmla="*/ 3020 w 3336"/>
                <a:gd name="T33" fmla="*/ 1123 h 1123"/>
                <a:gd name="T34" fmla="*/ 3056 w 3336"/>
                <a:gd name="T35" fmla="*/ 1123 h 1123"/>
                <a:gd name="T36" fmla="*/ 3091 w 3336"/>
                <a:gd name="T37" fmla="*/ 1118 h 1123"/>
                <a:gd name="T38" fmla="*/ 3125 w 3336"/>
                <a:gd name="T39" fmla="*/ 1110 h 1123"/>
                <a:gd name="T40" fmla="*/ 3159 w 3336"/>
                <a:gd name="T41" fmla="*/ 1099 h 1123"/>
                <a:gd name="T42" fmla="*/ 3190 w 3336"/>
                <a:gd name="T43" fmla="*/ 1083 h 1123"/>
                <a:gd name="T44" fmla="*/ 3218 w 3336"/>
                <a:gd name="T45" fmla="*/ 1064 h 1123"/>
                <a:gd name="T46" fmla="*/ 3245 w 3336"/>
                <a:gd name="T47" fmla="*/ 1042 h 1123"/>
                <a:gd name="T48" fmla="*/ 3269 w 3336"/>
                <a:gd name="T49" fmla="*/ 1018 h 1123"/>
                <a:gd name="T50" fmla="*/ 3284 w 3336"/>
                <a:gd name="T51" fmla="*/ 999 h 1123"/>
                <a:gd name="T52" fmla="*/ 3298 w 3336"/>
                <a:gd name="T53" fmla="*/ 978 h 1123"/>
                <a:gd name="T54" fmla="*/ 3310 w 3336"/>
                <a:gd name="T55" fmla="*/ 956 h 1123"/>
                <a:gd name="T56" fmla="*/ 3321 w 3336"/>
                <a:gd name="T57" fmla="*/ 933 h 1123"/>
                <a:gd name="T58" fmla="*/ 3328 w 3336"/>
                <a:gd name="T59" fmla="*/ 907 h 1123"/>
                <a:gd name="T60" fmla="*/ 3336 w 3336"/>
                <a:gd name="T61" fmla="*/ 870 h 1123"/>
                <a:gd name="T62" fmla="*/ 3322 w 3336"/>
                <a:gd name="T63" fmla="*/ 0 h 1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36" h="1123">
                  <a:moveTo>
                    <a:pt x="11" y="0"/>
                  </a:moveTo>
                  <a:lnTo>
                    <a:pt x="1" y="805"/>
                  </a:lnTo>
                  <a:lnTo>
                    <a:pt x="0" y="872"/>
                  </a:lnTo>
                  <a:lnTo>
                    <a:pt x="0" y="872"/>
                  </a:lnTo>
                  <a:lnTo>
                    <a:pt x="2" y="891"/>
                  </a:lnTo>
                  <a:lnTo>
                    <a:pt x="8" y="910"/>
                  </a:lnTo>
                  <a:lnTo>
                    <a:pt x="8" y="910"/>
                  </a:lnTo>
                  <a:lnTo>
                    <a:pt x="15" y="934"/>
                  </a:lnTo>
                  <a:lnTo>
                    <a:pt x="15" y="934"/>
                  </a:lnTo>
                  <a:lnTo>
                    <a:pt x="25" y="959"/>
                  </a:lnTo>
                  <a:lnTo>
                    <a:pt x="25" y="959"/>
                  </a:lnTo>
                  <a:lnTo>
                    <a:pt x="38" y="980"/>
                  </a:lnTo>
                  <a:lnTo>
                    <a:pt x="38" y="980"/>
                  </a:lnTo>
                  <a:lnTo>
                    <a:pt x="51" y="1002"/>
                  </a:lnTo>
                  <a:lnTo>
                    <a:pt x="66" y="1021"/>
                  </a:lnTo>
                  <a:lnTo>
                    <a:pt x="66" y="1021"/>
                  </a:lnTo>
                  <a:lnTo>
                    <a:pt x="78" y="1033"/>
                  </a:lnTo>
                  <a:lnTo>
                    <a:pt x="90" y="1045"/>
                  </a:lnTo>
                  <a:lnTo>
                    <a:pt x="104" y="1056"/>
                  </a:lnTo>
                  <a:lnTo>
                    <a:pt x="117" y="1067"/>
                  </a:lnTo>
                  <a:lnTo>
                    <a:pt x="132" y="1076"/>
                  </a:lnTo>
                  <a:lnTo>
                    <a:pt x="147" y="1084"/>
                  </a:lnTo>
                  <a:lnTo>
                    <a:pt x="162" y="1092"/>
                  </a:lnTo>
                  <a:lnTo>
                    <a:pt x="178" y="1099"/>
                  </a:lnTo>
                  <a:lnTo>
                    <a:pt x="194" y="1106"/>
                  </a:lnTo>
                  <a:lnTo>
                    <a:pt x="210" y="1111"/>
                  </a:lnTo>
                  <a:lnTo>
                    <a:pt x="228" y="1115"/>
                  </a:lnTo>
                  <a:lnTo>
                    <a:pt x="244" y="1119"/>
                  </a:lnTo>
                  <a:lnTo>
                    <a:pt x="262" y="1122"/>
                  </a:lnTo>
                  <a:lnTo>
                    <a:pt x="281" y="1123"/>
                  </a:lnTo>
                  <a:lnTo>
                    <a:pt x="298" y="1123"/>
                  </a:lnTo>
                  <a:lnTo>
                    <a:pt x="316" y="1123"/>
                  </a:lnTo>
                  <a:lnTo>
                    <a:pt x="3020" y="1123"/>
                  </a:lnTo>
                  <a:lnTo>
                    <a:pt x="3020" y="1123"/>
                  </a:lnTo>
                  <a:lnTo>
                    <a:pt x="3037" y="1123"/>
                  </a:lnTo>
                  <a:lnTo>
                    <a:pt x="3056" y="1123"/>
                  </a:lnTo>
                  <a:lnTo>
                    <a:pt x="3074" y="1121"/>
                  </a:lnTo>
                  <a:lnTo>
                    <a:pt x="3091" y="1118"/>
                  </a:lnTo>
                  <a:lnTo>
                    <a:pt x="3109" y="1115"/>
                  </a:lnTo>
                  <a:lnTo>
                    <a:pt x="3125" y="1110"/>
                  </a:lnTo>
                  <a:lnTo>
                    <a:pt x="3143" y="1105"/>
                  </a:lnTo>
                  <a:lnTo>
                    <a:pt x="3159" y="1099"/>
                  </a:lnTo>
                  <a:lnTo>
                    <a:pt x="3174" y="1091"/>
                  </a:lnTo>
                  <a:lnTo>
                    <a:pt x="3190" y="1083"/>
                  </a:lnTo>
                  <a:lnTo>
                    <a:pt x="3205" y="1075"/>
                  </a:lnTo>
                  <a:lnTo>
                    <a:pt x="3218" y="1064"/>
                  </a:lnTo>
                  <a:lnTo>
                    <a:pt x="3232" y="1055"/>
                  </a:lnTo>
                  <a:lnTo>
                    <a:pt x="3245" y="1042"/>
                  </a:lnTo>
                  <a:lnTo>
                    <a:pt x="3257" y="1032"/>
                  </a:lnTo>
                  <a:lnTo>
                    <a:pt x="3269" y="1018"/>
                  </a:lnTo>
                  <a:lnTo>
                    <a:pt x="3269" y="1018"/>
                  </a:lnTo>
                  <a:lnTo>
                    <a:pt x="3284" y="999"/>
                  </a:lnTo>
                  <a:lnTo>
                    <a:pt x="3298" y="978"/>
                  </a:lnTo>
                  <a:lnTo>
                    <a:pt x="3298" y="978"/>
                  </a:lnTo>
                  <a:lnTo>
                    <a:pt x="3310" y="956"/>
                  </a:lnTo>
                  <a:lnTo>
                    <a:pt x="3310" y="956"/>
                  </a:lnTo>
                  <a:lnTo>
                    <a:pt x="3321" y="933"/>
                  </a:lnTo>
                  <a:lnTo>
                    <a:pt x="3321" y="933"/>
                  </a:lnTo>
                  <a:lnTo>
                    <a:pt x="3328" y="907"/>
                  </a:lnTo>
                  <a:lnTo>
                    <a:pt x="3328" y="907"/>
                  </a:lnTo>
                  <a:lnTo>
                    <a:pt x="3333" y="889"/>
                  </a:lnTo>
                  <a:lnTo>
                    <a:pt x="3336" y="870"/>
                  </a:lnTo>
                  <a:lnTo>
                    <a:pt x="3334" y="802"/>
                  </a:lnTo>
                  <a:lnTo>
                    <a:pt x="3322" y="0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007E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" name="Freeform 63"/>
            <p:cNvSpPr/>
            <p:nvPr/>
          </p:nvSpPr>
          <p:spPr bwMode="auto">
            <a:xfrm>
              <a:off x="3449638" y="3203575"/>
              <a:ext cx="5295900" cy="1782763"/>
            </a:xfrm>
            <a:custGeom>
              <a:avLst/>
              <a:gdLst>
                <a:gd name="T0" fmla="*/ 1 w 3336"/>
                <a:gd name="T1" fmla="*/ 805 h 1123"/>
                <a:gd name="T2" fmla="*/ 0 w 3336"/>
                <a:gd name="T3" fmla="*/ 872 h 1123"/>
                <a:gd name="T4" fmla="*/ 8 w 3336"/>
                <a:gd name="T5" fmla="*/ 910 h 1123"/>
                <a:gd name="T6" fmla="*/ 15 w 3336"/>
                <a:gd name="T7" fmla="*/ 934 h 1123"/>
                <a:gd name="T8" fmla="*/ 25 w 3336"/>
                <a:gd name="T9" fmla="*/ 959 h 1123"/>
                <a:gd name="T10" fmla="*/ 38 w 3336"/>
                <a:gd name="T11" fmla="*/ 980 h 1123"/>
                <a:gd name="T12" fmla="*/ 51 w 3336"/>
                <a:gd name="T13" fmla="*/ 1002 h 1123"/>
                <a:gd name="T14" fmla="*/ 66 w 3336"/>
                <a:gd name="T15" fmla="*/ 1021 h 1123"/>
                <a:gd name="T16" fmla="*/ 90 w 3336"/>
                <a:gd name="T17" fmla="*/ 1045 h 1123"/>
                <a:gd name="T18" fmla="*/ 117 w 3336"/>
                <a:gd name="T19" fmla="*/ 1067 h 1123"/>
                <a:gd name="T20" fmla="*/ 147 w 3336"/>
                <a:gd name="T21" fmla="*/ 1084 h 1123"/>
                <a:gd name="T22" fmla="*/ 178 w 3336"/>
                <a:gd name="T23" fmla="*/ 1099 h 1123"/>
                <a:gd name="T24" fmla="*/ 210 w 3336"/>
                <a:gd name="T25" fmla="*/ 1111 h 1123"/>
                <a:gd name="T26" fmla="*/ 244 w 3336"/>
                <a:gd name="T27" fmla="*/ 1119 h 1123"/>
                <a:gd name="T28" fmla="*/ 281 w 3336"/>
                <a:gd name="T29" fmla="*/ 1123 h 1123"/>
                <a:gd name="T30" fmla="*/ 316 w 3336"/>
                <a:gd name="T31" fmla="*/ 1123 h 1123"/>
                <a:gd name="T32" fmla="*/ 3020 w 3336"/>
                <a:gd name="T33" fmla="*/ 1123 h 1123"/>
                <a:gd name="T34" fmla="*/ 3056 w 3336"/>
                <a:gd name="T35" fmla="*/ 1123 h 1123"/>
                <a:gd name="T36" fmla="*/ 3091 w 3336"/>
                <a:gd name="T37" fmla="*/ 1118 h 1123"/>
                <a:gd name="T38" fmla="*/ 3125 w 3336"/>
                <a:gd name="T39" fmla="*/ 1110 h 1123"/>
                <a:gd name="T40" fmla="*/ 3159 w 3336"/>
                <a:gd name="T41" fmla="*/ 1099 h 1123"/>
                <a:gd name="T42" fmla="*/ 3190 w 3336"/>
                <a:gd name="T43" fmla="*/ 1083 h 1123"/>
                <a:gd name="T44" fmla="*/ 3218 w 3336"/>
                <a:gd name="T45" fmla="*/ 1064 h 1123"/>
                <a:gd name="T46" fmla="*/ 3245 w 3336"/>
                <a:gd name="T47" fmla="*/ 1042 h 1123"/>
                <a:gd name="T48" fmla="*/ 3269 w 3336"/>
                <a:gd name="T49" fmla="*/ 1018 h 1123"/>
                <a:gd name="T50" fmla="*/ 3284 w 3336"/>
                <a:gd name="T51" fmla="*/ 999 h 1123"/>
                <a:gd name="T52" fmla="*/ 3298 w 3336"/>
                <a:gd name="T53" fmla="*/ 978 h 1123"/>
                <a:gd name="T54" fmla="*/ 3310 w 3336"/>
                <a:gd name="T55" fmla="*/ 956 h 1123"/>
                <a:gd name="T56" fmla="*/ 3321 w 3336"/>
                <a:gd name="T57" fmla="*/ 933 h 1123"/>
                <a:gd name="T58" fmla="*/ 3328 w 3336"/>
                <a:gd name="T59" fmla="*/ 907 h 1123"/>
                <a:gd name="T60" fmla="*/ 3336 w 3336"/>
                <a:gd name="T61" fmla="*/ 870 h 1123"/>
                <a:gd name="T62" fmla="*/ 3322 w 3336"/>
                <a:gd name="T63" fmla="*/ 0 h 1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36" h="1123">
                  <a:moveTo>
                    <a:pt x="11" y="0"/>
                  </a:moveTo>
                  <a:lnTo>
                    <a:pt x="1" y="805"/>
                  </a:lnTo>
                  <a:lnTo>
                    <a:pt x="0" y="872"/>
                  </a:lnTo>
                  <a:lnTo>
                    <a:pt x="0" y="872"/>
                  </a:lnTo>
                  <a:lnTo>
                    <a:pt x="2" y="891"/>
                  </a:lnTo>
                  <a:lnTo>
                    <a:pt x="8" y="910"/>
                  </a:lnTo>
                  <a:lnTo>
                    <a:pt x="8" y="910"/>
                  </a:lnTo>
                  <a:lnTo>
                    <a:pt x="15" y="934"/>
                  </a:lnTo>
                  <a:lnTo>
                    <a:pt x="15" y="934"/>
                  </a:lnTo>
                  <a:lnTo>
                    <a:pt x="25" y="959"/>
                  </a:lnTo>
                  <a:lnTo>
                    <a:pt x="25" y="959"/>
                  </a:lnTo>
                  <a:lnTo>
                    <a:pt x="38" y="980"/>
                  </a:lnTo>
                  <a:lnTo>
                    <a:pt x="38" y="980"/>
                  </a:lnTo>
                  <a:lnTo>
                    <a:pt x="51" y="1002"/>
                  </a:lnTo>
                  <a:lnTo>
                    <a:pt x="66" y="1021"/>
                  </a:lnTo>
                  <a:lnTo>
                    <a:pt x="66" y="1021"/>
                  </a:lnTo>
                  <a:lnTo>
                    <a:pt x="78" y="1033"/>
                  </a:lnTo>
                  <a:lnTo>
                    <a:pt x="90" y="1045"/>
                  </a:lnTo>
                  <a:lnTo>
                    <a:pt x="104" y="1056"/>
                  </a:lnTo>
                  <a:lnTo>
                    <a:pt x="117" y="1067"/>
                  </a:lnTo>
                  <a:lnTo>
                    <a:pt x="132" y="1076"/>
                  </a:lnTo>
                  <a:lnTo>
                    <a:pt x="147" y="1084"/>
                  </a:lnTo>
                  <a:lnTo>
                    <a:pt x="162" y="1092"/>
                  </a:lnTo>
                  <a:lnTo>
                    <a:pt x="178" y="1099"/>
                  </a:lnTo>
                  <a:lnTo>
                    <a:pt x="194" y="1106"/>
                  </a:lnTo>
                  <a:lnTo>
                    <a:pt x="210" y="1111"/>
                  </a:lnTo>
                  <a:lnTo>
                    <a:pt x="228" y="1115"/>
                  </a:lnTo>
                  <a:lnTo>
                    <a:pt x="244" y="1119"/>
                  </a:lnTo>
                  <a:lnTo>
                    <a:pt x="262" y="1122"/>
                  </a:lnTo>
                  <a:lnTo>
                    <a:pt x="281" y="1123"/>
                  </a:lnTo>
                  <a:lnTo>
                    <a:pt x="298" y="1123"/>
                  </a:lnTo>
                  <a:lnTo>
                    <a:pt x="316" y="1123"/>
                  </a:lnTo>
                  <a:lnTo>
                    <a:pt x="3020" y="1123"/>
                  </a:lnTo>
                  <a:lnTo>
                    <a:pt x="3020" y="1123"/>
                  </a:lnTo>
                  <a:lnTo>
                    <a:pt x="3037" y="1123"/>
                  </a:lnTo>
                  <a:lnTo>
                    <a:pt x="3056" y="1123"/>
                  </a:lnTo>
                  <a:lnTo>
                    <a:pt x="3074" y="1121"/>
                  </a:lnTo>
                  <a:lnTo>
                    <a:pt x="3091" y="1118"/>
                  </a:lnTo>
                  <a:lnTo>
                    <a:pt x="3109" y="1115"/>
                  </a:lnTo>
                  <a:lnTo>
                    <a:pt x="3125" y="1110"/>
                  </a:lnTo>
                  <a:lnTo>
                    <a:pt x="3143" y="1105"/>
                  </a:lnTo>
                  <a:lnTo>
                    <a:pt x="3159" y="1099"/>
                  </a:lnTo>
                  <a:lnTo>
                    <a:pt x="3174" y="1091"/>
                  </a:lnTo>
                  <a:lnTo>
                    <a:pt x="3190" y="1083"/>
                  </a:lnTo>
                  <a:lnTo>
                    <a:pt x="3205" y="1075"/>
                  </a:lnTo>
                  <a:lnTo>
                    <a:pt x="3218" y="1064"/>
                  </a:lnTo>
                  <a:lnTo>
                    <a:pt x="3232" y="1055"/>
                  </a:lnTo>
                  <a:lnTo>
                    <a:pt x="3245" y="1042"/>
                  </a:lnTo>
                  <a:lnTo>
                    <a:pt x="3257" y="1032"/>
                  </a:lnTo>
                  <a:lnTo>
                    <a:pt x="3269" y="1018"/>
                  </a:lnTo>
                  <a:lnTo>
                    <a:pt x="3269" y="1018"/>
                  </a:lnTo>
                  <a:lnTo>
                    <a:pt x="3284" y="999"/>
                  </a:lnTo>
                  <a:lnTo>
                    <a:pt x="3298" y="978"/>
                  </a:lnTo>
                  <a:lnTo>
                    <a:pt x="3298" y="978"/>
                  </a:lnTo>
                  <a:lnTo>
                    <a:pt x="3310" y="956"/>
                  </a:lnTo>
                  <a:lnTo>
                    <a:pt x="3310" y="956"/>
                  </a:lnTo>
                  <a:lnTo>
                    <a:pt x="3321" y="933"/>
                  </a:lnTo>
                  <a:lnTo>
                    <a:pt x="3321" y="933"/>
                  </a:lnTo>
                  <a:lnTo>
                    <a:pt x="3328" y="907"/>
                  </a:lnTo>
                  <a:lnTo>
                    <a:pt x="3328" y="907"/>
                  </a:lnTo>
                  <a:lnTo>
                    <a:pt x="3333" y="889"/>
                  </a:lnTo>
                  <a:lnTo>
                    <a:pt x="3336" y="870"/>
                  </a:lnTo>
                  <a:lnTo>
                    <a:pt x="3334" y="802"/>
                  </a:lnTo>
                  <a:lnTo>
                    <a:pt x="3322" y="0"/>
                  </a:lnTo>
                  <a:lnTo>
                    <a:pt x="1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" name="Freeform 64"/>
            <p:cNvSpPr/>
            <p:nvPr/>
          </p:nvSpPr>
          <p:spPr bwMode="auto">
            <a:xfrm>
              <a:off x="3417888" y="1366838"/>
              <a:ext cx="5357813" cy="1836738"/>
            </a:xfrm>
            <a:custGeom>
              <a:avLst/>
              <a:gdLst>
                <a:gd name="T0" fmla="*/ 3354 w 3375"/>
                <a:gd name="T1" fmla="*/ 355 h 1157"/>
                <a:gd name="T2" fmla="*/ 3356 w 3375"/>
                <a:gd name="T3" fmla="*/ 288 h 1157"/>
                <a:gd name="T4" fmla="*/ 3348 w 3375"/>
                <a:gd name="T5" fmla="*/ 250 h 1157"/>
                <a:gd name="T6" fmla="*/ 3341 w 3375"/>
                <a:gd name="T7" fmla="*/ 226 h 1157"/>
                <a:gd name="T8" fmla="*/ 3330 w 3375"/>
                <a:gd name="T9" fmla="*/ 201 h 1157"/>
                <a:gd name="T10" fmla="*/ 3318 w 3375"/>
                <a:gd name="T11" fmla="*/ 180 h 1157"/>
                <a:gd name="T12" fmla="*/ 3304 w 3375"/>
                <a:gd name="T13" fmla="*/ 158 h 1157"/>
                <a:gd name="T14" fmla="*/ 3289 w 3375"/>
                <a:gd name="T15" fmla="*/ 139 h 1157"/>
                <a:gd name="T16" fmla="*/ 3265 w 3375"/>
                <a:gd name="T17" fmla="*/ 115 h 1157"/>
                <a:gd name="T18" fmla="*/ 3238 w 3375"/>
                <a:gd name="T19" fmla="*/ 93 h 1157"/>
                <a:gd name="T20" fmla="*/ 3210 w 3375"/>
                <a:gd name="T21" fmla="*/ 75 h 1157"/>
                <a:gd name="T22" fmla="*/ 3179 w 3375"/>
                <a:gd name="T23" fmla="*/ 60 h 1157"/>
                <a:gd name="T24" fmla="*/ 3145 w 3375"/>
                <a:gd name="T25" fmla="*/ 49 h 1157"/>
                <a:gd name="T26" fmla="*/ 3111 w 3375"/>
                <a:gd name="T27" fmla="*/ 41 h 1157"/>
                <a:gd name="T28" fmla="*/ 3076 w 3375"/>
                <a:gd name="T29" fmla="*/ 37 h 1157"/>
                <a:gd name="T30" fmla="*/ 3040 w 3375"/>
                <a:gd name="T31" fmla="*/ 37 h 1157"/>
                <a:gd name="T32" fmla="*/ 336 w 3375"/>
                <a:gd name="T33" fmla="*/ 34 h 1157"/>
                <a:gd name="T34" fmla="*/ 301 w 3375"/>
                <a:gd name="T35" fmla="*/ 34 h 1157"/>
                <a:gd name="T36" fmla="*/ 264 w 3375"/>
                <a:gd name="T37" fmla="*/ 38 h 1157"/>
                <a:gd name="T38" fmla="*/ 230 w 3375"/>
                <a:gd name="T39" fmla="*/ 46 h 1157"/>
                <a:gd name="T40" fmla="*/ 198 w 3375"/>
                <a:gd name="T41" fmla="*/ 58 h 1157"/>
                <a:gd name="T42" fmla="*/ 167 w 3375"/>
                <a:gd name="T43" fmla="*/ 73 h 1157"/>
                <a:gd name="T44" fmla="*/ 137 w 3375"/>
                <a:gd name="T45" fmla="*/ 91 h 1157"/>
                <a:gd name="T46" fmla="*/ 110 w 3375"/>
                <a:gd name="T47" fmla="*/ 112 h 1157"/>
                <a:gd name="T48" fmla="*/ 86 w 3375"/>
                <a:gd name="T49" fmla="*/ 137 h 1157"/>
                <a:gd name="T50" fmla="*/ 71 w 3375"/>
                <a:gd name="T51" fmla="*/ 157 h 1157"/>
                <a:gd name="T52" fmla="*/ 58 w 3375"/>
                <a:gd name="T53" fmla="*/ 177 h 1157"/>
                <a:gd name="T54" fmla="*/ 45 w 3375"/>
                <a:gd name="T55" fmla="*/ 199 h 1157"/>
                <a:gd name="T56" fmla="*/ 35 w 3375"/>
                <a:gd name="T57" fmla="*/ 223 h 1157"/>
                <a:gd name="T58" fmla="*/ 28 w 3375"/>
                <a:gd name="T59" fmla="*/ 247 h 1157"/>
                <a:gd name="T60" fmla="*/ 20 w 3375"/>
                <a:gd name="T61" fmla="*/ 285 h 1157"/>
                <a:gd name="T62" fmla="*/ 31 w 3375"/>
                <a:gd name="T63" fmla="*/ 1157 h 1157"/>
                <a:gd name="T64" fmla="*/ 0 w 3375"/>
                <a:gd name="T65" fmla="*/ 260 h 1157"/>
                <a:gd name="T66" fmla="*/ 4 w 3375"/>
                <a:gd name="T67" fmla="*/ 241 h 1157"/>
                <a:gd name="T68" fmla="*/ 8 w 3375"/>
                <a:gd name="T69" fmla="*/ 222 h 1157"/>
                <a:gd name="T70" fmla="*/ 16 w 3375"/>
                <a:gd name="T71" fmla="*/ 197 h 1157"/>
                <a:gd name="T72" fmla="*/ 25 w 3375"/>
                <a:gd name="T73" fmla="*/ 174 h 1157"/>
                <a:gd name="T74" fmla="*/ 37 w 3375"/>
                <a:gd name="T75" fmla="*/ 152 h 1157"/>
                <a:gd name="T76" fmla="*/ 59 w 3375"/>
                <a:gd name="T77" fmla="*/ 120 h 1157"/>
                <a:gd name="T78" fmla="*/ 86 w 3375"/>
                <a:gd name="T79" fmla="*/ 92 h 1157"/>
                <a:gd name="T80" fmla="*/ 110 w 3375"/>
                <a:gd name="T81" fmla="*/ 72 h 1157"/>
                <a:gd name="T82" fmla="*/ 163 w 3375"/>
                <a:gd name="T83" fmla="*/ 37 h 1157"/>
                <a:gd name="T84" fmla="*/ 207 w 3375"/>
                <a:gd name="T85" fmla="*/ 18 h 1157"/>
                <a:gd name="T86" fmla="*/ 238 w 3375"/>
                <a:gd name="T87" fmla="*/ 8 h 1157"/>
                <a:gd name="T88" fmla="*/ 270 w 3375"/>
                <a:gd name="T89" fmla="*/ 2 h 1157"/>
                <a:gd name="T90" fmla="*/ 303 w 3375"/>
                <a:gd name="T91" fmla="*/ 0 h 1157"/>
                <a:gd name="T92" fmla="*/ 3057 w 3375"/>
                <a:gd name="T93" fmla="*/ 0 h 1157"/>
                <a:gd name="T94" fmla="*/ 3073 w 3375"/>
                <a:gd name="T95" fmla="*/ 0 h 1157"/>
                <a:gd name="T96" fmla="*/ 3106 w 3375"/>
                <a:gd name="T97" fmla="*/ 3 h 1157"/>
                <a:gd name="T98" fmla="*/ 3138 w 3375"/>
                <a:gd name="T99" fmla="*/ 8 h 1157"/>
                <a:gd name="T100" fmla="*/ 3169 w 3375"/>
                <a:gd name="T101" fmla="*/ 18 h 1157"/>
                <a:gd name="T102" fmla="*/ 3213 w 3375"/>
                <a:gd name="T103" fmla="*/ 38 h 1157"/>
                <a:gd name="T104" fmla="*/ 3267 w 3375"/>
                <a:gd name="T105" fmla="*/ 73 h 1157"/>
                <a:gd name="T106" fmla="*/ 3289 w 3375"/>
                <a:gd name="T107" fmla="*/ 95 h 1157"/>
                <a:gd name="T108" fmla="*/ 3316 w 3375"/>
                <a:gd name="T109" fmla="*/ 123 h 1157"/>
                <a:gd name="T110" fmla="*/ 3338 w 3375"/>
                <a:gd name="T111" fmla="*/ 154 h 1157"/>
                <a:gd name="T112" fmla="*/ 3350 w 3375"/>
                <a:gd name="T113" fmla="*/ 176 h 1157"/>
                <a:gd name="T114" fmla="*/ 3360 w 3375"/>
                <a:gd name="T115" fmla="*/ 200 h 1157"/>
                <a:gd name="T116" fmla="*/ 3368 w 3375"/>
                <a:gd name="T117" fmla="*/ 224 h 1157"/>
                <a:gd name="T118" fmla="*/ 3372 w 3375"/>
                <a:gd name="T119" fmla="*/ 243 h 1157"/>
                <a:gd name="T120" fmla="*/ 3373 w 3375"/>
                <a:gd name="T121" fmla="*/ 330 h 1157"/>
                <a:gd name="T122" fmla="*/ 3342 w 3375"/>
                <a:gd name="T123" fmla="*/ 1157 h 1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375" h="1157">
                  <a:moveTo>
                    <a:pt x="3342" y="1157"/>
                  </a:moveTo>
                  <a:lnTo>
                    <a:pt x="3354" y="355"/>
                  </a:lnTo>
                  <a:lnTo>
                    <a:pt x="3356" y="288"/>
                  </a:lnTo>
                  <a:lnTo>
                    <a:pt x="3356" y="288"/>
                  </a:lnTo>
                  <a:lnTo>
                    <a:pt x="3353" y="269"/>
                  </a:lnTo>
                  <a:lnTo>
                    <a:pt x="3348" y="250"/>
                  </a:lnTo>
                  <a:lnTo>
                    <a:pt x="3348" y="250"/>
                  </a:lnTo>
                  <a:lnTo>
                    <a:pt x="3341" y="226"/>
                  </a:lnTo>
                  <a:lnTo>
                    <a:pt x="3341" y="226"/>
                  </a:lnTo>
                  <a:lnTo>
                    <a:pt x="3330" y="201"/>
                  </a:lnTo>
                  <a:lnTo>
                    <a:pt x="3330" y="201"/>
                  </a:lnTo>
                  <a:lnTo>
                    <a:pt x="3318" y="180"/>
                  </a:lnTo>
                  <a:lnTo>
                    <a:pt x="3318" y="180"/>
                  </a:lnTo>
                  <a:lnTo>
                    <a:pt x="3304" y="158"/>
                  </a:lnTo>
                  <a:lnTo>
                    <a:pt x="3289" y="139"/>
                  </a:lnTo>
                  <a:lnTo>
                    <a:pt x="3289" y="139"/>
                  </a:lnTo>
                  <a:lnTo>
                    <a:pt x="3277" y="127"/>
                  </a:lnTo>
                  <a:lnTo>
                    <a:pt x="3265" y="115"/>
                  </a:lnTo>
                  <a:lnTo>
                    <a:pt x="3252" y="104"/>
                  </a:lnTo>
                  <a:lnTo>
                    <a:pt x="3238" y="93"/>
                  </a:lnTo>
                  <a:lnTo>
                    <a:pt x="3225" y="84"/>
                  </a:lnTo>
                  <a:lnTo>
                    <a:pt x="3210" y="75"/>
                  </a:lnTo>
                  <a:lnTo>
                    <a:pt x="3194" y="66"/>
                  </a:lnTo>
                  <a:lnTo>
                    <a:pt x="3179" y="60"/>
                  </a:lnTo>
                  <a:lnTo>
                    <a:pt x="3163" y="54"/>
                  </a:lnTo>
                  <a:lnTo>
                    <a:pt x="3145" y="49"/>
                  </a:lnTo>
                  <a:lnTo>
                    <a:pt x="3129" y="44"/>
                  </a:lnTo>
                  <a:lnTo>
                    <a:pt x="3111" y="41"/>
                  </a:lnTo>
                  <a:lnTo>
                    <a:pt x="3094" y="38"/>
                  </a:lnTo>
                  <a:lnTo>
                    <a:pt x="3076" y="37"/>
                  </a:lnTo>
                  <a:lnTo>
                    <a:pt x="3057" y="35"/>
                  </a:lnTo>
                  <a:lnTo>
                    <a:pt x="3040" y="37"/>
                  </a:lnTo>
                  <a:lnTo>
                    <a:pt x="336" y="34"/>
                  </a:lnTo>
                  <a:lnTo>
                    <a:pt x="336" y="34"/>
                  </a:lnTo>
                  <a:lnTo>
                    <a:pt x="318" y="34"/>
                  </a:lnTo>
                  <a:lnTo>
                    <a:pt x="301" y="34"/>
                  </a:lnTo>
                  <a:lnTo>
                    <a:pt x="282" y="37"/>
                  </a:lnTo>
                  <a:lnTo>
                    <a:pt x="264" y="38"/>
                  </a:lnTo>
                  <a:lnTo>
                    <a:pt x="248" y="42"/>
                  </a:lnTo>
                  <a:lnTo>
                    <a:pt x="230" y="46"/>
                  </a:lnTo>
                  <a:lnTo>
                    <a:pt x="214" y="52"/>
                  </a:lnTo>
                  <a:lnTo>
                    <a:pt x="198" y="58"/>
                  </a:lnTo>
                  <a:lnTo>
                    <a:pt x="182" y="65"/>
                  </a:lnTo>
                  <a:lnTo>
                    <a:pt x="167" y="73"/>
                  </a:lnTo>
                  <a:lnTo>
                    <a:pt x="152" y="81"/>
                  </a:lnTo>
                  <a:lnTo>
                    <a:pt x="137" y="91"/>
                  </a:lnTo>
                  <a:lnTo>
                    <a:pt x="124" y="102"/>
                  </a:lnTo>
                  <a:lnTo>
                    <a:pt x="110" y="112"/>
                  </a:lnTo>
                  <a:lnTo>
                    <a:pt x="98" y="125"/>
                  </a:lnTo>
                  <a:lnTo>
                    <a:pt x="86" y="137"/>
                  </a:lnTo>
                  <a:lnTo>
                    <a:pt x="86" y="137"/>
                  </a:lnTo>
                  <a:lnTo>
                    <a:pt x="71" y="157"/>
                  </a:lnTo>
                  <a:lnTo>
                    <a:pt x="58" y="177"/>
                  </a:lnTo>
                  <a:lnTo>
                    <a:pt x="58" y="177"/>
                  </a:lnTo>
                  <a:lnTo>
                    <a:pt x="45" y="199"/>
                  </a:lnTo>
                  <a:lnTo>
                    <a:pt x="45" y="199"/>
                  </a:lnTo>
                  <a:lnTo>
                    <a:pt x="35" y="223"/>
                  </a:lnTo>
                  <a:lnTo>
                    <a:pt x="35" y="223"/>
                  </a:lnTo>
                  <a:lnTo>
                    <a:pt x="28" y="247"/>
                  </a:lnTo>
                  <a:lnTo>
                    <a:pt x="28" y="247"/>
                  </a:lnTo>
                  <a:lnTo>
                    <a:pt x="22" y="266"/>
                  </a:lnTo>
                  <a:lnTo>
                    <a:pt x="20" y="285"/>
                  </a:lnTo>
                  <a:lnTo>
                    <a:pt x="21" y="353"/>
                  </a:lnTo>
                  <a:lnTo>
                    <a:pt x="31" y="1157"/>
                  </a:lnTo>
                  <a:lnTo>
                    <a:pt x="13" y="1157"/>
                  </a:lnTo>
                  <a:lnTo>
                    <a:pt x="0" y="260"/>
                  </a:lnTo>
                  <a:lnTo>
                    <a:pt x="0" y="260"/>
                  </a:lnTo>
                  <a:lnTo>
                    <a:pt x="4" y="241"/>
                  </a:lnTo>
                  <a:lnTo>
                    <a:pt x="8" y="222"/>
                  </a:lnTo>
                  <a:lnTo>
                    <a:pt x="8" y="222"/>
                  </a:lnTo>
                  <a:lnTo>
                    <a:pt x="16" y="197"/>
                  </a:lnTo>
                  <a:lnTo>
                    <a:pt x="16" y="197"/>
                  </a:lnTo>
                  <a:lnTo>
                    <a:pt x="25" y="174"/>
                  </a:lnTo>
                  <a:lnTo>
                    <a:pt x="25" y="174"/>
                  </a:lnTo>
                  <a:lnTo>
                    <a:pt x="37" y="152"/>
                  </a:lnTo>
                  <a:lnTo>
                    <a:pt x="37" y="152"/>
                  </a:lnTo>
                  <a:lnTo>
                    <a:pt x="48" y="135"/>
                  </a:lnTo>
                  <a:lnTo>
                    <a:pt x="59" y="120"/>
                  </a:lnTo>
                  <a:lnTo>
                    <a:pt x="72" y="106"/>
                  </a:lnTo>
                  <a:lnTo>
                    <a:pt x="86" y="92"/>
                  </a:lnTo>
                  <a:lnTo>
                    <a:pt x="86" y="92"/>
                  </a:lnTo>
                  <a:lnTo>
                    <a:pt x="110" y="72"/>
                  </a:lnTo>
                  <a:lnTo>
                    <a:pt x="136" y="53"/>
                  </a:lnTo>
                  <a:lnTo>
                    <a:pt x="163" y="37"/>
                  </a:lnTo>
                  <a:lnTo>
                    <a:pt x="193" y="23"/>
                  </a:lnTo>
                  <a:lnTo>
                    <a:pt x="207" y="18"/>
                  </a:lnTo>
                  <a:lnTo>
                    <a:pt x="222" y="12"/>
                  </a:lnTo>
                  <a:lnTo>
                    <a:pt x="238" y="8"/>
                  </a:lnTo>
                  <a:lnTo>
                    <a:pt x="253" y="4"/>
                  </a:lnTo>
                  <a:lnTo>
                    <a:pt x="270" y="2"/>
                  </a:lnTo>
                  <a:lnTo>
                    <a:pt x="286" y="0"/>
                  </a:lnTo>
                  <a:lnTo>
                    <a:pt x="303" y="0"/>
                  </a:lnTo>
                  <a:lnTo>
                    <a:pt x="319" y="0"/>
                  </a:lnTo>
                  <a:lnTo>
                    <a:pt x="3057" y="0"/>
                  </a:lnTo>
                  <a:lnTo>
                    <a:pt x="3057" y="0"/>
                  </a:lnTo>
                  <a:lnTo>
                    <a:pt x="3073" y="0"/>
                  </a:lnTo>
                  <a:lnTo>
                    <a:pt x="3090" y="0"/>
                  </a:lnTo>
                  <a:lnTo>
                    <a:pt x="3106" y="3"/>
                  </a:lnTo>
                  <a:lnTo>
                    <a:pt x="3122" y="6"/>
                  </a:lnTo>
                  <a:lnTo>
                    <a:pt x="3138" y="8"/>
                  </a:lnTo>
                  <a:lnTo>
                    <a:pt x="3153" y="12"/>
                  </a:lnTo>
                  <a:lnTo>
                    <a:pt x="3169" y="18"/>
                  </a:lnTo>
                  <a:lnTo>
                    <a:pt x="3184" y="25"/>
                  </a:lnTo>
                  <a:lnTo>
                    <a:pt x="3213" y="38"/>
                  </a:lnTo>
                  <a:lnTo>
                    <a:pt x="3241" y="56"/>
                  </a:lnTo>
                  <a:lnTo>
                    <a:pt x="3267" y="73"/>
                  </a:lnTo>
                  <a:lnTo>
                    <a:pt x="3289" y="95"/>
                  </a:lnTo>
                  <a:lnTo>
                    <a:pt x="3289" y="95"/>
                  </a:lnTo>
                  <a:lnTo>
                    <a:pt x="3303" y="108"/>
                  </a:lnTo>
                  <a:lnTo>
                    <a:pt x="3316" y="123"/>
                  </a:lnTo>
                  <a:lnTo>
                    <a:pt x="3327" y="138"/>
                  </a:lnTo>
                  <a:lnTo>
                    <a:pt x="3338" y="154"/>
                  </a:lnTo>
                  <a:lnTo>
                    <a:pt x="3338" y="154"/>
                  </a:lnTo>
                  <a:lnTo>
                    <a:pt x="3350" y="176"/>
                  </a:lnTo>
                  <a:lnTo>
                    <a:pt x="3350" y="176"/>
                  </a:lnTo>
                  <a:lnTo>
                    <a:pt x="3360" y="200"/>
                  </a:lnTo>
                  <a:lnTo>
                    <a:pt x="3360" y="200"/>
                  </a:lnTo>
                  <a:lnTo>
                    <a:pt x="3368" y="224"/>
                  </a:lnTo>
                  <a:lnTo>
                    <a:pt x="3368" y="224"/>
                  </a:lnTo>
                  <a:lnTo>
                    <a:pt x="3372" y="243"/>
                  </a:lnTo>
                  <a:lnTo>
                    <a:pt x="3375" y="262"/>
                  </a:lnTo>
                  <a:lnTo>
                    <a:pt x="3373" y="330"/>
                  </a:lnTo>
                  <a:lnTo>
                    <a:pt x="3360" y="1157"/>
                  </a:lnTo>
                  <a:lnTo>
                    <a:pt x="3342" y="1157"/>
                  </a:lnTo>
                  <a:close/>
                </a:path>
              </a:pathLst>
            </a:custGeom>
            <a:solidFill>
              <a:srgbClr val="0161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" name="Freeform 65"/>
            <p:cNvSpPr/>
            <p:nvPr/>
          </p:nvSpPr>
          <p:spPr bwMode="auto">
            <a:xfrm>
              <a:off x="3417888" y="1366838"/>
              <a:ext cx="5357813" cy="1836738"/>
            </a:xfrm>
            <a:custGeom>
              <a:avLst/>
              <a:gdLst>
                <a:gd name="T0" fmla="*/ 3354 w 3375"/>
                <a:gd name="T1" fmla="*/ 355 h 1157"/>
                <a:gd name="T2" fmla="*/ 3356 w 3375"/>
                <a:gd name="T3" fmla="*/ 288 h 1157"/>
                <a:gd name="T4" fmla="*/ 3348 w 3375"/>
                <a:gd name="T5" fmla="*/ 250 h 1157"/>
                <a:gd name="T6" fmla="*/ 3341 w 3375"/>
                <a:gd name="T7" fmla="*/ 226 h 1157"/>
                <a:gd name="T8" fmla="*/ 3330 w 3375"/>
                <a:gd name="T9" fmla="*/ 201 h 1157"/>
                <a:gd name="T10" fmla="*/ 3318 w 3375"/>
                <a:gd name="T11" fmla="*/ 180 h 1157"/>
                <a:gd name="T12" fmla="*/ 3304 w 3375"/>
                <a:gd name="T13" fmla="*/ 158 h 1157"/>
                <a:gd name="T14" fmla="*/ 3289 w 3375"/>
                <a:gd name="T15" fmla="*/ 139 h 1157"/>
                <a:gd name="T16" fmla="*/ 3265 w 3375"/>
                <a:gd name="T17" fmla="*/ 115 h 1157"/>
                <a:gd name="T18" fmla="*/ 3238 w 3375"/>
                <a:gd name="T19" fmla="*/ 93 h 1157"/>
                <a:gd name="T20" fmla="*/ 3210 w 3375"/>
                <a:gd name="T21" fmla="*/ 75 h 1157"/>
                <a:gd name="T22" fmla="*/ 3179 w 3375"/>
                <a:gd name="T23" fmla="*/ 60 h 1157"/>
                <a:gd name="T24" fmla="*/ 3145 w 3375"/>
                <a:gd name="T25" fmla="*/ 49 h 1157"/>
                <a:gd name="T26" fmla="*/ 3111 w 3375"/>
                <a:gd name="T27" fmla="*/ 41 h 1157"/>
                <a:gd name="T28" fmla="*/ 3076 w 3375"/>
                <a:gd name="T29" fmla="*/ 37 h 1157"/>
                <a:gd name="T30" fmla="*/ 3040 w 3375"/>
                <a:gd name="T31" fmla="*/ 37 h 1157"/>
                <a:gd name="T32" fmla="*/ 336 w 3375"/>
                <a:gd name="T33" fmla="*/ 34 h 1157"/>
                <a:gd name="T34" fmla="*/ 301 w 3375"/>
                <a:gd name="T35" fmla="*/ 34 h 1157"/>
                <a:gd name="T36" fmla="*/ 264 w 3375"/>
                <a:gd name="T37" fmla="*/ 38 h 1157"/>
                <a:gd name="T38" fmla="*/ 230 w 3375"/>
                <a:gd name="T39" fmla="*/ 46 h 1157"/>
                <a:gd name="T40" fmla="*/ 198 w 3375"/>
                <a:gd name="T41" fmla="*/ 58 h 1157"/>
                <a:gd name="T42" fmla="*/ 167 w 3375"/>
                <a:gd name="T43" fmla="*/ 73 h 1157"/>
                <a:gd name="T44" fmla="*/ 137 w 3375"/>
                <a:gd name="T45" fmla="*/ 91 h 1157"/>
                <a:gd name="T46" fmla="*/ 110 w 3375"/>
                <a:gd name="T47" fmla="*/ 112 h 1157"/>
                <a:gd name="T48" fmla="*/ 86 w 3375"/>
                <a:gd name="T49" fmla="*/ 137 h 1157"/>
                <a:gd name="T50" fmla="*/ 71 w 3375"/>
                <a:gd name="T51" fmla="*/ 157 h 1157"/>
                <a:gd name="T52" fmla="*/ 58 w 3375"/>
                <a:gd name="T53" fmla="*/ 177 h 1157"/>
                <a:gd name="T54" fmla="*/ 45 w 3375"/>
                <a:gd name="T55" fmla="*/ 199 h 1157"/>
                <a:gd name="T56" fmla="*/ 35 w 3375"/>
                <a:gd name="T57" fmla="*/ 223 h 1157"/>
                <a:gd name="T58" fmla="*/ 28 w 3375"/>
                <a:gd name="T59" fmla="*/ 247 h 1157"/>
                <a:gd name="T60" fmla="*/ 20 w 3375"/>
                <a:gd name="T61" fmla="*/ 285 h 1157"/>
                <a:gd name="T62" fmla="*/ 31 w 3375"/>
                <a:gd name="T63" fmla="*/ 1157 h 1157"/>
                <a:gd name="T64" fmla="*/ 0 w 3375"/>
                <a:gd name="T65" fmla="*/ 260 h 1157"/>
                <a:gd name="T66" fmla="*/ 4 w 3375"/>
                <a:gd name="T67" fmla="*/ 241 h 1157"/>
                <a:gd name="T68" fmla="*/ 8 w 3375"/>
                <a:gd name="T69" fmla="*/ 222 h 1157"/>
                <a:gd name="T70" fmla="*/ 16 w 3375"/>
                <a:gd name="T71" fmla="*/ 197 h 1157"/>
                <a:gd name="T72" fmla="*/ 25 w 3375"/>
                <a:gd name="T73" fmla="*/ 174 h 1157"/>
                <a:gd name="T74" fmla="*/ 37 w 3375"/>
                <a:gd name="T75" fmla="*/ 152 h 1157"/>
                <a:gd name="T76" fmla="*/ 59 w 3375"/>
                <a:gd name="T77" fmla="*/ 120 h 1157"/>
                <a:gd name="T78" fmla="*/ 86 w 3375"/>
                <a:gd name="T79" fmla="*/ 92 h 1157"/>
                <a:gd name="T80" fmla="*/ 110 w 3375"/>
                <a:gd name="T81" fmla="*/ 72 h 1157"/>
                <a:gd name="T82" fmla="*/ 163 w 3375"/>
                <a:gd name="T83" fmla="*/ 37 h 1157"/>
                <a:gd name="T84" fmla="*/ 207 w 3375"/>
                <a:gd name="T85" fmla="*/ 18 h 1157"/>
                <a:gd name="T86" fmla="*/ 238 w 3375"/>
                <a:gd name="T87" fmla="*/ 8 h 1157"/>
                <a:gd name="T88" fmla="*/ 270 w 3375"/>
                <a:gd name="T89" fmla="*/ 2 h 1157"/>
                <a:gd name="T90" fmla="*/ 303 w 3375"/>
                <a:gd name="T91" fmla="*/ 0 h 1157"/>
                <a:gd name="T92" fmla="*/ 3057 w 3375"/>
                <a:gd name="T93" fmla="*/ 0 h 1157"/>
                <a:gd name="T94" fmla="*/ 3073 w 3375"/>
                <a:gd name="T95" fmla="*/ 0 h 1157"/>
                <a:gd name="T96" fmla="*/ 3106 w 3375"/>
                <a:gd name="T97" fmla="*/ 3 h 1157"/>
                <a:gd name="T98" fmla="*/ 3138 w 3375"/>
                <a:gd name="T99" fmla="*/ 8 h 1157"/>
                <a:gd name="T100" fmla="*/ 3169 w 3375"/>
                <a:gd name="T101" fmla="*/ 18 h 1157"/>
                <a:gd name="T102" fmla="*/ 3213 w 3375"/>
                <a:gd name="T103" fmla="*/ 38 h 1157"/>
                <a:gd name="T104" fmla="*/ 3267 w 3375"/>
                <a:gd name="T105" fmla="*/ 73 h 1157"/>
                <a:gd name="T106" fmla="*/ 3289 w 3375"/>
                <a:gd name="T107" fmla="*/ 95 h 1157"/>
                <a:gd name="T108" fmla="*/ 3316 w 3375"/>
                <a:gd name="T109" fmla="*/ 123 h 1157"/>
                <a:gd name="T110" fmla="*/ 3338 w 3375"/>
                <a:gd name="T111" fmla="*/ 154 h 1157"/>
                <a:gd name="T112" fmla="*/ 3350 w 3375"/>
                <a:gd name="T113" fmla="*/ 176 h 1157"/>
                <a:gd name="T114" fmla="*/ 3360 w 3375"/>
                <a:gd name="T115" fmla="*/ 200 h 1157"/>
                <a:gd name="T116" fmla="*/ 3368 w 3375"/>
                <a:gd name="T117" fmla="*/ 224 h 1157"/>
                <a:gd name="T118" fmla="*/ 3372 w 3375"/>
                <a:gd name="T119" fmla="*/ 243 h 1157"/>
                <a:gd name="T120" fmla="*/ 3373 w 3375"/>
                <a:gd name="T121" fmla="*/ 330 h 1157"/>
                <a:gd name="T122" fmla="*/ 3342 w 3375"/>
                <a:gd name="T123" fmla="*/ 1157 h 1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375" h="1157">
                  <a:moveTo>
                    <a:pt x="3342" y="1157"/>
                  </a:moveTo>
                  <a:lnTo>
                    <a:pt x="3354" y="355"/>
                  </a:lnTo>
                  <a:lnTo>
                    <a:pt x="3356" y="288"/>
                  </a:lnTo>
                  <a:lnTo>
                    <a:pt x="3356" y="288"/>
                  </a:lnTo>
                  <a:lnTo>
                    <a:pt x="3353" y="269"/>
                  </a:lnTo>
                  <a:lnTo>
                    <a:pt x="3348" y="250"/>
                  </a:lnTo>
                  <a:lnTo>
                    <a:pt x="3348" y="250"/>
                  </a:lnTo>
                  <a:lnTo>
                    <a:pt x="3341" y="226"/>
                  </a:lnTo>
                  <a:lnTo>
                    <a:pt x="3341" y="226"/>
                  </a:lnTo>
                  <a:lnTo>
                    <a:pt x="3330" y="201"/>
                  </a:lnTo>
                  <a:lnTo>
                    <a:pt x="3330" y="201"/>
                  </a:lnTo>
                  <a:lnTo>
                    <a:pt x="3318" y="180"/>
                  </a:lnTo>
                  <a:lnTo>
                    <a:pt x="3318" y="180"/>
                  </a:lnTo>
                  <a:lnTo>
                    <a:pt x="3304" y="158"/>
                  </a:lnTo>
                  <a:lnTo>
                    <a:pt x="3289" y="139"/>
                  </a:lnTo>
                  <a:lnTo>
                    <a:pt x="3289" y="139"/>
                  </a:lnTo>
                  <a:lnTo>
                    <a:pt x="3277" y="127"/>
                  </a:lnTo>
                  <a:lnTo>
                    <a:pt x="3265" y="115"/>
                  </a:lnTo>
                  <a:lnTo>
                    <a:pt x="3252" y="104"/>
                  </a:lnTo>
                  <a:lnTo>
                    <a:pt x="3238" y="93"/>
                  </a:lnTo>
                  <a:lnTo>
                    <a:pt x="3225" y="84"/>
                  </a:lnTo>
                  <a:lnTo>
                    <a:pt x="3210" y="75"/>
                  </a:lnTo>
                  <a:lnTo>
                    <a:pt x="3194" y="66"/>
                  </a:lnTo>
                  <a:lnTo>
                    <a:pt x="3179" y="60"/>
                  </a:lnTo>
                  <a:lnTo>
                    <a:pt x="3163" y="54"/>
                  </a:lnTo>
                  <a:lnTo>
                    <a:pt x="3145" y="49"/>
                  </a:lnTo>
                  <a:lnTo>
                    <a:pt x="3129" y="44"/>
                  </a:lnTo>
                  <a:lnTo>
                    <a:pt x="3111" y="41"/>
                  </a:lnTo>
                  <a:lnTo>
                    <a:pt x="3094" y="38"/>
                  </a:lnTo>
                  <a:lnTo>
                    <a:pt x="3076" y="37"/>
                  </a:lnTo>
                  <a:lnTo>
                    <a:pt x="3057" y="35"/>
                  </a:lnTo>
                  <a:lnTo>
                    <a:pt x="3040" y="37"/>
                  </a:lnTo>
                  <a:lnTo>
                    <a:pt x="336" y="34"/>
                  </a:lnTo>
                  <a:lnTo>
                    <a:pt x="336" y="34"/>
                  </a:lnTo>
                  <a:lnTo>
                    <a:pt x="318" y="34"/>
                  </a:lnTo>
                  <a:lnTo>
                    <a:pt x="301" y="34"/>
                  </a:lnTo>
                  <a:lnTo>
                    <a:pt x="282" y="37"/>
                  </a:lnTo>
                  <a:lnTo>
                    <a:pt x="264" y="38"/>
                  </a:lnTo>
                  <a:lnTo>
                    <a:pt x="248" y="42"/>
                  </a:lnTo>
                  <a:lnTo>
                    <a:pt x="230" y="46"/>
                  </a:lnTo>
                  <a:lnTo>
                    <a:pt x="214" y="52"/>
                  </a:lnTo>
                  <a:lnTo>
                    <a:pt x="198" y="58"/>
                  </a:lnTo>
                  <a:lnTo>
                    <a:pt x="182" y="65"/>
                  </a:lnTo>
                  <a:lnTo>
                    <a:pt x="167" y="73"/>
                  </a:lnTo>
                  <a:lnTo>
                    <a:pt x="152" y="81"/>
                  </a:lnTo>
                  <a:lnTo>
                    <a:pt x="137" y="91"/>
                  </a:lnTo>
                  <a:lnTo>
                    <a:pt x="124" y="102"/>
                  </a:lnTo>
                  <a:lnTo>
                    <a:pt x="110" y="112"/>
                  </a:lnTo>
                  <a:lnTo>
                    <a:pt x="98" y="125"/>
                  </a:lnTo>
                  <a:lnTo>
                    <a:pt x="86" y="137"/>
                  </a:lnTo>
                  <a:lnTo>
                    <a:pt x="86" y="137"/>
                  </a:lnTo>
                  <a:lnTo>
                    <a:pt x="71" y="157"/>
                  </a:lnTo>
                  <a:lnTo>
                    <a:pt x="58" y="177"/>
                  </a:lnTo>
                  <a:lnTo>
                    <a:pt x="58" y="177"/>
                  </a:lnTo>
                  <a:lnTo>
                    <a:pt x="45" y="199"/>
                  </a:lnTo>
                  <a:lnTo>
                    <a:pt x="45" y="199"/>
                  </a:lnTo>
                  <a:lnTo>
                    <a:pt x="35" y="223"/>
                  </a:lnTo>
                  <a:lnTo>
                    <a:pt x="35" y="223"/>
                  </a:lnTo>
                  <a:lnTo>
                    <a:pt x="28" y="247"/>
                  </a:lnTo>
                  <a:lnTo>
                    <a:pt x="28" y="247"/>
                  </a:lnTo>
                  <a:lnTo>
                    <a:pt x="22" y="266"/>
                  </a:lnTo>
                  <a:lnTo>
                    <a:pt x="20" y="285"/>
                  </a:lnTo>
                  <a:lnTo>
                    <a:pt x="21" y="353"/>
                  </a:lnTo>
                  <a:lnTo>
                    <a:pt x="31" y="1157"/>
                  </a:lnTo>
                  <a:lnTo>
                    <a:pt x="13" y="1157"/>
                  </a:lnTo>
                  <a:lnTo>
                    <a:pt x="0" y="260"/>
                  </a:lnTo>
                  <a:lnTo>
                    <a:pt x="0" y="260"/>
                  </a:lnTo>
                  <a:lnTo>
                    <a:pt x="4" y="241"/>
                  </a:lnTo>
                  <a:lnTo>
                    <a:pt x="8" y="222"/>
                  </a:lnTo>
                  <a:lnTo>
                    <a:pt x="8" y="222"/>
                  </a:lnTo>
                  <a:lnTo>
                    <a:pt x="16" y="197"/>
                  </a:lnTo>
                  <a:lnTo>
                    <a:pt x="16" y="197"/>
                  </a:lnTo>
                  <a:lnTo>
                    <a:pt x="25" y="174"/>
                  </a:lnTo>
                  <a:lnTo>
                    <a:pt x="25" y="174"/>
                  </a:lnTo>
                  <a:lnTo>
                    <a:pt x="37" y="152"/>
                  </a:lnTo>
                  <a:lnTo>
                    <a:pt x="37" y="152"/>
                  </a:lnTo>
                  <a:lnTo>
                    <a:pt x="48" y="135"/>
                  </a:lnTo>
                  <a:lnTo>
                    <a:pt x="59" y="120"/>
                  </a:lnTo>
                  <a:lnTo>
                    <a:pt x="72" y="106"/>
                  </a:lnTo>
                  <a:lnTo>
                    <a:pt x="86" y="92"/>
                  </a:lnTo>
                  <a:lnTo>
                    <a:pt x="86" y="92"/>
                  </a:lnTo>
                  <a:lnTo>
                    <a:pt x="110" y="72"/>
                  </a:lnTo>
                  <a:lnTo>
                    <a:pt x="136" y="53"/>
                  </a:lnTo>
                  <a:lnTo>
                    <a:pt x="163" y="37"/>
                  </a:lnTo>
                  <a:lnTo>
                    <a:pt x="193" y="23"/>
                  </a:lnTo>
                  <a:lnTo>
                    <a:pt x="207" y="18"/>
                  </a:lnTo>
                  <a:lnTo>
                    <a:pt x="222" y="12"/>
                  </a:lnTo>
                  <a:lnTo>
                    <a:pt x="238" y="8"/>
                  </a:lnTo>
                  <a:lnTo>
                    <a:pt x="253" y="4"/>
                  </a:lnTo>
                  <a:lnTo>
                    <a:pt x="270" y="2"/>
                  </a:lnTo>
                  <a:lnTo>
                    <a:pt x="286" y="0"/>
                  </a:lnTo>
                  <a:lnTo>
                    <a:pt x="303" y="0"/>
                  </a:lnTo>
                  <a:lnTo>
                    <a:pt x="319" y="0"/>
                  </a:lnTo>
                  <a:lnTo>
                    <a:pt x="3057" y="0"/>
                  </a:lnTo>
                  <a:lnTo>
                    <a:pt x="3057" y="0"/>
                  </a:lnTo>
                  <a:lnTo>
                    <a:pt x="3073" y="0"/>
                  </a:lnTo>
                  <a:lnTo>
                    <a:pt x="3090" y="0"/>
                  </a:lnTo>
                  <a:lnTo>
                    <a:pt x="3106" y="3"/>
                  </a:lnTo>
                  <a:lnTo>
                    <a:pt x="3122" y="6"/>
                  </a:lnTo>
                  <a:lnTo>
                    <a:pt x="3138" y="8"/>
                  </a:lnTo>
                  <a:lnTo>
                    <a:pt x="3153" y="12"/>
                  </a:lnTo>
                  <a:lnTo>
                    <a:pt x="3169" y="18"/>
                  </a:lnTo>
                  <a:lnTo>
                    <a:pt x="3184" y="25"/>
                  </a:lnTo>
                  <a:lnTo>
                    <a:pt x="3213" y="38"/>
                  </a:lnTo>
                  <a:lnTo>
                    <a:pt x="3241" y="56"/>
                  </a:lnTo>
                  <a:lnTo>
                    <a:pt x="3267" y="73"/>
                  </a:lnTo>
                  <a:lnTo>
                    <a:pt x="3289" y="95"/>
                  </a:lnTo>
                  <a:lnTo>
                    <a:pt x="3289" y="95"/>
                  </a:lnTo>
                  <a:lnTo>
                    <a:pt x="3303" y="108"/>
                  </a:lnTo>
                  <a:lnTo>
                    <a:pt x="3316" y="123"/>
                  </a:lnTo>
                  <a:lnTo>
                    <a:pt x="3327" y="138"/>
                  </a:lnTo>
                  <a:lnTo>
                    <a:pt x="3338" y="154"/>
                  </a:lnTo>
                  <a:lnTo>
                    <a:pt x="3338" y="154"/>
                  </a:lnTo>
                  <a:lnTo>
                    <a:pt x="3350" y="176"/>
                  </a:lnTo>
                  <a:lnTo>
                    <a:pt x="3350" y="176"/>
                  </a:lnTo>
                  <a:lnTo>
                    <a:pt x="3360" y="200"/>
                  </a:lnTo>
                  <a:lnTo>
                    <a:pt x="3360" y="200"/>
                  </a:lnTo>
                  <a:lnTo>
                    <a:pt x="3368" y="224"/>
                  </a:lnTo>
                  <a:lnTo>
                    <a:pt x="3368" y="224"/>
                  </a:lnTo>
                  <a:lnTo>
                    <a:pt x="3372" y="243"/>
                  </a:lnTo>
                  <a:lnTo>
                    <a:pt x="3375" y="262"/>
                  </a:lnTo>
                  <a:lnTo>
                    <a:pt x="3373" y="330"/>
                  </a:lnTo>
                  <a:lnTo>
                    <a:pt x="3360" y="1157"/>
                  </a:lnTo>
                  <a:lnTo>
                    <a:pt x="3342" y="11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" name="Freeform 66"/>
            <p:cNvSpPr/>
            <p:nvPr/>
          </p:nvSpPr>
          <p:spPr bwMode="auto">
            <a:xfrm>
              <a:off x="3449638" y="1420813"/>
              <a:ext cx="5295900" cy="1782763"/>
            </a:xfrm>
            <a:custGeom>
              <a:avLst/>
              <a:gdLst>
                <a:gd name="T0" fmla="*/ 1 w 3336"/>
                <a:gd name="T1" fmla="*/ 319 h 1123"/>
                <a:gd name="T2" fmla="*/ 0 w 3336"/>
                <a:gd name="T3" fmla="*/ 251 h 1123"/>
                <a:gd name="T4" fmla="*/ 8 w 3336"/>
                <a:gd name="T5" fmla="*/ 213 h 1123"/>
                <a:gd name="T6" fmla="*/ 15 w 3336"/>
                <a:gd name="T7" fmla="*/ 189 h 1123"/>
                <a:gd name="T8" fmla="*/ 25 w 3336"/>
                <a:gd name="T9" fmla="*/ 165 h 1123"/>
                <a:gd name="T10" fmla="*/ 38 w 3336"/>
                <a:gd name="T11" fmla="*/ 143 h 1123"/>
                <a:gd name="T12" fmla="*/ 51 w 3336"/>
                <a:gd name="T13" fmla="*/ 123 h 1123"/>
                <a:gd name="T14" fmla="*/ 66 w 3336"/>
                <a:gd name="T15" fmla="*/ 103 h 1123"/>
                <a:gd name="T16" fmla="*/ 90 w 3336"/>
                <a:gd name="T17" fmla="*/ 78 h 1123"/>
                <a:gd name="T18" fmla="*/ 117 w 3336"/>
                <a:gd name="T19" fmla="*/ 57 h 1123"/>
                <a:gd name="T20" fmla="*/ 147 w 3336"/>
                <a:gd name="T21" fmla="*/ 39 h 1123"/>
                <a:gd name="T22" fmla="*/ 178 w 3336"/>
                <a:gd name="T23" fmla="*/ 24 h 1123"/>
                <a:gd name="T24" fmla="*/ 210 w 3336"/>
                <a:gd name="T25" fmla="*/ 12 h 1123"/>
                <a:gd name="T26" fmla="*/ 244 w 3336"/>
                <a:gd name="T27" fmla="*/ 4 h 1123"/>
                <a:gd name="T28" fmla="*/ 281 w 3336"/>
                <a:gd name="T29" fmla="*/ 0 h 1123"/>
                <a:gd name="T30" fmla="*/ 316 w 3336"/>
                <a:gd name="T31" fmla="*/ 0 h 1123"/>
                <a:gd name="T32" fmla="*/ 3020 w 3336"/>
                <a:gd name="T33" fmla="*/ 0 h 1123"/>
                <a:gd name="T34" fmla="*/ 3056 w 3336"/>
                <a:gd name="T35" fmla="*/ 1 h 1123"/>
                <a:gd name="T36" fmla="*/ 3091 w 3336"/>
                <a:gd name="T37" fmla="*/ 5 h 1123"/>
                <a:gd name="T38" fmla="*/ 3125 w 3336"/>
                <a:gd name="T39" fmla="*/ 14 h 1123"/>
                <a:gd name="T40" fmla="*/ 3159 w 3336"/>
                <a:gd name="T41" fmla="*/ 26 h 1123"/>
                <a:gd name="T42" fmla="*/ 3190 w 3336"/>
                <a:gd name="T43" fmla="*/ 41 h 1123"/>
                <a:gd name="T44" fmla="*/ 3218 w 3336"/>
                <a:gd name="T45" fmla="*/ 59 h 1123"/>
                <a:gd name="T46" fmla="*/ 3245 w 3336"/>
                <a:gd name="T47" fmla="*/ 81 h 1123"/>
                <a:gd name="T48" fmla="*/ 3269 w 3336"/>
                <a:gd name="T49" fmla="*/ 105 h 1123"/>
                <a:gd name="T50" fmla="*/ 3284 w 3336"/>
                <a:gd name="T51" fmla="*/ 124 h 1123"/>
                <a:gd name="T52" fmla="*/ 3298 w 3336"/>
                <a:gd name="T53" fmla="*/ 146 h 1123"/>
                <a:gd name="T54" fmla="*/ 3310 w 3336"/>
                <a:gd name="T55" fmla="*/ 167 h 1123"/>
                <a:gd name="T56" fmla="*/ 3321 w 3336"/>
                <a:gd name="T57" fmla="*/ 192 h 1123"/>
                <a:gd name="T58" fmla="*/ 3328 w 3336"/>
                <a:gd name="T59" fmla="*/ 216 h 1123"/>
                <a:gd name="T60" fmla="*/ 3336 w 3336"/>
                <a:gd name="T61" fmla="*/ 254 h 1123"/>
                <a:gd name="T62" fmla="*/ 3322 w 3336"/>
                <a:gd name="T63" fmla="*/ 1123 h 1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36" h="1123">
                  <a:moveTo>
                    <a:pt x="11" y="1123"/>
                  </a:moveTo>
                  <a:lnTo>
                    <a:pt x="1" y="319"/>
                  </a:lnTo>
                  <a:lnTo>
                    <a:pt x="0" y="251"/>
                  </a:lnTo>
                  <a:lnTo>
                    <a:pt x="0" y="251"/>
                  </a:lnTo>
                  <a:lnTo>
                    <a:pt x="2" y="232"/>
                  </a:lnTo>
                  <a:lnTo>
                    <a:pt x="8" y="213"/>
                  </a:lnTo>
                  <a:lnTo>
                    <a:pt x="8" y="213"/>
                  </a:lnTo>
                  <a:lnTo>
                    <a:pt x="15" y="189"/>
                  </a:lnTo>
                  <a:lnTo>
                    <a:pt x="15" y="189"/>
                  </a:lnTo>
                  <a:lnTo>
                    <a:pt x="25" y="165"/>
                  </a:lnTo>
                  <a:lnTo>
                    <a:pt x="25" y="165"/>
                  </a:lnTo>
                  <a:lnTo>
                    <a:pt x="38" y="143"/>
                  </a:lnTo>
                  <a:lnTo>
                    <a:pt x="38" y="143"/>
                  </a:lnTo>
                  <a:lnTo>
                    <a:pt x="51" y="123"/>
                  </a:lnTo>
                  <a:lnTo>
                    <a:pt x="66" y="103"/>
                  </a:lnTo>
                  <a:lnTo>
                    <a:pt x="66" y="103"/>
                  </a:lnTo>
                  <a:lnTo>
                    <a:pt x="78" y="91"/>
                  </a:lnTo>
                  <a:lnTo>
                    <a:pt x="90" y="78"/>
                  </a:lnTo>
                  <a:lnTo>
                    <a:pt x="104" y="68"/>
                  </a:lnTo>
                  <a:lnTo>
                    <a:pt x="117" y="57"/>
                  </a:lnTo>
                  <a:lnTo>
                    <a:pt x="132" y="47"/>
                  </a:lnTo>
                  <a:lnTo>
                    <a:pt x="147" y="39"/>
                  </a:lnTo>
                  <a:lnTo>
                    <a:pt x="162" y="31"/>
                  </a:lnTo>
                  <a:lnTo>
                    <a:pt x="178" y="24"/>
                  </a:lnTo>
                  <a:lnTo>
                    <a:pt x="194" y="18"/>
                  </a:lnTo>
                  <a:lnTo>
                    <a:pt x="210" y="12"/>
                  </a:lnTo>
                  <a:lnTo>
                    <a:pt x="228" y="8"/>
                  </a:lnTo>
                  <a:lnTo>
                    <a:pt x="244" y="4"/>
                  </a:lnTo>
                  <a:lnTo>
                    <a:pt x="262" y="3"/>
                  </a:lnTo>
                  <a:lnTo>
                    <a:pt x="281" y="0"/>
                  </a:lnTo>
                  <a:lnTo>
                    <a:pt x="298" y="0"/>
                  </a:lnTo>
                  <a:lnTo>
                    <a:pt x="316" y="0"/>
                  </a:lnTo>
                  <a:lnTo>
                    <a:pt x="3020" y="0"/>
                  </a:lnTo>
                  <a:lnTo>
                    <a:pt x="3020" y="0"/>
                  </a:lnTo>
                  <a:lnTo>
                    <a:pt x="3037" y="0"/>
                  </a:lnTo>
                  <a:lnTo>
                    <a:pt x="3056" y="1"/>
                  </a:lnTo>
                  <a:lnTo>
                    <a:pt x="3074" y="3"/>
                  </a:lnTo>
                  <a:lnTo>
                    <a:pt x="3091" y="5"/>
                  </a:lnTo>
                  <a:lnTo>
                    <a:pt x="3109" y="8"/>
                  </a:lnTo>
                  <a:lnTo>
                    <a:pt x="3125" y="14"/>
                  </a:lnTo>
                  <a:lnTo>
                    <a:pt x="3143" y="19"/>
                  </a:lnTo>
                  <a:lnTo>
                    <a:pt x="3159" y="26"/>
                  </a:lnTo>
                  <a:lnTo>
                    <a:pt x="3174" y="32"/>
                  </a:lnTo>
                  <a:lnTo>
                    <a:pt x="3190" y="41"/>
                  </a:lnTo>
                  <a:lnTo>
                    <a:pt x="3205" y="50"/>
                  </a:lnTo>
                  <a:lnTo>
                    <a:pt x="3218" y="59"/>
                  </a:lnTo>
                  <a:lnTo>
                    <a:pt x="3232" y="70"/>
                  </a:lnTo>
                  <a:lnTo>
                    <a:pt x="3245" y="81"/>
                  </a:lnTo>
                  <a:lnTo>
                    <a:pt x="3257" y="93"/>
                  </a:lnTo>
                  <a:lnTo>
                    <a:pt x="3269" y="105"/>
                  </a:lnTo>
                  <a:lnTo>
                    <a:pt x="3269" y="105"/>
                  </a:lnTo>
                  <a:lnTo>
                    <a:pt x="3284" y="124"/>
                  </a:lnTo>
                  <a:lnTo>
                    <a:pt x="3298" y="146"/>
                  </a:lnTo>
                  <a:lnTo>
                    <a:pt x="3298" y="146"/>
                  </a:lnTo>
                  <a:lnTo>
                    <a:pt x="3310" y="167"/>
                  </a:lnTo>
                  <a:lnTo>
                    <a:pt x="3310" y="167"/>
                  </a:lnTo>
                  <a:lnTo>
                    <a:pt x="3321" y="192"/>
                  </a:lnTo>
                  <a:lnTo>
                    <a:pt x="3321" y="192"/>
                  </a:lnTo>
                  <a:lnTo>
                    <a:pt x="3328" y="216"/>
                  </a:lnTo>
                  <a:lnTo>
                    <a:pt x="3328" y="216"/>
                  </a:lnTo>
                  <a:lnTo>
                    <a:pt x="3333" y="235"/>
                  </a:lnTo>
                  <a:lnTo>
                    <a:pt x="3336" y="254"/>
                  </a:lnTo>
                  <a:lnTo>
                    <a:pt x="3334" y="321"/>
                  </a:lnTo>
                  <a:lnTo>
                    <a:pt x="3322" y="1123"/>
                  </a:lnTo>
                  <a:lnTo>
                    <a:pt x="11" y="1123"/>
                  </a:lnTo>
                  <a:close/>
                </a:path>
              </a:pathLst>
            </a:custGeom>
            <a:solidFill>
              <a:srgbClr val="1C8C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" name="Freeform 67"/>
            <p:cNvSpPr/>
            <p:nvPr/>
          </p:nvSpPr>
          <p:spPr bwMode="auto">
            <a:xfrm>
              <a:off x="3449638" y="1420813"/>
              <a:ext cx="5295900" cy="1782763"/>
            </a:xfrm>
            <a:custGeom>
              <a:avLst/>
              <a:gdLst>
                <a:gd name="T0" fmla="*/ 1 w 3336"/>
                <a:gd name="T1" fmla="*/ 319 h 1123"/>
                <a:gd name="T2" fmla="*/ 0 w 3336"/>
                <a:gd name="T3" fmla="*/ 251 h 1123"/>
                <a:gd name="T4" fmla="*/ 8 w 3336"/>
                <a:gd name="T5" fmla="*/ 213 h 1123"/>
                <a:gd name="T6" fmla="*/ 15 w 3336"/>
                <a:gd name="T7" fmla="*/ 189 h 1123"/>
                <a:gd name="T8" fmla="*/ 25 w 3336"/>
                <a:gd name="T9" fmla="*/ 165 h 1123"/>
                <a:gd name="T10" fmla="*/ 38 w 3336"/>
                <a:gd name="T11" fmla="*/ 143 h 1123"/>
                <a:gd name="T12" fmla="*/ 51 w 3336"/>
                <a:gd name="T13" fmla="*/ 123 h 1123"/>
                <a:gd name="T14" fmla="*/ 66 w 3336"/>
                <a:gd name="T15" fmla="*/ 103 h 1123"/>
                <a:gd name="T16" fmla="*/ 90 w 3336"/>
                <a:gd name="T17" fmla="*/ 78 h 1123"/>
                <a:gd name="T18" fmla="*/ 117 w 3336"/>
                <a:gd name="T19" fmla="*/ 57 h 1123"/>
                <a:gd name="T20" fmla="*/ 147 w 3336"/>
                <a:gd name="T21" fmla="*/ 39 h 1123"/>
                <a:gd name="T22" fmla="*/ 178 w 3336"/>
                <a:gd name="T23" fmla="*/ 24 h 1123"/>
                <a:gd name="T24" fmla="*/ 210 w 3336"/>
                <a:gd name="T25" fmla="*/ 12 h 1123"/>
                <a:gd name="T26" fmla="*/ 244 w 3336"/>
                <a:gd name="T27" fmla="*/ 4 h 1123"/>
                <a:gd name="T28" fmla="*/ 281 w 3336"/>
                <a:gd name="T29" fmla="*/ 0 h 1123"/>
                <a:gd name="T30" fmla="*/ 316 w 3336"/>
                <a:gd name="T31" fmla="*/ 0 h 1123"/>
                <a:gd name="T32" fmla="*/ 3020 w 3336"/>
                <a:gd name="T33" fmla="*/ 0 h 1123"/>
                <a:gd name="T34" fmla="*/ 3056 w 3336"/>
                <a:gd name="T35" fmla="*/ 1 h 1123"/>
                <a:gd name="T36" fmla="*/ 3091 w 3336"/>
                <a:gd name="T37" fmla="*/ 5 h 1123"/>
                <a:gd name="T38" fmla="*/ 3125 w 3336"/>
                <a:gd name="T39" fmla="*/ 14 h 1123"/>
                <a:gd name="T40" fmla="*/ 3159 w 3336"/>
                <a:gd name="T41" fmla="*/ 26 h 1123"/>
                <a:gd name="T42" fmla="*/ 3190 w 3336"/>
                <a:gd name="T43" fmla="*/ 41 h 1123"/>
                <a:gd name="T44" fmla="*/ 3218 w 3336"/>
                <a:gd name="T45" fmla="*/ 59 h 1123"/>
                <a:gd name="T46" fmla="*/ 3245 w 3336"/>
                <a:gd name="T47" fmla="*/ 81 h 1123"/>
                <a:gd name="T48" fmla="*/ 3269 w 3336"/>
                <a:gd name="T49" fmla="*/ 105 h 1123"/>
                <a:gd name="T50" fmla="*/ 3284 w 3336"/>
                <a:gd name="T51" fmla="*/ 124 h 1123"/>
                <a:gd name="T52" fmla="*/ 3298 w 3336"/>
                <a:gd name="T53" fmla="*/ 146 h 1123"/>
                <a:gd name="T54" fmla="*/ 3310 w 3336"/>
                <a:gd name="T55" fmla="*/ 167 h 1123"/>
                <a:gd name="T56" fmla="*/ 3321 w 3336"/>
                <a:gd name="T57" fmla="*/ 192 h 1123"/>
                <a:gd name="T58" fmla="*/ 3328 w 3336"/>
                <a:gd name="T59" fmla="*/ 216 h 1123"/>
                <a:gd name="T60" fmla="*/ 3336 w 3336"/>
                <a:gd name="T61" fmla="*/ 254 h 1123"/>
                <a:gd name="T62" fmla="*/ 3322 w 3336"/>
                <a:gd name="T63" fmla="*/ 1123 h 1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36" h="1123">
                  <a:moveTo>
                    <a:pt x="11" y="1123"/>
                  </a:moveTo>
                  <a:lnTo>
                    <a:pt x="1" y="319"/>
                  </a:lnTo>
                  <a:lnTo>
                    <a:pt x="0" y="251"/>
                  </a:lnTo>
                  <a:lnTo>
                    <a:pt x="0" y="251"/>
                  </a:lnTo>
                  <a:lnTo>
                    <a:pt x="2" y="232"/>
                  </a:lnTo>
                  <a:lnTo>
                    <a:pt x="8" y="213"/>
                  </a:lnTo>
                  <a:lnTo>
                    <a:pt x="8" y="213"/>
                  </a:lnTo>
                  <a:lnTo>
                    <a:pt x="15" y="189"/>
                  </a:lnTo>
                  <a:lnTo>
                    <a:pt x="15" y="189"/>
                  </a:lnTo>
                  <a:lnTo>
                    <a:pt x="25" y="165"/>
                  </a:lnTo>
                  <a:lnTo>
                    <a:pt x="25" y="165"/>
                  </a:lnTo>
                  <a:lnTo>
                    <a:pt x="38" y="143"/>
                  </a:lnTo>
                  <a:lnTo>
                    <a:pt x="38" y="143"/>
                  </a:lnTo>
                  <a:lnTo>
                    <a:pt x="51" y="123"/>
                  </a:lnTo>
                  <a:lnTo>
                    <a:pt x="66" y="103"/>
                  </a:lnTo>
                  <a:lnTo>
                    <a:pt x="66" y="103"/>
                  </a:lnTo>
                  <a:lnTo>
                    <a:pt x="78" y="91"/>
                  </a:lnTo>
                  <a:lnTo>
                    <a:pt x="90" y="78"/>
                  </a:lnTo>
                  <a:lnTo>
                    <a:pt x="104" y="68"/>
                  </a:lnTo>
                  <a:lnTo>
                    <a:pt x="117" y="57"/>
                  </a:lnTo>
                  <a:lnTo>
                    <a:pt x="132" y="47"/>
                  </a:lnTo>
                  <a:lnTo>
                    <a:pt x="147" y="39"/>
                  </a:lnTo>
                  <a:lnTo>
                    <a:pt x="162" y="31"/>
                  </a:lnTo>
                  <a:lnTo>
                    <a:pt x="178" y="24"/>
                  </a:lnTo>
                  <a:lnTo>
                    <a:pt x="194" y="18"/>
                  </a:lnTo>
                  <a:lnTo>
                    <a:pt x="210" y="12"/>
                  </a:lnTo>
                  <a:lnTo>
                    <a:pt x="228" y="8"/>
                  </a:lnTo>
                  <a:lnTo>
                    <a:pt x="244" y="4"/>
                  </a:lnTo>
                  <a:lnTo>
                    <a:pt x="262" y="3"/>
                  </a:lnTo>
                  <a:lnTo>
                    <a:pt x="281" y="0"/>
                  </a:lnTo>
                  <a:lnTo>
                    <a:pt x="298" y="0"/>
                  </a:lnTo>
                  <a:lnTo>
                    <a:pt x="316" y="0"/>
                  </a:lnTo>
                  <a:lnTo>
                    <a:pt x="3020" y="0"/>
                  </a:lnTo>
                  <a:lnTo>
                    <a:pt x="3020" y="0"/>
                  </a:lnTo>
                  <a:lnTo>
                    <a:pt x="3037" y="0"/>
                  </a:lnTo>
                  <a:lnTo>
                    <a:pt x="3056" y="1"/>
                  </a:lnTo>
                  <a:lnTo>
                    <a:pt x="3074" y="3"/>
                  </a:lnTo>
                  <a:lnTo>
                    <a:pt x="3091" y="5"/>
                  </a:lnTo>
                  <a:lnTo>
                    <a:pt x="3109" y="8"/>
                  </a:lnTo>
                  <a:lnTo>
                    <a:pt x="3125" y="14"/>
                  </a:lnTo>
                  <a:lnTo>
                    <a:pt x="3143" y="19"/>
                  </a:lnTo>
                  <a:lnTo>
                    <a:pt x="3159" y="26"/>
                  </a:lnTo>
                  <a:lnTo>
                    <a:pt x="3174" y="32"/>
                  </a:lnTo>
                  <a:lnTo>
                    <a:pt x="3190" y="41"/>
                  </a:lnTo>
                  <a:lnTo>
                    <a:pt x="3205" y="50"/>
                  </a:lnTo>
                  <a:lnTo>
                    <a:pt x="3218" y="59"/>
                  </a:lnTo>
                  <a:lnTo>
                    <a:pt x="3232" y="70"/>
                  </a:lnTo>
                  <a:lnTo>
                    <a:pt x="3245" y="81"/>
                  </a:lnTo>
                  <a:lnTo>
                    <a:pt x="3257" y="93"/>
                  </a:lnTo>
                  <a:lnTo>
                    <a:pt x="3269" y="105"/>
                  </a:lnTo>
                  <a:lnTo>
                    <a:pt x="3269" y="105"/>
                  </a:lnTo>
                  <a:lnTo>
                    <a:pt x="3284" y="124"/>
                  </a:lnTo>
                  <a:lnTo>
                    <a:pt x="3298" y="146"/>
                  </a:lnTo>
                  <a:lnTo>
                    <a:pt x="3298" y="146"/>
                  </a:lnTo>
                  <a:lnTo>
                    <a:pt x="3310" y="167"/>
                  </a:lnTo>
                  <a:lnTo>
                    <a:pt x="3310" y="167"/>
                  </a:lnTo>
                  <a:lnTo>
                    <a:pt x="3321" y="192"/>
                  </a:lnTo>
                  <a:lnTo>
                    <a:pt x="3321" y="192"/>
                  </a:lnTo>
                  <a:lnTo>
                    <a:pt x="3328" y="216"/>
                  </a:lnTo>
                  <a:lnTo>
                    <a:pt x="3328" y="216"/>
                  </a:lnTo>
                  <a:lnTo>
                    <a:pt x="3333" y="235"/>
                  </a:lnTo>
                  <a:lnTo>
                    <a:pt x="3336" y="254"/>
                  </a:lnTo>
                  <a:lnTo>
                    <a:pt x="3334" y="321"/>
                  </a:lnTo>
                  <a:lnTo>
                    <a:pt x="3322" y="1123"/>
                  </a:lnTo>
                  <a:lnTo>
                    <a:pt x="11" y="112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" name="Freeform 68"/>
            <p:cNvSpPr/>
            <p:nvPr/>
          </p:nvSpPr>
          <p:spPr bwMode="auto">
            <a:xfrm>
              <a:off x="3592513" y="4486275"/>
              <a:ext cx="611188" cy="71438"/>
            </a:xfrm>
            <a:custGeom>
              <a:avLst/>
              <a:gdLst>
                <a:gd name="T0" fmla="*/ 304 w 385"/>
                <a:gd name="T1" fmla="*/ 0 h 45"/>
                <a:gd name="T2" fmla="*/ 47 w 385"/>
                <a:gd name="T3" fmla="*/ 5 h 45"/>
                <a:gd name="T4" fmla="*/ 42 w 385"/>
                <a:gd name="T5" fmla="*/ 6 h 45"/>
                <a:gd name="T6" fmla="*/ 29 w 385"/>
                <a:gd name="T7" fmla="*/ 9 h 45"/>
                <a:gd name="T8" fmla="*/ 22 w 385"/>
                <a:gd name="T9" fmla="*/ 10 h 45"/>
                <a:gd name="T10" fmla="*/ 12 w 385"/>
                <a:gd name="T11" fmla="*/ 16 h 45"/>
                <a:gd name="T12" fmla="*/ 3 w 385"/>
                <a:gd name="T13" fmla="*/ 20 h 45"/>
                <a:gd name="T14" fmla="*/ 2 w 385"/>
                <a:gd name="T15" fmla="*/ 21 h 45"/>
                <a:gd name="T16" fmla="*/ 0 w 385"/>
                <a:gd name="T17" fmla="*/ 24 h 45"/>
                <a:gd name="T18" fmla="*/ 3 w 385"/>
                <a:gd name="T19" fmla="*/ 27 h 45"/>
                <a:gd name="T20" fmla="*/ 3 w 385"/>
                <a:gd name="T21" fmla="*/ 27 h 45"/>
                <a:gd name="T22" fmla="*/ 11 w 385"/>
                <a:gd name="T23" fmla="*/ 27 h 45"/>
                <a:gd name="T24" fmla="*/ 16 w 385"/>
                <a:gd name="T25" fmla="*/ 33 h 45"/>
                <a:gd name="T26" fmla="*/ 29 w 385"/>
                <a:gd name="T27" fmla="*/ 36 h 45"/>
                <a:gd name="T28" fmla="*/ 29 w 385"/>
                <a:gd name="T29" fmla="*/ 36 h 45"/>
                <a:gd name="T30" fmla="*/ 38 w 385"/>
                <a:gd name="T31" fmla="*/ 36 h 45"/>
                <a:gd name="T32" fmla="*/ 47 w 385"/>
                <a:gd name="T33" fmla="*/ 39 h 45"/>
                <a:gd name="T34" fmla="*/ 49 w 385"/>
                <a:gd name="T35" fmla="*/ 39 h 45"/>
                <a:gd name="T36" fmla="*/ 304 w 385"/>
                <a:gd name="T37" fmla="*/ 35 h 45"/>
                <a:gd name="T38" fmla="*/ 227 w 385"/>
                <a:gd name="T39" fmla="*/ 40 h 45"/>
                <a:gd name="T40" fmla="*/ 232 w 385"/>
                <a:gd name="T41" fmla="*/ 44 h 45"/>
                <a:gd name="T42" fmla="*/ 327 w 385"/>
                <a:gd name="T43" fmla="*/ 44 h 45"/>
                <a:gd name="T44" fmla="*/ 351 w 385"/>
                <a:gd name="T45" fmla="*/ 35 h 45"/>
                <a:gd name="T46" fmla="*/ 357 w 385"/>
                <a:gd name="T47" fmla="*/ 33 h 45"/>
                <a:gd name="T48" fmla="*/ 366 w 385"/>
                <a:gd name="T49" fmla="*/ 31 h 45"/>
                <a:gd name="T50" fmla="*/ 373 w 385"/>
                <a:gd name="T51" fmla="*/ 29 h 45"/>
                <a:gd name="T52" fmla="*/ 384 w 385"/>
                <a:gd name="T53" fmla="*/ 23 h 45"/>
                <a:gd name="T54" fmla="*/ 385 w 385"/>
                <a:gd name="T55" fmla="*/ 17 h 45"/>
                <a:gd name="T56" fmla="*/ 380 w 385"/>
                <a:gd name="T57" fmla="*/ 8 h 45"/>
                <a:gd name="T58" fmla="*/ 366 w 385"/>
                <a:gd name="T59" fmla="*/ 4 h 45"/>
                <a:gd name="T60" fmla="*/ 366 w 385"/>
                <a:gd name="T61" fmla="*/ 4 h 45"/>
                <a:gd name="T62" fmla="*/ 361 w 385"/>
                <a:gd name="T63" fmla="*/ 4 h 45"/>
                <a:gd name="T64" fmla="*/ 351 w 385"/>
                <a:gd name="T65" fmla="*/ 1 h 45"/>
                <a:gd name="T66" fmla="*/ 350 w 385"/>
                <a:gd name="T67" fmla="*/ 1 h 45"/>
                <a:gd name="T68" fmla="*/ 347 w 385"/>
                <a:gd name="T69" fmla="*/ 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85" h="45">
                  <a:moveTo>
                    <a:pt x="347" y="0"/>
                  </a:moveTo>
                  <a:lnTo>
                    <a:pt x="304" y="0"/>
                  </a:lnTo>
                  <a:lnTo>
                    <a:pt x="305" y="1"/>
                  </a:lnTo>
                  <a:lnTo>
                    <a:pt x="47" y="5"/>
                  </a:lnTo>
                  <a:lnTo>
                    <a:pt x="47" y="5"/>
                  </a:lnTo>
                  <a:lnTo>
                    <a:pt x="42" y="6"/>
                  </a:lnTo>
                  <a:lnTo>
                    <a:pt x="38" y="9"/>
                  </a:lnTo>
                  <a:lnTo>
                    <a:pt x="29" y="9"/>
                  </a:lnTo>
                  <a:lnTo>
                    <a:pt x="29" y="9"/>
                  </a:lnTo>
                  <a:lnTo>
                    <a:pt x="22" y="10"/>
                  </a:lnTo>
                  <a:lnTo>
                    <a:pt x="16" y="13"/>
                  </a:lnTo>
                  <a:lnTo>
                    <a:pt x="12" y="16"/>
                  </a:lnTo>
                  <a:lnTo>
                    <a:pt x="10" y="20"/>
                  </a:lnTo>
                  <a:lnTo>
                    <a:pt x="3" y="20"/>
                  </a:lnTo>
                  <a:lnTo>
                    <a:pt x="3" y="20"/>
                  </a:lnTo>
                  <a:lnTo>
                    <a:pt x="2" y="21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25"/>
                  </a:lnTo>
                  <a:lnTo>
                    <a:pt x="3" y="27"/>
                  </a:lnTo>
                  <a:lnTo>
                    <a:pt x="3" y="27"/>
                  </a:lnTo>
                  <a:lnTo>
                    <a:pt x="3" y="27"/>
                  </a:lnTo>
                  <a:lnTo>
                    <a:pt x="11" y="27"/>
                  </a:lnTo>
                  <a:lnTo>
                    <a:pt x="11" y="27"/>
                  </a:lnTo>
                  <a:lnTo>
                    <a:pt x="12" y="31"/>
                  </a:lnTo>
                  <a:lnTo>
                    <a:pt x="16" y="33"/>
                  </a:lnTo>
                  <a:lnTo>
                    <a:pt x="22" y="36"/>
                  </a:lnTo>
                  <a:lnTo>
                    <a:pt x="29" y="36"/>
                  </a:lnTo>
                  <a:lnTo>
                    <a:pt x="29" y="36"/>
                  </a:lnTo>
                  <a:lnTo>
                    <a:pt x="29" y="36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43" y="39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9" y="39"/>
                  </a:lnTo>
                  <a:lnTo>
                    <a:pt x="304" y="35"/>
                  </a:lnTo>
                  <a:lnTo>
                    <a:pt x="304" y="35"/>
                  </a:lnTo>
                  <a:lnTo>
                    <a:pt x="303" y="39"/>
                  </a:lnTo>
                  <a:lnTo>
                    <a:pt x="227" y="40"/>
                  </a:lnTo>
                  <a:lnTo>
                    <a:pt x="227" y="40"/>
                  </a:lnTo>
                  <a:lnTo>
                    <a:pt x="232" y="44"/>
                  </a:lnTo>
                  <a:lnTo>
                    <a:pt x="235" y="45"/>
                  </a:lnTo>
                  <a:lnTo>
                    <a:pt x="327" y="44"/>
                  </a:lnTo>
                  <a:lnTo>
                    <a:pt x="347" y="35"/>
                  </a:lnTo>
                  <a:lnTo>
                    <a:pt x="351" y="35"/>
                  </a:lnTo>
                  <a:lnTo>
                    <a:pt x="351" y="35"/>
                  </a:lnTo>
                  <a:lnTo>
                    <a:pt x="357" y="33"/>
                  </a:lnTo>
                  <a:lnTo>
                    <a:pt x="361" y="31"/>
                  </a:lnTo>
                  <a:lnTo>
                    <a:pt x="366" y="31"/>
                  </a:lnTo>
                  <a:lnTo>
                    <a:pt x="366" y="31"/>
                  </a:lnTo>
                  <a:lnTo>
                    <a:pt x="373" y="29"/>
                  </a:lnTo>
                  <a:lnTo>
                    <a:pt x="380" y="27"/>
                  </a:lnTo>
                  <a:lnTo>
                    <a:pt x="384" y="23"/>
                  </a:lnTo>
                  <a:lnTo>
                    <a:pt x="385" y="17"/>
                  </a:lnTo>
                  <a:lnTo>
                    <a:pt x="385" y="17"/>
                  </a:lnTo>
                  <a:lnTo>
                    <a:pt x="384" y="12"/>
                  </a:lnTo>
                  <a:lnTo>
                    <a:pt x="380" y="8"/>
                  </a:lnTo>
                  <a:lnTo>
                    <a:pt x="373" y="5"/>
                  </a:lnTo>
                  <a:lnTo>
                    <a:pt x="366" y="4"/>
                  </a:lnTo>
                  <a:lnTo>
                    <a:pt x="366" y="4"/>
                  </a:lnTo>
                  <a:lnTo>
                    <a:pt x="366" y="4"/>
                  </a:lnTo>
                  <a:lnTo>
                    <a:pt x="361" y="4"/>
                  </a:lnTo>
                  <a:lnTo>
                    <a:pt x="361" y="4"/>
                  </a:lnTo>
                  <a:lnTo>
                    <a:pt x="357" y="1"/>
                  </a:lnTo>
                  <a:lnTo>
                    <a:pt x="351" y="1"/>
                  </a:lnTo>
                  <a:lnTo>
                    <a:pt x="351" y="1"/>
                  </a:lnTo>
                  <a:lnTo>
                    <a:pt x="350" y="1"/>
                  </a:lnTo>
                  <a:lnTo>
                    <a:pt x="347" y="1"/>
                  </a:lnTo>
                  <a:lnTo>
                    <a:pt x="347" y="1"/>
                  </a:lnTo>
                  <a:lnTo>
                    <a:pt x="347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" name="Freeform 69"/>
            <p:cNvSpPr/>
            <p:nvPr/>
          </p:nvSpPr>
          <p:spPr bwMode="auto">
            <a:xfrm>
              <a:off x="3592513" y="4486275"/>
              <a:ext cx="611188" cy="71438"/>
            </a:xfrm>
            <a:custGeom>
              <a:avLst/>
              <a:gdLst>
                <a:gd name="T0" fmla="*/ 304 w 385"/>
                <a:gd name="T1" fmla="*/ 0 h 45"/>
                <a:gd name="T2" fmla="*/ 47 w 385"/>
                <a:gd name="T3" fmla="*/ 5 h 45"/>
                <a:gd name="T4" fmla="*/ 42 w 385"/>
                <a:gd name="T5" fmla="*/ 6 h 45"/>
                <a:gd name="T6" fmla="*/ 29 w 385"/>
                <a:gd name="T7" fmla="*/ 9 h 45"/>
                <a:gd name="T8" fmla="*/ 22 w 385"/>
                <a:gd name="T9" fmla="*/ 10 h 45"/>
                <a:gd name="T10" fmla="*/ 12 w 385"/>
                <a:gd name="T11" fmla="*/ 16 h 45"/>
                <a:gd name="T12" fmla="*/ 3 w 385"/>
                <a:gd name="T13" fmla="*/ 20 h 45"/>
                <a:gd name="T14" fmla="*/ 2 w 385"/>
                <a:gd name="T15" fmla="*/ 21 h 45"/>
                <a:gd name="T16" fmla="*/ 0 w 385"/>
                <a:gd name="T17" fmla="*/ 24 h 45"/>
                <a:gd name="T18" fmla="*/ 3 w 385"/>
                <a:gd name="T19" fmla="*/ 27 h 45"/>
                <a:gd name="T20" fmla="*/ 3 w 385"/>
                <a:gd name="T21" fmla="*/ 27 h 45"/>
                <a:gd name="T22" fmla="*/ 11 w 385"/>
                <a:gd name="T23" fmla="*/ 27 h 45"/>
                <a:gd name="T24" fmla="*/ 16 w 385"/>
                <a:gd name="T25" fmla="*/ 33 h 45"/>
                <a:gd name="T26" fmla="*/ 29 w 385"/>
                <a:gd name="T27" fmla="*/ 36 h 45"/>
                <a:gd name="T28" fmla="*/ 29 w 385"/>
                <a:gd name="T29" fmla="*/ 36 h 45"/>
                <a:gd name="T30" fmla="*/ 38 w 385"/>
                <a:gd name="T31" fmla="*/ 36 h 45"/>
                <a:gd name="T32" fmla="*/ 47 w 385"/>
                <a:gd name="T33" fmla="*/ 39 h 45"/>
                <a:gd name="T34" fmla="*/ 49 w 385"/>
                <a:gd name="T35" fmla="*/ 39 h 45"/>
                <a:gd name="T36" fmla="*/ 304 w 385"/>
                <a:gd name="T37" fmla="*/ 35 h 45"/>
                <a:gd name="T38" fmla="*/ 227 w 385"/>
                <a:gd name="T39" fmla="*/ 40 h 45"/>
                <a:gd name="T40" fmla="*/ 232 w 385"/>
                <a:gd name="T41" fmla="*/ 44 h 45"/>
                <a:gd name="T42" fmla="*/ 327 w 385"/>
                <a:gd name="T43" fmla="*/ 44 h 45"/>
                <a:gd name="T44" fmla="*/ 351 w 385"/>
                <a:gd name="T45" fmla="*/ 35 h 45"/>
                <a:gd name="T46" fmla="*/ 357 w 385"/>
                <a:gd name="T47" fmla="*/ 33 h 45"/>
                <a:gd name="T48" fmla="*/ 366 w 385"/>
                <a:gd name="T49" fmla="*/ 31 h 45"/>
                <a:gd name="T50" fmla="*/ 373 w 385"/>
                <a:gd name="T51" fmla="*/ 29 h 45"/>
                <a:gd name="T52" fmla="*/ 384 w 385"/>
                <a:gd name="T53" fmla="*/ 23 h 45"/>
                <a:gd name="T54" fmla="*/ 385 w 385"/>
                <a:gd name="T55" fmla="*/ 17 h 45"/>
                <a:gd name="T56" fmla="*/ 380 w 385"/>
                <a:gd name="T57" fmla="*/ 8 h 45"/>
                <a:gd name="T58" fmla="*/ 366 w 385"/>
                <a:gd name="T59" fmla="*/ 4 h 45"/>
                <a:gd name="T60" fmla="*/ 366 w 385"/>
                <a:gd name="T61" fmla="*/ 4 h 45"/>
                <a:gd name="T62" fmla="*/ 361 w 385"/>
                <a:gd name="T63" fmla="*/ 4 h 45"/>
                <a:gd name="T64" fmla="*/ 351 w 385"/>
                <a:gd name="T65" fmla="*/ 1 h 45"/>
                <a:gd name="T66" fmla="*/ 350 w 385"/>
                <a:gd name="T67" fmla="*/ 1 h 45"/>
                <a:gd name="T68" fmla="*/ 347 w 385"/>
                <a:gd name="T69" fmla="*/ 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85" h="45">
                  <a:moveTo>
                    <a:pt x="347" y="0"/>
                  </a:moveTo>
                  <a:lnTo>
                    <a:pt x="304" y="0"/>
                  </a:lnTo>
                  <a:lnTo>
                    <a:pt x="305" y="1"/>
                  </a:lnTo>
                  <a:lnTo>
                    <a:pt x="47" y="5"/>
                  </a:lnTo>
                  <a:lnTo>
                    <a:pt x="47" y="5"/>
                  </a:lnTo>
                  <a:lnTo>
                    <a:pt x="42" y="6"/>
                  </a:lnTo>
                  <a:lnTo>
                    <a:pt x="38" y="9"/>
                  </a:lnTo>
                  <a:lnTo>
                    <a:pt x="29" y="9"/>
                  </a:lnTo>
                  <a:lnTo>
                    <a:pt x="29" y="9"/>
                  </a:lnTo>
                  <a:lnTo>
                    <a:pt x="22" y="10"/>
                  </a:lnTo>
                  <a:lnTo>
                    <a:pt x="16" y="13"/>
                  </a:lnTo>
                  <a:lnTo>
                    <a:pt x="12" y="16"/>
                  </a:lnTo>
                  <a:lnTo>
                    <a:pt x="10" y="20"/>
                  </a:lnTo>
                  <a:lnTo>
                    <a:pt x="3" y="20"/>
                  </a:lnTo>
                  <a:lnTo>
                    <a:pt x="3" y="20"/>
                  </a:lnTo>
                  <a:lnTo>
                    <a:pt x="2" y="21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25"/>
                  </a:lnTo>
                  <a:lnTo>
                    <a:pt x="3" y="27"/>
                  </a:lnTo>
                  <a:lnTo>
                    <a:pt x="3" y="27"/>
                  </a:lnTo>
                  <a:lnTo>
                    <a:pt x="3" y="27"/>
                  </a:lnTo>
                  <a:lnTo>
                    <a:pt x="11" y="27"/>
                  </a:lnTo>
                  <a:lnTo>
                    <a:pt x="11" y="27"/>
                  </a:lnTo>
                  <a:lnTo>
                    <a:pt x="12" y="31"/>
                  </a:lnTo>
                  <a:lnTo>
                    <a:pt x="16" y="33"/>
                  </a:lnTo>
                  <a:lnTo>
                    <a:pt x="22" y="36"/>
                  </a:lnTo>
                  <a:lnTo>
                    <a:pt x="29" y="36"/>
                  </a:lnTo>
                  <a:lnTo>
                    <a:pt x="29" y="36"/>
                  </a:lnTo>
                  <a:lnTo>
                    <a:pt x="29" y="36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43" y="39"/>
                  </a:lnTo>
                  <a:lnTo>
                    <a:pt x="47" y="39"/>
                  </a:lnTo>
                  <a:lnTo>
                    <a:pt x="47" y="39"/>
                  </a:lnTo>
                  <a:lnTo>
                    <a:pt x="49" y="39"/>
                  </a:lnTo>
                  <a:lnTo>
                    <a:pt x="304" y="35"/>
                  </a:lnTo>
                  <a:lnTo>
                    <a:pt x="304" y="35"/>
                  </a:lnTo>
                  <a:lnTo>
                    <a:pt x="303" y="39"/>
                  </a:lnTo>
                  <a:lnTo>
                    <a:pt x="227" y="40"/>
                  </a:lnTo>
                  <a:lnTo>
                    <a:pt x="227" y="40"/>
                  </a:lnTo>
                  <a:lnTo>
                    <a:pt x="232" y="44"/>
                  </a:lnTo>
                  <a:lnTo>
                    <a:pt x="235" y="45"/>
                  </a:lnTo>
                  <a:lnTo>
                    <a:pt x="327" y="44"/>
                  </a:lnTo>
                  <a:lnTo>
                    <a:pt x="347" y="35"/>
                  </a:lnTo>
                  <a:lnTo>
                    <a:pt x="351" y="35"/>
                  </a:lnTo>
                  <a:lnTo>
                    <a:pt x="351" y="35"/>
                  </a:lnTo>
                  <a:lnTo>
                    <a:pt x="357" y="33"/>
                  </a:lnTo>
                  <a:lnTo>
                    <a:pt x="361" y="31"/>
                  </a:lnTo>
                  <a:lnTo>
                    <a:pt x="366" y="31"/>
                  </a:lnTo>
                  <a:lnTo>
                    <a:pt x="366" y="31"/>
                  </a:lnTo>
                  <a:lnTo>
                    <a:pt x="373" y="29"/>
                  </a:lnTo>
                  <a:lnTo>
                    <a:pt x="380" y="27"/>
                  </a:lnTo>
                  <a:lnTo>
                    <a:pt x="384" y="23"/>
                  </a:lnTo>
                  <a:lnTo>
                    <a:pt x="385" y="17"/>
                  </a:lnTo>
                  <a:lnTo>
                    <a:pt x="385" y="17"/>
                  </a:lnTo>
                  <a:lnTo>
                    <a:pt x="384" y="12"/>
                  </a:lnTo>
                  <a:lnTo>
                    <a:pt x="380" y="8"/>
                  </a:lnTo>
                  <a:lnTo>
                    <a:pt x="373" y="5"/>
                  </a:lnTo>
                  <a:lnTo>
                    <a:pt x="366" y="4"/>
                  </a:lnTo>
                  <a:lnTo>
                    <a:pt x="366" y="4"/>
                  </a:lnTo>
                  <a:lnTo>
                    <a:pt x="366" y="4"/>
                  </a:lnTo>
                  <a:lnTo>
                    <a:pt x="361" y="4"/>
                  </a:lnTo>
                  <a:lnTo>
                    <a:pt x="361" y="4"/>
                  </a:lnTo>
                  <a:lnTo>
                    <a:pt x="357" y="1"/>
                  </a:lnTo>
                  <a:lnTo>
                    <a:pt x="351" y="1"/>
                  </a:lnTo>
                  <a:lnTo>
                    <a:pt x="351" y="1"/>
                  </a:lnTo>
                  <a:lnTo>
                    <a:pt x="350" y="1"/>
                  </a:lnTo>
                  <a:lnTo>
                    <a:pt x="347" y="1"/>
                  </a:lnTo>
                  <a:lnTo>
                    <a:pt x="347" y="1"/>
                  </a:lnTo>
                  <a:lnTo>
                    <a:pt x="34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" name="Freeform 70"/>
            <p:cNvSpPr/>
            <p:nvPr/>
          </p:nvSpPr>
          <p:spPr bwMode="auto">
            <a:xfrm>
              <a:off x="3546475" y="4462463"/>
              <a:ext cx="26988" cy="7938"/>
            </a:xfrm>
            <a:custGeom>
              <a:avLst/>
              <a:gdLst>
                <a:gd name="T0" fmla="*/ 2 w 17"/>
                <a:gd name="T1" fmla="*/ 5 h 5"/>
                <a:gd name="T2" fmla="*/ 2 w 17"/>
                <a:gd name="T3" fmla="*/ 5 h 5"/>
                <a:gd name="T4" fmla="*/ 0 w 17"/>
                <a:gd name="T5" fmla="*/ 4 h 5"/>
                <a:gd name="T6" fmla="*/ 0 w 17"/>
                <a:gd name="T7" fmla="*/ 2 h 5"/>
                <a:gd name="T8" fmla="*/ 0 w 17"/>
                <a:gd name="T9" fmla="*/ 2 h 5"/>
                <a:gd name="T10" fmla="*/ 0 w 17"/>
                <a:gd name="T11" fmla="*/ 0 h 5"/>
                <a:gd name="T12" fmla="*/ 2 w 17"/>
                <a:gd name="T13" fmla="*/ 0 h 5"/>
                <a:gd name="T14" fmla="*/ 13 w 17"/>
                <a:gd name="T15" fmla="*/ 0 h 5"/>
                <a:gd name="T16" fmla="*/ 13 w 17"/>
                <a:gd name="T17" fmla="*/ 0 h 5"/>
                <a:gd name="T18" fmla="*/ 16 w 17"/>
                <a:gd name="T19" fmla="*/ 0 h 5"/>
                <a:gd name="T20" fmla="*/ 17 w 17"/>
                <a:gd name="T21" fmla="*/ 2 h 5"/>
                <a:gd name="T22" fmla="*/ 17 w 17"/>
                <a:gd name="T23" fmla="*/ 2 h 5"/>
                <a:gd name="T24" fmla="*/ 16 w 17"/>
                <a:gd name="T25" fmla="*/ 4 h 5"/>
                <a:gd name="T26" fmla="*/ 13 w 17"/>
                <a:gd name="T27" fmla="*/ 5 h 5"/>
                <a:gd name="T28" fmla="*/ 2 w 17"/>
                <a:gd name="T2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" h="5">
                  <a:moveTo>
                    <a:pt x="2" y="5"/>
                  </a:moveTo>
                  <a:lnTo>
                    <a:pt x="2" y="5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6" y="0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6" y="4"/>
                  </a:lnTo>
                  <a:lnTo>
                    <a:pt x="13" y="5"/>
                  </a:lnTo>
                  <a:lnTo>
                    <a:pt x="2" y="5"/>
                  </a:lnTo>
                  <a:close/>
                </a:path>
              </a:pathLst>
            </a:custGeom>
            <a:solidFill>
              <a:srgbClr val="648C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" name="Freeform 71"/>
            <p:cNvSpPr/>
            <p:nvPr/>
          </p:nvSpPr>
          <p:spPr bwMode="auto">
            <a:xfrm>
              <a:off x="3560763" y="4437063"/>
              <a:ext cx="595313" cy="49213"/>
            </a:xfrm>
            <a:custGeom>
              <a:avLst/>
              <a:gdLst>
                <a:gd name="T0" fmla="*/ 19 w 375"/>
                <a:gd name="T1" fmla="*/ 31 h 31"/>
                <a:gd name="T2" fmla="*/ 19 w 375"/>
                <a:gd name="T3" fmla="*/ 31 h 31"/>
                <a:gd name="T4" fmla="*/ 11 w 375"/>
                <a:gd name="T5" fmla="*/ 31 h 31"/>
                <a:gd name="T6" fmla="*/ 5 w 375"/>
                <a:gd name="T7" fmla="*/ 28 h 31"/>
                <a:gd name="T8" fmla="*/ 1 w 375"/>
                <a:gd name="T9" fmla="*/ 24 h 31"/>
                <a:gd name="T10" fmla="*/ 0 w 375"/>
                <a:gd name="T11" fmla="*/ 18 h 31"/>
                <a:gd name="T12" fmla="*/ 0 w 375"/>
                <a:gd name="T13" fmla="*/ 18 h 31"/>
                <a:gd name="T14" fmla="*/ 1 w 375"/>
                <a:gd name="T15" fmla="*/ 13 h 31"/>
                <a:gd name="T16" fmla="*/ 5 w 375"/>
                <a:gd name="T17" fmla="*/ 9 h 31"/>
                <a:gd name="T18" fmla="*/ 11 w 375"/>
                <a:gd name="T19" fmla="*/ 6 h 31"/>
                <a:gd name="T20" fmla="*/ 19 w 375"/>
                <a:gd name="T21" fmla="*/ 5 h 31"/>
                <a:gd name="T22" fmla="*/ 355 w 375"/>
                <a:gd name="T23" fmla="*/ 0 h 31"/>
                <a:gd name="T24" fmla="*/ 355 w 375"/>
                <a:gd name="T25" fmla="*/ 0 h 31"/>
                <a:gd name="T26" fmla="*/ 363 w 375"/>
                <a:gd name="T27" fmla="*/ 0 h 31"/>
                <a:gd name="T28" fmla="*/ 369 w 375"/>
                <a:gd name="T29" fmla="*/ 2 h 31"/>
                <a:gd name="T30" fmla="*/ 373 w 375"/>
                <a:gd name="T31" fmla="*/ 6 h 31"/>
                <a:gd name="T32" fmla="*/ 375 w 375"/>
                <a:gd name="T33" fmla="*/ 12 h 31"/>
                <a:gd name="T34" fmla="*/ 375 w 375"/>
                <a:gd name="T35" fmla="*/ 12 h 31"/>
                <a:gd name="T36" fmla="*/ 373 w 375"/>
                <a:gd name="T37" fmla="*/ 17 h 31"/>
                <a:gd name="T38" fmla="*/ 370 w 375"/>
                <a:gd name="T39" fmla="*/ 21 h 31"/>
                <a:gd name="T40" fmla="*/ 363 w 375"/>
                <a:gd name="T41" fmla="*/ 24 h 31"/>
                <a:gd name="T42" fmla="*/ 356 w 375"/>
                <a:gd name="T43" fmla="*/ 25 h 31"/>
                <a:gd name="T44" fmla="*/ 19 w 375"/>
                <a:gd name="T4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5" h="31">
                  <a:moveTo>
                    <a:pt x="19" y="31"/>
                  </a:moveTo>
                  <a:lnTo>
                    <a:pt x="19" y="31"/>
                  </a:lnTo>
                  <a:lnTo>
                    <a:pt x="11" y="31"/>
                  </a:lnTo>
                  <a:lnTo>
                    <a:pt x="5" y="28"/>
                  </a:lnTo>
                  <a:lnTo>
                    <a:pt x="1" y="2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" y="13"/>
                  </a:lnTo>
                  <a:lnTo>
                    <a:pt x="5" y="9"/>
                  </a:lnTo>
                  <a:lnTo>
                    <a:pt x="11" y="6"/>
                  </a:lnTo>
                  <a:lnTo>
                    <a:pt x="19" y="5"/>
                  </a:lnTo>
                  <a:lnTo>
                    <a:pt x="355" y="0"/>
                  </a:lnTo>
                  <a:lnTo>
                    <a:pt x="355" y="0"/>
                  </a:lnTo>
                  <a:lnTo>
                    <a:pt x="363" y="0"/>
                  </a:lnTo>
                  <a:lnTo>
                    <a:pt x="369" y="2"/>
                  </a:lnTo>
                  <a:lnTo>
                    <a:pt x="373" y="6"/>
                  </a:lnTo>
                  <a:lnTo>
                    <a:pt x="375" y="12"/>
                  </a:lnTo>
                  <a:lnTo>
                    <a:pt x="375" y="12"/>
                  </a:lnTo>
                  <a:lnTo>
                    <a:pt x="373" y="17"/>
                  </a:lnTo>
                  <a:lnTo>
                    <a:pt x="370" y="21"/>
                  </a:lnTo>
                  <a:lnTo>
                    <a:pt x="363" y="24"/>
                  </a:lnTo>
                  <a:lnTo>
                    <a:pt x="356" y="25"/>
                  </a:lnTo>
                  <a:lnTo>
                    <a:pt x="19" y="31"/>
                  </a:lnTo>
                  <a:close/>
                </a:path>
              </a:pathLst>
            </a:custGeom>
            <a:solidFill>
              <a:srgbClr val="243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" name="Freeform 72"/>
            <p:cNvSpPr/>
            <p:nvPr/>
          </p:nvSpPr>
          <p:spPr bwMode="auto">
            <a:xfrm>
              <a:off x="3595688" y="4429125"/>
              <a:ext cx="533400" cy="63500"/>
            </a:xfrm>
            <a:custGeom>
              <a:avLst/>
              <a:gdLst>
                <a:gd name="T0" fmla="*/ 16 w 336"/>
                <a:gd name="T1" fmla="*/ 40 h 40"/>
                <a:gd name="T2" fmla="*/ 16 w 336"/>
                <a:gd name="T3" fmla="*/ 40 h 40"/>
                <a:gd name="T4" fmla="*/ 9 w 336"/>
                <a:gd name="T5" fmla="*/ 38 h 40"/>
                <a:gd name="T6" fmla="*/ 4 w 336"/>
                <a:gd name="T7" fmla="*/ 34 h 40"/>
                <a:gd name="T8" fmla="*/ 1 w 336"/>
                <a:gd name="T9" fmla="*/ 29 h 40"/>
                <a:gd name="T10" fmla="*/ 0 w 336"/>
                <a:gd name="T11" fmla="*/ 23 h 40"/>
                <a:gd name="T12" fmla="*/ 0 w 336"/>
                <a:gd name="T13" fmla="*/ 23 h 40"/>
                <a:gd name="T14" fmla="*/ 1 w 336"/>
                <a:gd name="T15" fmla="*/ 17 h 40"/>
                <a:gd name="T16" fmla="*/ 4 w 336"/>
                <a:gd name="T17" fmla="*/ 11 h 40"/>
                <a:gd name="T18" fmla="*/ 9 w 336"/>
                <a:gd name="T19" fmla="*/ 7 h 40"/>
                <a:gd name="T20" fmla="*/ 16 w 336"/>
                <a:gd name="T21" fmla="*/ 6 h 40"/>
                <a:gd name="T22" fmla="*/ 318 w 336"/>
                <a:gd name="T23" fmla="*/ 0 h 40"/>
                <a:gd name="T24" fmla="*/ 318 w 336"/>
                <a:gd name="T25" fmla="*/ 0 h 40"/>
                <a:gd name="T26" fmla="*/ 325 w 336"/>
                <a:gd name="T27" fmla="*/ 2 h 40"/>
                <a:gd name="T28" fmla="*/ 330 w 336"/>
                <a:gd name="T29" fmla="*/ 6 h 40"/>
                <a:gd name="T30" fmla="*/ 334 w 336"/>
                <a:gd name="T31" fmla="*/ 11 h 40"/>
                <a:gd name="T32" fmla="*/ 336 w 336"/>
                <a:gd name="T33" fmla="*/ 17 h 40"/>
                <a:gd name="T34" fmla="*/ 336 w 336"/>
                <a:gd name="T35" fmla="*/ 17 h 40"/>
                <a:gd name="T36" fmla="*/ 334 w 336"/>
                <a:gd name="T37" fmla="*/ 23 h 40"/>
                <a:gd name="T38" fmla="*/ 330 w 336"/>
                <a:gd name="T39" fmla="*/ 29 h 40"/>
                <a:gd name="T40" fmla="*/ 325 w 336"/>
                <a:gd name="T41" fmla="*/ 33 h 40"/>
                <a:gd name="T42" fmla="*/ 318 w 336"/>
                <a:gd name="T43" fmla="*/ 34 h 40"/>
                <a:gd name="T44" fmla="*/ 16 w 336"/>
                <a:gd name="T4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36" h="40">
                  <a:moveTo>
                    <a:pt x="16" y="40"/>
                  </a:moveTo>
                  <a:lnTo>
                    <a:pt x="16" y="40"/>
                  </a:lnTo>
                  <a:lnTo>
                    <a:pt x="9" y="38"/>
                  </a:lnTo>
                  <a:lnTo>
                    <a:pt x="4" y="34"/>
                  </a:lnTo>
                  <a:lnTo>
                    <a:pt x="1" y="29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1" y="17"/>
                  </a:lnTo>
                  <a:lnTo>
                    <a:pt x="4" y="11"/>
                  </a:lnTo>
                  <a:lnTo>
                    <a:pt x="9" y="7"/>
                  </a:lnTo>
                  <a:lnTo>
                    <a:pt x="16" y="6"/>
                  </a:lnTo>
                  <a:lnTo>
                    <a:pt x="318" y="0"/>
                  </a:lnTo>
                  <a:lnTo>
                    <a:pt x="318" y="0"/>
                  </a:lnTo>
                  <a:lnTo>
                    <a:pt x="325" y="2"/>
                  </a:lnTo>
                  <a:lnTo>
                    <a:pt x="330" y="6"/>
                  </a:lnTo>
                  <a:lnTo>
                    <a:pt x="334" y="11"/>
                  </a:lnTo>
                  <a:lnTo>
                    <a:pt x="336" y="17"/>
                  </a:lnTo>
                  <a:lnTo>
                    <a:pt x="336" y="17"/>
                  </a:lnTo>
                  <a:lnTo>
                    <a:pt x="334" y="23"/>
                  </a:lnTo>
                  <a:lnTo>
                    <a:pt x="330" y="29"/>
                  </a:lnTo>
                  <a:lnTo>
                    <a:pt x="325" y="33"/>
                  </a:lnTo>
                  <a:lnTo>
                    <a:pt x="318" y="34"/>
                  </a:lnTo>
                  <a:lnTo>
                    <a:pt x="16" y="40"/>
                  </a:lnTo>
                  <a:close/>
                </a:path>
              </a:pathLst>
            </a:custGeom>
            <a:solidFill>
              <a:srgbClr val="E4A5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" name="Freeform 73"/>
            <p:cNvSpPr/>
            <p:nvPr/>
          </p:nvSpPr>
          <p:spPr bwMode="auto">
            <a:xfrm>
              <a:off x="3905250" y="4427538"/>
              <a:ext cx="198438" cy="74613"/>
            </a:xfrm>
            <a:custGeom>
              <a:avLst/>
              <a:gdLst>
                <a:gd name="T0" fmla="*/ 120 w 125"/>
                <a:gd name="T1" fmla="*/ 35 h 47"/>
                <a:gd name="T2" fmla="*/ 99 w 125"/>
                <a:gd name="T3" fmla="*/ 46 h 47"/>
                <a:gd name="T4" fmla="*/ 8 w 125"/>
                <a:gd name="T5" fmla="*/ 47 h 47"/>
                <a:gd name="T6" fmla="*/ 8 w 125"/>
                <a:gd name="T7" fmla="*/ 47 h 47"/>
                <a:gd name="T8" fmla="*/ 6 w 125"/>
                <a:gd name="T9" fmla="*/ 45 h 47"/>
                <a:gd name="T10" fmla="*/ 0 w 125"/>
                <a:gd name="T11" fmla="*/ 41 h 47"/>
                <a:gd name="T12" fmla="*/ 76 w 125"/>
                <a:gd name="T13" fmla="*/ 39 h 47"/>
                <a:gd name="T14" fmla="*/ 76 w 125"/>
                <a:gd name="T15" fmla="*/ 39 h 47"/>
                <a:gd name="T16" fmla="*/ 77 w 125"/>
                <a:gd name="T17" fmla="*/ 37 h 47"/>
                <a:gd name="T18" fmla="*/ 80 w 125"/>
                <a:gd name="T19" fmla="*/ 28 h 47"/>
                <a:gd name="T20" fmla="*/ 81 w 125"/>
                <a:gd name="T21" fmla="*/ 23 h 47"/>
                <a:gd name="T22" fmla="*/ 81 w 125"/>
                <a:gd name="T23" fmla="*/ 16 h 47"/>
                <a:gd name="T24" fmla="*/ 80 w 125"/>
                <a:gd name="T25" fmla="*/ 8 h 47"/>
                <a:gd name="T26" fmla="*/ 77 w 125"/>
                <a:gd name="T27" fmla="*/ 1 h 47"/>
                <a:gd name="T28" fmla="*/ 120 w 125"/>
                <a:gd name="T29" fmla="*/ 0 h 47"/>
                <a:gd name="T30" fmla="*/ 120 w 125"/>
                <a:gd name="T31" fmla="*/ 0 h 47"/>
                <a:gd name="T32" fmla="*/ 122 w 125"/>
                <a:gd name="T33" fmla="*/ 4 h 47"/>
                <a:gd name="T34" fmla="*/ 125 w 125"/>
                <a:gd name="T35" fmla="*/ 11 h 47"/>
                <a:gd name="T36" fmla="*/ 125 w 125"/>
                <a:gd name="T37" fmla="*/ 16 h 47"/>
                <a:gd name="T38" fmla="*/ 125 w 125"/>
                <a:gd name="T39" fmla="*/ 23 h 47"/>
                <a:gd name="T40" fmla="*/ 123 w 125"/>
                <a:gd name="T41" fmla="*/ 28 h 47"/>
                <a:gd name="T42" fmla="*/ 120 w 125"/>
                <a:gd name="T43" fmla="*/ 35 h 47"/>
                <a:gd name="T44" fmla="*/ 120 w 125"/>
                <a:gd name="T45" fmla="*/ 3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5" h="47">
                  <a:moveTo>
                    <a:pt x="120" y="35"/>
                  </a:moveTo>
                  <a:lnTo>
                    <a:pt x="99" y="46"/>
                  </a:lnTo>
                  <a:lnTo>
                    <a:pt x="8" y="47"/>
                  </a:lnTo>
                  <a:lnTo>
                    <a:pt x="8" y="47"/>
                  </a:lnTo>
                  <a:lnTo>
                    <a:pt x="6" y="45"/>
                  </a:lnTo>
                  <a:lnTo>
                    <a:pt x="0" y="41"/>
                  </a:lnTo>
                  <a:lnTo>
                    <a:pt x="76" y="39"/>
                  </a:lnTo>
                  <a:lnTo>
                    <a:pt x="76" y="39"/>
                  </a:lnTo>
                  <a:lnTo>
                    <a:pt x="77" y="37"/>
                  </a:lnTo>
                  <a:lnTo>
                    <a:pt x="80" y="28"/>
                  </a:lnTo>
                  <a:lnTo>
                    <a:pt x="81" y="23"/>
                  </a:lnTo>
                  <a:lnTo>
                    <a:pt x="81" y="16"/>
                  </a:lnTo>
                  <a:lnTo>
                    <a:pt x="80" y="8"/>
                  </a:lnTo>
                  <a:lnTo>
                    <a:pt x="77" y="1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22" y="4"/>
                  </a:lnTo>
                  <a:lnTo>
                    <a:pt x="125" y="11"/>
                  </a:lnTo>
                  <a:lnTo>
                    <a:pt x="125" y="16"/>
                  </a:lnTo>
                  <a:lnTo>
                    <a:pt x="125" y="23"/>
                  </a:lnTo>
                  <a:lnTo>
                    <a:pt x="123" y="28"/>
                  </a:lnTo>
                  <a:lnTo>
                    <a:pt x="120" y="35"/>
                  </a:lnTo>
                  <a:lnTo>
                    <a:pt x="120" y="35"/>
                  </a:lnTo>
                  <a:close/>
                </a:path>
              </a:pathLst>
            </a:custGeom>
            <a:solidFill>
              <a:srgbClr val="243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" name="Freeform 74"/>
            <p:cNvSpPr>
              <a:spLocks noEditPoints="1"/>
            </p:cNvSpPr>
            <p:nvPr/>
          </p:nvSpPr>
          <p:spPr bwMode="auto">
            <a:xfrm>
              <a:off x="4251325" y="4348163"/>
              <a:ext cx="171450" cy="123825"/>
            </a:xfrm>
            <a:custGeom>
              <a:avLst/>
              <a:gdLst>
                <a:gd name="T0" fmla="*/ 17 w 108"/>
                <a:gd name="T1" fmla="*/ 27 h 78"/>
                <a:gd name="T2" fmla="*/ 21 w 108"/>
                <a:gd name="T3" fmla="*/ 37 h 78"/>
                <a:gd name="T4" fmla="*/ 79 w 108"/>
                <a:gd name="T5" fmla="*/ 65 h 78"/>
                <a:gd name="T6" fmla="*/ 83 w 108"/>
                <a:gd name="T7" fmla="*/ 65 h 78"/>
                <a:gd name="T8" fmla="*/ 82 w 108"/>
                <a:gd name="T9" fmla="*/ 61 h 78"/>
                <a:gd name="T10" fmla="*/ 25 w 108"/>
                <a:gd name="T11" fmla="*/ 34 h 78"/>
                <a:gd name="T12" fmla="*/ 23 w 108"/>
                <a:gd name="T13" fmla="*/ 27 h 78"/>
                <a:gd name="T14" fmla="*/ 71 w 108"/>
                <a:gd name="T15" fmla="*/ 20 h 78"/>
                <a:gd name="T16" fmla="*/ 73 w 108"/>
                <a:gd name="T17" fmla="*/ 26 h 78"/>
                <a:gd name="T18" fmla="*/ 73 w 108"/>
                <a:gd name="T19" fmla="*/ 26 h 78"/>
                <a:gd name="T20" fmla="*/ 75 w 108"/>
                <a:gd name="T21" fmla="*/ 23 h 78"/>
                <a:gd name="T22" fmla="*/ 25 w 108"/>
                <a:gd name="T23" fmla="*/ 15 h 78"/>
                <a:gd name="T24" fmla="*/ 27 w 108"/>
                <a:gd name="T25" fmla="*/ 20 h 78"/>
                <a:gd name="T26" fmla="*/ 29 w 108"/>
                <a:gd name="T27" fmla="*/ 19 h 78"/>
                <a:gd name="T28" fmla="*/ 33 w 108"/>
                <a:gd name="T29" fmla="*/ 18 h 78"/>
                <a:gd name="T30" fmla="*/ 2 w 108"/>
                <a:gd name="T31" fmla="*/ 14 h 78"/>
                <a:gd name="T32" fmla="*/ 1 w 108"/>
                <a:gd name="T33" fmla="*/ 27 h 78"/>
                <a:gd name="T34" fmla="*/ 4 w 108"/>
                <a:gd name="T35" fmla="*/ 37 h 78"/>
                <a:gd name="T36" fmla="*/ 15 w 108"/>
                <a:gd name="T37" fmla="*/ 46 h 78"/>
                <a:gd name="T38" fmla="*/ 83 w 108"/>
                <a:gd name="T39" fmla="*/ 77 h 78"/>
                <a:gd name="T40" fmla="*/ 87 w 108"/>
                <a:gd name="T41" fmla="*/ 78 h 78"/>
                <a:gd name="T42" fmla="*/ 102 w 108"/>
                <a:gd name="T43" fmla="*/ 72 h 78"/>
                <a:gd name="T44" fmla="*/ 106 w 108"/>
                <a:gd name="T45" fmla="*/ 64 h 78"/>
                <a:gd name="T46" fmla="*/ 102 w 108"/>
                <a:gd name="T47" fmla="*/ 46 h 78"/>
                <a:gd name="T48" fmla="*/ 69 w 108"/>
                <a:gd name="T49" fmla="*/ 29 h 78"/>
                <a:gd name="T50" fmla="*/ 94 w 108"/>
                <a:gd name="T51" fmla="*/ 46 h 78"/>
                <a:gd name="T52" fmla="*/ 102 w 108"/>
                <a:gd name="T53" fmla="*/ 60 h 78"/>
                <a:gd name="T54" fmla="*/ 98 w 108"/>
                <a:gd name="T55" fmla="*/ 69 h 78"/>
                <a:gd name="T56" fmla="*/ 87 w 108"/>
                <a:gd name="T57" fmla="*/ 73 h 78"/>
                <a:gd name="T58" fmla="*/ 17 w 108"/>
                <a:gd name="T59" fmla="*/ 41 h 78"/>
                <a:gd name="T60" fmla="*/ 6 w 108"/>
                <a:gd name="T61" fmla="*/ 30 h 78"/>
                <a:gd name="T62" fmla="*/ 6 w 108"/>
                <a:gd name="T63" fmla="*/ 16 h 78"/>
                <a:gd name="T64" fmla="*/ 47 w 108"/>
                <a:gd name="T65" fmla="*/ 19 h 78"/>
                <a:gd name="T66" fmla="*/ 48 w 108"/>
                <a:gd name="T67" fmla="*/ 22 h 78"/>
                <a:gd name="T68" fmla="*/ 59 w 108"/>
                <a:gd name="T69" fmla="*/ 30 h 78"/>
                <a:gd name="T70" fmla="*/ 39 w 108"/>
                <a:gd name="T71" fmla="*/ 15 h 78"/>
                <a:gd name="T72" fmla="*/ 8 w 108"/>
                <a:gd name="T73" fmla="*/ 7 h 78"/>
                <a:gd name="T74" fmla="*/ 9 w 108"/>
                <a:gd name="T75" fmla="*/ 12 h 78"/>
                <a:gd name="T76" fmla="*/ 8 w 108"/>
                <a:gd name="T77" fmla="*/ 7 h 78"/>
                <a:gd name="T78" fmla="*/ 17 w 108"/>
                <a:gd name="T79" fmla="*/ 2 h 78"/>
                <a:gd name="T80" fmla="*/ 19 w 108"/>
                <a:gd name="T81" fmla="*/ 6 h 78"/>
                <a:gd name="T82" fmla="*/ 25 w 108"/>
                <a:gd name="T83" fmla="*/ 6 h 78"/>
                <a:gd name="T84" fmla="*/ 66 w 108"/>
                <a:gd name="T85" fmla="*/ 22 h 78"/>
                <a:gd name="T86" fmla="*/ 36 w 108"/>
                <a:gd name="T87" fmla="*/ 3 h 78"/>
                <a:gd name="T88" fmla="*/ 24 w 108"/>
                <a:gd name="T8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8" h="78">
                  <a:moveTo>
                    <a:pt x="19" y="22"/>
                  </a:moveTo>
                  <a:lnTo>
                    <a:pt x="19" y="22"/>
                  </a:lnTo>
                  <a:lnTo>
                    <a:pt x="17" y="27"/>
                  </a:lnTo>
                  <a:lnTo>
                    <a:pt x="19" y="33"/>
                  </a:lnTo>
                  <a:lnTo>
                    <a:pt x="19" y="33"/>
                  </a:lnTo>
                  <a:lnTo>
                    <a:pt x="21" y="37"/>
                  </a:lnTo>
                  <a:lnTo>
                    <a:pt x="27" y="41"/>
                  </a:lnTo>
                  <a:lnTo>
                    <a:pt x="79" y="65"/>
                  </a:lnTo>
                  <a:lnTo>
                    <a:pt x="79" y="65"/>
                  </a:lnTo>
                  <a:lnTo>
                    <a:pt x="81" y="66"/>
                  </a:lnTo>
                  <a:lnTo>
                    <a:pt x="81" y="66"/>
                  </a:lnTo>
                  <a:lnTo>
                    <a:pt x="83" y="65"/>
                  </a:lnTo>
                  <a:lnTo>
                    <a:pt x="83" y="65"/>
                  </a:lnTo>
                  <a:lnTo>
                    <a:pt x="83" y="62"/>
                  </a:lnTo>
                  <a:lnTo>
                    <a:pt x="82" y="61"/>
                  </a:lnTo>
                  <a:lnTo>
                    <a:pt x="28" y="37"/>
                  </a:lnTo>
                  <a:lnTo>
                    <a:pt x="28" y="37"/>
                  </a:lnTo>
                  <a:lnTo>
                    <a:pt x="25" y="34"/>
                  </a:lnTo>
                  <a:lnTo>
                    <a:pt x="24" y="30"/>
                  </a:lnTo>
                  <a:lnTo>
                    <a:pt x="24" y="30"/>
                  </a:lnTo>
                  <a:lnTo>
                    <a:pt x="23" y="27"/>
                  </a:lnTo>
                  <a:lnTo>
                    <a:pt x="24" y="24"/>
                  </a:lnTo>
                  <a:lnTo>
                    <a:pt x="19" y="22"/>
                  </a:lnTo>
                  <a:close/>
                  <a:moveTo>
                    <a:pt x="71" y="20"/>
                  </a:moveTo>
                  <a:lnTo>
                    <a:pt x="71" y="20"/>
                  </a:lnTo>
                  <a:lnTo>
                    <a:pt x="70" y="24"/>
                  </a:lnTo>
                  <a:lnTo>
                    <a:pt x="73" y="26"/>
                  </a:lnTo>
                  <a:lnTo>
                    <a:pt x="73" y="26"/>
                  </a:lnTo>
                  <a:lnTo>
                    <a:pt x="73" y="26"/>
                  </a:lnTo>
                  <a:lnTo>
                    <a:pt x="73" y="26"/>
                  </a:lnTo>
                  <a:lnTo>
                    <a:pt x="75" y="24"/>
                  </a:lnTo>
                  <a:lnTo>
                    <a:pt x="75" y="24"/>
                  </a:lnTo>
                  <a:lnTo>
                    <a:pt x="75" y="23"/>
                  </a:lnTo>
                  <a:lnTo>
                    <a:pt x="74" y="20"/>
                  </a:lnTo>
                  <a:lnTo>
                    <a:pt x="71" y="20"/>
                  </a:lnTo>
                  <a:close/>
                  <a:moveTo>
                    <a:pt x="25" y="15"/>
                  </a:moveTo>
                  <a:lnTo>
                    <a:pt x="25" y="15"/>
                  </a:lnTo>
                  <a:lnTo>
                    <a:pt x="21" y="18"/>
                  </a:lnTo>
                  <a:lnTo>
                    <a:pt x="27" y="20"/>
                  </a:lnTo>
                  <a:lnTo>
                    <a:pt x="27" y="20"/>
                  </a:lnTo>
                  <a:lnTo>
                    <a:pt x="29" y="19"/>
                  </a:lnTo>
                  <a:lnTo>
                    <a:pt x="29" y="19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3" y="18"/>
                  </a:lnTo>
                  <a:lnTo>
                    <a:pt x="25" y="15"/>
                  </a:lnTo>
                  <a:close/>
                  <a:moveTo>
                    <a:pt x="2" y="14"/>
                  </a:moveTo>
                  <a:lnTo>
                    <a:pt x="2" y="14"/>
                  </a:lnTo>
                  <a:lnTo>
                    <a:pt x="1" y="19"/>
                  </a:lnTo>
                  <a:lnTo>
                    <a:pt x="0" y="23"/>
                  </a:lnTo>
                  <a:lnTo>
                    <a:pt x="1" y="27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4" y="37"/>
                  </a:lnTo>
                  <a:lnTo>
                    <a:pt x="6" y="39"/>
                  </a:lnTo>
                  <a:lnTo>
                    <a:pt x="10" y="43"/>
                  </a:lnTo>
                  <a:lnTo>
                    <a:pt x="15" y="46"/>
                  </a:lnTo>
                  <a:lnTo>
                    <a:pt x="79" y="76"/>
                  </a:lnTo>
                  <a:lnTo>
                    <a:pt x="79" y="76"/>
                  </a:lnTo>
                  <a:lnTo>
                    <a:pt x="83" y="77"/>
                  </a:lnTo>
                  <a:lnTo>
                    <a:pt x="83" y="77"/>
                  </a:lnTo>
                  <a:lnTo>
                    <a:pt x="87" y="78"/>
                  </a:lnTo>
                  <a:lnTo>
                    <a:pt x="87" y="78"/>
                  </a:lnTo>
                  <a:lnTo>
                    <a:pt x="93" y="77"/>
                  </a:lnTo>
                  <a:lnTo>
                    <a:pt x="98" y="76"/>
                  </a:lnTo>
                  <a:lnTo>
                    <a:pt x="102" y="72"/>
                  </a:lnTo>
                  <a:lnTo>
                    <a:pt x="105" y="68"/>
                  </a:lnTo>
                  <a:lnTo>
                    <a:pt x="105" y="68"/>
                  </a:lnTo>
                  <a:lnTo>
                    <a:pt x="106" y="64"/>
                  </a:lnTo>
                  <a:lnTo>
                    <a:pt x="108" y="60"/>
                  </a:lnTo>
                  <a:lnTo>
                    <a:pt x="106" y="53"/>
                  </a:lnTo>
                  <a:lnTo>
                    <a:pt x="102" y="46"/>
                  </a:lnTo>
                  <a:lnTo>
                    <a:pt x="96" y="42"/>
                  </a:lnTo>
                  <a:lnTo>
                    <a:pt x="69" y="29"/>
                  </a:lnTo>
                  <a:lnTo>
                    <a:pt x="69" y="29"/>
                  </a:lnTo>
                  <a:lnTo>
                    <a:pt x="64" y="33"/>
                  </a:lnTo>
                  <a:lnTo>
                    <a:pt x="94" y="46"/>
                  </a:lnTo>
                  <a:lnTo>
                    <a:pt x="94" y="46"/>
                  </a:lnTo>
                  <a:lnTo>
                    <a:pt x="98" y="50"/>
                  </a:lnTo>
                  <a:lnTo>
                    <a:pt x="101" y="54"/>
                  </a:lnTo>
                  <a:lnTo>
                    <a:pt x="102" y="60"/>
                  </a:lnTo>
                  <a:lnTo>
                    <a:pt x="101" y="65"/>
                  </a:lnTo>
                  <a:lnTo>
                    <a:pt x="101" y="65"/>
                  </a:lnTo>
                  <a:lnTo>
                    <a:pt x="98" y="69"/>
                  </a:lnTo>
                  <a:lnTo>
                    <a:pt x="96" y="70"/>
                  </a:lnTo>
                  <a:lnTo>
                    <a:pt x="91" y="73"/>
                  </a:lnTo>
                  <a:lnTo>
                    <a:pt x="87" y="73"/>
                  </a:lnTo>
                  <a:lnTo>
                    <a:pt x="87" y="73"/>
                  </a:lnTo>
                  <a:lnTo>
                    <a:pt x="81" y="72"/>
                  </a:lnTo>
                  <a:lnTo>
                    <a:pt x="17" y="41"/>
                  </a:lnTo>
                  <a:lnTo>
                    <a:pt x="17" y="41"/>
                  </a:lnTo>
                  <a:lnTo>
                    <a:pt x="10" y="37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5" y="23"/>
                  </a:lnTo>
                  <a:lnTo>
                    <a:pt x="6" y="16"/>
                  </a:lnTo>
                  <a:lnTo>
                    <a:pt x="2" y="14"/>
                  </a:lnTo>
                  <a:close/>
                  <a:moveTo>
                    <a:pt x="35" y="14"/>
                  </a:moveTo>
                  <a:lnTo>
                    <a:pt x="47" y="19"/>
                  </a:lnTo>
                  <a:lnTo>
                    <a:pt x="47" y="19"/>
                  </a:lnTo>
                  <a:lnTo>
                    <a:pt x="48" y="20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7" y="23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63" y="26"/>
                  </a:lnTo>
                  <a:lnTo>
                    <a:pt x="39" y="15"/>
                  </a:lnTo>
                  <a:lnTo>
                    <a:pt x="39" y="15"/>
                  </a:lnTo>
                  <a:lnTo>
                    <a:pt x="35" y="14"/>
                  </a:lnTo>
                  <a:close/>
                  <a:moveTo>
                    <a:pt x="8" y="7"/>
                  </a:moveTo>
                  <a:lnTo>
                    <a:pt x="8" y="7"/>
                  </a:lnTo>
                  <a:lnTo>
                    <a:pt x="5" y="10"/>
                  </a:lnTo>
                  <a:lnTo>
                    <a:pt x="9" y="12"/>
                  </a:lnTo>
                  <a:lnTo>
                    <a:pt x="9" y="12"/>
                  </a:lnTo>
                  <a:lnTo>
                    <a:pt x="13" y="8"/>
                  </a:lnTo>
                  <a:lnTo>
                    <a:pt x="8" y="7"/>
                  </a:lnTo>
                  <a:close/>
                  <a:moveTo>
                    <a:pt x="24" y="0"/>
                  </a:moveTo>
                  <a:lnTo>
                    <a:pt x="24" y="0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3" y="3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25" y="6"/>
                  </a:lnTo>
                  <a:lnTo>
                    <a:pt x="25" y="6"/>
                  </a:lnTo>
                  <a:lnTo>
                    <a:pt x="29" y="6"/>
                  </a:lnTo>
                  <a:lnTo>
                    <a:pt x="33" y="7"/>
                  </a:lnTo>
                  <a:lnTo>
                    <a:pt x="66" y="22"/>
                  </a:lnTo>
                  <a:lnTo>
                    <a:pt x="66" y="22"/>
                  </a:lnTo>
                  <a:lnTo>
                    <a:pt x="67" y="18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1" y="2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" name="Freeform 75"/>
            <p:cNvSpPr/>
            <p:nvPr/>
          </p:nvSpPr>
          <p:spPr bwMode="auto">
            <a:xfrm>
              <a:off x="4278313" y="4383088"/>
              <a:ext cx="104775" cy="69850"/>
            </a:xfrm>
            <a:custGeom>
              <a:avLst/>
              <a:gdLst>
                <a:gd name="T0" fmla="*/ 2 w 66"/>
                <a:gd name="T1" fmla="*/ 0 h 44"/>
                <a:gd name="T2" fmla="*/ 2 w 66"/>
                <a:gd name="T3" fmla="*/ 0 h 44"/>
                <a:gd name="T4" fmla="*/ 0 w 66"/>
                <a:gd name="T5" fmla="*/ 5 h 44"/>
                <a:gd name="T6" fmla="*/ 2 w 66"/>
                <a:gd name="T7" fmla="*/ 11 h 44"/>
                <a:gd name="T8" fmla="*/ 2 w 66"/>
                <a:gd name="T9" fmla="*/ 11 h 44"/>
                <a:gd name="T10" fmla="*/ 4 w 66"/>
                <a:gd name="T11" fmla="*/ 15 h 44"/>
                <a:gd name="T12" fmla="*/ 10 w 66"/>
                <a:gd name="T13" fmla="*/ 19 h 44"/>
                <a:gd name="T14" fmla="*/ 62 w 66"/>
                <a:gd name="T15" fmla="*/ 43 h 44"/>
                <a:gd name="T16" fmla="*/ 62 w 66"/>
                <a:gd name="T17" fmla="*/ 43 h 44"/>
                <a:gd name="T18" fmla="*/ 64 w 66"/>
                <a:gd name="T19" fmla="*/ 44 h 44"/>
                <a:gd name="T20" fmla="*/ 64 w 66"/>
                <a:gd name="T21" fmla="*/ 44 h 44"/>
                <a:gd name="T22" fmla="*/ 66 w 66"/>
                <a:gd name="T23" fmla="*/ 43 h 44"/>
                <a:gd name="T24" fmla="*/ 66 w 66"/>
                <a:gd name="T25" fmla="*/ 43 h 44"/>
                <a:gd name="T26" fmla="*/ 66 w 66"/>
                <a:gd name="T27" fmla="*/ 40 h 44"/>
                <a:gd name="T28" fmla="*/ 65 w 66"/>
                <a:gd name="T29" fmla="*/ 39 h 44"/>
                <a:gd name="T30" fmla="*/ 11 w 66"/>
                <a:gd name="T31" fmla="*/ 15 h 44"/>
                <a:gd name="T32" fmla="*/ 11 w 66"/>
                <a:gd name="T33" fmla="*/ 15 h 44"/>
                <a:gd name="T34" fmla="*/ 8 w 66"/>
                <a:gd name="T35" fmla="*/ 12 h 44"/>
                <a:gd name="T36" fmla="*/ 7 w 66"/>
                <a:gd name="T37" fmla="*/ 8 h 44"/>
                <a:gd name="T38" fmla="*/ 7 w 66"/>
                <a:gd name="T39" fmla="*/ 8 h 44"/>
                <a:gd name="T40" fmla="*/ 6 w 66"/>
                <a:gd name="T41" fmla="*/ 5 h 44"/>
                <a:gd name="T42" fmla="*/ 7 w 66"/>
                <a:gd name="T43" fmla="*/ 2 h 44"/>
                <a:gd name="T44" fmla="*/ 2 w 66"/>
                <a:gd name="T45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6" h="44">
                  <a:moveTo>
                    <a:pt x="2" y="0"/>
                  </a:moveTo>
                  <a:lnTo>
                    <a:pt x="2" y="0"/>
                  </a:lnTo>
                  <a:lnTo>
                    <a:pt x="0" y="5"/>
                  </a:lnTo>
                  <a:lnTo>
                    <a:pt x="2" y="11"/>
                  </a:lnTo>
                  <a:lnTo>
                    <a:pt x="2" y="11"/>
                  </a:lnTo>
                  <a:lnTo>
                    <a:pt x="4" y="15"/>
                  </a:lnTo>
                  <a:lnTo>
                    <a:pt x="10" y="19"/>
                  </a:lnTo>
                  <a:lnTo>
                    <a:pt x="62" y="43"/>
                  </a:lnTo>
                  <a:lnTo>
                    <a:pt x="62" y="43"/>
                  </a:lnTo>
                  <a:lnTo>
                    <a:pt x="64" y="44"/>
                  </a:lnTo>
                  <a:lnTo>
                    <a:pt x="64" y="44"/>
                  </a:lnTo>
                  <a:lnTo>
                    <a:pt x="66" y="43"/>
                  </a:lnTo>
                  <a:lnTo>
                    <a:pt x="66" y="43"/>
                  </a:lnTo>
                  <a:lnTo>
                    <a:pt x="66" y="40"/>
                  </a:lnTo>
                  <a:lnTo>
                    <a:pt x="65" y="39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8" y="12"/>
                  </a:lnTo>
                  <a:lnTo>
                    <a:pt x="7" y="8"/>
                  </a:lnTo>
                  <a:lnTo>
                    <a:pt x="7" y="8"/>
                  </a:lnTo>
                  <a:lnTo>
                    <a:pt x="6" y="5"/>
                  </a:lnTo>
                  <a:lnTo>
                    <a:pt x="7" y="2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" name="Freeform 76"/>
            <p:cNvSpPr/>
            <p:nvPr/>
          </p:nvSpPr>
          <p:spPr bwMode="auto">
            <a:xfrm>
              <a:off x="4362450" y="4379913"/>
              <a:ext cx="7938" cy="9525"/>
            </a:xfrm>
            <a:custGeom>
              <a:avLst/>
              <a:gdLst>
                <a:gd name="T0" fmla="*/ 1 w 5"/>
                <a:gd name="T1" fmla="*/ 0 h 6"/>
                <a:gd name="T2" fmla="*/ 1 w 5"/>
                <a:gd name="T3" fmla="*/ 0 h 6"/>
                <a:gd name="T4" fmla="*/ 0 w 5"/>
                <a:gd name="T5" fmla="*/ 4 h 6"/>
                <a:gd name="T6" fmla="*/ 3 w 5"/>
                <a:gd name="T7" fmla="*/ 6 h 6"/>
                <a:gd name="T8" fmla="*/ 3 w 5"/>
                <a:gd name="T9" fmla="*/ 6 h 6"/>
                <a:gd name="T10" fmla="*/ 3 w 5"/>
                <a:gd name="T11" fmla="*/ 6 h 6"/>
                <a:gd name="T12" fmla="*/ 3 w 5"/>
                <a:gd name="T13" fmla="*/ 6 h 6"/>
                <a:gd name="T14" fmla="*/ 5 w 5"/>
                <a:gd name="T15" fmla="*/ 4 h 6"/>
                <a:gd name="T16" fmla="*/ 5 w 5"/>
                <a:gd name="T17" fmla="*/ 4 h 6"/>
                <a:gd name="T18" fmla="*/ 5 w 5"/>
                <a:gd name="T19" fmla="*/ 3 h 6"/>
                <a:gd name="T20" fmla="*/ 4 w 5"/>
                <a:gd name="T21" fmla="*/ 0 h 6"/>
                <a:gd name="T22" fmla="*/ 1 w 5"/>
                <a:gd name="T2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6">
                  <a:moveTo>
                    <a:pt x="1" y="0"/>
                  </a:moveTo>
                  <a:lnTo>
                    <a:pt x="1" y="0"/>
                  </a:lnTo>
                  <a:lnTo>
                    <a:pt x="0" y="4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5" y="4"/>
                  </a:lnTo>
                  <a:lnTo>
                    <a:pt x="5" y="4"/>
                  </a:lnTo>
                  <a:lnTo>
                    <a:pt x="5" y="3"/>
                  </a:lnTo>
                  <a:lnTo>
                    <a:pt x="4" y="0"/>
                  </a:lnTo>
                  <a:lnTo>
                    <a:pt x="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" name="Freeform 77"/>
            <p:cNvSpPr/>
            <p:nvPr/>
          </p:nvSpPr>
          <p:spPr bwMode="auto">
            <a:xfrm>
              <a:off x="4284663" y="4371975"/>
              <a:ext cx="19050" cy="7938"/>
            </a:xfrm>
            <a:custGeom>
              <a:avLst/>
              <a:gdLst>
                <a:gd name="T0" fmla="*/ 4 w 12"/>
                <a:gd name="T1" fmla="*/ 0 h 5"/>
                <a:gd name="T2" fmla="*/ 4 w 12"/>
                <a:gd name="T3" fmla="*/ 0 h 5"/>
                <a:gd name="T4" fmla="*/ 0 w 12"/>
                <a:gd name="T5" fmla="*/ 3 h 5"/>
                <a:gd name="T6" fmla="*/ 6 w 12"/>
                <a:gd name="T7" fmla="*/ 5 h 5"/>
                <a:gd name="T8" fmla="*/ 6 w 12"/>
                <a:gd name="T9" fmla="*/ 5 h 5"/>
                <a:gd name="T10" fmla="*/ 8 w 12"/>
                <a:gd name="T11" fmla="*/ 4 h 5"/>
                <a:gd name="T12" fmla="*/ 8 w 12"/>
                <a:gd name="T13" fmla="*/ 4 h 5"/>
                <a:gd name="T14" fmla="*/ 11 w 12"/>
                <a:gd name="T15" fmla="*/ 3 h 5"/>
                <a:gd name="T16" fmla="*/ 11 w 12"/>
                <a:gd name="T17" fmla="*/ 3 h 5"/>
                <a:gd name="T18" fmla="*/ 12 w 12"/>
                <a:gd name="T19" fmla="*/ 3 h 5"/>
                <a:gd name="T20" fmla="*/ 4 w 12"/>
                <a:gd name="T2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" h="5">
                  <a:moveTo>
                    <a:pt x="4" y="0"/>
                  </a:moveTo>
                  <a:lnTo>
                    <a:pt x="4" y="0"/>
                  </a:lnTo>
                  <a:lnTo>
                    <a:pt x="0" y="3"/>
                  </a:lnTo>
                  <a:lnTo>
                    <a:pt x="6" y="5"/>
                  </a:lnTo>
                  <a:lnTo>
                    <a:pt x="6" y="5"/>
                  </a:lnTo>
                  <a:lnTo>
                    <a:pt x="8" y="4"/>
                  </a:lnTo>
                  <a:lnTo>
                    <a:pt x="8" y="4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2" y="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" name="Freeform 78"/>
            <p:cNvSpPr/>
            <p:nvPr/>
          </p:nvSpPr>
          <p:spPr bwMode="auto">
            <a:xfrm>
              <a:off x="4251325" y="4370388"/>
              <a:ext cx="171450" cy="101600"/>
            </a:xfrm>
            <a:custGeom>
              <a:avLst/>
              <a:gdLst>
                <a:gd name="T0" fmla="*/ 2 w 108"/>
                <a:gd name="T1" fmla="*/ 0 h 64"/>
                <a:gd name="T2" fmla="*/ 2 w 108"/>
                <a:gd name="T3" fmla="*/ 0 h 64"/>
                <a:gd name="T4" fmla="*/ 1 w 108"/>
                <a:gd name="T5" fmla="*/ 5 h 64"/>
                <a:gd name="T6" fmla="*/ 0 w 108"/>
                <a:gd name="T7" fmla="*/ 9 h 64"/>
                <a:gd name="T8" fmla="*/ 1 w 108"/>
                <a:gd name="T9" fmla="*/ 13 h 64"/>
                <a:gd name="T10" fmla="*/ 1 w 108"/>
                <a:gd name="T11" fmla="*/ 17 h 64"/>
                <a:gd name="T12" fmla="*/ 1 w 108"/>
                <a:gd name="T13" fmla="*/ 17 h 64"/>
                <a:gd name="T14" fmla="*/ 4 w 108"/>
                <a:gd name="T15" fmla="*/ 23 h 64"/>
                <a:gd name="T16" fmla="*/ 6 w 108"/>
                <a:gd name="T17" fmla="*/ 25 h 64"/>
                <a:gd name="T18" fmla="*/ 10 w 108"/>
                <a:gd name="T19" fmla="*/ 29 h 64"/>
                <a:gd name="T20" fmla="*/ 15 w 108"/>
                <a:gd name="T21" fmla="*/ 32 h 64"/>
                <a:gd name="T22" fmla="*/ 79 w 108"/>
                <a:gd name="T23" fmla="*/ 62 h 64"/>
                <a:gd name="T24" fmla="*/ 79 w 108"/>
                <a:gd name="T25" fmla="*/ 62 h 64"/>
                <a:gd name="T26" fmla="*/ 83 w 108"/>
                <a:gd name="T27" fmla="*/ 63 h 64"/>
                <a:gd name="T28" fmla="*/ 83 w 108"/>
                <a:gd name="T29" fmla="*/ 63 h 64"/>
                <a:gd name="T30" fmla="*/ 87 w 108"/>
                <a:gd name="T31" fmla="*/ 64 h 64"/>
                <a:gd name="T32" fmla="*/ 87 w 108"/>
                <a:gd name="T33" fmla="*/ 64 h 64"/>
                <a:gd name="T34" fmla="*/ 93 w 108"/>
                <a:gd name="T35" fmla="*/ 63 h 64"/>
                <a:gd name="T36" fmla="*/ 98 w 108"/>
                <a:gd name="T37" fmla="*/ 62 h 64"/>
                <a:gd name="T38" fmla="*/ 102 w 108"/>
                <a:gd name="T39" fmla="*/ 58 h 64"/>
                <a:gd name="T40" fmla="*/ 105 w 108"/>
                <a:gd name="T41" fmla="*/ 54 h 64"/>
                <a:gd name="T42" fmla="*/ 105 w 108"/>
                <a:gd name="T43" fmla="*/ 54 h 64"/>
                <a:gd name="T44" fmla="*/ 106 w 108"/>
                <a:gd name="T45" fmla="*/ 50 h 64"/>
                <a:gd name="T46" fmla="*/ 108 w 108"/>
                <a:gd name="T47" fmla="*/ 46 h 64"/>
                <a:gd name="T48" fmla="*/ 106 w 108"/>
                <a:gd name="T49" fmla="*/ 39 h 64"/>
                <a:gd name="T50" fmla="*/ 102 w 108"/>
                <a:gd name="T51" fmla="*/ 32 h 64"/>
                <a:gd name="T52" fmla="*/ 96 w 108"/>
                <a:gd name="T53" fmla="*/ 28 h 64"/>
                <a:gd name="T54" fmla="*/ 69 w 108"/>
                <a:gd name="T55" fmla="*/ 15 h 64"/>
                <a:gd name="T56" fmla="*/ 69 w 108"/>
                <a:gd name="T57" fmla="*/ 15 h 64"/>
                <a:gd name="T58" fmla="*/ 64 w 108"/>
                <a:gd name="T59" fmla="*/ 19 h 64"/>
                <a:gd name="T60" fmla="*/ 94 w 108"/>
                <a:gd name="T61" fmla="*/ 32 h 64"/>
                <a:gd name="T62" fmla="*/ 94 w 108"/>
                <a:gd name="T63" fmla="*/ 32 h 64"/>
                <a:gd name="T64" fmla="*/ 98 w 108"/>
                <a:gd name="T65" fmla="*/ 36 h 64"/>
                <a:gd name="T66" fmla="*/ 101 w 108"/>
                <a:gd name="T67" fmla="*/ 40 h 64"/>
                <a:gd name="T68" fmla="*/ 102 w 108"/>
                <a:gd name="T69" fmla="*/ 46 h 64"/>
                <a:gd name="T70" fmla="*/ 101 w 108"/>
                <a:gd name="T71" fmla="*/ 51 h 64"/>
                <a:gd name="T72" fmla="*/ 101 w 108"/>
                <a:gd name="T73" fmla="*/ 51 h 64"/>
                <a:gd name="T74" fmla="*/ 98 w 108"/>
                <a:gd name="T75" fmla="*/ 55 h 64"/>
                <a:gd name="T76" fmla="*/ 96 w 108"/>
                <a:gd name="T77" fmla="*/ 56 h 64"/>
                <a:gd name="T78" fmla="*/ 91 w 108"/>
                <a:gd name="T79" fmla="*/ 59 h 64"/>
                <a:gd name="T80" fmla="*/ 87 w 108"/>
                <a:gd name="T81" fmla="*/ 59 h 64"/>
                <a:gd name="T82" fmla="*/ 87 w 108"/>
                <a:gd name="T83" fmla="*/ 59 h 64"/>
                <a:gd name="T84" fmla="*/ 81 w 108"/>
                <a:gd name="T85" fmla="*/ 58 h 64"/>
                <a:gd name="T86" fmla="*/ 17 w 108"/>
                <a:gd name="T87" fmla="*/ 27 h 64"/>
                <a:gd name="T88" fmla="*/ 17 w 108"/>
                <a:gd name="T89" fmla="*/ 27 h 64"/>
                <a:gd name="T90" fmla="*/ 10 w 108"/>
                <a:gd name="T91" fmla="*/ 23 h 64"/>
                <a:gd name="T92" fmla="*/ 6 w 108"/>
                <a:gd name="T93" fmla="*/ 16 h 64"/>
                <a:gd name="T94" fmla="*/ 6 w 108"/>
                <a:gd name="T95" fmla="*/ 16 h 64"/>
                <a:gd name="T96" fmla="*/ 5 w 108"/>
                <a:gd name="T97" fmla="*/ 9 h 64"/>
                <a:gd name="T98" fmla="*/ 6 w 108"/>
                <a:gd name="T99" fmla="*/ 2 h 64"/>
                <a:gd name="T100" fmla="*/ 2 w 108"/>
                <a:gd name="T10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" h="64">
                  <a:moveTo>
                    <a:pt x="2" y="0"/>
                  </a:moveTo>
                  <a:lnTo>
                    <a:pt x="2" y="0"/>
                  </a:lnTo>
                  <a:lnTo>
                    <a:pt x="1" y="5"/>
                  </a:lnTo>
                  <a:lnTo>
                    <a:pt x="0" y="9"/>
                  </a:lnTo>
                  <a:lnTo>
                    <a:pt x="1" y="13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4" y="23"/>
                  </a:lnTo>
                  <a:lnTo>
                    <a:pt x="6" y="25"/>
                  </a:lnTo>
                  <a:lnTo>
                    <a:pt x="10" y="29"/>
                  </a:lnTo>
                  <a:lnTo>
                    <a:pt x="15" y="32"/>
                  </a:lnTo>
                  <a:lnTo>
                    <a:pt x="79" y="62"/>
                  </a:lnTo>
                  <a:lnTo>
                    <a:pt x="79" y="62"/>
                  </a:lnTo>
                  <a:lnTo>
                    <a:pt x="83" y="63"/>
                  </a:lnTo>
                  <a:lnTo>
                    <a:pt x="83" y="63"/>
                  </a:lnTo>
                  <a:lnTo>
                    <a:pt x="87" y="64"/>
                  </a:lnTo>
                  <a:lnTo>
                    <a:pt x="87" y="64"/>
                  </a:lnTo>
                  <a:lnTo>
                    <a:pt x="93" y="63"/>
                  </a:lnTo>
                  <a:lnTo>
                    <a:pt x="98" y="62"/>
                  </a:lnTo>
                  <a:lnTo>
                    <a:pt x="102" y="58"/>
                  </a:lnTo>
                  <a:lnTo>
                    <a:pt x="105" y="54"/>
                  </a:lnTo>
                  <a:lnTo>
                    <a:pt x="105" y="54"/>
                  </a:lnTo>
                  <a:lnTo>
                    <a:pt x="106" y="50"/>
                  </a:lnTo>
                  <a:lnTo>
                    <a:pt x="108" y="46"/>
                  </a:lnTo>
                  <a:lnTo>
                    <a:pt x="106" y="39"/>
                  </a:lnTo>
                  <a:lnTo>
                    <a:pt x="102" y="32"/>
                  </a:lnTo>
                  <a:lnTo>
                    <a:pt x="96" y="28"/>
                  </a:lnTo>
                  <a:lnTo>
                    <a:pt x="69" y="15"/>
                  </a:lnTo>
                  <a:lnTo>
                    <a:pt x="69" y="15"/>
                  </a:lnTo>
                  <a:lnTo>
                    <a:pt x="64" y="19"/>
                  </a:lnTo>
                  <a:lnTo>
                    <a:pt x="94" y="32"/>
                  </a:lnTo>
                  <a:lnTo>
                    <a:pt x="94" y="32"/>
                  </a:lnTo>
                  <a:lnTo>
                    <a:pt x="98" y="36"/>
                  </a:lnTo>
                  <a:lnTo>
                    <a:pt x="101" y="40"/>
                  </a:lnTo>
                  <a:lnTo>
                    <a:pt x="102" y="46"/>
                  </a:lnTo>
                  <a:lnTo>
                    <a:pt x="101" y="51"/>
                  </a:lnTo>
                  <a:lnTo>
                    <a:pt x="101" y="51"/>
                  </a:lnTo>
                  <a:lnTo>
                    <a:pt x="98" y="55"/>
                  </a:lnTo>
                  <a:lnTo>
                    <a:pt x="96" y="56"/>
                  </a:lnTo>
                  <a:lnTo>
                    <a:pt x="91" y="59"/>
                  </a:lnTo>
                  <a:lnTo>
                    <a:pt x="87" y="59"/>
                  </a:lnTo>
                  <a:lnTo>
                    <a:pt x="87" y="59"/>
                  </a:lnTo>
                  <a:lnTo>
                    <a:pt x="81" y="58"/>
                  </a:lnTo>
                  <a:lnTo>
                    <a:pt x="17" y="27"/>
                  </a:lnTo>
                  <a:lnTo>
                    <a:pt x="17" y="27"/>
                  </a:lnTo>
                  <a:lnTo>
                    <a:pt x="10" y="23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5" y="9"/>
                  </a:lnTo>
                  <a:lnTo>
                    <a:pt x="6" y="2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" name="Freeform 79"/>
            <p:cNvSpPr/>
            <p:nvPr/>
          </p:nvSpPr>
          <p:spPr bwMode="auto">
            <a:xfrm>
              <a:off x="4306888" y="4370388"/>
              <a:ext cx="44450" cy="25400"/>
            </a:xfrm>
            <a:custGeom>
              <a:avLst/>
              <a:gdLst>
                <a:gd name="T0" fmla="*/ 0 w 28"/>
                <a:gd name="T1" fmla="*/ 0 h 16"/>
                <a:gd name="T2" fmla="*/ 12 w 28"/>
                <a:gd name="T3" fmla="*/ 5 h 16"/>
                <a:gd name="T4" fmla="*/ 12 w 28"/>
                <a:gd name="T5" fmla="*/ 5 h 16"/>
                <a:gd name="T6" fmla="*/ 13 w 28"/>
                <a:gd name="T7" fmla="*/ 6 h 16"/>
                <a:gd name="T8" fmla="*/ 13 w 28"/>
                <a:gd name="T9" fmla="*/ 8 h 16"/>
                <a:gd name="T10" fmla="*/ 13 w 28"/>
                <a:gd name="T11" fmla="*/ 8 h 16"/>
                <a:gd name="T12" fmla="*/ 12 w 28"/>
                <a:gd name="T13" fmla="*/ 9 h 16"/>
                <a:gd name="T14" fmla="*/ 24 w 28"/>
                <a:gd name="T15" fmla="*/ 16 h 16"/>
                <a:gd name="T16" fmla="*/ 24 w 28"/>
                <a:gd name="T17" fmla="*/ 16 h 16"/>
                <a:gd name="T18" fmla="*/ 28 w 28"/>
                <a:gd name="T19" fmla="*/ 12 h 16"/>
                <a:gd name="T20" fmla="*/ 4 w 28"/>
                <a:gd name="T21" fmla="*/ 1 h 16"/>
                <a:gd name="T22" fmla="*/ 4 w 28"/>
                <a:gd name="T23" fmla="*/ 1 h 16"/>
                <a:gd name="T24" fmla="*/ 0 w 28"/>
                <a:gd name="T2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16">
                  <a:moveTo>
                    <a:pt x="0" y="0"/>
                  </a:moveTo>
                  <a:lnTo>
                    <a:pt x="12" y="5"/>
                  </a:lnTo>
                  <a:lnTo>
                    <a:pt x="12" y="5"/>
                  </a:lnTo>
                  <a:lnTo>
                    <a:pt x="13" y="6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2" y="9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28" y="12"/>
                  </a:lnTo>
                  <a:lnTo>
                    <a:pt x="4" y="1"/>
                  </a:lnTo>
                  <a:lnTo>
                    <a:pt x="4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" name="Freeform 80"/>
            <p:cNvSpPr/>
            <p:nvPr/>
          </p:nvSpPr>
          <p:spPr bwMode="auto">
            <a:xfrm>
              <a:off x="4259263" y="4359275"/>
              <a:ext cx="12700" cy="7938"/>
            </a:xfrm>
            <a:custGeom>
              <a:avLst/>
              <a:gdLst>
                <a:gd name="T0" fmla="*/ 3 w 8"/>
                <a:gd name="T1" fmla="*/ 0 h 5"/>
                <a:gd name="T2" fmla="*/ 3 w 8"/>
                <a:gd name="T3" fmla="*/ 0 h 5"/>
                <a:gd name="T4" fmla="*/ 0 w 8"/>
                <a:gd name="T5" fmla="*/ 3 h 5"/>
                <a:gd name="T6" fmla="*/ 4 w 8"/>
                <a:gd name="T7" fmla="*/ 5 h 5"/>
                <a:gd name="T8" fmla="*/ 4 w 8"/>
                <a:gd name="T9" fmla="*/ 5 h 5"/>
                <a:gd name="T10" fmla="*/ 8 w 8"/>
                <a:gd name="T11" fmla="*/ 1 h 5"/>
                <a:gd name="T12" fmla="*/ 3 w 8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5">
                  <a:moveTo>
                    <a:pt x="3" y="0"/>
                  </a:moveTo>
                  <a:lnTo>
                    <a:pt x="3" y="0"/>
                  </a:lnTo>
                  <a:lnTo>
                    <a:pt x="0" y="3"/>
                  </a:lnTo>
                  <a:lnTo>
                    <a:pt x="4" y="5"/>
                  </a:lnTo>
                  <a:lnTo>
                    <a:pt x="4" y="5"/>
                  </a:lnTo>
                  <a:lnTo>
                    <a:pt x="8" y="1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" name="Freeform 81"/>
            <p:cNvSpPr/>
            <p:nvPr/>
          </p:nvSpPr>
          <p:spPr bwMode="auto">
            <a:xfrm>
              <a:off x="4271963" y="4348163"/>
              <a:ext cx="85725" cy="34925"/>
            </a:xfrm>
            <a:custGeom>
              <a:avLst/>
              <a:gdLst>
                <a:gd name="T0" fmla="*/ 11 w 54"/>
                <a:gd name="T1" fmla="*/ 0 h 22"/>
                <a:gd name="T2" fmla="*/ 11 w 54"/>
                <a:gd name="T3" fmla="*/ 0 h 22"/>
                <a:gd name="T4" fmla="*/ 4 w 54"/>
                <a:gd name="T5" fmla="*/ 2 h 22"/>
                <a:gd name="T6" fmla="*/ 4 w 54"/>
                <a:gd name="T7" fmla="*/ 2 h 22"/>
                <a:gd name="T8" fmla="*/ 0 w 54"/>
                <a:gd name="T9" fmla="*/ 3 h 22"/>
                <a:gd name="T10" fmla="*/ 6 w 54"/>
                <a:gd name="T11" fmla="*/ 6 h 22"/>
                <a:gd name="T12" fmla="*/ 6 w 54"/>
                <a:gd name="T13" fmla="*/ 6 h 22"/>
                <a:gd name="T14" fmla="*/ 12 w 54"/>
                <a:gd name="T15" fmla="*/ 6 h 22"/>
                <a:gd name="T16" fmla="*/ 12 w 54"/>
                <a:gd name="T17" fmla="*/ 6 h 22"/>
                <a:gd name="T18" fmla="*/ 16 w 54"/>
                <a:gd name="T19" fmla="*/ 6 h 22"/>
                <a:gd name="T20" fmla="*/ 20 w 54"/>
                <a:gd name="T21" fmla="*/ 7 h 22"/>
                <a:gd name="T22" fmla="*/ 53 w 54"/>
                <a:gd name="T23" fmla="*/ 22 h 22"/>
                <a:gd name="T24" fmla="*/ 53 w 54"/>
                <a:gd name="T25" fmla="*/ 22 h 22"/>
                <a:gd name="T26" fmla="*/ 54 w 54"/>
                <a:gd name="T27" fmla="*/ 18 h 22"/>
                <a:gd name="T28" fmla="*/ 23 w 54"/>
                <a:gd name="T29" fmla="*/ 3 h 22"/>
                <a:gd name="T30" fmla="*/ 23 w 54"/>
                <a:gd name="T31" fmla="*/ 3 h 22"/>
                <a:gd name="T32" fmla="*/ 18 w 54"/>
                <a:gd name="T33" fmla="*/ 2 h 22"/>
                <a:gd name="T34" fmla="*/ 11 w 54"/>
                <a:gd name="T3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4" h="22">
                  <a:moveTo>
                    <a:pt x="11" y="0"/>
                  </a:moveTo>
                  <a:lnTo>
                    <a:pt x="11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0" y="3"/>
                  </a:lnTo>
                  <a:lnTo>
                    <a:pt x="6" y="6"/>
                  </a:lnTo>
                  <a:lnTo>
                    <a:pt x="6" y="6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6" y="6"/>
                  </a:lnTo>
                  <a:lnTo>
                    <a:pt x="20" y="7"/>
                  </a:lnTo>
                  <a:lnTo>
                    <a:pt x="53" y="22"/>
                  </a:lnTo>
                  <a:lnTo>
                    <a:pt x="53" y="22"/>
                  </a:lnTo>
                  <a:lnTo>
                    <a:pt x="54" y="18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18" y="2"/>
                  </a:lnTo>
                  <a:lnTo>
                    <a:pt x="1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" name="Freeform 82"/>
            <p:cNvSpPr/>
            <p:nvPr/>
          </p:nvSpPr>
          <p:spPr bwMode="auto">
            <a:xfrm>
              <a:off x="4195763" y="4281488"/>
              <a:ext cx="171450" cy="122238"/>
            </a:xfrm>
            <a:custGeom>
              <a:avLst/>
              <a:gdLst>
                <a:gd name="T0" fmla="*/ 16 w 108"/>
                <a:gd name="T1" fmla="*/ 2 h 77"/>
                <a:gd name="T2" fmla="*/ 25 w 108"/>
                <a:gd name="T3" fmla="*/ 0 h 77"/>
                <a:gd name="T4" fmla="*/ 35 w 108"/>
                <a:gd name="T5" fmla="*/ 3 h 77"/>
                <a:gd name="T6" fmla="*/ 74 w 108"/>
                <a:gd name="T7" fmla="*/ 21 h 77"/>
                <a:gd name="T8" fmla="*/ 75 w 108"/>
                <a:gd name="T9" fmla="*/ 25 h 77"/>
                <a:gd name="T10" fmla="*/ 74 w 108"/>
                <a:gd name="T11" fmla="*/ 26 h 77"/>
                <a:gd name="T12" fmla="*/ 33 w 108"/>
                <a:gd name="T13" fmla="*/ 7 h 77"/>
                <a:gd name="T14" fmla="*/ 25 w 108"/>
                <a:gd name="T15" fmla="*/ 6 h 77"/>
                <a:gd name="T16" fmla="*/ 18 w 108"/>
                <a:gd name="T17" fmla="*/ 6 h 77"/>
                <a:gd name="T18" fmla="*/ 6 w 108"/>
                <a:gd name="T19" fmla="*/ 15 h 77"/>
                <a:gd name="T20" fmla="*/ 5 w 108"/>
                <a:gd name="T21" fmla="*/ 23 h 77"/>
                <a:gd name="T22" fmla="*/ 6 w 108"/>
                <a:gd name="T23" fmla="*/ 30 h 77"/>
                <a:gd name="T24" fmla="*/ 16 w 108"/>
                <a:gd name="T25" fmla="*/ 41 h 77"/>
                <a:gd name="T26" fmla="*/ 81 w 108"/>
                <a:gd name="T27" fmla="*/ 72 h 77"/>
                <a:gd name="T28" fmla="*/ 91 w 108"/>
                <a:gd name="T29" fmla="*/ 72 h 77"/>
                <a:gd name="T30" fmla="*/ 101 w 108"/>
                <a:gd name="T31" fmla="*/ 65 h 77"/>
                <a:gd name="T32" fmla="*/ 102 w 108"/>
                <a:gd name="T33" fmla="*/ 60 h 77"/>
                <a:gd name="T34" fmla="*/ 98 w 108"/>
                <a:gd name="T35" fmla="*/ 49 h 77"/>
                <a:gd name="T36" fmla="*/ 36 w 108"/>
                <a:gd name="T37" fmla="*/ 19 h 77"/>
                <a:gd name="T38" fmla="*/ 33 w 108"/>
                <a:gd name="T39" fmla="*/ 18 h 77"/>
                <a:gd name="T40" fmla="*/ 29 w 108"/>
                <a:gd name="T41" fmla="*/ 18 h 77"/>
                <a:gd name="T42" fmla="*/ 24 w 108"/>
                <a:gd name="T43" fmla="*/ 23 h 77"/>
                <a:gd name="T44" fmla="*/ 23 w 108"/>
                <a:gd name="T45" fmla="*/ 27 h 77"/>
                <a:gd name="T46" fmla="*/ 23 w 108"/>
                <a:gd name="T47" fmla="*/ 30 h 77"/>
                <a:gd name="T48" fmla="*/ 28 w 108"/>
                <a:gd name="T49" fmla="*/ 35 h 77"/>
                <a:gd name="T50" fmla="*/ 82 w 108"/>
                <a:gd name="T51" fmla="*/ 61 h 77"/>
                <a:gd name="T52" fmla="*/ 83 w 108"/>
                <a:gd name="T53" fmla="*/ 64 h 77"/>
                <a:gd name="T54" fmla="*/ 82 w 108"/>
                <a:gd name="T55" fmla="*/ 65 h 77"/>
                <a:gd name="T56" fmla="*/ 25 w 108"/>
                <a:gd name="T57" fmla="*/ 41 h 77"/>
                <a:gd name="T58" fmla="*/ 21 w 108"/>
                <a:gd name="T59" fmla="*/ 37 h 77"/>
                <a:gd name="T60" fmla="*/ 18 w 108"/>
                <a:gd name="T61" fmla="*/ 31 h 77"/>
                <a:gd name="T62" fmla="*/ 18 w 108"/>
                <a:gd name="T63" fmla="*/ 21 h 77"/>
                <a:gd name="T64" fmla="*/ 23 w 108"/>
                <a:gd name="T65" fmla="*/ 17 h 77"/>
                <a:gd name="T66" fmla="*/ 27 w 108"/>
                <a:gd name="T67" fmla="*/ 14 h 77"/>
                <a:gd name="T68" fmla="*/ 39 w 108"/>
                <a:gd name="T69" fmla="*/ 15 h 77"/>
                <a:gd name="T70" fmla="*/ 95 w 108"/>
                <a:gd name="T71" fmla="*/ 42 h 77"/>
                <a:gd name="T72" fmla="*/ 106 w 108"/>
                <a:gd name="T73" fmla="*/ 53 h 77"/>
                <a:gd name="T74" fmla="*/ 106 w 108"/>
                <a:gd name="T75" fmla="*/ 64 h 77"/>
                <a:gd name="T76" fmla="*/ 105 w 108"/>
                <a:gd name="T77" fmla="*/ 68 h 77"/>
                <a:gd name="T78" fmla="*/ 95 w 108"/>
                <a:gd name="T79" fmla="*/ 76 h 77"/>
                <a:gd name="T80" fmla="*/ 82 w 108"/>
                <a:gd name="T81" fmla="*/ 77 h 77"/>
                <a:gd name="T82" fmla="*/ 78 w 108"/>
                <a:gd name="T83" fmla="*/ 76 h 77"/>
                <a:gd name="T84" fmla="*/ 14 w 108"/>
                <a:gd name="T85" fmla="*/ 45 h 77"/>
                <a:gd name="T86" fmla="*/ 6 w 108"/>
                <a:gd name="T87" fmla="*/ 39 h 77"/>
                <a:gd name="T88" fmla="*/ 1 w 108"/>
                <a:gd name="T89" fmla="*/ 31 h 77"/>
                <a:gd name="T90" fmla="*/ 0 w 108"/>
                <a:gd name="T91" fmla="*/ 27 h 77"/>
                <a:gd name="T92" fmla="*/ 1 w 108"/>
                <a:gd name="T93" fmla="*/ 18 h 77"/>
                <a:gd name="T94" fmla="*/ 2 w 108"/>
                <a:gd name="T95" fmla="*/ 14 h 77"/>
                <a:gd name="T96" fmla="*/ 8 w 108"/>
                <a:gd name="T97" fmla="*/ 6 h 77"/>
                <a:gd name="T98" fmla="*/ 16 w 108"/>
                <a:gd name="T99" fmla="*/ 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8" h="77">
                  <a:moveTo>
                    <a:pt x="16" y="2"/>
                  </a:moveTo>
                  <a:lnTo>
                    <a:pt x="16" y="2"/>
                  </a:lnTo>
                  <a:lnTo>
                    <a:pt x="21" y="0"/>
                  </a:lnTo>
                  <a:lnTo>
                    <a:pt x="25" y="0"/>
                  </a:lnTo>
                  <a:lnTo>
                    <a:pt x="31" y="2"/>
                  </a:lnTo>
                  <a:lnTo>
                    <a:pt x="35" y="3"/>
                  </a:lnTo>
                  <a:lnTo>
                    <a:pt x="74" y="21"/>
                  </a:lnTo>
                  <a:lnTo>
                    <a:pt x="74" y="21"/>
                  </a:lnTo>
                  <a:lnTo>
                    <a:pt x="75" y="22"/>
                  </a:lnTo>
                  <a:lnTo>
                    <a:pt x="75" y="25"/>
                  </a:lnTo>
                  <a:lnTo>
                    <a:pt x="75" y="25"/>
                  </a:lnTo>
                  <a:lnTo>
                    <a:pt x="74" y="26"/>
                  </a:lnTo>
                  <a:lnTo>
                    <a:pt x="71" y="25"/>
                  </a:lnTo>
                  <a:lnTo>
                    <a:pt x="33" y="7"/>
                  </a:lnTo>
                  <a:lnTo>
                    <a:pt x="33" y="7"/>
                  </a:lnTo>
                  <a:lnTo>
                    <a:pt x="25" y="6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2" y="10"/>
                  </a:lnTo>
                  <a:lnTo>
                    <a:pt x="6" y="15"/>
                  </a:lnTo>
                  <a:lnTo>
                    <a:pt x="6" y="15"/>
                  </a:lnTo>
                  <a:lnTo>
                    <a:pt x="5" y="23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10" y="37"/>
                  </a:lnTo>
                  <a:lnTo>
                    <a:pt x="16" y="41"/>
                  </a:lnTo>
                  <a:lnTo>
                    <a:pt x="81" y="72"/>
                  </a:lnTo>
                  <a:lnTo>
                    <a:pt x="81" y="72"/>
                  </a:lnTo>
                  <a:lnTo>
                    <a:pt x="86" y="73"/>
                  </a:lnTo>
                  <a:lnTo>
                    <a:pt x="91" y="72"/>
                  </a:lnTo>
                  <a:lnTo>
                    <a:pt x="97" y="69"/>
                  </a:lnTo>
                  <a:lnTo>
                    <a:pt x="101" y="65"/>
                  </a:lnTo>
                  <a:lnTo>
                    <a:pt x="101" y="65"/>
                  </a:lnTo>
                  <a:lnTo>
                    <a:pt x="102" y="60"/>
                  </a:lnTo>
                  <a:lnTo>
                    <a:pt x="101" y="54"/>
                  </a:lnTo>
                  <a:lnTo>
                    <a:pt x="98" y="49"/>
                  </a:lnTo>
                  <a:lnTo>
                    <a:pt x="93" y="46"/>
                  </a:lnTo>
                  <a:lnTo>
                    <a:pt x="36" y="19"/>
                  </a:lnTo>
                  <a:lnTo>
                    <a:pt x="36" y="19"/>
                  </a:lnTo>
                  <a:lnTo>
                    <a:pt x="33" y="18"/>
                  </a:lnTo>
                  <a:lnTo>
                    <a:pt x="29" y="18"/>
                  </a:lnTo>
                  <a:lnTo>
                    <a:pt x="29" y="18"/>
                  </a:lnTo>
                  <a:lnTo>
                    <a:pt x="25" y="21"/>
                  </a:lnTo>
                  <a:lnTo>
                    <a:pt x="24" y="23"/>
                  </a:lnTo>
                  <a:lnTo>
                    <a:pt x="24" y="23"/>
                  </a:lnTo>
                  <a:lnTo>
                    <a:pt x="23" y="27"/>
                  </a:lnTo>
                  <a:lnTo>
                    <a:pt x="23" y="30"/>
                  </a:lnTo>
                  <a:lnTo>
                    <a:pt x="23" y="30"/>
                  </a:lnTo>
                  <a:lnTo>
                    <a:pt x="25" y="34"/>
                  </a:lnTo>
                  <a:lnTo>
                    <a:pt x="28" y="35"/>
                  </a:lnTo>
                  <a:lnTo>
                    <a:pt x="82" y="61"/>
                  </a:lnTo>
                  <a:lnTo>
                    <a:pt x="82" y="61"/>
                  </a:lnTo>
                  <a:lnTo>
                    <a:pt x="83" y="62"/>
                  </a:lnTo>
                  <a:lnTo>
                    <a:pt x="83" y="64"/>
                  </a:lnTo>
                  <a:lnTo>
                    <a:pt x="83" y="64"/>
                  </a:lnTo>
                  <a:lnTo>
                    <a:pt x="82" y="65"/>
                  </a:lnTo>
                  <a:lnTo>
                    <a:pt x="79" y="65"/>
                  </a:lnTo>
                  <a:lnTo>
                    <a:pt x="25" y="41"/>
                  </a:lnTo>
                  <a:lnTo>
                    <a:pt x="25" y="41"/>
                  </a:lnTo>
                  <a:lnTo>
                    <a:pt x="21" y="37"/>
                  </a:lnTo>
                  <a:lnTo>
                    <a:pt x="18" y="31"/>
                  </a:lnTo>
                  <a:lnTo>
                    <a:pt x="18" y="31"/>
                  </a:lnTo>
                  <a:lnTo>
                    <a:pt x="17" y="26"/>
                  </a:lnTo>
                  <a:lnTo>
                    <a:pt x="18" y="21"/>
                  </a:lnTo>
                  <a:lnTo>
                    <a:pt x="18" y="21"/>
                  </a:lnTo>
                  <a:lnTo>
                    <a:pt x="23" y="17"/>
                  </a:lnTo>
                  <a:lnTo>
                    <a:pt x="27" y="14"/>
                  </a:lnTo>
                  <a:lnTo>
                    <a:pt x="27" y="14"/>
                  </a:lnTo>
                  <a:lnTo>
                    <a:pt x="33" y="14"/>
                  </a:lnTo>
                  <a:lnTo>
                    <a:pt x="39" y="15"/>
                  </a:lnTo>
                  <a:lnTo>
                    <a:pt x="95" y="42"/>
                  </a:lnTo>
                  <a:lnTo>
                    <a:pt x="95" y="42"/>
                  </a:lnTo>
                  <a:lnTo>
                    <a:pt x="102" y="46"/>
                  </a:lnTo>
                  <a:lnTo>
                    <a:pt x="106" y="53"/>
                  </a:lnTo>
                  <a:lnTo>
                    <a:pt x="108" y="60"/>
                  </a:lnTo>
                  <a:lnTo>
                    <a:pt x="106" y="64"/>
                  </a:lnTo>
                  <a:lnTo>
                    <a:pt x="105" y="68"/>
                  </a:lnTo>
                  <a:lnTo>
                    <a:pt x="105" y="68"/>
                  </a:lnTo>
                  <a:lnTo>
                    <a:pt x="101" y="72"/>
                  </a:lnTo>
                  <a:lnTo>
                    <a:pt x="95" y="76"/>
                  </a:lnTo>
                  <a:lnTo>
                    <a:pt x="89" y="77"/>
                  </a:lnTo>
                  <a:lnTo>
                    <a:pt x="82" y="77"/>
                  </a:lnTo>
                  <a:lnTo>
                    <a:pt x="82" y="77"/>
                  </a:lnTo>
                  <a:lnTo>
                    <a:pt x="78" y="76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0" y="42"/>
                  </a:lnTo>
                  <a:lnTo>
                    <a:pt x="6" y="39"/>
                  </a:lnTo>
                  <a:lnTo>
                    <a:pt x="4" y="35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0" y="27"/>
                  </a:lnTo>
                  <a:lnTo>
                    <a:pt x="0" y="22"/>
                  </a:lnTo>
                  <a:lnTo>
                    <a:pt x="1" y="18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5" y="10"/>
                  </a:lnTo>
                  <a:lnTo>
                    <a:pt x="8" y="6"/>
                  </a:lnTo>
                  <a:lnTo>
                    <a:pt x="12" y="3"/>
                  </a:lnTo>
                  <a:lnTo>
                    <a:pt x="16" y="2"/>
                  </a:lnTo>
                  <a:close/>
                </a:path>
              </a:pathLst>
            </a:custGeom>
            <a:solidFill>
              <a:srgbClr val="A3F3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" name="Freeform 83"/>
            <p:cNvSpPr/>
            <p:nvPr/>
          </p:nvSpPr>
          <p:spPr bwMode="auto">
            <a:xfrm>
              <a:off x="4195763" y="4281488"/>
              <a:ext cx="171450" cy="122238"/>
            </a:xfrm>
            <a:custGeom>
              <a:avLst/>
              <a:gdLst>
                <a:gd name="T0" fmla="*/ 16 w 108"/>
                <a:gd name="T1" fmla="*/ 2 h 77"/>
                <a:gd name="T2" fmla="*/ 25 w 108"/>
                <a:gd name="T3" fmla="*/ 0 h 77"/>
                <a:gd name="T4" fmla="*/ 35 w 108"/>
                <a:gd name="T5" fmla="*/ 3 h 77"/>
                <a:gd name="T6" fmla="*/ 74 w 108"/>
                <a:gd name="T7" fmla="*/ 21 h 77"/>
                <a:gd name="T8" fmla="*/ 75 w 108"/>
                <a:gd name="T9" fmla="*/ 25 h 77"/>
                <a:gd name="T10" fmla="*/ 74 w 108"/>
                <a:gd name="T11" fmla="*/ 26 h 77"/>
                <a:gd name="T12" fmla="*/ 33 w 108"/>
                <a:gd name="T13" fmla="*/ 7 h 77"/>
                <a:gd name="T14" fmla="*/ 25 w 108"/>
                <a:gd name="T15" fmla="*/ 6 h 77"/>
                <a:gd name="T16" fmla="*/ 18 w 108"/>
                <a:gd name="T17" fmla="*/ 6 h 77"/>
                <a:gd name="T18" fmla="*/ 6 w 108"/>
                <a:gd name="T19" fmla="*/ 15 h 77"/>
                <a:gd name="T20" fmla="*/ 5 w 108"/>
                <a:gd name="T21" fmla="*/ 23 h 77"/>
                <a:gd name="T22" fmla="*/ 6 w 108"/>
                <a:gd name="T23" fmla="*/ 30 h 77"/>
                <a:gd name="T24" fmla="*/ 16 w 108"/>
                <a:gd name="T25" fmla="*/ 41 h 77"/>
                <a:gd name="T26" fmla="*/ 81 w 108"/>
                <a:gd name="T27" fmla="*/ 72 h 77"/>
                <a:gd name="T28" fmla="*/ 91 w 108"/>
                <a:gd name="T29" fmla="*/ 72 h 77"/>
                <a:gd name="T30" fmla="*/ 101 w 108"/>
                <a:gd name="T31" fmla="*/ 65 h 77"/>
                <a:gd name="T32" fmla="*/ 102 w 108"/>
                <a:gd name="T33" fmla="*/ 60 h 77"/>
                <a:gd name="T34" fmla="*/ 98 w 108"/>
                <a:gd name="T35" fmla="*/ 49 h 77"/>
                <a:gd name="T36" fmla="*/ 36 w 108"/>
                <a:gd name="T37" fmla="*/ 19 h 77"/>
                <a:gd name="T38" fmla="*/ 33 w 108"/>
                <a:gd name="T39" fmla="*/ 18 h 77"/>
                <a:gd name="T40" fmla="*/ 29 w 108"/>
                <a:gd name="T41" fmla="*/ 18 h 77"/>
                <a:gd name="T42" fmla="*/ 24 w 108"/>
                <a:gd name="T43" fmla="*/ 23 h 77"/>
                <a:gd name="T44" fmla="*/ 23 w 108"/>
                <a:gd name="T45" fmla="*/ 27 h 77"/>
                <a:gd name="T46" fmla="*/ 23 w 108"/>
                <a:gd name="T47" fmla="*/ 30 h 77"/>
                <a:gd name="T48" fmla="*/ 28 w 108"/>
                <a:gd name="T49" fmla="*/ 35 h 77"/>
                <a:gd name="T50" fmla="*/ 82 w 108"/>
                <a:gd name="T51" fmla="*/ 61 h 77"/>
                <a:gd name="T52" fmla="*/ 83 w 108"/>
                <a:gd name="T53" fmla="*/ 64 h 77"/>
                <a:gd name="T54" fmla="*/ 82 w 108"/>
                <a:gd name="T55" fmla="*/ 65 h 77"/>
                <a:gd name="T56" fmla="*/ 25 w 108"/>
                <a:gd name="T57" fmla="*/ 41 h 77"/>
                <a:gd name="T58" fmla="*/ 21 w 108"/>
                <a:gd name="T59" fmla="*/ 37 h 77"/>
                <a:gd name="T60" fmla="*/ 18 w 108"/>
                <a:gd name="T61" fmla="*/ 31 h 77"/>
                <a:gd name="T62" fmla="*/ 18 w 108"/>
                <a:gd name="T63" fmla="*/ 21 h 77"/>
                <a:gd name="T64" fmla="*/ 23 w 108"/>
                <a:gd name="T65" fmla="*/ 17 h 77"/>
                <a:gd name="T66" fmla="*/ 27 w 108"/>
                <a:gd name="T67" fmla="*/ 14 h 77"/>
                <a:gd name="T68" fmla="*/ 39 w 108"/>
                <a:gd name="T69" fmla="*/ 15 h 77"/>
                <a:gd name="T70" fmla="*/ 95 w 108"/>
                <a:gd name="T71" fmla="*/ 42 h 77"/>
                <a:gd name="T72" fmla="*/ 106 w 108"/>
                <a:gd name="T73" fmla="*/ 53 h 77"/>
                <a:gd name="T74" fmla="*/ 106 w 108"/>
                <a:gd name="T75" fmla="*/ 64 h 77"/>
                <a:gd name="T76" fmla="*/ 105 w 108"/>
                <a:gd name="T77" fmla="*/ 68 h 77"/>
                <a:gd name="T78" fmla="*/ 95 w 108"/>
                <a:gd name="T79" fmla="*/ 76 h 77"/>
                <a:gd name="T80" fmla="*/ 82 w 108"/>
                <a:gd name="T81" fmla="*/ 77 h 77"/>
                <a:gd name="T82" fmla="*/ 78 w 108"/>
                <a:gd name="T83" fmla="*/ 76 h 77"/>
                <a:gd name="T84" fmla="*/ 14 w 108"/>
                <a:gd name="T85" fmla="*/ 45 h 77"/>
                <a:gd name="T86" fmla="*/ 6 w 108"/>
                <a:gd name="T87" fmla="*/ 39 h 77"/>
                <a:gd name="T88" fmla="*/ 1 w 108"/>
                <a:gd name="T89" fmla="*/ 31 h 77"/>
                <a:gd name="T90" fmla="*/ 0 w 108"/>
                <a:gd name="T91" fmla="*/ 27 h 77"/>
                <a:gd name="T92" fmla="*/ 1 w 108"/>
                <a:gd name="T93" fmla="*/ 18 h 77"/>
                <a:gd name="T94" fmla="*/ 2 w 108"/>
                <a:gd name="T95" fmla="*/ 14 h 77"/>
                <a:gd name="T96" fmla="*/ 8 w 108"/>
                <a:gd name="T97" fmla="*/ 6 h 77"/>
                <a:gd name="T98" fmla="*/ 16 w 108"/>
                <a:gd name="T99" fmla="*/ 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8" h="77">
                  <a:moveTo>
                    <a:pt x="16" y="2"/>
                  </a:moveTo>
                  <a:lnTo>
                    <a:pt x="16" y="2"/>
                  </a:lnTo>
                  <a:lnTo>
                    <a:pt x="21" y="0"/>
                  </a:lnTo>
                  <a:lnTo>
                    <a:pt x="25" y="0"/>
                  </a:lnTo>
                  <a:lnTo>
                    <a:pt x="31" y="2"/>
                  </a:lnTo>
                  <a:lnTo>
                    <a:pt x="35" y="3"/>
                  </a:lnTo>
                  <a:lnTo>
                    <a:pt x="74" y="21"/>
                  </a:lnTo>
                  <a:lnTo>
                    <a:pt x="74" y="21"/>
                  </a:lnTo>
                  <a:lnTo>
                    <a:pt x="75" y="22"/>
                  </a:lnTo>
                  <a:lnTo>
                    <a:pt x="75" y="25"/>
                  </a:lnTo>
                  <a:lnTo>
                    <a:pt x="75" y="25"/>
                  </a:lnTo>
                  <a:lnTo>
                    <a:pt x="74" y="26"/>
                  </a:lnTo>
                  <a:lnTo>
                    <a:pt x="71" y="25"/>
                  </a:lnTo>
                  <a:lnTo>
                    <a:pt x="33" y="7"/>
                  </a:lnTo>
                  <a:lnTo>
                    <a:pt x="33" y="7"/>
                  </a:lnTo>
                  <a:lnTo>
                    <a:pt x="25" y="6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2" y="10"/>
                  </a:lnTo>
                  <a:lnTo>
                    <a:pt x="6" y="15"/>
                  </a:lnTo>
                  <a:lnTo>
                    <a:pt x="6" y="15"/>
                  </a:lnTo>
                  <a:lnTo>
                    <a:pt x="5" y="23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10" y="37"/>
                  </a:lnTo>
                  <a:lnTo>
                    <a:pt x="16" y="41"/>
                  </a:lnTo>
                  <a:lnTo>
                    <a:pt x="81" y="72"/>
                  </a:lnTo>
                  <a:lnTo>
                    <a:pt x="81" y="72"/>
                  </a:lnTo>
                  <a:lnTo>
                    <a:pt x="86" y="73"/>
                  </a:lnTo>
                  <a:lnTo>
                    <a:pt x="91" y="72"/>
                  </a:lnTo>
                  <a:lnTo>
                    <a:pt x="97" y="69"/>
                  </a:lnTo>
                  <a:lnTo>
                    <a:pt x="101" y="65"/>
                  </a:lnTo>
                  <a:lnTo>
                    <a:pt x="101" y="65"/>
                  </a:lnTo>
                  <a:lnTo>
                    <a:pt x="102" y="60"/>
                  </a:lnTo>
                  <a:lnTo>
                    <a:pt x="101" y="54"/>
                  </a:lnTo>
                  <a:lnTo>
                    <a:pt x="98" y="49"/>
                  </a:lnTo>
                  <a:lnTo>
                    <a:pt x="93" y="46"/>
                  </a:lnTo>
                  <a:lnTo>
                    <a:pt x="36" y="19"/>
                  </a:lnTo>
                  <a:lnTo>
                    <a:pt x="36" y="19"/>
                  </a:lnTo>
                  <a:lnTo>
                    <a:pt x="33" y="18"/>
                  </a:lnTo>
                  <a:lnTo>
                    <a:pt x="29" y="18"/>
                  </a:lnTo>
                  <a:lnTo>
                    <a:pt x="29" y="18"/>
                  </a:lnTo>
                  <a:lnTo>
                    <a:pt x="25" y="21"/>
                  </a:lnTo>
                  <a:lnTo>
                    <a:pt x="24" y="23"/>
                  </a:lnTo>
                  <a:lnTo>
                    <a:pt x="24" y="23"/>
                  </a:lnTo>
                  <a:lnTo>
                    <a:pt x="23" y="27"/>
                  </a:lnTo>
                  <a:lnTo>
                    <a:pt x="23" y="30"/>
                  </a:lnTo>
                  <a:lnTo>
                    <a:pt x="23" y="30"/>
                  </a:lnTo>
                  <a:lnTo>
                    <a:pt x="25" y="34"/>
                  </a:lnTo>
                  <a:lnTo>
                    <a:pt x="28" y="35"/>
                  </a:lnTo>
                  <a:lnTo>
                    <a:pt x="82" y="61"/>
                  </a:lnTo>
                  <a:lnTo>
                    <a:pt x="82" y="61"/>
                  </a:lnTo>
                  <a:lnTo>
                    <a:pt x="83" y="62"/>
                  </a:lnTo>
                  <a:lnTo>
                    <a:pt x="83" y="64"/>
                  </a:lnTo>
                  <a:lnTo>
                    <a:pt x="83" y="64"/>
                  </a:lnTo>
                  <a:lnTo>
                    <a:pt x="82" y="65"/>
                  </a:lnTo>
                  <a:lnTo>
                    <a:pt x="79" y="65"/>
                  </a:lnTo>
                  <a:lnTo>
                    <a:pt x="25" y="41"/>
                  </a:lnTo>
                  <a:lnTo>
                    <a:pt x="25" y="41"/>
                  </a:lnTo>
                  <a:lnTo>
                    <a:pt x="21" y="37"/>
                  </a:lnTo>
                  <a:lnTo>
                    <a:pt x="18" y="31"/>
                  </a:lnTo>
                  <a:lnTo>
                    <a:pt x="18" y="31"/>
                  </a:lnTo>
                  <a:lnTo>
                    <a:pt x="17" y="26"/>
                  </a:lnTo>
                  <a:lnTo>
                    <a:pt x="18" y="21"/>
                  </a:lnTo>
                  <a:lnTo>
                    <a:pt x="18" y="21"/>
                  </a:lnTo>
                  <a:lnTo>
                    <a:pt x="23" y="17"/>
                  </a:lnTo>
                  <a:lnTo>
                    <a:pt x="27" y="14"/>
                  </a:lnTo>
                  <a:lnTo>
                    <a:pt x="27" y="14"/>
                  </a:lnTo>
                  <a:lnTo>
                    <a:pt x="33" y="14"/>
                  </a:lnTo>
                  <a:lnTo>
                    <a:pt x="39" y="15"/>
                  </a:lnTo>
                  <a:lnTo>
                    <a:pt x="95" y="42"/>
                  </a:lnTo>
                  <a:lnTo>
                    <a:pt x="95" y="42"/>
                  </a:lnTo>
                  <a:lnTo>
                    <a:pt x="102" y="46"/>
                  </a:lnTo>
                  <a:lnTo>
                    <a:pt x="106" y="53"/>
                  </a:lnTo>
                  <a:lnTo>
                    <a:pt x="108" y="60"/>
                  </a:lnTo>
                  <a:lnTo>
                    <a:pt x="106" y="64"/>
                  </a:lnTo>
                  <a:lnTo>
                    <a:pt x="105" y="68"/>
                  </a:lnTo>
                  <a:lnTo>
                    <a:pt x="105" y="68"/>
                  </a:lnTo>
                  <a:lnTo>
                    <a:pt x="101" y="72"/>
                  </a:lnTo>
                  <a:lnTo>
                    <a:pt x="95" y="76"/>
                  </a:lnTo>
                  <a:lnTo>
                    <a:pt x="89" y="77"/>
                  </a:lnTo>
                  <a:lnTo>
                    <a:pt x="82" y="77"/>
                  </a:lnTo>
                  <a:lnTo>
                    <a:pt x="82" y="77"/>
                  </a:lnTo>
                  <a:lnTo>
                    <a:pt x="78" y="76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0" y="42"/>
                  </a:lnTo>
                  <a:lnTo>
                    <a:pt x="6" y="39"/>
                  </a:lnTo>
                  <a:lnTo>
                    <a:pt x="4" y="35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0" y="27"/>
                  </a:lnTo>
                  <a:lnTo>
                    <a:pt x="0" y="22"/>
                  </a:lnTo>
                  <a:lnTo>
                    <a:pt x="1" y="18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5" y="10"/>
                  </a:lnTo>
                  <a:lnTo>
                    <a:pt x="8" y="6"/>
                  </a:lnTo>
                  <a:lnTo>
                    <a:pt x="12" y="3"/>
                  </a:lnTo>
                  <a:lnTo>
                    <a:pt x="16" y="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" name="Freeform 84"/>
            <p:cNvSpPr>
              <a:spLocks noEditPoints="1"/>
            </p:cNvSpPr>
            <p:nvPr/>
          </p:nvSpPr>
          <p:spPr bwMode="auto">
            <a:xfrm>
              <a:off x="3963988" y="3641725"/>
              <a:ext cx="517525" cy="723900"/>
            </a:xfrm>
            <a:custGeom>
              <a:avLst/>
              <a:gdLst>
                <a:gd name="T0" fmla="*/ 178 w 326"/>
                <a:gd name="T1" fmla="*/ 421 h 456"/>
                <a:gd name="T2" fmla="*/ 175 w 326"/>
                <a:gd name="T3" fmla="*/ 421 h 456"/>
                <a:gd name="T4" fmla="*/ 170 w 326"/>
                <a:gd name="T5" fmla="*/ 426 h 456"/>
                <a:gd name="T6" fmla="*/ 169 w 326"/>
                <a:gd name="T7" fmla="*/ 430 h 456"/>
                <a:gd name="T8" fmla="*/ 169 w 326"/>
                <a:gd name="T9" fmla="*/ 433 h 456"/>
                <a:gd name="T10" fmla="*/ 205 w 326"/>
                <a:gd name="T11" fmla="*/ 433 h 456"/>
                <a:gd name="T12" fmla="*/ 182 w 326"/>
                <a:gd name="T13" fmla="*/ 422 h 456"/>
                <a:gd name="T14" fmla="*/ 313 w 326"/>
                <a:gd name="T15" fmla="*/ 0 h 456"/>
                <a:gd name="T16" fmla="*/ 289 w 326"/>
                <a:gd name="T17" fmla="*/ 198 h 456"/>
                <a:gd name="T18" fmla="*/ 295 w 326"/>
                <a:gd name="T19" fmla="*/ 360 h 456"/>
                <a:gd name="T20" fmla="*/ 1 w 326"/>
                <a:gd name="T21" fmla="*/ 420 h 456"/>
                <a:gd name="T22" fmla="*/ 1 w 326"/>
                <a:gd name="T23" fmla="*/ 420 h 456"/>
                <a:gd name="T24" fmla="*/ 4 w 326"/>
                <a:gd name="T25" fmla="*/ 428 h 456"/>
                <a:gd name="T26" fmla="*/ 13 w 326"/>
                <a:gd name="T27" fmla="*/ 437 h 456"/>
                <a:gd name="T28" fmla="*/ 21 w 326"/>
                <a:gd name="T29" fmla="*/ 440 h 456"/>
                <a:gd name="T30" fmla="*/ 44 w 326"/>
                <a:gd name="T31" fmla="*/ 438 h 456"/>
                <a:gd name="T32" fmla="*/ 67 w 326"/>
                <a:gd name="T33" fmla="*/ 456 h 456"/>
                <a:gd name="T34" fmla="*/ 147 w 326"/>
                <a:gd name="T35" fmla="*/ 434 h 456"/>
                <a:gd name="T36" fmla="*/ 147 w 326"/>
                <a:gd name="T37" fmla="*/ 434 h 456"/>
                <a:gd name="T38" fmla="*/ 146 w 326"/>
                <a:gd name="T39" fmla="*/ 430 h 456"/>
                <a:gd name="T40" fmla="*/ 147 w 326"/>
                <a:gd name="T41" fmla="*/ 421 h 456"/>
                <a:gd name="T42" fmla="*/ 148 w 326"/>
                <a:gd name="T43" fmla="*/ 417 h 456"/>
                <a:gd name="T44" fmla="*/ 154 w 326"/>
                <a:gd name="T45" fmla="*/ 409 h 456"/>
                <a:gd name="T46" fmla="*/ 162 w 326"/>
                <a:gd name="T47" fmla="*/ 405 h 456"/>
                <a:gd name="T48" fmla="*/ 170 w 326"/>
                <a:gd name="T49" fmla="*/ 403 h 456"/>
                <a:gd name="T50" fmla="*/ 175 w 326"/>
                <a:gd name="T51" fmla="*/ 403 h 456"/>
                <a:gd name="T52" fmla="*/ 220 w 326"/>
                <a:gd name="T53" fmla="*/ 424 h 456"/>
                <a:gd name="T54" fmla="*/ 221 w 326"/>
                <a:gd name="T55" fmla="*/ 425 h 456"/>
                <a:gd name="T56" fmla="*/ 221 w 326"/>
                <a:gd name="T57" fmla="*/ 428 h 456"/>
                <a:gd name="T58" fmla="*/ 218 w 326"/>
                <a:gd name="T59" fmla="*/ 429 h 456"/>
                <a:gd name="T60" fmla="*/ 179 w 326"/>
                <a:gd name="T61" fmla="*/ 410 h 456"/>
                <a:gd name="T62" fmla="*/ 175 w 326"/>
                <a:gd name="T63" fmla="*/ 409 h 456"/>
                <a:gd name="T64" fmla="*/ 170 w 326"/>
                <a:gd name="T65" fmla="*/ 409 h 456"/>
                <a:gd name="T66" fmla="*/ 164 w 326"/>
                <a:gd name="T67" fmla="*/ 409 h 456"/>
                <a:gd name="T68" fmla="*/ 152 w 326"/>
                <a:gd name="T69" fmla="*/ 418 h 456"/>
                <a:gd name="T70" fmla="*/ 151 w 326"/>
                <a:gd name="T71" fmla="*/ 426 h 456"/>
                <a:gd name="T72" fmla="*/ 152 w 326"/>
                <a:gd name="T73" fmla="*/ 433 h 456"/>
                <a:gd name="T74" fmla="*/ 164 w 326"/>
                <a:gd name="T75" fmla="*/ 434 h 456"/>
                <a:gd name="T76" fmla="*/ 163 w 326"/>
                <a:gd name="T77" fmla="*/ 429 h 456"/>
                <a:gd name="T78" fmla="*/ 164 w 326"/>
                <a:gd name="T79" fmla="*/ 424 h 456"/>
                <a:gd name="T80" fmla="*/ 173 w 326"/>
                <a:gd name="T81" fmla="*/ 417 h 456"/>
                <a:gd name="T82" fmla="*/ 178 w 326"/>
                <a:gd name="T83" fmla="*/ 417 h 456"/>
                <a:gd name="T84" fmla="*/ 185 w 326"/>
                <a:gd name="T85" fmla="*/ 418 h 456"/>
                <a:gd name="T86" fmla="*/ 227 w 326"/>
                <a:gd name="T87" fmla="*/ 432 h 456"/>
                <a:gd name="T88" fmla="*/ 245 w 326"/>
                <a:gd name="T89" fmla="*/ 434 h 456"/>
                <a:gd name="T90" fmla="*/ 326 w 326"/>
                <a:gd name="T91" fmla="*/ 429 h 456"/>
                <a:gd name="T92" fmla="*/ 325 w 326"/>
                <a:gd name="T93" fmla="*/ 422 h 456"/>
                <a:gd name="T94" fmla="*/ 326 w 326"/>
                <a:gd name="T95" fmla="*/ 397 h 456"/>
                <a:gd name="T96" fmla="*/ 321 w 326"/>
                <a:gd name="T97" fmla="*/ 237 h 456"/>
                <a:gd name="T98" fmla="*/ 317 w 326"/>
                <a:gd name="T99" fmla="*/ 102 h 456"/>
                <a:gd name="T100" fmla="*/ 313 w 326"/>
                <a:gd name="T101" fmla="*/ 0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26" h="456">
                  <a:moveTo>
                    <a:pt x="178" y="421"/>
                  </a:moveTo>
                  <a:lnTo>
                    <a:pt x="178" y="421"/>
                  </a:lnTo>
                  <a:lnTo>
                    <a:pt x="175" y="421"/>
                  </a:lnTo>
                  <a:lnTo>
                    <a:pt x="175" y="421"/>
                  </a:lnTo>
                  <a:lnTo>
                    <a:pt x="171" y="424"/>
                  </a:lnTo>
                  <a:lnTo>
                    <a:pt x="170" y="426"/>
                  </a:lnTo>
                  <a:lnTo>
                    <a:pt x="170" y="426"/>
                  </a:lnTo>
                  <a:lnTo>
                    <a:pt x="169" y="430"/>
                  </a:lnTo>
                  <a:lnTo>
                    <a:pt x="169" y="433"/>
                  </a:lnTo>
                  <a:lnTo>
                    <a:pt x="169" y="433"/>
                  </a:lnTo>
                  <a:lnTo>
                    <a:pt x="170" y="434"/>
                  </a:lnTo>
                  <a:lnTo>
                    <a:pt x="205" y="433"/>
                  </a:lnTo>
                  <a:lnTo>
                    <a:pt x="182" y="422"/>
                  </a:lnTo>
                  <a:lnTo>
                    <a:pt x="182" y="422"/>
                  </a:lnTo>
                  <a:lnTo>
                    <a:pt x="178" y="421"/>
                  </a:lnTo>
                  <a:close/>
                  <a:moveTo>
                    <a:pt x="313" y="0"/>
                  </a:moveTo>
                  <a:lnTo>
                    <a:pt x="283" y="1"/>
                  </a:lnTo>
                  <a:lnTo>
                    <a:pt x="289" y="198"/>
                  </a:lnTo>
                  <a:lnTo>
                    <a:pt x="290" y="208"/>
                  </a:lnTo>
                  <a:lnTo>
                    <a:pt x="295" y="360"/>
                  </a:lnTo>
                  <a:lnTo>
                    <a:pt x="0" y="380"/>
                  </a:lnTo>
                  <a:lnTo>
                    <a:pt x="1" y="420"/>
                  </a:lnTo>
                  <a:lnTo>
                    <a:pt x="1" y="420"/>
                  </a:lnTo>
                  <a:lnTo>
                    <a:pt x="1" y="420"/>
                  </a:lnTo>
                  <a:lnTo>
                    <a:pt x="1" y="420"/>
                  </a:lnTo>
                  <a:lnTo>
                    <a:pt x="4" y="428"/>
                  </a:lnTo>
                  <a:lnTo>
                    <a:pt x="8" y="433"/>
                  </a:lnTo>
                  <a:lnTo>
                    <a:pt x="13" y="437"/>
                  </a:lnTo>
                  <a:lnTo>
                    <a:pt x="21" y="440"/>
                  </a:lnTo>
                  <a:lnTo>
                    <a:pt x="21" y="440"/>
                  </a:lnTo>
                  <a:lnTo>
                    <a:pt x="23" y="440"/>
                  </a:lnTo>
                  <a:lnTo>
                    <a:pt x="44" y="438"/>
                  </a:lnTo>
                  <a:lnTo>
                    <a:pt x="44" y="456"/>
                  </a:lnTo>
                  <a:lnTo>
                    <a:pt x="67" y="456"/>
                  </a:lnTo>
                  <a:lnTo>
                    <a:pt x="66" y="437"/>
                  </a:lnTo>
                  <a:lnTo>
                    <a:pt x="147" y="434"/>
                  </a:lnTo>
                  <a:lnTo>
                    <a:pt x="147" y="434"/>
                  </a:lnTo>
                  <a:lnTo>
                    <a:pt x="147" y="434"/>
                  </a:lnTo>
                  <a:lnTo>
                    <a:pt x="147" y="434"/>
                  </a:lnTo>
                  <a:lnTo>
                    <a:pt x="146" y="430"/>
                  </a:lnTo>
                  <a:lnTo>
                    <a:pt x="146" y="425"/>
                  </a:lnTo>
                  <a:lnTo>
                    <a:pt x="147" y="421"/>
                  </a:lnTo>
                  <a:lnTo>
                    <a:pt x="148" y="417"/>
                  </a:lnTo>
                  <a:lnTo>
                    <a:pt x="148" y="417"/>
                  </a:lnTo>
                  <a:lnTo>
                    <a:pt x="151" y="413"/>
                  </a:lnTo>
                  <a:lnTo>
                    <a:pt x="154" y="409"/>
                  </a:lnTo>
                  <a:lnTo>
                    <a:pt x="158" y="406"/>
                  </a:lnTo>
                  <a:lnTo>
                    <a:pt x="162" y="405"/>
                  </a:lnTo>
                  <a:lnTo>
                    <a:pt x="162" y="405"/>
                  </a:lnTo>
                  <a:lnTo>
                    <a:pt x="170" y="403"/>
                  </a:lnTo>
                  <a:lnTo>
                    <a:pt x="170" y="403"/>
                  </a:lnTo>
                  <a:lnTo>
                    <a:pt x="175" y="403"/>
                  </a:lnTo>
                  <a:lnTo>
                    <a:pt x="181" y="406"/>
                  </a:lnTo>
                  <a:lnTo>
                    <a:pt x="220" y="424"/>
                  </a:lnTo>
                  <a:lnTo>
                    <a:pt x="220" y="424"/>
                  </a:lnTo>
                  <a:lnTo>
                    <a:pt x="221" y="425"/>
                  </a:lnTo>
                  <a:lnTo>
                    <a:pt x="221" y="428"/>
                  </a:lnTo>
                  <a:lnTo>
                    <a:pt x="221" y="428"/>
                  </a:lnTo>
                  <a:lnTo>
                    <a:pt x="218" y="429"/>
                  </a:lnTo>
                  <a:lnTo>
                    <a:pt x="218" y="429"/>
                  </a:lnTo>
                  <a:lnTo>
                    <a:pt x="217" y="428"/>
                  </a:lnTo>
                  <a:lnTo>
                    <a:pt x="179" y="410"/>
                  </a:lnTo>
                  <a:lnTo>
                    <a:pt x="179" y="410"/>
                  </a:lnTo>
                  <a:lnTo>
                    <a:pt x="175" y="409"/>
                  </a:lnTo>
                  <a:lnTo>
                    <a:pt x="170" y="409"/>
                  </a:lnTo>
                  <a:lnTo>
                    <a:pt x="170" y="409"/>
                  </a:lnTo>
                  <a:lnTo>
                    <a:pt x="164" y="409"/>
                  </a:lnTo>
                  <a:lnTo>
                    <a:pt x="164" y="409"/>
                  </a:lnTo>
                  <a:lnTo>
                    <a:pt x="158" y="413"/>
                  </a:lnTo>
                  <a:lnTo>
                    <a:pt x="152" y="418"/>
                  </a:lnTo>
                  <a:lnTo>
                    <a:pt x="152" y="418"/>
                  </a:lnTo>
                  <a:lnTo>
                    <a:pt x="151" y="426"/>
                  </a:lnTo>
                  <a:lnTo>
                    <a:pt x="152" y="433"/>
                  </a:lnTo>
                  <a:lnTo>
                    <a:pt x="152" y="433"/>
                  </a:lnTo>
                  <a:lnTo>
                    <a:pt x="152" y="434"/>
                  </a:lnTo>
                  <a:lnTo>
                    <a:pt x="164" y="434"/>
                  </a:lnTo>
                  <a:lnTo>
                    <a:pt x="164" y="434"/>
                  </a:lnTo>
                  <a:lnTo>
                    <a:pt x="163" y="429"/>
                  </a:lnTo>
                  <a:lnTo>
                    <a:pt x="164" y="424"/>
                  </a:lnTo>
                  <a:lnTo>
                    <a:pt x="164" y="424"/>
                  </a:lnTo>
                  <a:lnTo>
                    <a:pt x="169" y="420"/>
                  </a:lnTo>
                  <a:lnTo>
                    <a:pt x="173" y="417"/>
                  </a:lnTo>
                  <a:lnTo>
                    <a:pt x="173" y="417"/>
                  </a:lnTo>
                  <a:lnTo>
                    <a:pt x="178" y="417"/>
                  </a:lnTo>
                  <a:lnTo>
                    <a:pt x="178" y="417"/>
                  </a:lnTo>
                  <a:lnTo>
                    <a:pt x="185" y="418"/>
                  </a:lnTo>
                  <a:lnTo>
                    <a:pt x="216" y="433"/>
                  </a:lnTo>
                  <a:lnTo>
                    <a:pt x="227" y="432"/>
                  </a:lnTo>
                  <a:lnTo>
                    <a:pt x="227" y="434"/>
                  </a:lnTo>
                  <a:lnTo>
                    <a:pt x="245" y="434"/>
                  </a:lnTo>
                  <a:lnTo>
                    <a:pt x="245" y="432"/>
                  </a:lnTo>
                  <a:lnTo>
                    <a:pt x="326" y="429"/>
                  </a:lnTo>
                  <a:lnTo>
                    <a:pt x="326" y="421"/>
                  </a:lnTo>
                  <a:lnTo>
                    <a:pt x="325" y="422"/>
                  </a:lnTo>
                  <a:lnTo>
                    <a:pt x="324" y="397"/>
                  </a:lnTo>
                  <a:lnTo>
                    <a:pt x="326" y="397"/>
                  </a:lnTo>
                  <a:lnTo>
                    <a:pt x="321" y="244"/>
                  </a:lnTo>
                  <a:lnTo>
                    <a:pt x="321" y="237"/>
                  </a:lnTo>
                  <a:lnTo>
                    <a:pt x="321" y="237"/>
                  </a:lnTo>
                  <a:lnTo>
                    <a:pt x="317" y="102"/>
                  </a:lnTo>
                  <a:lnTo>
                    <a:pt x="316" y="102"/>
                  </a:lnTo>
                  <a:lnTo>
                    <a:pt x="313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" name="Freeform 85"/>
            <p:cNvSpPr/>
            <p:nvPr/>
          </p:nvSpPr>
          <p:spPr bwMode="auto">
            <a:xfrm>
              <a:off x="4232275" y="4310063"/>
              <a:ext cx="57150" cy="20638"/>
            </a:xfrm>
            <a:custGeom>
              <a:avLst/>
              <a:gdLst>
                <a:gd name="T0" fmla="*/ 9 w 36"/>
                <a:gd name="T1" fmla="*/ 0 h 13"/>
                <a:gd name="T2" fmla="*/ 9 w 36"/>
                <a:gd name="T3" fmla="*/ 0 h 13"/>
                <a:gd name="T4" fmla="*/ 6 w 36"/>
                <a:gd name="T5" fmla="*/ 0 h 13"/>
                <a:gd name="T6" fmla="*/ 6 w 36"/>
                <a:gd name="T7" fmla="*/ 0 h 13"/>
                <a:gd name="T8" fmla="*/ 2 w 36"/>
                <a:gd name="T9" fmla="*/ 3 h 13"/>
                <a:gd name="T10" fmla="*/ 1 w 36"/>
                <a:gd name="T11" fmla="*/ 5 h 13"/>
                <a:gd name="T12" fmla="*/ 1 w 36"/>
                <a:gd name="T13" fmla="*/ 5 h 13"/>
                <a:gd name="T14" fmla="*/ 0 w 36"/>
                <a:gd name="T15" fmla="*/ 9 h 13"/>
                <a:gd name="T16" fmla="*/ 0 w 36"/>
                <a:gd name="T17" fmla="*/ 12 h 13"/>
                <a:gd name="T18" fmla="*/ 0 w 36"/>
                <a:gd name="T19" fmla="*/ 12 h 13"/>
                <a:gd name="T20" fmla="*/ 1 w 36"/>
                <a:gd name="T21" fmla="*/ 13 h 13"/>
                <a:gd name="T22" fmla="*/ 36 w 36"/>
                <a:gd name="T23" fmla="*/ 12 h 13"/>
                <a:gd name="T24" fmla="*/ 13 w 36"/>
                <a:gd name="T25" fmla="*/ 1 h 13"/>
                <a:gd name="T26" fmla="*/ 13 w 36"/>
                <a:gd name="T27" fmla="*/ 1 h 13"/>
                <a:gd name="T28" fmla="*/ 9 w 36"/>
                <a:gd name="T2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6" h="13">
                  <a:moveTo>
                    <a:pt x="9" y="0"/>
                  </a:moveTo>
                  <a:lnTo>
                    <a:pt x="9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3"/>
                  </a:lnTo>
                  <a:lnTo>
                    <a:pt x="1" y="5"/>
                  </a:lnTo>
                  <a:lnTo>
                    <a:pt x="1" y="5"/>
                  </a:lnTo>
                  <a:lnTo>
                    <a:pt x="0" y="9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1" y="13"/>
                  </a:lnTo>
                  <a:lnTo>
                    <a:pt x="36" y="12"/>
                  </a:lnTo>
                  <a:lnTo>
                    <a:pt x="13" y="1"/>
                  </a:lnTo>
                  <a:lnTo>
                    <a:pt x="13" y="1"/>
                  </a:lnTo>
                  <a:lnTo>
                    <a:pt x="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" name="Freeform 86"/>
            <p:cNvSpPr/>
            <p:nvPr/>
          </p:nvSpPr>
          <p:spPr bwMode="auto">
            <a:xfrm>
              <a:off x="3963988" y="3641725"/>
              <a:ext cx="517525" cy="723900"/>
            </a:xfrm>
            <a:custGeom>
              <a:avLst/>
              <a:gdLst>
                <a:gd name="T0" fmla="*/ 283 w 326"/>
                <a:gd name="T1" fmla="*/ 1 h 456"/>
                <a:gd name="T2" fmla="*/ 290 w 326"/>
                <a:gd name="T3" fmla="*/ 208 h 456"/>
                <a:gd name="T4" fmla="*/ 0 w 326"/>
                <a:gd name="T5" fmla="*/ 380 h 456"/>
                <a:gd name="T6" fmla="*/ 1 w 326"/>
                <a:gd name="T7" fmla="*/ 420 h 456"/>
                <a:gd name="T8" fmla="*/ 1 w 326"/>
                <a:gd name="T9" fmla="*/ 420 h 456"/>
                <a:gd name="T10" fmla="*/ 8 w 326"/>
                <a:gd name="T11" fmla="*/ 433 h 456"/>
                <a:gd name="T12" fmla="*/ 21 w 326"/>
                <a:gd name="T13" fmla="*/ 440 h 456"/>
                <a:gd name="T14" fmla="*/ 23 w 326"/>
                <a:gd name="T15" fmla="*/ 440 h 456"/>
                <a:gd name="T16" fmla="*/ 44 w 326"/>
                <a:gd name="T17" fmla="*/ 456 h 456"/>
                <a:gd name="T18" fmla="*/ 66 w 326"/>
                <a:gd name="T19" fmla="*/ 437 h 456"/>
                <a:gd name="T20" fmla="*/ 147 w 326"/>
                <a:gd name="T21" fmla="*/ 434 h 456"/>
                <a:gd name="T22" fmla="*/ 147 w 326"/>
                <a:gd name="T23" fmla="*/ 434 h 456"/>
                <a:gd name="T24" fmla="*/ 146 w 326"/>
                <a:gd name="T25" fmla="*/ 425 h 456"/>
                <a:gd name="T26" fmla="*/ 148 w 326"/>
                <a:gd name="T27" fmla="*/ 417 h 456"/>
                <a:gd name="T28" fmla="*/ 151 w 326"/>
                <a:gd name="T29" fmla="*/ 413 h 456"/>
                <a:gd name="T30" fmla="*/ 158 w 326"/>
                <a:gd name="T31" fmla="*/ 406 h 456"/>
                <a:gd name="T32" fmla="*/ 162 w 326"/>
                <a:gd name="T33" fmla="*/ 405 h 456"/>
                <a:gd name="T34" fmla="*/ 170 w 326"/>
                <a:gd name="T35" fmla="*/ 403 h 456"/>
                <a:gd name="T36" fmla="*/ 181 w 326"/>
                <a:gd name="T37" fmla="*/ 406 h 456"/>
                <a:gd name="T38" fmla="*/ 220 w 326"/>
                <a:gd name="T39" fmla="*/ 424 h 456"/>
                <a:gd name="T40" fmla="*/ 221 w 326"/>
                <a:gd name="T41" fmla="*/ 428 h 456"/>
                <a:gd name="T42" fmla="*/ 218 w 326"/>
                <a:gd name="T43" fmla="*/ 429 h 456"/>
                <a:gd name="T44" fmla="*/ 217 w 326"/>
                <a:gd name="T45" fmla="*/ 428 h 456"/>
                <a:gd name="T46" fmla="*/ 179 w 326"/>
                <a:gd name="T47" fmla="*/ 410 h 456"/>
                <a:gd name="T48" fmla="*/ 170 w 326"/>
                <a:gd name="T49" fmla="*/ 409 h 456"/>
                <a:gd name="T50" fmla="*/ 164 w 326"/>
                <a:gd name="T51" fmla="*/ 409 h 456"/>
                <a:gd name="T52" fmla="*/ 158 w 326"/>
                <a:gd name="T53" fmla="*/ 413 h 456"/>
                <a:gd name="T54" fmla="*/ 152 w 326"/>
                <a:gd name="T55" fmla="*/ 418 h 456"/>
                <a:gd name="T56" fmla="*/ 152 w 326"/>
                <a:gd name="T57" fmla="*/ 433 h 456"/>
                <a:gd name="T58" fmla="*/ 152 w 326"/>
                <a:gd name="T59" fmla="*/ 434 h 456"/>
                <a:gd name="T60" fmla="*/ 164 w 326"/>
                <a:gd name="T61" fmla="*/ 434 h 456"/>
                <a:gd name="T62" fmla="*/ 164 w 326"/>
                <a:gd name="T63" fmla="*/ 424 h 456"/>
                <a:gd name="T64" fmla="*/ 169 w 326"/>
                <a:gd name="T65" fmla="*/ 420 h 456"/>
                <a:gd name="T66" fmla="*/ 173 w 326"/>
                <a:gd name="T67" fmla="*/ 417 h 456"/>
                <a:gd name="T68" fmla="*/ 178 w 326"/>
                <a:gd name="T69" fmla="*/ 417 h 456"/>
                <a:gd name="T70" fmla="*/ 216 w 326"/>
                <a:gd name="T71" fmla="*/ 433 h 456"/>
                <a:gd name="T72" fmla="*/ 227 w 326"/>
                <a:gd name="T73" fmla="*/ 434 h 456"/>
                <a:gd name="T74" fmla="*/ 245 w 326"/>
                <a:gd name="T75" fmla="*/ 432 h 456"/>
                <a:gd name="T76" fmla="*/ 326 w 326"/>
                <a:gd name="T77" fmla="*/ 421 h 456"/>
                <a:gd name="T78" fmla="*/ 324 w 326"/>
                <a:gd name="T79" fmla="*/ 397 h 456"/>
                <a:gd name="T80" fmla="*/ 321 w 326"/>
                <a:gd name="T81" fmla="*/ 244 h 456"/>
                <a:gd name="T82" fmla="*/ 321 w 326"/>
                <a:gd name="T83" fmla="*/ 237 h 456"/>
                <a:gd name="T84" fmla="*/ 316 w 326"/>
                <a:gd name="T85" fmla="*/ 102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6" h="456">
                  <a:moveTo>
                    <a:pt x="313" y="0"/>
                  </a:moveTo>
                  <a:lnTo>
                    <a:pt x="283" y="1"/>
                  </a:lnTo>
                  <a:lnTo>
                    <a:pt x="289" y="198"/>
                  </a:lnTo>
                  <a:lnTo>
                    <a:pt x="290" y="208"/>
                  </a:lnTo>
                  <a:lnTo>
                    <a:pt x="295" y="360"/>
                  </a:lnTo>
                  <a:lnTo>
                    <a:pt x="0" y="380"/>
                  </a:lnTo>
                  <a:lnTo>
                    <a:pt x="1" y="420"/>
                  </a:lnTo>
                  <a:lnTo>
                    <a:pt x="1" y="420"/>
                  </a:lnTo>
                  <a:lnTo>
                    <a:pt x="1" y="420"/>
                  </a:lnTo>
                  <a:lnTo>
                    <a:pt x="1" y="420"/>
                  </a:lnTo>
                  <a:lnTo>
                    <a:pt x="4" y="428"/>
                  </a:lnTo>
                  <a:lnTo>
                    <a:pt x="8" y="433"/>
                  </a:lnTo>
                  <a:lnTo>
                    <a:pt x="13" y="437"/>
                  </a:lnTo>
                  <a:lnTo>
                    <a:pt x="21" y="440"/>
                  </a:lnTo>
                  <a:lnTo>
                    <a:pt x="21" y="440"/>
                  </a:lnTo>
                  <a:lnTo>
                    <a:pt x="23" y="440"/>
                  </a:lnTo>
                  <a:lnTo>
                    <a:pt x="44" y="438"/>
                  </a:lnTo>
                  <a:lnTo>
                    <a:pt x="44" y="456"/>
                  </a:lnTo>
                  <a:lnTo>
                    <a:pt x="67" y="456"/>
                  </a:lnTo>
                  <a:lnTo>
                    <a:pt x="66" y="437"/>
                  </a:lnTo>
                  <a:lnTo>
                    <a:pt x="147" y="434"/>
                  </a:lnTo>
                  <a:lnTo>
                    <a:pt x="147" y="434"/>
                  </a:lnTo>
                  <a:lnTo>
                    <a:pt x="147" y="434"/>
                  </a:lnTo>
                  <a:lnTo>
                    <a:pt x="147" y="434"/>
                  </a:lnTo>
                  <a:lnTo>
                    <a:pt x="146" y="430"/>
                  </a:lnTo>
                  <a:lnTo>
                    <a:pt x="146" y="425"/>
                  </a:lnTo>
                  <a:lnTo>
                    <a:pt x="147" y="421"/>
                  </a:lnTo>
                  <a:lnTo>
                    <a:pt x="148" y="417"/>
                  </a:lnTo>
                  <a:lnTo>
                    <a:pt x="148" y="417"/>
                  </a:lnTo>
                  <a:lnTo>
                    <a:pt x="151" y="413"/>
                  </a:lnTo>
                  <a:lnTo>
                    <a:pt x="154" y="409"/>
                  </a:lnTo>
                  <a:lnTo>
                    <a:pt x="158" y="406"/>
                  </a:lnTo>
                  <a:lnTo>
                    <a:pt x="162" y="405"/>
                  </a:lnTo>
                  <a:lnTo>
                    <a:pt x="162" y="405"/>
                  </a:lnTo>
                  <a:lnTo>
                    <a:pt x="170" y="403"/>
                  </a:lnTo>
                  <a:lnTo>
                    <a:pt x="170" y="403"/>
                  </a:lnTo>
                  <a:lnTo>
                    <a:pt x="175" y="403"/>
                  </a:lnTo>
                  <a:lnTo>
                    <a:pt x="181" y="406"/>
                  </a:lnTo>
                  <a:lnTo>
                    <a:pt x="220" y="424"/>
                  </a:lnTo>
                  <a:lnTo>
                    <a:pt x="220" y="424"/>
                  </a:lnTo>
                  <a:lnTo>
                    <a:pt x="221" y="425"/>
                  </a:lnTo>
                  <a:lnTo>
                    <a:pt x="221" y="428"/>
                  </a:lnTo>
                  <a:lnTo>
                    <a:pt x="221" y="428"/>
                  </a:lnTo>
                  <a:lnTo>
                    <a:pt x="218" y="429"/>
                  </a:lnTo>
                  <a:lnTo>
                    <a:pt x="218" y="429"/>
                  </a:lnTo>
                  <a:lnTo>
                    <a:pt x="217" y="428"/>
                  </a:lnTo>
                  <a:lnTo>
                    <a:pt x="179" y="410"/>
                  </a:lnTo>
                  <a:lnTo>
                    <a:pt x="179" y="410"/>
                  </a:lnTo>
                  <a:lnTo>
                    <a:pt x="175" y="409"/>
                  </a:lnTo>
                  <a:lnTo>
                    <a:pt x="170" y="409"/>
                  </a:lnTo>
                  <a:lnTo>
                    <a:pt x="170" y="409"/>
                  </a:lnTo>
                  <a:lnTo>
                    <a:pt x="164" y="409"/>
                  </a:lnTo>
                  <a:lnTo>
                    <a:pt x="164" y="409"/>
                  </a:lnTo>
                  <a:lnTo>
                    <a:pt x="158" y="413"/>
                  </a:lnTo>
                  <a:lnTo>
                    <a:pt x="152" y="418"/>
                  </a:lnTo>
                  <a:lnTo>
                    <a:pt x="152" y="418"/>
                  </a:lnTo>
                  <a:lnTo>
                    <a:pt x="151" y="426"/>
                  </a:lnTo>
                  <a:lnTo>
                    <a:pt x="152" y="433"/>
                  </a:lnTo>
                  <a:lnTo>
                    <a:pt x="152" y="433"/>
                  </a:lnTo>
                  <a:lnTo>
                    <a:pt x="152" y="434"/>
                  </a:lnTo>
                  <a:lnTo>
                    <a:pt x="164" y="434"/>
                  </a:lnTo>
                  <a:lnTo>
                    <a:pt x="164" y="434"/>
                  </a:lnTo>
                  <a:lnTo>
                    <a:pt x="163" y="429"/>
                  </a:lnTo>
                  <a:lnTo>
                    <a:pt x="164" y="424"/>
                  </a:lnTo>
                  <a:lnTo>
                    <a:pt x="164" y="424"/>
                  </a:lnTo>
                  <a:lnTo>
                    <a:pt x="169" y="420"/>
                  </a:lnTo>
                  <a:lnTo>
                    <a:pt x="173" y="417"/>
                  </a:lnTo>
                  <a:lnTo>
                    <a:pt x="173" y="417"/>
                  </a:lnTo>
                  <a:lnTo>
                    <a:pt x="178" y="417"/>
                  </a:lnTo>
                  <a:lnTo>
                    <a:pt x="178" y="417"/>
                  </a:lnTo>
                  <a:lnTo>
                    <a:pt x="185" y="418"/>
                  </a:lnTo>
                  <a:lnTo>
                    <a:pt x="216" y="433"/>
                  </a:lnTo>
                  <a:lnTo>
                    <a:pt x="227" y="432"/>
                  </a:lnTo>
                  <a:lnTo>
                    <a:pt x="227" y="434"/>
                  </a:lnTo>
                  <a:lnTo>
                    <a:pt x="245" y="434"/>
                  </a:lnTo>
                  <a:lnTo>
                    <a:pt x="245" y="432"/>
                  </a:lnTo>
                  <a:lnTo>
                    <a:pt x="326" y="429"/>
                  </a:lnTo>
                  <a:lnTo>
                    <a:pt x="326" y="421"/>
                  </a:lnTo>
                  <a:lnTo>
                    <a:pt x="325" y="422"/>
                  </a:lnTo>
                  <a:lnTo>
                    <a:pt x="324" y="397"/>
                  </a:lnTo>
                  <a:lnTo>
                    <a:pt x="326" y="397"/>
                  </a:lnTo>
                  <a:lnTo>
                    <a:pt x="321" y="244"/>
                  </a:lnTo>
                  <a:lnTo>
                    <a:pt x="321" y="237"/>
                  </a:lnTo>
                  <a:lnTo>
                    <a:pt x="321" y="237"/>
                  </a:lnTo>
                  <a:lnTo>
                    <a:pt x="317" y="102"/>
                  </a:lnTo>
                  <a:lnTo>
                    <a:pt x="316" y="102"/>
                  </a:lnTo>
                  <a:lnTo>
                    <a:pt x="31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" name="Freeform 87"/>
            <p:cNvSpPr>
              <a:spLocks noEditPoints="1"/>
            </p:cNvSpPr>
            <p:nvPr/>
          </p:nvSpPr>
          <p:spPr bwMode="auto">
            <a:xfrm>
              <a:off x="4195763" y="4281488"/>
              <a:ext cx="119063" cy="49213"/>
            </a:xfrm>
            <a:custGeom>
              <a:avLst/>
              <a:gdLst>
                <a:gd name="T0" fmla="*/ 32 w 75"/>
                <a:gd name="T1" fmla="*/ 14 h 31"/>
                <a:gd name="T2" fmla="*/ 27 w 75"/>
                <a:gd name="T3" fmla="*/ 14 h 31"/>
                <a:gd name="T4" fmla="*/ 18 w 75"/>
                <a:gd name="T5" fmla="*/ 21 h 31"/>
                <a:gd name="T6" fmla="*/ 17 w 75"/>
                <a:gd name="T7" fmla="*/ 26 h 31"/>
                <a:gd name="T8" fmla="*/ 24 w 75"/>
                <a:gd name="T9" fmla="*/ 31 h 31"/>
                <a:gd name="T10" fmla="*/ 23 w 75"/>
                <a:gd name="T11" fmla="*/ 30 h 31"/>
                <a:gd name="T12" fmla="*/ 23 w 75"/>
                <a:gd name="T13" fmla="*/ 27 h 31"/>
                <a:gd name="T14" fmla="*/ 24 w 75"/>
                <a:gd name="T15" fmla="*/ 23 h 31"/>
                <a:gd name="T16" fmla="*/ 29 w 75"/>
                <a:gd name="T17" fmla="*/ 18 h 31"/>
                <a:gd name="T18" fmla="*/ 32 w 75"/>
                <a:gd name="T19" fmla="*/ 18 h 31"/>
                <a:gd name="T20" fmla="*/ 36 w 75"/>
                <a:gd name="T21" fmla="*/ 19 h 31"/>
                <a:gd name="T22" fmla="*/ 70 w 75"/>
                <a:gd name="T23" fmla="*/ 30 h 31"/>
                <a:gd name="T24" fmla="*/ 39 w 75"/>
                <a:gd name="T25" fmla="*/ 15 h 31"/>
                <a:gd name="T26" fmla="*/ 24 w 75"/>
                <a:gd name="T27" fmla="*/ 0 h 31"/>
                <a:gd name="T28" fmla="*/ 16 w 75"/>
                <a:gd name="T29" fmla="*/ 2 h 31"/>
                <a:gd name="T30" fmla="*/ 12 w 75"/>
                <a:gd name="T31" fmla="*/ 3 h 31"/>
                <a:gd name="T32" fmla="*/ 5 w 75"/>
                <a:gd name="T33" fmla="*/ 10 h 31"/>
                <a:gd name="T34" fmla="*/ 2 w 75"/>
                <a:gd name="T35" fmla="*/ 14 h 31"/>
                <a:gd name="T36" fmla="*/ 0 w 75"/>
                <a:gd name="T37" fmla="*/ 22 h 31"/>
                <a:gd name="T38" fmla="*/ 1 w 75"/>
                <a:gd name="T39" fmla="*/ 31 h 31"/>
                <a:gd name="T40" fmla="*/ 1 w 75"/>
                <a:gd name="T41" fmla="*/ 31 h 31"/>
                <a:gd name="T42" fmla="*/ 6 w 75"/>
                <a:gd name="T43" fmla="*/ 31 h 31"/>
                <a:gd name="T44" fmla="*/ 6 w 75"/>
                <a:gd name="T45" fmla="*/ 30 h 31"/>
                <a:gd name="T46" fmla="*/ 6 w 75"/>
                <a:gd name="T47" fmla="*/ 15 h 31"/>
                <a:gd name="T48" fmla="*/ 12 w 75"/>
                <a:gd name="T49" fmla="*/ 10 h 31"/>
                <a:gd name="T50" fmla="*/ 18 w 75"/>
                <a:gd name="T51" fmla="*/ 6 h 31"/>
                <a:gd name="T52" fmla="*/ 24 w 75"/>
                <a:gd name="T53" fmla="*/ 6 h 31"/>
                <a:gd name="T54" fmla="*/ 33 w 75"/>
                <a:gd name="T55" fmla="*/ 7 h 31"/>
                <a:gd name="T56" fmla="*/ 71 w 75"/>
                <a:gd name="T57" fmla="*/ 25 h 31"/>
                <a:gd name="T58" fmla="*/ 72 w 75"/>
                <a:gd name="T59" fmla="*/ 26 h 31"/>
                <a:gd name="T60" fmla="*/ 75 w 75"/>
                <a:gd name="T61" fmla="*/ 25 h 31"/>
                <a:gd name="T62" fmla="*/ 74 w 75"/>
                <a:gd name="T63" fmla="*/ 21 h 31"/>
                <a:gd name="T64" fmla="*/ 35 w 75"/>
                <a:gd name="T65" fmla="*/ 3 h 31"/>
                <a:gd name="T66" fmla="*/ 24 w 75"/>
                <a:gd name="T6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5" h="31">
                  <a:moveTo>
                    <a:pt x="32" y="14"/>
                  </a:moveTo>
                  <a:lnTo>
                    <a:pt x="32" y="14"/>
                  </a:lnTo>
                  <a:lnTo>
                    <a:pt x="27" y="14"/>
                  </a:lnTo>
                  <a:lnTo>
                    <a:pt x="27" y="14"/>
                  </a:lnTo>
                  <a:lnTo>
                    <a:pt x="23" y="17"/>
                  </a:lnTo>
                  <a:lnTo>
                    <a:pt x="18" y="21"/>
                  </a:lnTo>
                  <a:lnTo>
                    <a:pt x="18" y="21"/>
                  </a:lnTo>
                  <a:lnTo>
                    <a:pt x="17" y="26"/>
                  </a:lnTo>
                  <a:lnTo>
                    <a:pt x="18" y="31"/>
                  </a:lnTo>
                  <a:lnTo>
                    <a:pt x="24" y="31"/>
                  </a:lnTo>
                  <a:lnTo>
                    <a:pt x="24" y="31"/>
                  </a:lnTo>
                  <a:lnTo>
                    <a:pt x="23" y="30"/>
                  </a:lnTo>
                  <a:lnTo>
                    <a:pt x="23" y="30"/>
                  </a:lnTo>
                  <a:lnTo>
                    <a:pt x="23" y="27"/>
                  </a:lnTo>
                  <a:lnTo>
                    <a:pt x="24" y="23"/>
                  </a:lnTo>
                  <a:lnTo>
                    <a:pt x="24" y="23"/>
                  </a:lnTo>
                  <a:lnTo>
                    <a:pt x="25" y="21"/>
                  </a:lnTo>
                  <a:lnTo>
                    <a:pt x="29" y="18"/>
                  </a:lnTo>
                  <a:lnTo>
                    <a:pt x="29" y="18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6" y="19"/>
                  </a:lnTo>
                  <a:lnTo>
                    <a:pt x="59" y="30"/>
                  </a:lnTo>
                  <a:lnTo>
                    <a:pt x="70" y="30"/>
                  </a:lnTo>
                  <a:lnTo>
                    <a:pt x="39" y="15"/>
                  </a:lnTo>
                  <a:lnTo>
                    <a:pt x="39" y="15"/>
                  </a:lnTo>
                  <a:lnTo>
                    <a:pt x="32" y="14"/>
                  </a:lnTo>
                  <a:close/>
                  <a:moveTo>
                    <a:pt x="24" y="0"/>
                  </a:moveTo>
                  <a:lnTo>
                    <a:pt x="24" y="0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3"/>
                  </a:lnTo>
                  <a:lnTo>
                    <a:pt x="8" y="6"/>
                  </a:lnTo>
                  <a:lnTo>
                    <a:pt x="5" y="10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1" y="18"/>
                  </a:lnTo>
                  <a:lnTo>
                    <a:pt x="0" y="22"/>
                  </a:lnTo>
                  <a:lnTo>
                    <a:pt x="0" y="27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5" y="23"/>
                  </a:lnTo>
                  <a:lnTo>
                    <a:pt x="6" y="15"/>
                  </a:lnTo>
                  <a:lnTo>
                    <a:pt x="6" y="15"/>
                  </a:lnTo>
                  <a:lnTo>
                    <a:pt x="12" y="10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9" y="6"/>
                  </a:lnTo>
                  <a:lnTo>
                    <a:pt x="33" y="7"/>
                  </a:lnTo>
                  <a:lnTo>
                    <a:pt x="71" y="25"/>
                  </a:lnTo>
                  <a:lnTo>
                    <a:pt x="71" y="25"/>
                  </a:lnTo>
                  <a:lnTo>
                    <a:pt x="72" y="26"/>
                  </a:lnTo>
                  <a:lnTo>
                    <a:pt x="72" y="26"/>
                  </a:lnTo>
                  <a:lnTo>
                    <a:pt x="75" y="25"/>
                  </a:lnTo>
                  <a:lnTo>
                    <a:pt x="75" y="25"/>
                  </a:lnTo>
                  <a:lnTo>
                    <a:pt x="75" y="22"/>
                  </a:lnTo>
                  <a:lnTo>
                    <a:pt x="74" y="21"/>
                  </a:lnTo>
                  <a:lnTo>
                    <a:pt x="35" y="3"/>
                  </a:lnTo>
                  <a:lnTo>
                    <a:pt x="35" y="3"/>
                  </a:lnTo>
                  <a:lnTo>
                    <a:pt x="29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8BCF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" name="Freeform 88"/>
            <p:cNvSpPr/>
            <p:nvPr/>
          </p:nvSpPr>
          <p:spPr bwMode="auto">
            <a:xfrm>
              <a:off x="4222750" y="4303713"/>
              <a:ext cx="84138" cy="26988"/>
            </a:xfrm>
            <a:custGeom>
              <a:avLst/>
              <a:gdLst>
                <a:gd name="T0" fmla="*/ 15 w 53"/>
                <a:gd name="T1" fmla="*/ 0 h 17"/>
                <a:gd name="T2" fmla="*/ 15 w 53"/>
                <a:gd name="T3" fmla="*/ 0 h 17"/>
                <a:gd name="T4" fmla="*/ 10 w 53"/>
                <a:gd name="T5" fmla="*/ 0 h 17"/>
                <a:gd name="T6" fmla="*/ 10 w 53"/>
                <a:gd name="T7" fmla="*/ 0 h 17"/>
                <a:gd name="T8" fmla="*/ 6 w 53"/>
                <a:gd name="T9" fmla="*/ 3 h 17"/>
                <a:gd name="T10" fmla="*/ 1 w 53"/>
                <a:gd name="T11" fmla="*/ 7 h 17"/>
                <a:gd name="T12" fmla="*/ 1 w 53"/>
                <a:gd name="T13" fmla="*/ 7 h 17"/>
                <a:gd name="T14" fmla="*/ 0 w 53"/>
                <a:gd name="T15" fmla="*/ 12 h 17"/>
                <a:gd name="T16" fmla="*/ 1 w 53"/>
                <a:gd name="T17" fmla="*/ 17 h 17"/>
                <a:gd name="T18" fmla="*/ 7 w 53"/>
                <a:gd name="T19" fmla="*/ 17 h 17"/>
                <a:gd name="T20" fmla="*/ 7 w 53"/>
                <a:gd name="T21" fmla="*/ 17 h 17"/>
                <a:gd name="T22" fmla="*/ 6 w 53"/>
                <a:gd name="T23" fmla="*/ 16 h 17"/>
                <a:gd name="T24" fmla="*/ 6 w 53"/>
                <a:gd name="T25" fmla="*/ 16 h 17"/>
                <a:gd name="T26" fmla="*/ 6 w 53"/>
                <a:gd name="T27" fmla="*/ 13 h 17"/>
                <a:gd name="T28" fmla="*/ 7 w 53"/>
                <a:gd name="T29" fmla="*/ 9 h 17"/>
                <a:gd name="T30" fmla="*/ 7 w 53"/>
                <a:gd name="T31" fmla="*/ 9 h 17"/>
                <a:gd name="T32" fmla="*/ 8 w 53"/>
                <a:gd name="T33" fmla="*/ 7 h 17"/>
                <a:gd name="T34" fmla="*/ 12 w 53"/>
                <a:gd name="T35" fmla="*/ 4 h 17"/>
                <a:gd name="T36" fmla="*/ 12 w 53"/>
                <a:gd name="T37" fmla="*/ 4 h 17"/>
                <a:gd name="T38" fmla="*/ 15 w 53"/>
                <a:gd name="T39" fmla="*/ 4 h 17"/>
                <a:gd name="T40" fmla="*/ 15 w 53"/>
                <a:gd name="T41" fmla="*/ 4 h 17"/>
                <a:gd name="T42" fmla="*/ 19 w 53"/>
                <a:gd name="T43" fmla="*/ 5 h 17"/>
                <a:gd name="T44" fmla="*/ 42 w 53"/>
                <a:gd name="T45" fmla="*/ 16 h 17"/>
                <a:gd name="T46" fmla="*/ 53 w 53"/>
                <a:gd name="T47" fmla="*/ 16 h 17"/>
                <a:gd name="T48" fmla="*/ 22 w 53"/>
                <a:gd name="T49" fmla="*/ 1 h 17"/>
                <a:gd name="T50" fmla="*/ 22 w 53"/>
                <a:gd name="T51" fmla="*/ 1 h 17"/>
                <a:gd name="T52" fmla="*/ 15 w 53"/>
                <a:gd name="T5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3" h="17">
                  <a:moveTo>
                    <a:pt x="15" y="0"/>
                  </a:moveTo>
                  <a:lnTo>
                    <a:pt x="15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3"/>
                  </a:lnTo>
                  <a:lnTo>
                    <a:pt x="1" y="7"/>
                  </a:lnTo>
                  <a:lnTo>
                    <a:pt x="1" y="7"/>
                  </a:lnTo>
                  <a:lnTo>
                    <a:pt x="0" y="12"/>
                  </a:lnTo>
                  <a:lnTo>
                    <a:pt x="1" y="17"/>
                  </a:lnTo>
                  <a:lnTo>
                    <a:pt x="7" y="17"/>
                  </a:lnTo>
                  <a:lnTo>
                    <a:pt x="7" y="17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6" y="13"/>
                  </a:lnTo>
                  <a:lnTo>
                    <a:pt x="7" y="9"/>
                  </a:lnTo>
                  <a:lnTo>
                    <a:pt x="7" y="9"/>
                  </a:lnTo>
                  <a:lnTo>
                    <a:pt x="8" y="7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9" y="5"/>
                  </a:lnTo>
                  <a:lnTo>
                    <a:pt x="42" y="16"/>
                  </a:lnTo>
                  <a:lnTo>
                    <a:pt x="53" y="16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1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" name="Freeform 89"/>
            <p:cNvSpPr/>
            <p:nvPr/>
          </p:nvSpPr>
          <p:spPr bwMode="auto">
            <a:xfrm>
              <a:off x="4195763" y="4281488"/>
              <a:ext cx="119063" cy="49213"/>
            </a:xfrm>
            <a:custGeom>
              <a:avLst/>
              <a:gdLst>
                <a:gd name="T0" fmla="*/ 24 w 75"/>
                <a:gd name="T1" fmla="*/ 0 h 31"/>
                <a:gd name="T2" fmla="*/ 24 w 75"/>
                <a:gd name="T3" fmla="*/ 0 h 31"/>
                <a:gd name="T4" fmla="*/ 16 w 75"/>
                <a:gd name="T5" fmla="*/ 2 h 31"/>
                <a:gd name="T6" fmla="*/ 16 w 75"/>
                <a:gd name="T7" fmla="*/ 2 h 31"/>
                <a:gd name="T8" fmla="*/ 12 w 75"/>
                <a:gd name="T9" fmla="*/ 3 h 31"/>
                <a:gd name="T10" fmla="*/ 8 w 75"/>
                <a:gd name="T11" fmla="*/ 6 h 31"/>
                <a:gd name="T12" fmla="*/ 5 w 75"/>
                <a:gd name="T13" fmla="*/ 10 h 31"/>
                <a:gd name="T14" fmla="*/ 2 w 75"/>
                <a:gd name="T15" fmla="*/ 14 h 31"/>
                <a:gd name="T16" fmla="*/ 2 w 75"/>
                <a:gd name="T17" fmla="*/ 14 h 31"/>
                <a:gd name="T18" fmla="*/ 1 w 75"/>
                <a:gd name="T19" fmla="*/ 18 h 31"/>
                <a:gd name="T20" fmla="*/ 0 w 75"/>
                <a:gd name="T21" fmla="*/ 22 h 31"/>
                <a:gd name="T22" fmla="*/ 0 w 75"/>
                <a:gd name="T23" fmla="*/ 27 h 31"/>
                <a:gd name="T24" fmla="*/ 1 w 75"/>
                <a:gd name="T25" fmla="*/ 31 h 31"/>
                <a:gd name="T26" fmla="*/ 1 w 75"/>
                <a:gd name="T27" fmla="*/ 31 h 31"/>
                <a:gd name="T28" fmla="*/ 1 w 75"/>
                <a:gd name="T29" fmla="*/ 31 h 31"/>
                <a:gd name="T30" fmla="*/ 6 w 75"/>
                <a:gd name="T31" fmla="*/ 31 h 31"/>
                <a:gd name="T32" fmla="*/ 6 w 75"/>
                <a:gd name="T33" fmla="*/ 31 h 31"/>
                <a:gd name="T34" fmla="*/ 6 w 75"/>
                <a:gd name="T35" fmla="*/ 30 h 31"/>
                <a:gd name="T36" fmla="*/ 6 w 75"/>
                <a:gd name="T37" fmla="*/ 30 h 31"/>
                <a:gd name="T38" fmla="*/ 5 w 75"/>
                <a:gd name="T39" fmla="*/ 23 h 31"/>
                <a:gd name="T40" fmla="*/ 6 w 75"/>
                <a:gd name="T41" fmla="*/ 15 h 31"/>
                <a:gd name="T42" fmla="*/ 6 w 75"/>
                <a:gd name="T43" fmla="*/ 15 h 31"/>
                <a:gd name="T44" fmla="*/ 12 w 75"/>
                <a:gd name="T45" fmla="*/ 10 h 31"/>
                <a:gd name="T46" fmla="*/ 18 w 75"/>
                <a:gd name="T47" fmla="*/ 6 h 31"/>
                <a:gd name="T48" fmla="*/ 18 w 75"/>
                <a:gd name="T49" fmla="*/ 6 h 31"/>
                <a:gd name="T50" fmla="*/ 24 w 75"/>
                <a:gd name="T51" fmla="*/ 6 h 31"/>
                <a:gd name="T52" fmla="*/ 24 w 75"/>
                <a:gd name="T53" fmla="*/ 6 h 31"/>
                <a:gd name="T54" fmla="*/ 29 w 75"/>
                <a:gd name="T55" fmla="*/ 6 h 31"/>
                <a:gd name="T56" fmla="*/ 33 w 75"/>
                <a:gd name="T57" fmla="*/ 7 h 31"/>
                <a:gd name="T58" fmla="*/ 71 w 75"/>
                <a:gd name="T59" fmla="*/ 25 h 31"/>
                <a:gd name="T60" fmla="*/ 71 w 75"/>
                <a:gd name="T61" fmla="*/ 25 h 31"/>
                <a:gd name="T62" fmla="*/ 72 w 75"/>
                <a:gd name="T63" fmla="*/ 26 h 31"/>
                <a:gd name="T64" fmla="*/ 72 w 75"/>
                <a:gd name="T65" fmla="*/ 26 h 31"/>
                <a:gd name="T66" fmla="*/ 75 w 75"/>
                <a:gd name="T67" fmla="*/ 25 h 31"/>
                <a:gd name="T68" fmla="*/ 75 w 75"/>
                <a:gd name="T69" fmla="*/ 25 h 31"/>
                <a:gd name="T70" fmla="*/ 75 w 75"/>
                <a:gd name="T71" fmla="*/ 22 h 31"/>
                <a:gd name="T72" fmla="*/ 74 w 75"/>
                <a:gd name="T73" fmla="*/ 21 h 31"/>
                <a:gd name="T74" fmla="*/ 35 w 75"/>
                <a:gd name="T75" fmla="*/ 3 h 31"/>
                <a:gd name="T76" fmla="*/ 35 w 75"/>
                <a:gd name="T77" fmla="*/ 3 h 31"/>
                <a:gd name="T78" fmla="*/ 29 w 75"/>
                <a:gd name="T79" fmla="*/ 0 h 31"/>
                <a:gd name="T80" fmla="*/ 24 w 75"/>
                <a:gd name="T81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5" h="31">
                  <a:moveTo>
                    <a:pt x="24" y="0"/>
                  </a:moveTo>
                  <a:lnTo>
                    <a:pt x="24" y="0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3"/>
                  </a:lnTo>
                  <a:lnTo>
                    <a:pt x="8" y="6"/>
                  </a:lnTo>
                  <a:lnTo>
                    <a:pt x="5" y="10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1" y="18"/>
                  </a:lnTo>
                  <a:lnTo>
                    <a:pt x="0" y="22"/>
                  </a:lnTo>
                  <a:lnTo>
                    <a:pt x="0" y="27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1" y="31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5" y="23"/>
                  </a:lnTo>
                  <a:lnTo>
                    <a:pt x="6" y="15"/>
                  </a:lnTo>
                  <a:lnTo>
                    <a:pt x="6" y="15"/>
                  </a:lnTo>
                  <a:lnTo>
                    <a:pt x="12" y="10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9" y="6"/>
                  </a:lnTo>
                  <a:lnTo>
                    <a:pt x="33" y="7"/>
                  </a:lnTo>
                  <a:lnTo>
                    <a:pt x="71" y="25"/>
                  </a:lnTo>
                  <a:lnTo>
                    <a:pt x="71" y="25"/>
                  </a:lnTo>
                  <a:lnTo>
                    <a:pt x="72" y="26"/>
                  </a:lnTo>
                  <a:lnTo>
                    <a:pt x="72" y="26"/>
                  </a:lnTo>
                  <a:lnTo>
                    <a:pt x="75" y="25"/>
                  </a:lnTo>
                  <a:lnTo>
                    <a:pt x="75" y="25"/>
                  </a:lnTo>
                  <a:lnTo>
                    <a:pt x="75" y="22"/>
                  </a:lnTo>
                  <a:lnTo>
                    <a:pt x="74" y="21"/>
                  </a:lnTo>
                  <a:lnTo>
                    <a:pt x="35" y="3"/>
                  </a:lnTo>
                  <a:lnTo>
                    <a:pt x="35" y="3"/>
                  </a:lnTo>
                  <a:lnTo>
                    <a:pt x="29" y="0"/>
                  </a:lnTo>
                  <a:lnTo>
                    <a:pt x="2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" name="Freeform 90"/>
            <p:cNvSpPr/>
            <p:nvPr/>
          </p:nvSpPr>
          <p:spPr bwMode="auto">
            <a:xfrm>
              <a:off x="3895725" y="3581400"/>
              <a:ext cx="536575" cy="666750"/>
            </a:xfrm>
            <a:custGeom>
              <a:avLst/>
              <a:gdLst>
                <a:gd name="T0" fmla="*/ 0 w 338"/>
                <a:gd name="T1" fmla="*/ 31 h 420"/>
                <a:gd name="T2" fmla="*/ 13 w 338"/>
                <a:gd name="T3" fmla="*/ 420 h 420"/>
                <a:gd name="T4" fmla="*/ 338 w 338"/>
                <a:gd name="T5" fmla="*/ 398 h 420"/>
                <a:gd name="T6" fmla="*/ 325 w 338"/>
                <a:gd name="T7" fmla="*/ 0 h 420"/>
                <a:gd name="T8" fmla="*/ 20 w 338"/>
                <a:gd name="T9" fmla="*/ 11 h 420"/>
                <a:gd name="T10" fmla="*/ 20 w 338"/>
                <a:gd name="T11" fmla="*/ 11 h 420"/>
                <a:gd name="T12" fmla="*/ 12 w 338"/>
                <a:gd name="T13" fmla="*/ 13 h 420"/>
                <a:gd name="T14" fmla="*/ 5 w 338"/>
                <a:gd name="T15" fmla="*/ 17 h 420"/>
                <a:gd name="T16" fmla="*/ 1 w 338"/>
                <a:gd name="T17" fmla="*/ 23 h 420"/>
                <a:gd name="T18" fmla="*/ 1 w 338"/>
                <a:gd name="T19" fmla="*/ 27 h 420"/>
                <a:gd name="T20" fmla="*/ 0 w 338"/>
                <a:gd name="T21" fmla="*/ 31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8" h="420">
                  <a:moveTo>
                    <a:pt x="0" y="31"/>
                  </a:moveTo>
                  <a:lnTo>
                    <a:pt x="13" y="420"/>
                  </a:lnTo>
                  <a:lnTo>
                    <a:pt x="338" y="398"/>
                  </a:lnTo>
                  <a:lnTo>
                    <a:pt x="325" y="0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2" y="13"/>
                  </a:lnTo>
                  <a:lnTo>
                    <a:pt x="5" y="17"/>
                  </a:lnTo>
                  <a:lnTo>
                    <a:pt x="1" y="23"/>
                  </a:lnTo>
                  <a:lnTo>
                    <a:pt x="1" y="27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4549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" name="Freeform 91"/>
            <p:cNvSpPr/>
            <p:nvPr/>
          </p:nvSpPr>
          <p:spPr bwMode="auto">
            <a:xfrm>
              <a:off x="3895725" y="3581400"/>
              <a:ext cx="536575" cy="666750"/>
            </a:xfrm>
            <a:custGeom>
              <a:avLst/>
              <a:gdLst>
                <a:gd name="T0" fmla="*/ 0 w 338"/>
                <a:gd name="T1" fmla="*/ 31 h 420"/>
                <a:gd name="T2" fmla="*/ 13 w 338"/>
                <a:gd name="T3" fmla="*/ 420 h 420"/>
                <a:gd name="T4" fmla="*/ 338 w 338"/>
                <a:gd name="T5" fmla="*/ 398 h 420"/>
                <a:gd name="T6" fmla="*/ 325 w 338"/>
                <a:gd name="T7" fmla="*/ 0 h 420"/>
                <a:gd name="T8" fmla="*/ 20 w 338"/>
                <a:gd name="T9" fmla="*/ 11 h 420"/>
                <a:gd name="T10" fmla="*/ 20 w 338"/>
                <a:gd name="T11" fmla="*/ 11 h 420"/>
                <a:gd name="T12" fmla="*/ 12 w 338"/>
                <a:gd name="T13" fmla="*/ 13 h 420"/>
                <a:gd name="T14" fmla="*/ 5 w 338"/>
                <a:gd name="T15" fmla="*/ 17 h 420"/>
                <a:gd name="T16" fmla="*/ 1 w 338"/>
                <a:gd name="T17" fmla="*/ 23 h 420"/>
                <a:gd name="T18" fmla="*/ 1 w 338"/>
                <a:gd name="T19" fmla="*/ 27 h 420"/>
                <a:gd name="T20" fmla="*/ 0 w 338"/>
                <a:gd name="T21" fmla="*/ 31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8" h="420">
                  <a:moveTo>
                    <a:pt x="0" y="31"/>
                  </a:moveTo>
                  <a:lnTo>
                    <a:pt x="13" y="420"/>
                  </a:lnTo>
                  <a:lnTo>
                    <a:pt x="338" y="398"/>
                  </a:lnTo>
                  <a:lnTo>
                    <a:pt x="325" y="0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2" y="13"/>
                  </a:lnTo>
                  <a:lnTo>
                    <a:pt x="5" y="17"/>
                  </a:lnTo>
                  <a:lnTo>
                    <a:pt x="1" y="23"/>
                  </a:lnTo>
                  <a:lnTo>
                    <a:pt x="1" y="27"/>
                  </a:lnTo>
                  <a:lnTo>
                    <a:pt x="0" y="3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" name="Freeform 92"/>
            <p:cNvSpPr/>
            <p:nvPr/>
          </p:nvSpPr>
          <p:spPr bwMode="auto">
            <a:xfrm>
              <a:off x="3895725" y="3600450"/>
              <a:ext cx="49213" cy="647700"/>
            </a:xfrm>
            <a:custGeom>
              <a:avLst/>
              <a:gdLst>
                <a:gd name="T0" fmla="*/ 1 w 31"/>
                <a:gd name="T1" fmla="*/ 19 h 408"/>
                <a:gd name="T2" fmla="*/ 0 w 31"/>
                <a:gd name="T3" fmla="*/ 19 h 408"/>
                <a:gd name="T4" fmla="*/ 13 w 31"/>
                <a:gd name="T5" fmla="*/ 408 h 408"/>
                <a:gd name="T6" fmla="*/ 31 w 31"/>
                <a:gd name="T7" fmla="*/ 406 h 408"/>
                <a:gd name="T8" fmla="*/ 17 w 31"/>
                <a:gd name="T9" fmla="*/ 0 h 408"/>
                <a:gd name="T10" fmla="*/ 17 w 31"/>
                <a:gd name="T11" fmla="*/ 0 h 408"/>
                <a:gd name="T12" fmla="*/ 10 w 31"/>
                <a:gd name="T13" fmla="*/ 1 h 408"/>
                <a:gd name="T14" fmla="*/ 5 w 31"/>
                <a:gd name="T15" fmla="*/ 5 h 408"/>
                <a:gd name="T16" fmla="*/ 1 w 31"/>
                <a:gd name="T17" fmla="*/ 12 h 408"/>
                <a:gd name="T18" fmla="*/ 1 w 31"/>
                <a:gd name="T19" fmla="*/ 19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408">
                  <a:moveTo>
                    <a:pt x="1" y="19"/>
                  </a:moveTo>
                  <a:lnTo>
                    <a:pt x="0" y="19"/>
                  </a:lnTo>
                  <a:lnTo>
                    <a:pt x="13" y="408"/>
                  </a:lnTo>
                  <a:lnTo>
                    <a:pt x="31" y="406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0" y="1"/>
                  </a:lnTo>
                  <a:lnTo>
                    <a:pt x="5" y="5"/>
                  </a:lnTo>
                  <a:lnTo>
                    <a:pt x="1" y="12"/>
                  </a:lnTo>
                  <a:lnTo>
                    <a:pt x="1" y="19"/>
                  </a:lnTo>
                  <a:close/>
                </a:path>
              </a:pathLst>
            </a:custGeom>
            <a:solidFill>
              <a:srgbClr val="53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" name="Freeform 93"/>
            <p:cNvSpPr/>
            <p:nvPr/>
          </p:nvSpPr>
          <p:spPr bwMode="auto">
            <a:xfrm>
              <a:off x="3895725" y="3600450"/>
              <a:ext cx="49213" cy="647700"/>
            </a:xfrm>
            <a:custGeom>
              <a:avLst/>
              <a:gdLst>
                <a:gd name="T0" fmla="*/ 1 w 31"/>
                <a:gd name="T1" fmla="*/ 19 h 408"/>
                <a:gd name="T2" fmla="*/ 0 w 31"/>
                <a:gd name="T3" fmla="*/ 19 h 408"/>
                <a:gd name="T4" fmla="*/ 13 w 31"/>
                <a:gd name="T5" fmla="*/ 408 h 408"/>
                <a:gd name="T6" fmla="*/ 31 w 31"/>
                <a:gd name="T7" fmla="*/ 406 h 408"/>
                <a:gd name="T8" fmla="*/ 17 w 31"/>
                <a:gd name="T9" fmla="*/ 0 h 408"/>
                <a:gd name="T10" fmla="*/ 17 w 31"/>
                <a:gd name="T11" fmla="*/ 0 h 408"/>
                <a:gd name="T12" fmla="*/ 10 w 31"/>
                <a:gd name="T13" fmla="*/ 1 h 408"/>
                <a:gd name="T14" fmla="*/ 5 w 31"/>
                <a:gd name="T15" fmla="*/ 5 h 408"/>
                <a:gd name="T16" fmla="*/ 1 w 31"/>
                <a:gd name="T17" fmla="*/ 12 h 408"/>
                <a:gd name="T18" fmla="*/ 1 w 31"/>
                <a:gd name="T19" fmla="*/ 19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408">
                  <a:moveTo>
                    <a:pt x="1" y="19"/>
                  </a:moveTo>
                  <a:lnTo>
                    <a:pt x="0" y="19"/>
                  </a:lnTo>
                  <a:lnTo>
                    <a:pt x="13" y="408"/>
                  </a:lnTo>
                  <a:lnTo>
                    <a:pt x="31" y="406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0" y="1"/>
                  </a:lnTo>
                  <a:lnTo>
                    <a:pt x="5" y="5"/>
                  </a:lnTo>
                  <a:lnTo>
                    <a:pt x="1" y="12"/>
                  </a:lnTo>
                  <a:lnTo>
                    <a:pt x="1" y="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" name="Freeform 94"/>
            <p:cNvSpPr/>
            <p:nvPr/>
          </p:nvSpPr>
          <p:spPr bwMode="auto">
            <a:xfrm>
              <a:off x="3924300" y="4206875"/>
              <a:ext cx="504825" cy="66675"/>
            </a:xfrm>
            <a:custGeom>
              <a:avLst/>
              <a:gdLst>
                <a:gd name="T0" fmla="*/ 0 w 318"/>
                <a:gd name="T1" fmla="*/ 27 h 42"/>
                <a:gd name="T2" fmla="*/ 0 w 318"/>
                <a:gd name="T3" fmla="*/ 27 h 42"/>
                <a:gd name="T4" fmla="*/ 2 w 318"/>
                <a:gd name="T5" fmla="*/ 32 h 42"/>
                <a:gd name="T6" fmla="*/ 5 w 318"/>
                <a:gd name="T7" fmla="*/ 38 h 42"/>
                <a:gd name="T8" fmla="*/ 10 w 318"/>
                <a:gd name="T9" fmla="*/ 42 h 42"/>
                <a:gd name="T10" fmla="*/ 17 w 318"/>
                <a:gd name="T11" fmla="*/ 42 h 42"/>
                <a:gd name="T12" fmla="*/ 318 w 318"/>
                <a:gd name="T13" fmla="*/ 32 h 42"/>
                <a:gd name="T14" fmla="*/ 318 w 318"/>
                <a:gd name="T15" fmla="*/ 0 h 42"/>
                <a:gd name="T16" fmla="*/ 15 w 318"/>
                <a:gd name="T17" fmla="*/ 11 h 42"/>
                <a:gd name="T18" fmla="*/ 15 w 318"/>
                <a:gd name="T19" fmla="*/ 11 h 42"/>
                <a:gd name="T20" fmla="*/ 9 w 318"/>
                <a:gd name="T21" fmla="*/ 12 h 42"/>
                <a:gd name="T22" fmla="*/ 5 w 318"/>
                <a:gd name="T23" fmla="*/ 15 h 42"/>
                <a:gd name="T24" fmla="*/ 0 w 318"/>
                <a:gd name="T25" fmla="*/ 20 h 42"/>
                <a:gd name="T26" fmla="*/ 0 w 318"/>
                <a:gd name="T27" fmla="*/ 27 h 42"/>
                <a:gd name="T28" fmla="*/ 0 w 318"/>
                <a:gd name="T29" fmla="*/ 27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8" h="42">
                  <a:moveTo>
                    <a:pt x="0" y="27"/>
                  </a:moveTo>
                  <a:lnTo>
                    <a:pt x="0" y="27"/>
                  </a:lnTo>
                  <a:lnTo>
                    <a:pt x="2" y="32"/>
                  </a:lnTo>
                  <a:lnTo>
                    <a:pt x="5" y="38"/>
                  </a:lnTo>
                  <a:lnTo>
                    <a:pt x="10" y="42"/>
                  </a:lnTo>
                  <a:lnTo>
                    <a:pt x="17" y="42"/>
                  </a:lnTo>
                  <a:lnTo>
                    <a:pt x="318" y="32"/>
                  </a:lnTo>
                  <a:lnTo>
                    <a:pt x="318" y="0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9" y="12"/>
                  </a:lnTo>
                  <a:lnTo>
                    <a:pt x="5" y="15"/>
                  </a:lnTo>
                  <a:lnTo>
                    <a:pt x="0" y="20"/>
                  </a:lnTo>
                  <a:lnTo>
                    <a:pt x="0" y="27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E1CC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" name="Freeform 95"/>
            <p:cNvSpPr/>
            <p:nvPr/>
          </p:nvSpPr>
          <p:spPr bwMode="auto">
            <a:xfrm>
              <a:off x="3916363" y="4200525"/>
              <a:ext cx="515938" cy="79375"/>
            </a:xfrm>
            <a:custGeom>
              <a:avLst/>
              <a:gdLst>
                <a:gd name="T0" fmla="*/ 0 w 325"/>
                <a:gd name="T1" fmla="*/ 31 h 50"/>
                <a:gd name="T2" fmla="*/ 0 w 325"/>
                <a:gd name="T3" fmla="*/ 31 h 50"/>
                <a:gd name="T4" fmla="*/ 1 w 325"/>
                <a:gd name="T5" fmla="*/ 35 h 50"/>
                <a:gd name="T6" fmla="*/ 3 w 325"/>
                <a:gd name="T7" fmla="*/ 39 h 50"/>
                <a:gd name="T8" fmla="*/ 7 w 325"/>
                <a:gd name="T9" fmla="*/ 45 h 50"/>
                <a:gd name="T10" fmla="*/ 14 w 325"/>
                <a:gd name="T11" fmla="*/ 49 h 50"/>
                <a:gd name="T12" fmla="*/ 20 w 325"/>
                <a:gd name="T13" fmla="*/ 50 h 50"/>
                <a:gd name="T14" fmla="*/ 325 w 325"/>
                <a:gd name="T15" fmla="*/ 39 h 50"/>
                <a:gd name="T16" fmla="*/ 325 w 325"/>
                <a:gd name="T17" fmla="*/ 32 h 50"/>
                <a:gd name="T18" fmla="*/ 20 w 325"/>
                <a:gd name="T19" fmla="*/ 43 h 50"/>
                <a:gd name="T20" fmla="*/ 20 w 325"/>
                <a:gd name="T21" fmla="*/ 43 h 50"/>
                <a:gd name="T22" fmla="*/ 16 w 325"/>
                <a:gd name="T23" fmla="*/ 42 h 50"/>
                <a:gd name="T24" fmla="*/ 12 w 325"/>
                <a:gd name="T25" fmla="*/ 39 h 50"/>
                <a:gd name="T26" fmla="*/ 10 w 325"/>
                <a:gd name="T27" fmla="*/ 35 h 50"/>
                <a:gd name="T28" fmla="*/ 8 w 325"/>
                <a:gd name="T29" fmla="*/ 31 h 50"/>
                <a:gd name="T30" fmla="*/ 8 w 325"/>
                <a:gd name="T31" fmla="*/ 31 h 50"/>
                <a:gd name="T32" fmla="*/ 8 w 325"/>
                <a:gd name="T33" fmla="*/ 26 h 50"/>
                <a:gd name="T34" fmla="*/ 11 w 325"/>
                <a:gd name="T35" fmla="*/ 22 h 50"/>
                <a:gd name="T36" fmla="*/ 15 w 325"/>
                <a:gd name="T37" fmla="*/ 19 h 50"/>
                <a:gd name="T38" fmla="*/ 20 w 325"/>
                <a:gd name="T39" fmla="*/ 18 h 50"/>
                <a:gd name="T40" fmla="*/ 324 w 325"/>
                <a:gd name="T41" fmla="*/ 8 h 50"/>
                <a:gd name="T42" fmla="*/ 324 w 325"/>
                <a:gd name="T43" fmla="*/ 0 h 50"/>
                <a:gd name="T44" fmla="*/ 19 w 325"/>
                <a:gd name="T45" fmla="*/ 11 h 50"/>
                <a:gd name="T46" fmla="*/ 19 w 325"/>
                <a:gd name="T47" fmla="*/ 11 h 50"/>
                <a:gd name="T48" fmla="*/ 12 w 325"/>
                <a:gd name="T49" fmla="*/ 12 h 50"/>
                <a:gd name="T50" fmla="*/ 5 w 325"/>
                <a:gd name="T51" fmla="*/ 18 h 50"/>
                <a:gd name="T52" fmla="*/ 1 w 325"/>
                <a:gd name="T53" fmla="*/ 23 h 50"/>
                <a:gd name="T54" fmla="*/ 0 w 325"/>
                <a:gd name="T55" fmla="*/ 31 h 50"/>
                <a:gd name="T56" fmla="*/ 0 w 325"/>
                <a:gd name="T5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25" h="50">
                  <a:moveTo>
                    <a:pt x="0" y="31"/>
                  </a:moveTo>
                  <a:lnTo>
                    <a:pt x="0" y="31"/>
                  </a:lnTo>
                  <a:lnTo>
                    <a:pt x="1" y="35"/>
                  </a:lnTo>
                  <a:lnTo>
                    <a:pt x="3" y="39"/>
                  </a:lnTo>
                  <a:lnTo>
                    <a:pt x="7" y="45"/>
                  </a:lnTo>
                  <a:lnTo>
                    <a:pt x="14" y="49"/>
                  </a:lnTo>
                  <a:lnTo>
                    <a:pt x="20" y="50"/>
                  </a:lnTo>
                  <a:lnTo>
                    <a:pt x="325" y="39"/>
                  </a:lnTo>
                  <a:lnTo>
                    <a:pt x="325" y="32"/>
                  </a:lnTo>
                  <a:lnTo>
                    <a:pt x="20" y="43"/>
                  </a:lnTo>
                  <a:lnTo>
                    <a:pt x="20" y="43"/>
                  </a:lnTo>
                  <a:lnTo>
                    <a:pt x="16" y="42"/>
                  </a:lnTo>
                  <a:lnTo>
                    <a:pt x="12" y="39"/>
                  </a:lnTo>
                  <a:lnTo>
                    <a:pt x="10" y="35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8" y="26"/>
                  </a:lnTo>
                  <a:lnTo>
                    <a:pt x="11" y="22"/>
                  </a:lnTo>
                  <a:lnTo>
                    <a:pt x="15" y="19"/>
                  </a:lnTo>
                  <a:lnTo>
                    <a:pt x="20" y="18"/>
                  </a:lnTo>
                  <a:lnTo>
                    <a:pt x="324" y="8"/>
                  </a:lnTo>
                  <a:lnTo>
                    <a:pt x="324" y="0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12" y="12"/>
                  </a:lnTo>
                  <a:lnTo>
                    <a:pt x="5" y="18"/>
                  </a:lnTo>
                  <a:lnTo>
                    <a:pt x="1" y="23"/>
                  </a:lnTo>
                  <a:lnTo>
                    <a:pt x="0" y="31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3939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" name="Freeform 96"/>
            <p:cNvSpPr/>
            <p:nvPr/>
          </p:nvSpPr>
          <p:spPr bwMode="auto">
            <a:xfrm>
              <a:off x="4422775" y="3956050"/>
              <a:ext cx="1588" cy="15875"/>
            </a:xfrm>
            <a:custGeom>
              <a:avLst/>
              <a:gdLst>
                <a:gd name="T0" fmla="*/ 0 w 1"/>
                <a:gd name="T1" fmla="*/ 0 h 10"/>
                <a:gd name="T2" fmla="*/ 1 w 1"/>
                <a:gd name="T3" fmla="*/ 10 h 10"/>
                <a:gd name="T4" fmla="*/ 1 w 1"/>
                <a:gd name="T5" fmla="*/ 10 h 10"/>
                <a:gd name="T6" fmla="*/ 0 w 1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0">
                  <a:moveTo>
                    <a:pt x="0" y="0"/>
                  </a:moveTo>
                  <a:lnTo>
                    <a:pt x="1" y="10"/>
                  </a:lnTo>
                  <a:lnTo>
                    <a:pt x="1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51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" name="Freeform 97"/>
            <p:cNvSpPr/>
            <p:nvPr/>
          </p:nvSpPr>
          <p:spPr bwMode="auto">
            <a:xfrm>
              <a:off x="4422775" y="3956050"/>
              <a:ext cx="1588" cy="15875"/>
            </a:xfrm>
            <a:custGeom>
              <a:avLst/>
              <a:gdLst>
                <a:gd name="T0" fmla="*/ 0 w 1"/>
                <a:gd name="T1" fmla="*/ 0 h 10"/>
                <a:gd name="T2" fmla="*/ 1 w 1"/>
                <a:gd name="T3" fmla="*/ 10 h 10"/>
                <a:gd name="T4" fmla="*/ 1 w 1"/>
                <a:gd name="T5" fmla="*/ 10 h 10"/>
                <a:gd name="T6" fmla="*/ 0 w 1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0">
                  <a:moveTo>
                    <a:pt x="0" y="0"/>
                  </a:moveTo>
                  <a:lnTo>
                    <a:pt x="1" y="10"/>
                  </a:lnTo>
                  <a:lnTo>
                    <a:pt x="1" y="1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7" name="Freeform 98"/>
            <p:cNvSpPr/>
            <p:nvPr/>
          </p:nvSpPr>
          <p:spPr bwMode="auto">
            <a:xfrm>
              <a:off x="3935413" y="3949700"/>
              <a:ext cx="488950" cy="38100"/>
            </a:xfrm>
            <a:custGeom>
              <a:avLst/>
              <a:gdLst>
                <a:gd name="T0" fmla="*/ 307 w 308"/>
                <a:gd name="T1" fmla="*/ 0 h 24"/>
                <a:gd name="T2" fmla="*/ 0 w 308"/>
                <a:gd name="T3" fmla="*/ 10 h 24"/>
                <a:gd name="T4" fmla="*/ 0 w 308"/>
                <a:gd name="T5" fmla="*/ 24 h 24"/>
                <a:gd name="T6" fmla="*/ 308 w 308"/>
                <a:gd name="T7" fmla="*/ 14 h 24"/>
                <a:gd name="T8" fmla="*/ 307 w 308"/>
                <a:gd name="T9" fmla="*/ 4 h 24"/>
                <a:gd name="T10" fmla="*/ 307 w 308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24">
                  <a:moveTo>
                    <a:pt x="307" y="0"/>
                  </a:moveTo>
                  <a:lnTo>
                    <a:pt x="0" y="10"/>
                  </a:lnTo>
                  <a:lnTo>
                    <a:pt x="0" y="24"/>
                  </a:lnTo>
                  <a:lnTo>
                    <a:pt x="308" y="14"/>
                  </a:lnTo>
                  <a:lnTo>
                    <a:pt x="307" y="4"/>
                  </a:lnTo>
                  <a:lnTo>
                    <a:pt x="307" y="0"/>
                  </a:lnTo>
                  <a:close/>
                </a:path>
              </a:pathLst>
            </a:custGeom>
            <a:solidFill>
              <a:srgbClr val="3538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8" name="Freeform 99"/>
            <p:cNvSpPr/>
            <p:nvPr/>
          </p:nvSpPr>
          <p:spPr bwMode="auto">
            <a:xfrm>
              <a:off x="3935413" y="3949700"/>
              <a:ext cx="488950" cy="38100"/>
            </a:xfrm>
            <a:custGeom>
              <a:avLst/>
              <a:gdLst>
                <a:gd name="T0" fmla="*/ 307 w 308"/>
                <a:gd name="T1" fmla="*/ 0 h 24"/>
                <a:gd name="T2" fmla="*/ 0 w 308"/>
                <a:gd name="T3" fmla="*/ 10 h 24"/>
                <a:gd name="T4" fmla="*/ 0 w 308"/>
                <a:gd name="T5" fmla="*/ 24 h 24"/>
                <a:gd name="T6" fmla="*/ 308 w 308"/>
                <a:gd name="T7" fmla="*/ 14 h 24"/>
                <a:gd name="T8" fmla="*/ 307 w 308"/>
                <a:gd name="T9" fmla="*/ 4 h 24"/>
                <a:gd name="T10" fmla="*/ 307 w 308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24">
                  <a:moveTo>
                    <a:pt x="307" y="0"/>
                  </a:moveTo>
                  <a:lnTo>
                    <a:pt x="0" y="10"/>
                  </a:lnTo>
                  <a:lnTo>
                    <a:pt x="0" y="24"/>
                  </a:lnTo>
                  <a:lnTo>
                    <a:pt x="308" y="14"/>
                  </a:lnTo>
                  <a:lnTo>
                    <a:pt x="307" y="4"/>
                  </a:lnTo>
                  <a:lnTo>
                    <a:pt x="3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9" name="Freeform 100"/>
            <p:cNvSpPr/>
            <p:nvPr/>
          </p:nvSpPr>
          <p:spPr bwMode="auto">
            <a:xfrm>
              <a:off x="3908425" y="3965575"/>
              <a:ext cx="26988" cy="22225"/>
            </a:xfrm>
            <a:custGeom>
              <a:avLst/>
              <a:gdLst>
                <a:gd name="T0" fmla="*/ 17 w 17"/>
                <a:gd name="T1" fmla="*/ 0 h 14"/>
                <a:gd name="T2" fmla="*/ 0 w 17"/>
                <a:gd name="T3" fmla="*/ 1 h 14"/>
                <a:gd name="T4" fmla="*/ 0 w 17"/>
                <a:gd name="T5" fmla="*/ 14 h 14"/>
                <a:gd name="T6" fmla="*/ 17 w 17"/>
                <a:gd name="T7" fmla="*/ 14 h 14"/>
                <a:gd name="T8" fmla="*/ 17 w 17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4">
                  <a:moveTo>
                    <a:pt x="17" y="0"/>
                  </a:moveTo>
                  <a:lnTo>
                    <a:pt x="0" y="1"/>
                  </a:lnTo>
                  <a:lnTo>
                    <a:pt x="0" y="14"/>
                  </a:lnTo>
                  <a:lnTo>
                    <a:pt x="17" y="14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3D41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0" name="Freeform 101"/>
            <p:cNvSpPr/>
            <p:nvPr/>
          </p:nvSpPr>
          <p:spPr bwMode="auto">
            <a:xfrm>
              <a:off x="3908425" y="3965575"/>
              <a:ext cx="26988" cy="22225"/>
            </a:xfrm>
            <a:custGeom>
              <a:avLst/>
              <a:gdLst>
                <a:gd name="T0" fmla="*/ 17 w 17"/>
                <a:gd name="T1" fmla="*/ 0 h 14"/>
                <a:gd name="T2" fmla="*/ 0 w 17"/>
                <a:gd name="T3" fmla="*/ 1 h 14"/>
                <a:gd name="T4" fmla="*/ 0 w 17"/>
                <a:gd name="T5" fmla="*/ 14 h 14"/>
                <a:gd name="T6" fmla="*/ 17 w 17"/>
                <a:gd name="T7" fmla="*/ 14 h 14"/>
                <a:gd name="T8" fmla="*/ 17 w 17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4">
                  <a:moveTo>
                    <a:pt x="17" y="0"/>
                  </a:moveTo>
                  <a:lnTo>
                    <a:pt x="0" y="1"/>
                  </a:lnTo>
                  <a:lnTo>
                    <a:pt x="0" y="14"/>
                  </a:lnTo>
                  <a:lnTo>
                    <a:pt x="17" y="14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1" name="Freeform 102"/>
            <p:cNvSpPr/>
            <p:nvPr/>
          </p:nvSpPr>
          <p:spPr bwMode="auto">
            <a:xfrm>
              <a:off x="3897313" y="3746500"/>
              <a:ext cx="527050" cy="231775"/>
            </a:xfrm>
            <a:custGeom>
              <a:avLst/>
              <a:gdLst>
                <a:gd name="T0" fmla="*/ 5 w 332"/>
                <a:gd name="T1" fmla="*/ 146 h 146"/>
                <a:gd name="T2" fmla="*/ 332 w 332"/>
                <a:gd name="T3" fmla="*/ 135 h 146"/>
                <a:gd name="T4" fmla="*/ 328 w 332"/>
                <a:gd name="T5" fmla="*/ 0 h 146"/>
                <a:gd name="T6" fmla="*/ 0 w 332"/>
                <a:gd name="T7" fmla="*/ 11 h 146"/>
                <a:gd name="T8" fmla="*/ 5 w 332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146">
                  <a:moveTo>
                    <a:pt x="5" y="146"/>
                  </a:moveTo>
                  <a:lnTo>
                    <a:pt x="332" y="135"/>
                  </a:lnTo>
                  <a:lnTo>
                    <a:pt x="328" y="0"/>
                  </a:lnTo>
                  <a:lnTo>
                    <a:pt x="0" y="11"/>
                  </a:lnTo>
                  <a:lnTo>
                    <a:pt x="5" y="146"/>
                  </a:lnTo>
                  <a:close/>
                </a:path>
              </a:pathLst>
            </a:custGeom>
            <a:solidFill>
              <a:srgbClr val="84BC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2" name="Freeform 103"/>
            <p:cNvSpPr/>
            <p:nvPr/>
          </p:nvSpPr>
          <p:spPr bwMode="auto">
            <a:xfrm>
              <a:off x="3897313" y="3760788"/>
              <a:ext cx="42863" cy="217488"/>
            </a:xfrm>
            <a:custGeom>
              <a:avLst/>
              <a:gdLst>
                <a:gd name="T0" fmla="*/ 5 w 27"/>
                <a:gd name="T1" fmla="*/ 137 h 137"/>
                <a:gd name="T2" fmla="*/ 27 w 27"/>
                <a:gd name="T3" fmla="*/ 135 h 137"/>
                <a:gd name="T4" fmla="*/ 23 w 27"/>
                <a:gd name="T5" fmla="*/ 0 h 137"/>
                <a:gd name="T6" fmla="*/ 0 w 27"/>
                <a:gd name="T7" fmla="*/ 2 h 137"/>
                <a:gd name="T8" fmla="*/ 5 w 27"/>
                <a:gd name="T9" fmla="*/ 137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37">
                  <a:moveTo>
                    <a:pt x="5" y="137"/>
                  </a:moveTo>
                  <a:lnTo>
                    <a:pt x="27" y="135"/>
                  </a:lnTo>
                  <a:lnTo>
                    <a:pt x="23" y="0"/>
                  </a:lnTo>
                  <a:lnTo>
                    <a:pt x="0" y="2"/>
                  </a:lnTo>
                  <a:lnTo>
                    <a:pt x="5" y="137"/>
                  </a:lnTo>
                  <a:close/>
                </a:path>
              </a:pathLst>
            </a:custGeom>
            <a:solidFill>
              <a:srgbClr val="AFC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3" name="Freeform 104"/>
            <p:cNvSpPr/>
            <p:nvPr/>
          </p:nvSpPr>
          <p:spPr bwMode="auto">
            <a:xfrm>
              <a:off x="4251325" y="3586163"/>
              <a:ext cx="52388" cy="687388"/>
            </a:xfrm>
            <a:custGeom>
              <a:avLst/>
              <a:gdLst>
                <a:gd name="T0" fmla="*/ 15 w 33"/>
                <a:gd name="T1" fmla="*/ 433 h 433"/>
                <a:gd name="T2" fmla="*/ 33 w 33"/>
                <a:gd name="T3" fmla="*/ 432 h 433"/>
                <a:gd name="T4" fmla="*/ 19 w 33"/>
                <a:gd name="T5" fmla="*/ 0 h 433"/>
                <a:gd name="T6" fmla="*/ 0 w 33"/>
                <a:gd name="T7" fmla="*/ 0 h 433"/>
                <a:gd name="T8" fmla="*/ 15 w 33"/>
                <a:gd name="T9" fmla="*/ 433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433">
                  <a:moveTo>
                    <a:pt x="15" y="433"/>
                  </a:moveTo>
                  <a:lnTo>
                    <a:pt x="33" y="432"/>
                  </a:lnTo>
                  <a:lnTo>
                    <a:pt x="19" y="0"/>
                  </a:lnTo>
                  <a:lnTo>
                    <a:pt x="0" y="0"/>
                  </a:lnTo>
                  <a:lnTo>
                    <a:pt x="15" y="433"/>
                  </a:lnTo>
                  <a:close/>
                </a:path>
              </a:pathLst>
            </a:custGeom>
            <a:solidFill>
              <a:srgbClr val="BF37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4" name="Freeform 105"/>
            <p:cNvSpPr/>
            <p:nvPr/>
          </p:nvSpPr>
          <p:spPr bwMode="auto">
            <a:xfrm>
              <a:off x="4271963" y="4208463"/>
              <a:ext cx="31750" cy="65088"/>
            </a:xfrm>
            <a:custGeom>
              <a:avLst/>
              <a:gdLst>
                <a:gd name="T0" fmla="*/ 2 w 20"/>
                <a:gd name="T1" fmla="*/ 41 h 41"/>
                <a:gd name="T2" fmla="*/ 20 w 20"/>
                <a:gd name="T3" fmla="*/ 40 h 41"/>
                <a:gd name="T4" fmla="*/ 19 w 20"/>
                <a:gd name="T5" fmla="*/ 0 h 41"/>
                <a:gd name="T6" fmla="*/ 0 w 20"/>
                <a:gd name="T7" fmla="*/ 0 h 41"/>
                <a:gd name="T8" fmla="*/ 2 w 20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41">
                  <a:moveTo>
                    <a:pt x="2" y="41"/>
                  </a:moveTo>
                  <a:lnTo>
                    <a:pt x="20" y="4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2" y="41"/>
                  </a:lnTo>
                  <a:close/>
                </a:path>
              </a:pathLst>
            </a:custGeom>
            <a:solidFill>
              <a:srgbClr val="8F2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5" name="Freeform 106"/>
            <p:cNvSpPr/>
            <p:nvPr/>
          </p:nvSpPr>
          <p:spPr bwMode="auto">
            <a:xfrm>
              <a:off x="3983038" y="4243388"/>
              <a:ext cx="36513" cy="65088"/>
            </a:xfrm>
            <a:custGeom>
              <a:avLst/>
              <a:gdLst>
                <a:gd name="T0" fmla="*/ 1 w 23"/>
                <a:gd name="T1" fmla="*/ 41 h 41"/>
                <a:gd name="T2" fmla="*/ 23 w 23"/>
                <a:gd name="T3" fmla="*/ 39 h 41"/>
                <a:gd name="T4" fmla="*/ 22 w 23"/>
                <a:gd name="T5" fmla="*/ 0 h 41"/>
                <a:gd name="T6" fmla="*/ 0 w 23"/>
                <a:gd name="T7" fmla="*/ 1 h 41"/>
                <a:gd name="T8" fmla="*/ 1 w 23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41">
                  <a:moveTo>
                    <a:pt x="1" y="41"/>
                  </a:moveTo>
                  <a:lnTo>
                    <a:pt x="23" y="39"/>
                  </a:lnTo>
                  <a:lnTo>
                    <a:pt x="22" y="0"/>
                  </a:lnTo>
                  <a:lnTo>
                    <a:pt x="0" y="1"/>
                  </a:lnTo>
                  <a:lnTo>
                    <a:pt x="1" y="41"/>
                  </a:lnTo>
                  <a:close/>
                </a:path>
              </a:pathLst>
            </a:custGeom>
            <a:solidFill>
              <a:srgbClr val="AD3D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6" name="Freeform 107"/>
            <p:cNvSpPr>
              <a:spLocks noEditPoints="1"/>
            </p:cNvSpPr>
            <p:nvPr/>
          </p:nvSpPr>
          <p:spPr bwMode="auto">
            <a:xfrm>
              <a:off x="7232650" y="3643313"/>
              <a:ext cx="1149350" cy="1036638"/>
            </a:xfrm>
            <a:custGeom>
              <a:avLst/>
              <a:gdLst>
                <a:gd name="T0" fmla="*/ 97 w 724"/>
                <a:gd name="T1" fmla="*/ 209 h 653"/>
                <a:gd name="T2" fmla="*/ 216 w 724"/>
                <a:gd name="T3" fmla="*/ 203 h 653"/>
                <a:gd name="T4" fmla="*/ 236 w 724"/>
                <a:gd name="T5" fmla="*/ 208 h 653"/>
                <a:gd name="T6" fmla="*/ 240 w 724"/>
                <a:gd name="T7" fmla="*/ 208 h 653"/>
                <a:gd name="T8" fmla="*/ 248 w 724"/>
                <a:gd name="T9" fmla="*/ 207 h 653"/>
                <a:gd name="T10" fmla="*/ 256 w 724"/>
                <a:gd name="T11" fmla="*/ 203 h 653"/>
                <a:gd name="T12" fmla="*/ 97 w 724"/>
                <a:gd name="T13" fmla="*/ 217 h 653"/>
                <a:gd name="T14" fmla="*/ 477 w 724"/>
                <a:gd name="T15" fmla="*/ 194 h 653"/>
                <a:gd name="T16" fmla="*/ 594 w 724"/>
                <a:gd name="T17" fmla="*/ 181 h 653"/>
                <a:gd name="T18" fmla="*/ 477 w 724"/>
                <a:gd name="T19" fmla="*/ 194 h 653"/>
                <a:gd name="T20" fmla="*/ 708 w 724"/>
                <a:gd name="T21" fmla="*/ 0 h 653"/>
                <a:gd name="T22" fmla="*/ 681 w 724"/>
                <a:gd name="T23" fmla="*/ 1 h 653"/>
                <a:gd name="T24" fmla="*/ 0 w 724"/>
                <a:gd name="T25" fmla="*/ 167 h 653"/>
                <a:gd name="T26" fmla="*/ 64 w 724"/>
                <a:gd name="T27" fmla="*/ 212 h 653"/>
                <a:gd name="T28" fmla="*/ 63 w 724"/>
                <a:gd name="T29" fmla="*/ 219 h 653"/>
                <a:gd name="T30" fmla="*/ 35 w 724"/>
                <a:gd name="T31" fmla="*/ 220 h 653"/>
                <a:gd name="T32" fmla="*/ 29 w 724"/>
                <a:gd name="T33" fmla="*/ 221 h 653"/>
                <a:gd name="T34" fmla="*/ 22 w 724"/>
                <a:gd name="T35" fmla="*/ 230 h 653"/>
                <a:gd name="T36" fmla="*/ 44 w 724"/>
                <a:gd name="T37" fmla="*/ 639 h 653"/>
                <a:gd name="T38" fmla="*/ 45 w 724"/>
                <a:gd name="T39" fmla="*/ 644 h 653"/>
                <a:gd name="T40" fmla="*/ 54 w 724"/>
                <a:gd name="T41" fmla="*/ 652 h 653"/>
                <a:gd name="T42" fmla="*/ 59 w 724"/>
                <a:gd name="T43" fmla="*/ 653 h 653"/>
                <a:gd name="T44" fmla="*/ 681 w 724"/>
                <a:gd name="T45" fmla="*/ 617 h 653"/>
                <a:gd name="T46" fmla="*/ 687 w 724"/>
                <a:gd name="T47" fmla="*/ 616 h 653"/>
                <a:gd name="T48" fmla="*/ 695 w 724"/>
                <a:gd name="T49" fmla="*/ 606 h 653"/>
                <a:gd name="T50" fmla="*/ 672 w 724"/>
                <a:gd name="T51" fmla="*/ 198 h 653"/>
                <a:gd name="T52" fmla="*/ 670 w 724"/>
                <a:gd name="T53" fmla="*/ 193 h 653"/>
                <a:gd name="T54" fmla="*/ 662 w 724"/>
                <a:gd name="T55" fmla="*/ 185 h 653"/>
                <a:gd name="T56" fmla="*/ 657 w 724"/>
                <a:gd name="T57" fmla="*/ 184 h 653"/>
                <a:gd name="T58" fmla="*/ 626 w 724"/>
                <a:gd name="T59" fmla="*/ 186 h 653"/>
                <a:gd name="T60" fmla="*/ 669 w 724"/>
                <a:gd name="T61" fmla="*/ 176 h 653"/>
                <a:gd name="T62" fmla="*/ 722 w 724"/>
                <a:gd name="T63" fmla="*/ 19 h 653"/>
                <a:gd name="T64" fmla="*/ 724 w 724"/>
                <a:gd name="T65" fmla="*/ 12 h 653"/>
                <a:gd name="T66" fmla="*/ 723 w 724"/>
                <a:gd name="T67" fmla="*/ 5 h 653"/>
                <a:gd name="T68" fmla="*/ 718 w 724"/>
                <a:gd name="T69" fmla="*/ 1 h 653"/>
                <a:gd name="T70" fmla="*/ 708 w 724"/>
                <a:gd name="T71" fmla="*/ 0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24" h="653">
                  <a:moveTo>
                    <a:pt x="97" y="217"/>
                  </a:moveTo>
                  <a:lnTo>
                    <a:pt x="97" y="209"/>
                  </a:lnTo>
                  <a:lnTo>
                    <a:pt x="216" y="203"/>
                  </a:lnTo>
                  <a:lnTo>
                    <a:pt x="216" y="203"/>
                  </a:lnTo>
                  <a:lnTo>
                    <a:pt x="225" y="207"/>
                  </a:lnTo>
                  <a:lnTo>
                    <a:pt x="236" y="208"/>
                  </a:lnTo>
                  <a:lnTo>
                    <a:pt x="236" y="208"/>
                  </a:lnTo>
                  <a:lnTo>
                    <a:pt x="240" y="208"/>
                  </a:lnTo>
                  <a:lnTo>
                    <a:pt x="240" y="208"/>
                  </a:lnTo>
                  <a:lnTo>
                    <a:pt x="248" y="207"/>
                  </a:lnTo>
                  <a:lnTo>
                    <a:pt x="256" y="203"/>
                  </a:lnTo>
                  <a:lnTo>
                    <a:pt x="256" y="203"/>
                  </a:lnTo>
                  <a:lnTo>
                    <a:pt x="253" y="208"/>
                  </a:lnTo>
                  <a:lnTo>
                    <a:pt x="97" y="217"/>
                  </a:lnTo>
                  <a:close/>
                  <a:moveTo>
                    <a:pt x="477" y="194"/>
                  </a:moveTo>
                  <a:lnTo>
                    <a:pt x="477" y="194"/>
                  </a:lnTo>
                  <a:lnTo>
                    <a:pt x="473" y="188"/>
                  </a:lnTo>
                  <a:lnTo>
                    <a:pt x="594" y="181"/>
                  </a:lnTo>
                  <a:lnTo>
                    <a:pt x="595" y="188"/>
                  </a:lnTo>
                  <a:lnTo>
                    <a:pt x="477" y="194"/>
                  </a:lnTo>
                  <a:close/>
                  <a:moveTo>
                    <a:pt x="708" y="0"/>
                  </a:moveTo>
                  <a:lnTo>
                    <a:pt x="708" y="0"/>
                  </a:lnTo>
                  <a:lnTo>
                    <a:pt x="704" y="0"/>
                  </a:lnTo>
                  <a:lnTo>
                    <a:pt x="681" y="1"/>
                  </a:lnTo>
                  <a:lnTo>
                    <a:pt x="638" y="131"/>
                  </a:lnTo>
                  <a:lnTo>
                    <a:pt x="0" y="167"/>
                  </a:lnTo>
                  <a:lnTo>
                    <a:pt x="20" y="213"/>
                  </a:lnTo>
                  <a:lnTo>
                    <a:pt x="64" y="212"/>
                  </a:lnTo>
                  <a:lnTo>
                    <a:pt x="66" y="219"/>
                  </a:lnTo>
                  <a:lnTo>
                    <a:pt x="63" y="219"/>
                  </a:lnTo>
                  <a:lnTo>
                    <a:pt x="63" y="219"/>
                  </a:lnTo>
                  <a:lnTo>
                    <a:pt x="35" y="220"/>
                  </a:lnTo>
                  <a:lnTo>
                    <a:pt x="35" y="220"/>
                  </a:lnTo>
                  <a:lnTo>
                    <a:pt x="29" y="221"/>
                  </a:lnTo>
                  <a:lnTo>
                    <a:pt x="25" y="225"/>
                  </a:lnTo>
                  <a:lnTo>
                    <a:pt x="22" y="230"/>
                  </a:lnTo>
                  <a:lnTo>
                    <a:pt x="21" y="236"/>
                  </a:lnTo>
                  <a:lnTo>
                    <a:pt x="44" y="639"/>
                  </a:lnTo>
                  <a:lnTo>
                    <a:pt x="44" y="639"/>
                  </a:lnTo>
                  <a:lnTo>
                    <a:pt x="45" y="644"/>
                  </a:lnTo>
                  <a:lnTo>
                    <a:pt x="49" y="649"/>
                  </a:lnTo>
                  <a:lnTo>
                    <a:pt x="54" y="652"/>
                  </a:lnTo>
                  <a:lnTo>
                    <a:pt x="59" y="653"/>
                  </a:lnTo>
                  <a:lnTo>
                    <a:pt x="59" y="653"/>
                  </a:lnTo>
                  <a:lnTo>
                    <a:pt x="60" y="653"/>
                  </a:lnTo>
                  <a:lnTo>
                    <a:pt x="681" y="617"/>
                  </a:lnTo>
                  <a:lnTo>
                    <a:pt x="681" y="617"/>
                  </a:lnTo>
                  <a:lnTo>
                    <a:pt x="687" y="616"/>
                  </a:lnTo>
                  <a:lnTo>
                    <a:pt x="692" y="612"/>
                  </a:lnTo>
                  <a:lnTo>
                    <a:pt x="695" y="606"/>
                  </a:lnTo>
                  <a:lnTo>
                    <a:pt x="695" y="601"/>
                  </a:lnTo>
                  <a:lnTo>
                    <a:pt x="672" y="198"/>
                  </a:lnTo>
                  <a:lnTo>
                    <a:pt x="672" y="198"/>
                  </a:lnTo>
                  <a:lnTo>
                    <a:pt x="670" y="193"/>
                  </a:lnTo>
                  <a:lnTo>
                    <a:pt x="668" y="188"/>
                  </a:lnTo>
                  <a:lnTo>
                    <a:pt x="662" y="185"/>
                  </a:lnTo>
                  <a:lnTo>
                    <a:pt x="657" y="184"/>
                  </a:lnTo>
                  <a:lnTo>
                    <a:pt x="657" y="184"/>
                  </a:lnTo>
                  <a:lnTo>
                    <a:pt x="657" y="184"/>
                  </a:lnTo>
                  <a:lnTo>
                    <a:pt x="626" y="186"/>
                  </a:lnTo>
                  <a:lnTo>
                    <a:pt x="626" y="178"/>
                  </a:lnTo>
                  <a:lnTo>
                    <a:pt x="669" y="176"/>
                  </a:lnTo>
                  <a:lnTo>
                    <a:pt x="722" y="19"/>
                  </a:lnTo>
                  <a:lnTo>
                    <a:pt x="722" y="19"/>
                  </a:lnTo>
                  <a:lnTo>
                    <a:pt x="723" y="15"/>
                  </a:lnTo>
                  <a:lnTo>
                    <a:pt x="724" y="12"/>
                  </a:lnTo>
                  <a:lnTo>
                    <a:pt x="724" y="8"/>
                  </a:lnTo>
                  <a:lnTo>
                    <a:pt x="723" y="5"/>
                  </a:lnTo>
                  <a:lnTo>
                    <a:pt x="720" y="4"/>
                  </a:lnTo>
                  <a:lnTo>
                    <a:pt x="718" y="1"/>
                  </a:lnTo>
                  <a:lnTo>
                    <a:pt x="714" y="1"/>
                  </a:lnTo>
                  <a:lnTo>
                    <a:pt x="708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7" name="Freeform 108"/>
            <p:cNvSpPr/>
            <p:nvPr/>
          </p:nvSpPr>
          <p:spPr bwMode="auto">
            <a:xfrm>
              <a:off x="7386638" y="3965575"/>
              <a:ext cx="252413" cy="22225"/>
            </a:xfrm>
            <a:custGeom>
              <a:avLst/>
              <a:gdLst>
                <a:gd name="T0" fmla="*/ 0 w 159"/>
                <a:gd name="T1" fmla="*/ 14 h 14"/>
                <a:gd name="T2" fmla="*/ 0 w 159"/>
                <a:gd name="T3" fmla="*/ 6 h 14"/>
                <a:gd name="T4" fmla="*/ 119 w 159"/>
                <a:gd name="T5" fmla="*/ 0 h 14"/>
                <a:gd name="T6" fmla="*/ 119 w 159"/>
                <a:gd name="T7" fmla="*/ 0 h 14"/>
                <a:gd name="T8" fmla="*/ 128 w 159"/>
                <a:gd name="T9" fmla="*/ 4 h 14"/>
                <a:gd name="T10" fmla="*/ 139 w 159"/>
                <a:gd name="T11" fmla="*/ 5 h 14"/>
                <a:gd name="T12" fmla="*/ 139 w 159"/>
                <a:gd name="T13" fmla="*/ 5 h 14"/>
                <a:gd name="T14" fmla="*/ 143 w 159"/>
                <a:gd name="T15" fmla="*/ 5 h 14"/>
                <a:gd name="T16" fmla="*/ 143 w 159"/>
                <a:gd name="T17" fmla="*/ 5 h 14"/>
                <a:gd name="T18" fmla="*/ 151 w 159"/>
                <a:gd name="T19" fmla="*/ 4 h 14"/>
                <a:gd name="T20" fmla="*/ 159 w 159"/>
                <a:gd name="T21" fmla="*/ 0 h 14"/>
                <a:gd name="T22" fmla="*/ 159 w 159"/>
                <a:gd name="T23" fmla="*/ 0 h 14"/>
                <a:gd name="T24" fmla="*/ 156 w 159"/>
                <a:gd name="T25" fmla="*/ 5 h 14"/>
                <a:gd name="T26" fmla="*/ 0 w 159"/>
                <a:gd name="T2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9" h="14">
                  <a:moveTo>
                    <a:pt x="0" y="14"/>
                  </a:moveTo>
                  <a:lnTo>
                    <a:pt x="0" y="6"/>
                  </a:lnTo>
                  <a:lnTo>
                    <a:pt x="119" y="0"/>
                  </a:lnTo>
                  <a:lnTo>
                    <a:pt x="119" y="0"/>
                  </a:lnTo>
                  <a:lnTo>
                    <a:pt x="128" y="4"/>
                  </a:lnTo>
                  <a:lnTo>
                    <a:pt x="139" y="5"/>
                  </a:lnTo>
                  <a:lnTo>
                    <a:pt x="139" y="5"/>
                  </a:lnTo>
                  <a:lnTo>
                    <a:pt x="143" y="5"/>
                  </a:lnTo>
                  <a:lnTo>
                    <a:pt x="143" y="5"/>
                  </a:lnTo>
                  <a:lnTo>
                    <a:pt x="151" y="4"/>
                  </a:lnTo>
                  <a:lnTo>
                    <a:pt x="159" y="0"/>
                  </a:lnTo>
                  <a:lnTo>
                    <a:pt x="159" y="0"/>
                  </a:lnTo>
                  <a:lnTo>
                    <a:pt x="156" y="5"/>
                  </a:lnTo>
                  <a:lnTo>
                    <a:pt x="0" y="1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8" name="Freeform 109"/>
            <p:cNvSpPr/>
            <p:nvPr/>
          </p:nvSpPr>
          <p:spPr bwMode="auto">
            <a:xfrm>
              <a:off x="7983538" y="3930650"/>
              <a:ext cx="193675" cy="20638"/>
            </a:xfrm>
            <a:custGeom>
              <a:avLst/>
              <a:gdLst>
                <a:gd name="T0" fmla="*/ 4 w 122"/>
                <a:gd name="T1" fmla="*/ 13 h 13"/>
                <a:gd name="T2" fmla="*/ 4 w 122"/>
                <a:gd name="T3" fmla="*/ 13 h 13"/>
                <a:gd name="T4" fmla="*/ 0 w 122"/>
                <a:gd name="T5" fmla="*/ 7 h 13"/>
                <a:gd name="T6" fmla="*/ 121 w 122"/>
                <a:gd name="T7" fmla="*/ 0 h 13"/>
                <a:gd name="T8" fmla="*/ 122 w 122"/>
                <a:gd name="T9" fmla="*/ 7 h 13"/>
                <a:gd name="T10" fmla="*/ 4 w 122"/>
                <a:gd name="T11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2" h="13">
                  <a:moveTo>
                    <a:pt x="4" y="13"/>
                  </a:moveTo>
                  <a:lnTo>
                    <a:pt x="4" y="13"/>
                  </a:lnTo>
                  <a:lnTo>
                    <a:pt x="0" y="7"/>
                  </a:lnTo>
                  <a:lnTo>
                    <a:pt x="121" y="0"/>
                  </a:lnTo>
                  <a:lnTo>
                    <a:pt x="122" y="7"/>
                  </a:lnTo>
                  <a:lnTo>
                    <a:pt x="4" y="1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9" name="Freeform 110"/>
            <p:cNvSpPr/>
            <p:nvPr/>
          </p:nvSpPr>
          <p:spPr bwMode="auto">
            <a:xfrm>
              <a:off x="7232650" y="3643313"/>
              <a:ext cx="1149350" cy="1036638"/>
            </a:xfrm>
            <a:custGeom>
              <a:avLst/>
              <a:gdLst>
                <a:gd name="T0" fmla="*/ 708 w 724"/>
                <a:gd name="T1" fmla="*/ 0 h 653"/>
                <a:gd name="T2" fmla="*/ 708 w 724"/>
                <a:gd name="T3" fmla="*/ 0 h 653"/>
                <a:gd name="T4" fmla="*/ 704 w 724"/>
                <a:gd name="T5" fmla="*/ 0 h 653"/>
                <a:gd name="T6" fmla="*/ 681 w 724"/>
                <a:gd name="T7" fmla="*/ 1 h 653"/>
                <a:gd name="T8" fmla="*/ 638 w 724"/>
                <a:gd name="T9" fmla="*/ 131 h 653"/>
                <a:gd name="T10" fmla="*/ 0 w 724"/>
                <a:gd name="T11" fmla="*/ 167 h 653"/>
                <a:gd name="T12" fmla="*/ 20 w 724"/>
                <a:gd name="T13" fmla="*/ 213 h 653"/>
                <a:gd name="T14" fmla="*/ 64 w 724"/>
                <a:gd name="T15" fmla="*/ 212 h 653"/>
                <a:gd name="T16" fmla="*/ 66 w 724"/>
                <a:gd name="T17" fmla="*/ 219 h 653"/>
                <a:gd name="T18" fmla="*/ 63 w 724"/>
                <a:gd name="T19" fmla="*/ 219 h 653"/>
                <a:gd name="T20" fmla="*/ 63 w 724"/>
                <a:gd name="T21" fmla="*/ 219 h 653"/>
                <a:gd name="T22" fmla="*/ 35 w 724"/>
                <a:gd name="T23" fmla="*/ 220 h 653"/>
                <a:gd name="T24" fmla="*/ 35 w 724"/>
                <a:gd name="T25" fmla="*/ 220 h 653"/>
                <a:gd name="T26" fmla="*/ 29 w 724"/>
                <a:gd name="T27" fmla="*/ 221 h 653"/>
                <a:gd name="T28" fmla="*/ 25 w 724"/>
                <a:gd name="T29" fmla="*/ 225 h 653"/>
                <a:gd name="T30" fmla="*/ 22 w 724"/>
                <a:gd name="T31" fmla="*/ 230 h 653"/>
                <a:gd name="T32" fmla="*/ 21 w 724"/>
                <a:gd name="T33" fmla="*/ 236 h 653"/>
                <a:gd name="T34" fmla="*/ 44 w 724"/>
                <a:gd name="T35" fmla="*/ 639 h 653"/>
                <a:gd name="T36" fmla="*/ 44 w 724"/>
                <a:gd name="T37" fmla="*/ 639 h 653"/>
                <a:gd name="T38" fmla="*/ 45 w 724"/>
                <a:gd name="T39" fmla="*/ 644 h 653"/>
                <a:gd name="T40" fmla="*/ 49 w 724"/>
                <a:gd name="T41" fmla="*/ 649 h 653"/>
                <a:gd name="T42" fmla="*/ 54 w 724"/>
                <a:gd name="T43" fmla="*/ 652 h 653"/>
                <a:gd name="T44" fmla="*/ 59 w 724"/>
                <a:gd name="T45" fmla="*/ 653 h 653"/>
                <a:gd name="T46" fmla="*/ 59 w 724"/>
                <a:gd name="T47" fmla="*/ 653 h 653"/>
                <a:gd name="T48" fmla="*/ 60 w 724"/>
                <a:gd name="T49" fmla="*/ 653 h 653"/>
                <a:gd name="T50" fmla="*/ 681 w 724"/>
                <a:gd name="T51" fmla="*/ 617 h 653"/>
                <a:gd name="T52" fmla="*/ 681 w 724"/>
                <a:gd name="T53" fmla="*/ 617 h 653"/>
                <a:gd name="T54" fmla="*/ 687 w 724"/>
                <a:gd name="T55" fmla="*/ 616 h 653"/>
                <a:gd name="T56" fmla="*/ 692 w 724"/>
                <a:gd name="T57" fmla="*/ 612 h 653"/>
                <a:gd name="T58" fmla="*/ 695 w 724"/>
                <a:gd name="T59" fmla="*/ 606 h 653"/>
                <a:gd name="T60" fmla="*/ 695 w 724"/>
                <a:gd name="T61" fmla="*/ 601 h 653"/>
                <a:gd name="T62" fmla="*/ 672 w 724"/>
                <a:gd name="T63" fmla="*/ 198 h 653"/>
                <a:gd name="T64" fmla="*/ 672 w 724"/>
                <a:gd name="T65" fmla="*/ 198 h 653"/>
                <a:gd name="T66" fmla="*/ 670 w 724"/>
                <a:gd name="T67" fmla="*/ 193 h 653"/>
                <a:gd name="T68" fmla="*/ 668 w 724"/>
                <a:gd name="T69" fmla="*/ 188 h 653"/>
                <a:gd name="T70" fmla="*/ 662 w 724"/>
                <a:gd name="T71" fmla="*/ 185 h 653"/>
                <a:gd name="T72" fmla="*/ 657 w 724"/>
                <a:gd name="T73" fmla="*/ 184 h 653"/>
                <a:gd name="T74" fmla="*/ 657 w 724"/>
                <a:gd name="T75" fmla="*/ 184 h 653"/>
                <a:gd name="T76" fmla="*/ 657 w 724"/>
                <a:gd name="T77" fmla="*/ 184 h 653"/>
                <a:gd name="T78" fmla="*/ 626 w 724"/>
                <a:gd name="T79" fmla="*/ 186 h 653"/>
                <a:gd name="T80" fmla="*/ 626 w 724"/>
                <a:gd name="T81" fmla="*/ 178 h 653"/>
                <a:gd name="T82" fmla="*/ 669 w 724"/>
                <a:gd name="T83" fmla="*/ 176 h 653"/>
                <a:gd name="T84" fmla="*/ 722 w 724"/>
                <a:gd name="T85" fmla="*/ 19 h 653"/>
                <a:gd name="T86" fmla="*/ 722 w 724"/>
                <a:gd name="T87" fmla="*/ 19 h 653"/>
                <a:gd name="T88" fmla="*/ 723 w 724"/>
                <a:gd name="T89" fmla="*/ 15 h 653"/>
                <a:gd name="T90" fmla="*/ 724 w 724"/>
                <a:gd name="T91" fmla="*/ 12 h 653"/>
                <a:gd name="T92" fmla="*/ 724 w 724"/>
                <a:gd name="T93" fmla="*/ 8 h 653"/>
                <a:gd name="T94" fmla="*/ 723 w 724"/>
                <a:gd name="T95" fmla="*/ 5 h 653"/>
                <a:gd name="T96" fmla="*/ 720 w 724"/>
                <a:gd name="T97" fmla="*/ 4 h 653"/>
                <a:gd name="T98" fmla="*/ 718 w 724"/>
                <a:gd name="T99" fmla="*/ 1 h 653"/>
                <a:gd name="T100" fmla="*/ 714 w 724"/>
                <a:gd name="T101" fmla="*/ 1 h 653"/>
                <a:gd name="T102" fmla="*/ 708 w 724"/>
                <a:gd name="T103" fmla="*/ 0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24" h="653">
                  <a:moveTo>
                    <a:pt x="708" y="0"/>
                  </a:moveTo>
                  <a:lnTo>
                    <a:pt x="708" y="0"/>
                  </a:lnTo>
                  <a:lnTo>
                    <a:pt x="704" y="0"/>
                  </a:lnTo>
                  <a:lnTo>
                    <a:pt x="681" y="1"/>
                  </a:lnTo>
                  <a:lnTo>
                    <a:pt x="638" y="131"/>
                  </a:lnTo>
                  <a:lnTo>
                    <a:pt x="0" y="167"/>
                  </a:lnTo>
                  <a:lnTo>
                    <a:pt x="20" y="213"/>
                  </a:lnTo>
                  <a:lnTo>
                    <a:pt x="64" y="212"/>
                  </a:lnTo>
                  <a:lnTo>
                    <a:pt x="66" y="219"/>
                  </a:lnTo>
                  <a:lnTo>
                    <a:pt x="63" y="219"/>
                  </a:lnTo>
                  <a:lnTo>
                    <a:pt x="63" y="219"/>
                  </a:lnTo>
                  <a:lnTo>
                    <a:pt x="35" y="220"/>
                  </a:lnTo>
                  <a:lnTo>
                    <a:pt x="35" y="220"/>
                  </a:lnTo>
                  <a:lnTo>
                    <a:pt x="29" y="221"/>
                  </a:lnTo>
                  <a:lnTo>
                    <a:pt x="25" y="225"/>
                  </a:lnTo>
                  <a:lnTo>
                    <a:pt x="22" y="230"/>
                  </a:lnTo>
                  <a:lnTo>
                    <a:pt x="21" y="236"/>
                  </a:lnTo>
                  <a:lnTo>
                    <a:pt x="44" y="639"/>
                  </a:lnTo>
                  <a:lnTo>
                    <a:pt x="44" y="639"/>
                  </a:lnTo>
                  <a:lnTo>
                    <a:pt x="45" y="644"/>
                  </a:lnTo>
                  <a:lnTo>
                    <a:pt x="49" y="649"/>
                  </a:lnTo>
                  <a:lnTo>
                    <a:pt x="54" y="652"/>
                  </a:lnTo>
                  <a:lnTo>
                    <a:pt x="59" y="653"/>
                  </a:lnTo>
                  <a:lnTo>
                    <a:pt x="59" y="653"/>
                  </a:lnTo>
                  <a:lnTo>
                    <a:pt x="60" y="653"/>
                  </a:lnTo>
                  <a:lnTo>
                    <a:pt x="681" y="617"/>
                  </a:lnTo>
                  <a:lnTo>
                    <a:pt x="681" y="617"/>
                  </a:lnTo>
                  <a:lnTo>
                    <a:pt x="687" y="616"/>
                  </a:lnTo>
                  <a:lnTo>
                    <a:pt x="692" y="612"/>
                  </a:lnTo>
                  <a:lnTo>
                    <a:pt x="695" y="606"/>
                  </a:lnTo>
                  <a:lnTo>
                    <a:pt x="695" y="601"/>
                  </a:lnTo>
                  <a:lnTo>
                    <a:pt x="672" y="198"/>
                  </a:lnTo>
                  <a:lnTo>
                    <a:pt x="672" y="198"/>
                  </a:lnTo>
                  <a:lnTo>
                    <a:pt x="670" y="193"/>
                  </a:lnTo>
                  <a:lnTo>
                    <a:pt x="668" y="188"/>
                  </a:lnTo>
                  <a:lnTo>
                    <a:pt x="662" y="185"/>
                  </a:lnTo>
                  <a:lnTo>
                    <a:pt x="657" y="184"/>
                  </a:lnTo>
                  <a:lnTo>
                    <a:pt x="657" y="184"/>
                  </a:lnTo>
                  <a:lnTo>
                    <a:pt x="657" y="184"/>
                  </a:lnTo>
                  <a:lnTo>
                    <a:pt x="626" y="186"/>
                  </a:lnTo>
                  <a:lnTo>
                    <a:pt x="626" y="178"/>
                  </a:lnTo>
                  <a:lnTo>
                    <a:pt x="669" y="176"/>
                  </a:lnTo>
                  <a:lnTo>
                    <a:pt x="722" y="19"/>
                  </a:lnTo>
                  <a:lnTo>
                    <a:pt x="722" y="19"/>
                  </a:lnTo>
                  <a:lnTo>
                    <a:pt x="723" y="15"/>
                  </a:lnTo>
                  <a:lnTo>
                    <a:pt x="724" y="12"/>
                  </a:lnTo>
                  <a:lnTo>
                    <a:pt x="724" y="8"/>
                  </a:lnTo>
                  <a:lnTo>
                    <a:pt x="723" y="5"/>
                  </a:lnTo>
                  <a:lnTo>
                    <a:pt x="720" y="4"/>
                  </a:lnTo>
                  <a:lnTo>
                    <a:pt x="718" y="1"/>
                  </a:lnTo>
                  <a:lnTo>
                    <a:pt x="714" y="1"/>
                  </a:lnTo>
                  <a:lnTo>
                    <a:pt x="70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0" name="Freeform 111"/>
            <p:cNvSpPr/>
            <p:nvPr/>
          </p:nvSpPr>
          <p:spPr bwMode="auto">
            <a:xfrm>
              <a:off x="7216775" y="3863975"/>
              <a:ext cx="1071563" cy="744538"/>
            </a:xfrm>
            <a:custGeom>
              <a:avLst/>
              <a:gdLst>
                <a:gd name="T0" fmla="*/ 14 w 675"/>
                <a:gd name="T1" fmla="*/ 35 h 469"/>
                <a:gd name="T2" fmla="*/ 636 w 675"/>
                <a:gd name="T3" fmla="*/ 0 h 469"/>
                <a:gd name="T4" fmla="*/ 636 w 675"/>
                <a:gd name="T5" fmla="*/ 0 h 469"/>
                <a:gd name="T6" fmla="*/ 641 w 675"/>
                <a:gd name="T7" fmla="*/ 0 h 469"/>
                <a:gd name="T8" fmla="*/ 647 w 675"/>
                <a:gd name="T9" fmla="*/ 3 h 469"/>
                <a:gd name="T10" fmla="*/ 649 w 675"/>
                <a:gd name="T11" fmla="*/ 8 h 469"/>
                <a:gd name="T12" fmla="*/ 651 w 675"/>
                <a:gd name="T13" fmla="*/ 14 h 469"/>
                <a:gd name="T14" fmla="*/ 675 w 675"/>
                <a:gd name="T15" fmla="*/ 416 h 469"/>
                <a:gd name="T16" fmla="*/ 675 w 675"/>
                <a:gd name="T17" fmla="*/ 416 h 469"/>
                <a:gd name="T18" fmla="*/ 674 w 675"/>
                <a:gd name="T19" fmla="*/ 423 h 469"/>
                <a:gd name="T20" fmla="*/ 671 w 675"/>
                <a:gd name="T21" fmla="*/ 427 h 469"/>
                <a:gd name="T22" fmla="*/ 667 w 675"/>
                <a:gd name="T23" fmla="*/ 431 h 469"/>
                <a:gd name="T24" fmla="*/ 662 w 675"/>
                <a:gd name="T25" fmla="*/ 432 h 469"/>
                <a:gd name="T26" fmla="*/ 39 w 675"/>
                <a:gd name="T27" fmla="*/ 469 h 469"/>
                <a:gd name="T28" fmla="*/ 39 w 675"/>
                <a:gd name="T29" fmla="*/ 469 h 469"/>
                <a:gd name="T30" fmla="*/ 34 w 675"/>
                <a:gd name="T31" fmla="*/ 467 h 469"/>
                <a:gd name="T32" fmla="*/ 28 w 675"/>
                <a:gd name="T33" fmla="*/ 464 h 469"/>
                <a:gd name="T34" fmla="*/ 26 w 675"/>
                <a:gd name="T35" fmla="*/ 460 h 469"/>
                <a:gd name="T36" fmla="*/ 24 w 675"/>
                <a:gd name="T37" fmla="*/ 454 h 469"/>
                <a:gd name="T38" fmla="*/ 0 w 675"/>
                <a:gd name="T39" fmla="*/ 51 h 469"/>
                <a:gd name="T40" fmla="*/ 0 w 675"/>
                <a:gd name="T41" fmla="*/ 51 h 469"/>
                <a:gd name="T42" fmla="*/ 1 w 675"/>
                <a:gd name="T43" fmla="*/ 46 h 469"/>
                <a:gd name="T44" fmla="*/ 4 w 675"/>
                <a:gd name="T45" fmla="*/ 41 h 469"/>
                <a:gd name="T46" fmla="*/ 8 w 675"/>
                <a:gd name="T47" fmla="*/ 38 h 469"/>
                <a:gd name="T48" fmla="*/ 14 w 675"/>
                <a:gd name="T49" fmla="*/ 35 h 469"/>
                <a:gd name="T50" fmla="*/ 14 w 675"/>
                <a:gd name="T51" fmla="*/ 35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75" h="469">
                  <a:moveTo>
                    <a:pt x="14" y="35"/>
                  </a:moveTo>
                  <a:lnTo>
                    <a:pt x="636" y="0"/>
                  </a:lnTo>
                  <a:lnTo>
                    <a:pt x="636" y="0"/>
                  </a:lnTo>
                  <a:lnTo>
                    <a:pt x="641" y="0"/>
                  </a:lnTo>
                  <a:lnTo>
                    <a:pt x="647" y="3"/>
                  </a:lnTo>
                  <a:lnTo>
                    <a:pt x="649" y="8"/>
                  </a:lnTo>
                  <a:lnTo>
                    <a:pt x="651" y="14"/>
                  </a:lnTo>
                  <a:lnTo>
                    <a:pt x="675" y="416"/>
                  </a:lnTo>
                  <a:lnTo>
                    <a:pt x="675" y="416"/>
                  </a:lnTo>
                  <a:lnTo>
                    <a:pt x="674" y="423"/>
                  </a:lnTo>
                  <a:lnTo>
                    <a:pt x="671" y="427"/>
                  </a:lnTo>
                  <a:lnTo>
                    <a:pt x="667" y="431"/>
                  </a:lnTo>
                  <a:lnTo>
                    <a:pt x="662" y="432"/>
                  </a:lnTo>
                  <a:lnTo>
                    <a:pt x="39" y="469"/>
                  </a:lnTo>
                  <a:lnTo>
                    <a:pt x="39" y="469"/>
                  </a:lnTo>
                  <a:lnTo>
                    <a:pt x="34" y="467"/>
                  </a:lnTo>
                  <a:lnTo>
                    <a:pt x="28" y="464"/>
                  </a:lnTo>
                  <a:lnTo>
                    <a:pt x="26" y="460"/>
                  </a:lnTo>
                  <a:lnTo>
                    <a:pt x="24" y="454"/>
                  </a:lnTo>
                  <a:lnTo>
                    <a:pt x="0" y="51"/>
                  </a:lnTo>
                  <a:lnTo>
                    <a:pt x="0" y="51"/>
                  </a:lnTo>
                  <a:lnTo>
                    <a:pt x="1" y="46"/>
                  </a:lnTo>
                  <a:lnTo>
                    <a:pt x="4" y="41"/>
                  </a:lnTo>
                  <a:lnTo>
                    <a:pt x="8" y="38"/>
                  </a:lnTo>
                  <a:lnTo>
                    <a:pt x="14" y="35"/>
                  </a:lnTo>
                  <a:lnTo>
                    <a:pt x="14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1" name="Freeform 112"/>
            <p:cNvSpPr/>
            <p:nvPr/>
          </p:nvSpPr>
          <p:spPr bwMode="auto">
            <a:xfrm>
              <a:off x="7283450" y="3914775"/>
              <a:ext cx="60325" cy="41275"/>
            </a:xfrm>
            <a:custGeom>
              <a:avLst/>
              <a:gdLst>
                <a:gd name="T0" fmla="*/ 0 w 38"/>
                <a:gd name="T1" fmla="*/ 2 h 26"/>
                <a:gd name="T2" fmla="*/ 36 w 38"/>
                <a:gd name="T3" fmla="*/ 0 h 26"/>
                <a:gd name="T4" fmla="*/ 38 w 38"/>
                <a:gd name="T5" fmla="*/ 21 h 26"/>
                <a:gd name="T6" fmla="*/ 38 w 38"/>
                <a:gd name="T7" fmla="*/ 21 h 26"/>
                <a:gd name="T8" fmla="*/ 36 w 38"/>
                <a:gd name="T9" fmla="*/ 23 h 26"/>
                <a:gd name="T10" fmla="*/ 35 w 38"/>
                <a:gd name="T11" fmla="*/ 25 h 26"/>
                <a:gd name="T12" fmla="*/ 5 w 38"/>
                <a:gd name="T13" fmla="*/ 26 h 26"/>
                <a:gd name="T14" fmla="*/ 5 w 38"/>
                <a:gd name="T15" fmla="*/ 26 h 26"/>
                <a:gd name="T16" fmla="*/ 3 w 38"/>
                <a:gd name="T17" fmla="*/ 25 h 26"/>
                <a:gd name="T18" fmla="*/ 1 w 38"/>
                <a:gd name="T19" fmla="*/ 22 h 26"/>
                <a:gd name="T20" fmla="*/ 0 w 38"/>
                <a:gd name="T21" fmla="*/ 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26">
                  <a:moveTo>
                    <a:pt x="0" y="2"/>
                  </a:moveTo>
                  <a:lnTo>
                    <a:pt x="36" y="0"/>
                  </a:lnTo>
                  <a:lnTo>
                    <a:pt x="38" y="21"/>
                  </a:lnTo>
                  <a:lnTo>
                    <a:pt x="38" y="21"/>
                  </a:lnTo>
                  <a:lnTo>
                    <a:pt x="36" y="23"/>
                  </a:lnTo>
                  <a:lnTo>
                    <a:pt x="35" y="25"/>
                  </a:lnTo>
                  <a:lnTo>
                    <a:pt x="5" y="26"/>
                  </a:lnTo>
                  <a:lnTo>
                    <a:pt x="5" y="26"/>
                  </a:lnTo>
                  <a:lnTo>
                    <a:pt x="3" y="25"/>
                  </a:lnTo>
                  <a:lnTo>
                    <a:pt x="1" y="2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2" name="Freeform 113"/>
            <p:cNvSpPr/>
            <p:nvPr/>
          </p:nvSpPr>
          <p:spPr bwMode="auto">
            <a:xfrm>
              <a:off x="8123238" y="3865563"/>
              <a:ext cx="60325" cy="41275"/>
            </a:xfrm>
            <a:custGeom>
              <a:avLst/>
              <a:gdLst>
                <a:gd name="T0" fmla="*/ 0 w 38"/>
                <a:gd name="T1" fmla="*/ 2 h 26"/>
                <a:gd name="T2" fmla="*/ 37 w 38"/>
                <a:gd name="T3" fmla="*/ 0 h 26"/>
                <a:gd name="T4" fmla="*/ 38 w 38"/>
                <a:gd name="T5" fmla="*/ 21 h 26"/>
                <a:gd name="T6" fmla="*/ 38 w 38"/>
                <a:gd name="T7" fmla="*/ 21 h 26"/>
                <a:gd name="T8" fmla="*/ 37 w 38"/>
                <a:gd name="T9" fmla="*/ 23 h 26"/>
                <a:gd name="T10" fmla="*/ 35 w 38"/>
                <a:gd name="T11" fmla="*/ 25 h 26"/>
                <a:gd name="T12" fmla="*/ 6 w 38"/>
                <a:gd name="T13" fmla="*/ 26 h 26"/>
                <a:gd name="T14" fmla="*/ 6 w 38"/>
                <a:gd name="T15" fmla="*/ 26 h 26"/>
                <a:gd name="T16" fmla="*/ 3 w 38"/>
                <a:gd name="T17" fmla="*/ 25 h 26"/>
                <a:gd name="T18" fmla="*/ 1 w 38"/>
                <a:gd name="T19" fmla="*/ 23 h 26"/>
                <a:gd name="T20" fmla="*/ 0 w 38"/>
                <a:gd name="T21" fmla="*/ 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26">
                  <a:moveTo>
                    <a:pt x="0" y="2"/>
                  </a:moveTo>
                  <a:lnTo>
                    <a:pt x="37" y="0"/>
                  </a:lnTo>
                  <a:lnTo>
                    <a:pt x="38" y="21"/>
                  </a:lnTo>
                  <a:lnTo>
                    <a:pt x="38" y="21"/>
                  </a:lnTo>
                  <a:lnTo>
                    <a:pt x="37" y="23"/>
                  </a:lnTo>
                  <a:lnTo>
                    <a:pt x="35" y="25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3" y="25"/>
                  </a:lnTo>
                  <a:lnTo>
                    <a:pt x="1" y="23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3" name="Freeform 114"/>
            <p:cNvSpPr/>
            <p:nvPr/>
          </p:nvSpPr>
          <p:spPr bwMode="auto">
            <a:xfrm>
              <a:off x="7100888" y="3570288"/>
              <a:ext cx="1231900" cy="341313"/>
            </a:xfrm>
            <a:custGeom>
              <a:avLst/>
              <a:gdLst>
                <a:gd name="T0" fmla="*/ 16 w 776"/>
                <a:gd name="T1" fmla="*/ 43 h 215"/>
                <a:gd name="T2" fmla="*/ 758 w 776"/>
                <a:gd name="T3" fmla="*/ 0 h 215"/>
                <a:gd name="T4" fmla="*/ 758 w 776"/>
                <a:gd name="T5" fmla="*/ 0 h 215"/>
                <a:gd name="T6" fmla="*/ 763 w 776"/>
                <a:gd name="T7" fmla="*/ 0 h 215"/>
                <a:gd name="T8" fmla="*/ 768 w 776"/>
                <a:gd name="T9" fmla="*/ 1 h 215"/>
                <a:gd name="T10" fmla="*/ 772 w 776"/>
                <a:gd name="T11" fmla="*/ 3 h 215"/>
                <a:gd name="T12" fmla="*/ 775 w 776"/>
                <a:gd name="T13" fmla="*/ 6 h 215"/>
                <a:gd name="T14" fmla="*/ 776 w 776"/>
                <a:gd name="T15" fmla="*/ 8 h 215"/>
                <a:gd name="T16" fmla="*/ 776 w 776"/>
                <a:gd name="T17" fmla="*/ 11 h 215"/>
                <a:gd name="T18" fmla="*/ 776 w 776"/>
                <a:gd name="T19" fmla="*/ 15 h 215"/>
                <a:gd name="T20" fmla="*/ 774 w 776"/>
                <a:gd name="T21" fmla="*/ 19 h 215"/>
                <a:gd name="T22" fmla="*/ 721 w 776"/>
                <a:gd name="T23" fmla="*/ 177 h 215"/>
                <a:gd name="T24" fmla="*/ 72 w 776"/>
                <a:gd name="T25" fmla="*/ 215 h 215"/>
                <a:gd name="T26" fmla="*/ 8 w 776"/>
                <a:gd name="T27" fmla="*/ 74 h 215"/>
                <a:gd name="T28" fmla="*/ 8 w 776"/>
                <a:gd name="T29" fmla="*/ 74 h 215"/>
                <a:gd name="T30" fmla="*/ 4 w 776"/>
                <a:gd name="T31" fmla="*/ 68 h 215"/>
                <a:gd name="T32" fmla="*/ 2 w 776"/>
                <a:gd name="T33" fmla="*/ 62 h 215"/>
                <a:gd name="T34" fmla="*/ 0 w 776"/>
                <a:gd name="T35" fmla="*/ 57 h 215"/>
                <a:gd name="T36" fmla="*/ 0 w 776"/>
                <a:gd name="T37" fmla="*/ 53 h 215"/>
                <a:gd name="T38" fmla="*/ 2 w 776"/>
                <a:gd name="T39" fmla="*/ 49 h 215"/>
                <a:gd name="T40" fmla="*/ 6 w 776"/>
                <a:gd name="T41" fmla="*/ 46 h 215"/>
                <a:gd name="T42" fmla="*/ 10 w 776"/>
                <a:gd name="T43" fmla="*/ 45 h 215"/>
                <a:gd name="T44" fmla="*/ 16 w 776"/>
                <a:gd name="T45" fmla="*/ 43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76" h="215">
                  <a:moveTo>
                    <a:pt x="16" y="43"/>
                  </a:moveTo>
                  <a:lnTo>
                    <a:pt x="758" y="0"/>
                  </a:lnTo>
                  <a:lnTo>
                    <a:pt x="758" y="0"/>
                  </a:lnTo>
                  <a:lnTo>
                    <a:pt x="763" y="0"/>
                  </a:lnTo>
                  <a:lnTo>
                    <a:pt x="768" y="1"/>
                  </a:lnTo>
                  <a:lnTo>
                    <a:pt x="772" y="3"/>
                  </a:lnTo>
                  <a:lnTo>
                    <a:pt x="775" y="6"/>
                  </a:lnTo>
                  <a:lnTo>
                    <a:pt x="776" y="8"/>
                  </a:lnTo>
                  <a:lnTo>
                    <a:pt x="776" y="11"/>
                  </a:lnTo>
                  <a:lnTo>
                    <a:pt x="776" y="15"/>
                  </a:lnTo>
                  <a:lnTo>
                    <a:pt x="774" y="19"/>
                  </a:lnTo>
                  <a:lnTo>
                    <a:pt x="721" y="177"/>
                  </a:lnTo>
                  <a:lnTo>
                    <a:pt x="72" y="215"/>
                  </a:lnTo>
                  <a:lnTo>
                    <a:pt x="8" y="74"/>
                  </a:lnTo>
                  <a:lnTo>
                    <a:pt x="8" y="74"/>
                  </a:lnTo>
                  <a:lnTo>
                    <a:pt x="4" y="68"/>
                  </a:lnTo>
                  <a:lnTo>
                    <a:pt x="2" y="62"/>
                  </a:lnTo>
                  <a:lnTo>
                    <a:pt x="0" y="57"/>
                  </a:lnTo>
                  <a:lnTo>
                    <a:pt x="0" y="53"/>
                  </a:lnTo>
                  <a:lnTo>
                    <a:pt x="2" y="49"/>
                  </a:lnTo>
                  <a:lnTo>
                    <a:pt x="6" y="46"/>
                  </a:lnTo>
                  <a:lnTo>
                    <a:pt x="10" y="45"/>
                  </a:lnTo>
                  <a:lnTo>
                    <a:pt x="16" y="43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4" name="Freeform 115"/>
            <p:cNvSpPr/>
            <p:nvPr/>
          </p:nvSpPr>
          <p:spPr bwMode="auto">
            <a:xfrm>
              <a:off x="7100888" y="3570288"/>
              <a:ext cx="1231900" cy="341313"/>
            </a:xfrm>
            <a:custGeom>
              <a:avLst/>
              <a:gdLst>
                <a:gd name="T0" fmla="*/ 16 w 776"/>
                <a:gd name="T1" fmla="*/ 43 h 215"/>
                <a:gd name="T2" fmla="*/ 758 w 776"/>
                <a:gd name="T3" fmla="*/ 0 h 215"/>
                <a:gd name="T4" fmla="*/ 758 w 776"/>
                <a:gd name="T5" fmla="*/ 0 h 215"/>
                <a:gd name="T6" fmla="*/ 763 w 776"/>
                <a:gd name="T7" fmla="*/ 0 h 215"/>
                <a:gd name="T8" fmla="*/ 768 w 776"/>
                <a:gd name="T9" fmla="*/ 1 h 215"/>
                <a:gd name="T10" fmla="*/ 772 w 776"/>
                <a:gd name="T11" fmla="*/ 3 h 215"/>
                <a:gd name="T12" fmla="*/ 775 w 776"/>
                <a:gd name="T13" fmla="*/ 6 h 215"/>
                <a:gd name="T14" fmla="*/ 776 w 776"/>
                <a:gd name="T15" fmla="*/ 8 h 215"/>
                <a:gd name="T16" fmla="*/ 776 w 776"/>
                <a:gd name="T17" fmla="*/ 11 h 215"/>
                <a:gd name="T18" fmla="*/ 776 w 776"/>
                <a:gd name="T19" fmla="*/ 15 h 215"/>
                <a:gd name="T20" fmla="*/ 774 w 776"/>
                <a:gd name="T21" fmla="*/ 19 h 215"/>
                <a:gd name="T22" fmla="*/ 721 w 776"/>
                <a:gd name="T23" fmla="*/ 177 h 215"/>
                <a:gd name="T24" fmla="*/ 72 w 776"/>
                <a:gd name="T25" fmla="*/ 215 h 215"/>
                <a:gd name="T26" fmla="*/ 8 w 776"/>
                <a:gd name="T27" fmla="*/ 74 h 215"/>
                <a:gd name="T28" fmla="*/ 8 w 776"/>
                <a:gd name="T29" fmla="*/ 74 h 215"/>
                <a:gd name="T30" fmla="*/ 4 w 776"/>
                <a:gd name="T31" fmla="*/ 68 h 215"/>
                <a:gd name="T32" fmla="*/ 2 w 776"/>
                <a:gd name="T33" fmla="*/ 62 h 215"/>
                <a:gd name="T34" fmla="*/ 0 w 776"/>
                <a:gd name="T35" fmla="*/ 57 h 215"/>
                <a:gd name="T36" fmla="*/ 0 w 776"/>
                <a:gd name="T37" fmla="*/ 53 h 215"/>
                <a:gd name="T38" fmla="*/ 2 w 776"/>
                <a:gd name="T39" fmla="*/ 49 h 215"/>
                <a:gd name="T40" fmla="*/ 6 w 776"/>
                <a:gd name="T41" fmla="*/ 46 h 215"/>
                <a:gd name="T42" fmla="*/ 10 w 776"/>
                <a:gd name="T43" fmla="*/ 45 h 215"/>
                <a:gd name="T44" fmla="*/ 16 w 776"/>
                <a:gd name="T45" fmla="*/ 43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76" h="215">
                  <a:moveTo>
                    <a:pt x="16" y="43"/>
                  </a:moveTo>
                  <a:lnTo>
                    <a:pt x="758" y="0"/>
                  </a:lnTo>
                  <a:lnTo>
                    <a:pt x="758" y="0"/>
                  </a:lnTo>
                  <a:lnTo>
                    <a:pt x="763" y="0"/>
                  </a:lnTo>
                  <a:lnTo>
                    <a:pt x="768" y="1"/>
                  </a:lnTo>
                  <a:lnTo>
                    <a:pt x="772" y="3"/>
                  </a:lnTo>
                  <a:lnTo>
                    <a:pt x="775" y="6"/>
                  </a:lnTo>
                  <a:lnTo>
                    <a:pt x="776" y="8"/>
                  </a:lnTo>
                  <a:lnTo>
                    <a:pt x="776" y="11"/>
                  </a:lnTo>
                  <a:lnTo>
                    <a:pt x="776" y="15"/>
                  </a:lnTo>
                  <a:lnTo>
                    <a:pt x="774" y="19"/>
                  </a:lnTo>
                  <a:lnTo>
                    <a:pt x="721" y="177"/>
                  </a:lnTo>
                  <a:lnTo>
                    <a:pt x="72" y="215"/>
                  </a:lnTo>
                  <a:lnTo>
                    <a:pt x="8" y="74"/>
                  </a:lnTo>
                  <a:lnTo>
                    <a:pt x="8" y="74"/>
                  </a:lnTo>
                  <a:lnTo>
                    <a:pt x="4" y="68"/>
                  </a:lnTo>
                  <a:lnTo>
                    <a:pt x="2" y="62"/>
                  </a:lnTo>
                  <a:lnTo>
                    <a:pt x="0" y="57"/>
                  </a:lnTo>
                  <a:lnTo>
                    <a:pt x="0" y="53"/>
                  </a:lnTo>
                  <a:lnTo>
                    <a:pt x="2" y="49"/>
                  </a:lnTo>
                  <a:lnTo>
                    <a:pt x="6" y="46"/>
                  </a:lnTo>
                  <a:lnTo>
                    <a:pt x="10" y="45"/>
                  </a:lnTo>
                  <a:lnTo>
                    <a:pt x="16" y="4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5" name="Freeform 116"/>
            <p:cNvSpPr/>
            <p:nvPr/>
          </p:nvSpPr>
          <p:spPr bwMode="auto">
            <a:xfrm>
              <a:off x="7162800" y="3619500"/>
              <a:ext cx="1108075" cy="268288"/>
            </a:xfrm>
            <a:custGeom>
              <a:avLst/>
              <a:gdLst>
                <a:gd name="T0" fmla="*/ 698 w 698"/>
                <a:gd name="T1" fmla="*/ 0 h 169"/>
                <a:gd name="T2" fmla="*/ 660 w 698"/>
                <a:gd name="T3" fmla="*/ 134 h 169"/>
                <a:gd name="T4" fmla="*/ 54 w 698"/>
                <a:gd name="T5" fmla="*/ 169 h 169"/>
                <a:gd name="T6" fmla="*/ 0 w 698"/>
                <a:gd name="T7" fmla="*/ 41 h 169"/>
                <a:gd name="T8" fmla="*/ 698 w 698"/>
                <a:gd name="T9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8" h="169">
                  <a:moveTo>
                    <a:pt x="698" y="0"/>
                  </a:moveTo>
                  <a:lnTo>
                    <a:pt x="660" y="134"/>
                  </a:lnTo>
                  <a:lnTo>
                    <a:pt x="54" y="169"/>
                  </a:lnTo>
                  <a:lnTo>
                    <a:pt x="0" y="41"/>
                  </a:lnTo>
                  <a:lnTo>
                    <a:pt x="698" y="0"/>
                  </a:lnTo>
                  <a:close/>
                </a:path>
              </a:pathLst>
            </a:custGeom>
            <a:solidFill>
              <a:srgbClr val="80BD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6" name="Freeform 117"/>
            <p:cNvSpPr/>
            <p:nvPr/>
          </p:nvSpPr>
          <p:spPr bwMode="auto">
            <a:xfrm>
              <a:off x="7162800" y="3619500"/>
              <a:ext cx="1108075" cy="268288"/>
            </a:xfrm>
            <a:custGeom>
              <a:avLst/>
              <a:gdLst>
                <a:gd name="T0" fmla="*/ 698 w 698"/>
                <a:gd name="T1" fmla="*/ 0 h 169"/>
                <a:gd name="T2" fmla="*/ 660 w 698"/>
                <a:gd name="T3" fmla="*/ 134 h 169"/>
                <a:gd name="T4" fmla="*/ 54 w 698"/>
                <a:gd name="T5" fmla="*/ 169 h 169"/>
                <a:gd name="T6" fmla="*/ 0 w 698"/>
                <a:gd name="T7" fmla="*/ 41 h 169"/>
                <a:gd name="T8" fmla="*/ 698 w 698"/>
                <a:gd name="T9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8" h="169">
                  <a:moveTo>
                    <a:pt x="698" y="0"/>
                  </a:moveTo>
                  <a:lnTo>
                    <a:pt x="660" y="134"/>
                  </a:lnTo>
                  <a:lnTo>
                    <a:pt x="54" y="169"/>
                  </a:lnTo>
                  <a:lnTo>
                    <a:pt x="0" y="41"/>
                  </a:lnTo>
                  <a:lnTo>
                    <a:pt x="69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7" name="Freeform 118"/>
            <p:cNvSpPr/>
            <p:nvPr/>
          </p:nvSpPr>
          <p:spPr bwMode="auto">
            <a:xfrm>
              <a:off x="7116763" y="3575050"/>
              <a:ext cx="1201738" cy="79375"/>
            </a:xfrm>
            <a:custGeom>
              <a:avLst/>
              <a:gdLst>
                <a:gd name="T0" fmla="*/ 2 w 757"/>
                <a:gd name="T1" fmla="*/ 44 h 50"/>
                <a:gd name="T2" fmla="*/ 753 w 757"/>
                <a:gd name="T3" fmla="*/ 0 h 50"/>
                <a:gd name="T4" fmla="*/ 753 w 757"/>
                <a:gd name="T5" fmla="*/ 0 h 50"/>
                <a:gd name="T6" fmla="*/ 756 w 757"/>
                <a:gd name="T7" fmla="*/ 1 h 50"/>
                <a:gd name="T8" fmla="*/ 757 w 757"/>
                <a:gd name="T9" fmla="*/ 3 h 50"/>
                <a:gd name="T10" fmla="*/ 757 w 757"/>
                <a:gd name="T11" fmla="*/ 3 h 50"/>
                <a:gd name="T12" fmla="*/ 756 w 757"/>
                <a:gd name="T13" fmla="*/ 5 h 50"/>
                <a:gd name="T14" fmla="*/ 754 w 757"/>
                <a:gd name="T15" fmla="*/ 5 h 50"/>
                <a:gd name="T16" fmla="*/ 2 w 757"/>
                <a:gd name="T17" fmla="*/ 50 h 50"/>
                <a:gd name="T18" fmla="*/ 2 w 757"/>
                <a:gd name="T19" fmla="*/ 50 h 50"/>
                <a:gd name="T20" fmla="*/ 1 w 757"/>
                <a:gd name="T21" fmla="*/ 48 h 50"/>
                <a:gd name="T22" fmla="*/ 0 w 757"/>
                <a:gd name="T23" fmla="*/ 47 h 50"/>
                <a:gd name="T24" fmla="*/ 0 w 757"/>
                <a:gd name="T25" fmla="*/ 47 h 50"/>
                <a:gd name="T26" fmla="*/ 0 w 757"/>
                <a:gd name="T27" fmla="*/ 47 h 50"/>
                <a:gd name="T28" fmla="*/ 1 w 757"/>
                <a:gd name="T29" fmla="*/ 44 h 50"/>
                <a:gd name="T30" fmla="*/ 2 w 757"/>
                <a:gd name="T31" fmla="*/ 44 h 50"/>
                <a:gd name="T32" fmla="*/ 2 w 757"/>
                <a:gd name="T33" fmla="*/ 44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57" h="50">
                  <a:moveTo>
                    <a:pt x="2" y="44"/>
                  </a:moveTo>
                  <a:lnTo>
                    <a:pt x="753" y="0"/>
                  </a:lnTo>
                  <a:lnTo>
                    <a:pt x="753" y="0"/>
                  </a:lnTo>
                  <a:lnTo>
                    <a:pt x="756" y="1"/>
                  </a:lnTo>
                  <a:lnTo>
                    <a:pt x="757" y="3"/>
                  </a:lnTo>
                  <a:lnTo>
                    <a:pt x="757" y="3"/>
                  </a:lnTo>
                  <a:lnTo>
                    <a:pt x="756" y="5"/>
                  </a:lnTo>
                  <a:lnTo>
                    <a:pt x="754" y="5"/>
                  </a:lnTo>
                  <a:lnTo>
                    <a:pt x="2" y="50"/>
                  </a:lnTo>
                  <a:lnTo>
                    <a:pt x="2" y="50"/>
                  </a:lnTo>
                  <a:lnTo>
                    <a:pt x="1" y="48"/>
                  </a:lnTo>
                  <a:lnTo>
                    <a:pt x="0" y="47"/>
                  </a:lnTo>
                  <a:lnTo>
                    <a:pt x="0" y="47"/>
                  </a:lnTo>
                  <a:lnTo>
                    <a:pt x="0" y="47"/>
                  </a:lnTo>
                  <a:lnTo>
                    <a:pt x="1" y="44"/>
                  </a:lnTo>
                  <a:lnTo>
                    <a:pt x="2" y="44"/>
                  </a:lnTo>
                  <a:lnTo>
                    <a:pt x="2" y="4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8" name="Freeform 119"/>
            <p:cNvSpPr/>
            <p:nvPr/>
          </p:nvSpPr>
          <p:spPr bwMode="auto">
            <a:xfrm>
              <a:off x="7285038" y="3886200"/>
              <a:ext cx="53975" cy="58738"/>
            </a:xfrm>
            <a:custGeom>
              <a:avLst/>
              <a:gdLst>
                <a:gd name="T0" fmla="*/ 3 w 34"/>
                <a:gd name="T1" fmla="*/ 1 h 37"/>
                <a:gd name="T2" fmla="*/ 29 w 34"/>
                <a:gd name="T3" fmla="*/ 0 h 37"/>
                <a:gd name="T4" fmla="*/ 29 w 34"/>
                <a:gd name="T5" fmla="*/ 0 h 37"/>
                <a:gd name="T6" fmla="*/ 31 w 34"/>
                <a:gd name="T7" fmla="*/ 1 h 37"/>
                <a:gd name="T8" fmla="*/ 33 w 34"/>
                <a:gd name="T9" fmla="*/ 2 h 37"/>
                <a:gd name="T10" fmla="*/ 34 w 34"/>
                <a:gd name="T11" fmla="*/ 33 h 37"/>
                <a:gd name="T12" fmla="*/ 34 w 34"/>
                <a:gd name="T13" fmla="*/ 33 h 37"/>
                <a:gd name="T14" fmla="*/ 34 w 34"/>
                <a:gd name="T15" fmla="*/ 35 h 37"/>
                <a:gd name="T16" fmla="*/ 31 w 34"/>
                <a:gd name="T17" fmla="*/ 36 h 37"/>
                <a:gd name="T18" fmla="*/ 6 w 34"/>
                <a:gd name="T19" fmla="*/ 37 h 37"/>
                <a:gd name="T20" fmla="*/ 6 w 34"/>
                <a:gd name="T21" fmla="*/ 37 h 37"/>
                <a:gd name="T22" fmla="*/ 3 w 34"/>
                <a:gd name="T23" fmla="*/ 37 h 37"/>
                <a:gd name="T24" fmla="*/ 3 w 34"/>
                <a:gd name="T25" fmla="*/ 35 h 37"/>
                <a:gd name="T26" fmla="*/ 0 w 34"/>
                <a:gd name="T27" fmla="*/ 5 h 37"/>
                <a:gd name="T28" fmla="*/ 0 w 34"/>
                <a:gd name="T29" fmla="*/ 5 h 37"/>
                <a:gd name="T30" fmla="*/ 2 w 34"/>
                <a:gd name="T31" fmla="*/ 2 h 37"/>
                <a:gd name="T32" fmla="*/ 3 w 34"/>
                <a:gd name="T33" fmla="*/ 1 h 37"/>
                <a:gd name="T34" fmla="*/ 3 w 34"/>
                <a:gd name="T3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4" h="37">
                  <a:moveTo>
                    <a:pt x="3" y="1"/>
                  </a:moveTo>
                  <a:lnTo>
                    <a:pt x="29" y="0"/>
                  </a:lnTo>
                  <a:lnTo>
                    <a:pt x="29" y="0"/>
                  </a:lnTo>
                  <a:lnTo>
                    <a:pt x="31" y="1"/>
                  </a:lnTo>
                  <a:lnTo>
                    <a:pt x="33" y="2"/>
                  </a:lnTo>
                  <a:lnTo>
                    <a:pt x="34" y="33"/>
                  </a:lnTo>
                  <a:lnTo>
                    <a:pt x="34" y="33"/>
                  </a:lnTo>
                  <a:lnTo>
                    <a:pt x="34" y="35"/>
                  </a:lnTo>
                  <a:lnTo>
                    <a:pt x="31" y="36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3" y="37"/>
                  </a:lnTo>
                  <a:lnTo>
                    <a:pt x="3" y="3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2"/>
                  </a:lnTo>
                  <a:lnTo>
                    <a:pt x="3" y="1"/>
                  </a:lnTo>
                  <a:lnTo>
                    <a:pt x="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9" name="Freeform 120"/>
            <p:cNvSpPr/>
            <p:nvPr/>
          </p:nvSpPr>
          <p:spPr bwMode="auto">
            <a:xfrm>
              <a:off x="8124825" y="3836988"/>
              <a:ext cx="53975" cy="58738"/>
            </a:xfrm>
            <a:custGeom>
              <a:avLst/>
              <a:gdLst>
                <a:gd name="T0" fmla="*/ 3 w 34"/>
                <a:gd name="T1" fmla="*/ 1 h 37"/>
                <a:gd name="T2" fmla="*/ 29 w 34"/>
                <a:gd name="T3" fmla="*/ 0 h 37"/>
                <a:gd name="T4" fmla="*/ 29 w 34"/>
                <a:gd name="T5" fmla="*/ 0 h 37"/>
                <a:gd name="T6" fmla="*/ 32 w 34"/>
                <a:gd name="T7" fmla="*/ 1 h 37"/>
                <a:gd name="T8" fmla="*/ 33 w 34"/>
                <a:gd name="T9" fmla="*/ 2 h 37"/>
                <a:gd name="T10" fmla="*/ 34 w 34"/>
                <a:gd name="T11" fmla="*/ 33 h 37"/>
                <a:gd name="T12" fmla="*/ 34 w 34"/>
                <a:gd name="T13" fmla="*/ 33 h 37"/>
                <a:gd name="T14" fmla="*/ 34 w 34"/>
                <a:gd name="T15" fmla="*/ 35 h 37"/>
                <a:gd name="T16" fmla="*/ 32 w 34"/>
                <a:gd name="T17" fmla="*/ 36 h 37"/>
                <a:gd name="T18" fmla="*/ 6 w 34"/>
                <a:gd name="T19" fmla="*/ 37 h 37"/>
                <a:gd name="T20" fmla="*/ 6 w 34"/>
                <a:gd name="T21" fmla="*/ 37 h 37"/>
                <a:gd name="T22" fmla="*/ 3 w 34"/>
                <a:gd name="T23" fmla="*/ 37 h 37"/>
                <a:gd name="T24" fmla="*/ 3 w 34"/>
                <a:gd name="T25" fmla="*/ 35 h 37"/>
                <a:gd name="T26" fmla="*/ 0 w 34"/>
                <a:gd name="T27" fmla="*/ 5 h 37"/>
                <a:gd name="T28" fmla="*/ 0 w 34"/>
                <a:gd name="T29" fmla="*/ 5 h 37"/>
                <a:gd name="T30" fmla="*/ 2 w 34"/>
                <a:gd name="T31" fmla="*/ 2 h 37"/>
                <a:gd name="T32" fmla="*/ 3 w 34"/>
                <a:gd name="T33" fmla="*/ 1 h 37"/>
                <a:gd name="T34" fmla="*/ 3 w 34"/>
                <a:gd name="T3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4" h="37">
                  <a:moveTo>
                    <a:pt x="3" y="1"/>
                  </a:moveTo>
                  <a:lnTo>
                    <a:pt x="29" y="0"/>
                  </a:lnTo>
                  <a:lnTo>
                    <a:pt x="29" y="0"/>
                  </a:lnTo>
                  <a:lnTo>
                    <a:pt x="32" y="1"/>
                  </a:lnTo>
                  <a:lnTo>
                    <a:pt x="33" y="2"/>
                  </a:lnTo>
                  <a:lnTo>
                    <a:pt x="34" y="33"/>
                  </a:lnTo>
                  <a:lnTo>
                    <a:pt x="34" y="33"/>
                  </a:lnTo>
                  <a:lnTo>
                    <a:pt x="34" y="35"/>
                  </a:lnTo>
                  <a:lnTo>
                    <a:pt x="32" y="36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3" y="37"/>
                  </a:lnTo>
                  <a:lnTo>
                    <a:pt x="3" y="3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2"/>
                  </a:lnTo>
                  <a:lnTo>
                    <a:pt x="3" y="1"/>
                  </a:lnTo>
                  <a:lnTo>
                    <a:pt x="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0" name="Freeform 121"/>
            <p:cNvSpPr/>
            <p:nvPr/>
          </p:nvSpPr>
          <p:spPr bwMode="auto">
            <a:xfrm>
              <a:off x="8147050" y="3956050"/>
              <a:ext cx="47625" cy="41275"/>
            </a:xfrm>
            <a:custGeom>
              <a:avLst/>
              <a:gdLst>
                <a:gd name="T0" fmla="*/ 4 w 30"/>
                <a:gd name="T1" fmla="*/ 1 h 26"/>
                <a:gd name="T2" fmla="*/ 24 w 30"/>
                <a:gd name="T3" fmla="*/ 0 h 26"/>
                <a:gd name="T4" fmla="*/ 24 w 30"/>
                <a:gd name="T5" fmla="*/ 0 h 26"/>
                <a:gd name="T6" fmla="*/ 27 w 30"/>
                <a:gd name="T7" fmla="*/ 1 h 26"/>
                <a:gd name="T8" fmla="*/ 28 w 30"/>
                <a:gd name="T9" fmla="*/ 4 h 26"/>
                <a:gd name="T10" fmla="*/ 30 w 30"/>
                <a:gd name="T11" fmla="*/ 19 h 26"/>
                <a:gd name="T12" fmla="*/ 30 w 30"/>
                <a:gd name="T13" fmla="*/ 19 h 26"/>
                <a:gd name="T14" fmla="*/ 28 w 30"/>
                <a:gd name="T15" fmla="*/ 23 h 26"/>
                <a:gd name="T16" fmla="*/ 26 w 30"/>
                <a:gd name="T17" fmla="*/ 24 h 26"/>
                <a:gd name="T18" fmla="*/ 5 w 30"/>
                <a:gd name="T19" fmla="*/ 26 h 26"/>
                <a:gd name="T20" fmla="*/ 5 w 30"/>
                <a:gd name="T21" fmla="*/ 26 h 26"/>
                <a:gd name="T22" fmla="*/ 3 w 30"/>
                <a:gd name="T23" fmla="*/ 24 h 26"/>
                <a:gd name="T24" fmla="*/ 1 w 30"/>
                <a:gd name="T25" fmla="*/ 22 h 26"/>
                <a:gd name="T26" fmla="*/ 0 w 30"/>
                <a:gd name="T27" fmla="*/ 7 h 26"/>
                <a:gd name="T28" fmla="*/ 0 w 30"/>
                <a:gd name="T29" fmla="*/ 7 h 26"/>
                <a:gd name="T30" fmla="*/ 1 w 30"/>
                <a:gd name="T31" fmla="*/ 3 h 26"/>
                <a:gd name="T32" fmla="*/ 4 w 30"/>
                <a:gd name="T33" fmla="*/ 1 h 26"/>
                <a:gd name="T34" fmla="*/ 4 w 30"/>
                <a:gd name="T35" fmla="*/ 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26">
                  <a:moveTo>
                    <a:pt x="4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7" y="1"/>
                  </a:lnTo>
                  <a:lnTo>
                    <a:pt x="28" y="4"/>
                  </a:lnTo>
                  <a:lnTo>
                    <a:pt x="30" y="19"/>
                  </a:lnTo>
                  <a:lnTo>
                    <a:pt x="30" y="19"/>
                  </a:lnTo>
                  <a:lnTo>
                    <a:pt x="28" y="23"/>
                  </a:lnTo>
                  <a:lnTo>
                    <a:pt x="26" y="24"/>
                  </a:lnTo>
                  <a:lnTo>
                    <a:pt x="5" y="26"/>
                  </a:lnTo>
                  <a:lnTo>
                    <a:pt x="5" y="26"/>
                  </a:lnTo>
                  <a:lnTo>
                    <a:pt x="3" y="24"/>
                  </a:lnTo>
                  <a:lnTo>
                    <a:pt x="1" y="22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3"/>
                  </a:lnTo>
                  <a:lnTo>
                    <a:pt x="4" y="1"/>
                  </a:lnTo>
                  <a:lnTo>
                    <a:pt x="4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1" name="Freeform 122"/>
            <p:cNvSpPr/>
            <p:nvPr/>
          </p:nvSpPr>
          <p:spPr bwMode="auto">
            <a:xfrm>
              <a:off x="8151813" y="4003675"/>
              <a:ext cx="46038" cy="49213"/>
            </a:xfrm>
            <a:custGeom>
              <a:avLst/>
              <a:gdLst>
                <a:gd name="T0" fmla="*/ 4 w 29"/>
                <a:gd name="T1" fmla="*/ 0 h 31"/>
                <a:gd name="T2" fmla="*/ 23 w 29"/>
                <a:gd name="T3" fmla="*/ 0 h 31"/>
                <a:gd name="T4" fmla="*/ 23 w 29"/>
                <a:gd name="T5" fmla="*/ 0 h 31"/>
                <a:gd name="T6" fmla="*/ 25 w 29"/>
                <a:gd name="T7" fmla="*/ 1 h 31"/>
                <a:gd name="T8" fmla="*/ 28 w 29"/>
                <a:gd name="T9" fmla="*/ 4 h 31"/>
                <a:gd name="T10" fmla="*/ 29 w 29"/>
                <a:gd name="T11" fmla="*/ 24 h 31"/>
                <a:gd name="T12" fmla="*/ 29 w 29"/>
                <a:gd name="T13" fmla="*/ 24 h 31"/>
                <a:gd name="T14" fmla="*/ 28 w 29"/>
                <a:gd name="T15" fmla="*/ 28 h 31"/>
                <a:gd name="T16" fmla="*/ 24 w 29"/>
                <a:gd name="T17" fmla="*/ 30 h 31"/>
                <a:gd name="T18" fmla="*/ 5 w 29"/>
                <a:gd name="T19" fmla="*/ 31 h 31"/>
                <a:gd name="T20" fmla="*/ 5 w 29"/>
                <a:gd name="T21" fmla="*/ 31 h 31"/>
                <a:gd name="T22" fmla="*/ 2 w 29"/>
                <a:gd name="T23" fmla="*/ 30 h 31"/>
                <a:gd name="T24" fmla="*/ 1 w 29"/>
                <a:gd name="T25" fmla="*/ 25 h 31"/>
                <a:gd name="T26" fmla="*/ 0 w 29"/>
                <a:gd name="T27" fmla="*/ 5 h 31"/>
                <a:gd name="T28" fmla="*/ 0 w 29"/>
                <a:gd name="T29" fmla="*/ 5 h 31"/>
                <a:gd name="T30" fmla="*/ 1 w 29"/>
                <a:gd name="T31" fmla="*/ 3 h 31"/>
                <a:gd name="T32" fmla="*/ 4 w 29"/>
                <a:gd name="T33" fmla="*/ 0 h 31"/>
                <a:gd name="T34" fmla="*/ 4 w 29"/>
                <a:gd name="T3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" h="31">
                  <a:moveTo>
                    <a:pt x="4" y="0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5" y="1"/>
                  </a:lnTo>
                  <a:lnTo>
                    <a:pt x="28" y="4"/>
                  </a:lnTo>
                  <a:lnTo>
                    <a:pt x="29" y="24"/>
                  </a:lnTo>
                  <a:lnTo>
                    <a:pt x="29" y="24"/>
                  </a:lnTo>
                  <a:lnTo>
                    <a:pt x="28" y="28"/>
                  </a:lnTo>
                  <a:lnTo>
                    <a:pt x="24" y="30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2" y="30"/>
                  </a:lnTo>
                  <a:lnTo>
                    <a:pt x="1" y="25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3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2" name="Freeform 123"/>
            <p:cNvSpPr/>
            <p:nvPr/>
          </p:nvSpPr>
          <p:spPr bwMode="auto">
            <a:xfrm>
              <a:off x="8153400" y="4059238"/>
              <a:ext cx="47625" cy="49213"/>
            </a:xfrm>
            <a:custGeom>
              <a:avLst/>
              <a:gdLst>
                <a:gd name="T0" fmla="*/ 5 w 30"/>
                <a:gd name="T1" fmla="*/ 1 h 31"/>
                <a:gd name="T2" fmla="*/ 23 w 30"/>
                <a:gd name="T3" fmla="*/ 0 h 31"/>
                <a:gd name="T4" fmla="*/ 23 w 30"/>
                <a:gd name="T5" fmla="*/ 0 h 31"/>
                <a:gd name="T6" fmla="*/ 27 w 30"/>
                <a:gd name="T7" fmla="*/ 1 h 31"/>
                <a:gd name="T8" fmla="*/ 28 w 30"/>
                <a:gd name="T9" fmla="*/ 4 h 31"/>
                <a:gd name="T10" fmla="*/ 30 w 30"/>
                <a:gd name="T11" fmla="*/ 24 h 31"/>
                <a:gd name="T12" fmla="*/ 30 w 30"/>
                <a:gd name="T13" fmla="*/ 24 h 31"/>
                <a:gd name="T14" fmla="*/ 28 w 30"/>
                <a:gd name="T15" fmla="*/ 28 h 31"/>
                <a:gd name="T16" fmla="*/ 26 w 30"/>
                <a:gd name="T17" fmla="*/ 30 h 31"/>
                <a:gd name="T18" fmla="*/ 7 w 30"/>
                <a:gd name="T19" fmla="*/ 31 h 31"/>
                <a:gd name="T20" fmla="*/ 7 w 30"/>
                <a:gd name="T21" fmla="*/ 31 h 31"/>
                <a:gd name="T22" fmla="*/ 3 w 30"/>
                <a:gd name="T23" fmla="*/ 30 h 31"/>
                <a:gd name="T24" fmla="*/ 1 w 30"/>
                <a:gd name="T25" fmla="*/ 27 h 31"/>
                <a:gd name="T26" fmla="*/ 0 w 30"/>
                <a:gd name="T27" fmla="*/ 7 h 31"/>
                <a:gd name="T28" fmla="*/ 0 w 30"/>
                <a:gd name="T29" fmla="*/ 7 h 31"/>
                <a:gd name="T30" fmla="*/ 1 w 30"/>
                <a:gd name="T31" fmla="*/ 3 h 31"/>
                <a:gd name="T32" fmla="*/ 5 w 30"/>
                <a:gd name="T33" fmla="*/ 1 h 31"/>
                <a:gd name="T34" fmla="*/ 5 w 30"/>
                <a:gd name="T3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5" y="1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7" y="1"/>
                  </a:lnTo>
                  <a:lnTo>
                    <a:pt x="28" y="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28" y="28"/>
                  </a:lnTo>
                  <a:lnTo>
                    <a:pt x="26" y="30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3" y="30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3"/>
                  </a:lnTo>
                  <a:lnTo>
                    <a:pt x="5" y="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3" name="Freeform 124"/>
            <p:cNvSpPr/>
            <p:nvPr/>
          </p:nvSpPr>
          <p:spPr bwMode="auto">
            <a:xfrm>
              <a:off x="8158163" y="4114800"/>
              <a:ext cx="46038" cy="50800"/>
            </a:xfrm>
            <a:custGeom>
              <a:avLst/>
              <a:gdLst>
                <a:gd name="T0" fmla="*/ 4 w 29"/>
                <a:gd name="T1" fmla="*/ 1 h 32"/>
                <a:gd name="T2" fmla="*/ 23 w 29"/>
                <a:gd name="T3" fmla="*/ 0 h 32"/>
                <a:gd name="T4" fmla="*/ 23 w 29"/>
                <a:gd name="T5" fmla="*/ 0 h 32"/>
                <a:gd name="T6" fmla="*/ 25 w 29"/>
                <a:gd name="T7" fmla="*/ 1 h 32"/>
                <a:gd name="T8" fmla="*/ 28 w 29"/>
                <a:gd name="T9" fmla="*/ 5 h 32"/>
                <a:gd name="T10" fmla="*/ 29 w 29"/>
                <a:gd name="T11" fmla="*/ 26 h 32"/>
                <a:gd name="T12" fmla="*/ 29 w 29"/>
                <a:gd name="T13" fmla="*/ 26 h 32"/>
                <a:gd name="T14" fmla="*/ 28 w 29"/>
                <a:gd name="T15" fmla="*/ 30 h 32"/>
                <a:gd name="T16" fmla="*/ 24 w 29"/>
                <a:gd name="T17" fmla="*/ 31 h 32"/>
                <a:gd name="T18" fmla="*/ 6 w 29"/>
                <a:gd name="T19" fmla="*/ 32 h 32"/>
                <a:gd name="T20" fmla="*/ 6 w 29"/>
                <a:gd name="T21" fmla="*/ 32 h 32"/>
                <a:gd name="T22" fmla="*/ 2 w 29"/>
                <a:gd name="T23" fmla="*/ 31 h 32"/>
                <a:gd name="T24" fmla="*/ 1 w 29"/>
                <a:gd name="T25" fmla="*/ 27 h 32"/>
                <a:gd name="T26" fmla="*/ 0 w 29"/>
                <a:gd name="T27" fmla="*/ 7 h 32"/>
                <a:gd name="T28" fmla="*/ 0 w 29"/>
                <a:gd name="T29" fmla="*/ 7 h 32"/>
                <a:gd name="T30" fmla="*/ 1 w 29"/>
                <a:gd name="T31" fmla="*/ 3 h 32"/>
                <a:gd name="T32" fmla="*/ 4 w 29"/>
                <a:gd name="T33" fmla="*/ 1 h 32"/>
                <a:gd name="T34" fmla="*/ 4 w 29"/>
                <a:gd name="T3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" h="32">
                  <a:moveTo>
                    <a:pt x="4" y="1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5" y="1"/>
                  </a:lnTo>
                  <a:lnTo>
                    <a:pt x="28" y="5"/>
                  </a:lnTo>
                  <a:lnTo>
                    <a:pt x="29" y="26"/>
                  </a:lnTo>
                  <a:lnTo>
                    <a:pt x="29" y="26"/>
                  </a:lnTo>
                  <a:lnTo>
                    <a:pt x="28" y="30"/>
                  </a:lnTo>
                  <a:lnTo>
                    <a:pt x="24" y="31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2" y="31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3"/>
                  </a:lnTo>
                  <a:lnTo>
                    <a:pt x="4" y="1"/>
                  </a:lnTo>
                  <a:lnTo>
                    <a:pt x="4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4" name="Freeform 125"/>
            <p:cNvSpPr/>
            <p:nvPr/>
          </p:nvSpPr>
          <p:spPr bwMode="auto">
            <a:xfrm>
              <a:off x="8159750" y="4171950"/>
              <a:ext cx="47625" cy="50800"/>
            </a:xfrm>
            <a:custGeom>
              <a:avLst/>
              <a:gdLst>
                <a:gd name="T0" fmla="*/ 5 w 30"/>
                <a:gd name="T1" fmla="*/ 0 h 32"/>
                <a:gd name="T2" fmla="*/ 23 w 30"/>
                <a:gd name="T3" fmla="*/ 0 h 32"/>
                <a:gd name="T4" fmla="*/ 23 w 30"/>
                <a:gd name="T5" fmla="*/ 0 h 32"/>
                <a:gd name="T6" fmla="*/ 27 w 30"/>
                <a:gd name="T7" fmla="*/ 2 h 32"/>
                <a:gd name="T8" fmla="*/ 28 w 30"/>
                <a:gd name="T9" fmla="*/ 5 h 32"/>
                <a:gd name="T10" fmla="*/ 30 w 30"/>
                <a:gd name="T11" fmla="*/ 25 h 32"/>
                <a:gd name="T12" fmla="*/ 30 w 30"/>
                <a:gd name="T13" fmla="*/ 25 h 32"/>
                <a:gd name="T14" fmla="*/ 28 w 30"/>
                <a:gd name="T15" fmla="*/ 29 h 32"/>
                <a:gd name="T16" fmla="*/ 26 w 30"/>
                <a:gd name="T17" fmla="*/ 30 h 32"/>
                <a:gd name="T18" fmla="*/ 7 w 30"/>
                <a:gd name="T19" fmla="*/ 32 h 32"/>
                <a:gd name="T20" fmla="*/ 7 w 30"/>
                <a:gd name="T21" fmla="*/ 32 h 32"/>
                <a:gd name="T22" fmla="*/ 3 w 30"/>
                <a:gd name="T23" fmla="*/ 30 h 32"/>
                <a:gd name="T24" fmla="*/ 1 w 30"/>
                <a:gd name="T25" fmla="*/ 26 h 32"/>
                <a:gd name="T26" fmla="*/ 0 w 30"/>
                <a:gd name="T27" fmla="*/ 6 h 32"/>
                <a:gd name="T28" fmla="*/ 0 w 30"/>
                <a:gd name="T29" fmla="*/ 6 h 32"/>
                <a:gd name="T30" fmla="*/ 1 w 30"/>
                <a:gd name="T31" fmla="*/ 3 h 32"/>
                <a:gd name="T32" fmla="*/ 5 w 30"/>
                <a:gd name="T33" fmla="*/ 0 h 32"/>
                <a:gd name="T34" fmla="*/ 5 w 30"/>
                <a:gd name="T3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2">
                  <a:moveTo>
                    <a:pt x="5" y="0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7" y="2"/>
                  </a:lnTo>
                  <a:lnTo>
                    <a:pt x="28" y="5"/>
                  </a:lnTo>
                  <a:lnTo>
                    <a:pt x="30" y="25"/>
                  </a:lnTo>
                  <a:lnTo>
                    <a:pt x="30" y="25"/>
                  </a:lnTo>
                  <a:lnTo>
                    <a:pt x="28" y="29"/>
                  </a:lnTo>
                  <a:lnTo>
                    <a:pt x="26" y="30"/>
                  </a:lnTo>
                  <a:lnTo>
                    <a:pt x="7" y="32"/>
                  </a:lnTo>
                  <a:lnTo>
                    <a:pt x="7" y="32"/>
                  </a:lnTo>
                  <a:lnTo>
                    <a:pt x="3" y="30"/>
                  </a:lnTo>
                  <a:lnTo>
                    <a:pt x="1" y="26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3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5" name="Freeform 126"/>
            <p:cNvSpPr/>
            <p:nvPr/>
          </p:nvSpPr>
          <p:spPr bwMode="auto">
            <a:xfrm>
              <a:off x="8164513" y="4229100"/>
              <a:ext cx="46038" cy="49213"/>
            </a:xfrm>
            <a:custGeom>
              <a:avLst/>
              <a:gdLst>
                <a:gd name="T0" fmla="*/ 4 w 29"/>
                <a:gd name="T1" fmla="*/ 1 h 31"/>
                <a:gd name="T2" fmla="*/ 23 w 29"/>
                <a:gd name="T3" fmla="*/ 0 h 31"/>
                <a:gd name="T4" fmla="*/ 23 w 29"/>
                <a:gd name="T5" fmla="*/ 0 h 31"/>
                <a:gd name="T6" fmla="*/ 27 w 29"/>
                <a:gd name="T7" fmla="*/ 1 h 31"/>
                <a:gd name="T8" fmla="*/ 28 w 29"/>
                <a:gd name="T9" fmla="*/ 5 h 31"/>
                <a:gd name="T10" fmla="*/ 29 w 29"/>
                <a:gd name="T11" fmla="*/ 25 h 31"/>
                <a:gd name="T12" fmla="*/ 29 w 29"/>
                <a:gd name="T13" fmla="*/ 25 h 31"/>
                <a:gd name="T14" fmla="*/ 28 w 29"/>
                <a:gd name="T15" fmla="*/ 28 h 31"/>
                <a:gd name="T16" fmla="*/ 24 w 29"/>
                <a:gd name="T17" fmla="*/ 31 h 31"/>
                <a:gd name="T18" fmla="*/ 7 w 29"/>
                <a:gd name="T19" fmla="*/ 31 h 31"/>
                <a:gd name="T20" fmla="*/ 7 w 29"/>
                <a:gd name="T21" fmla="*/ 31 h 31"/>
                <a:gd name="T22" fmla="*/ 2 w 29"/>
                <a:gd name="T23" fmla="*/ 29 h 31"/>
                <a:gd name="T24" fmla="*/ 1 w 29"/>
                <a:gd name="T25" fmla="*/ 27 h 31"/>
                <a:gd name="T26" fmla="*/ 0 w 29"/>
                <a:gd name="T27" fmla="*/ 6 h 31"/>
                <a:gd name="T28" fmla="*/ 0 w 29"/>
                <a:gd name="T29" fmla="*/ 6 h 31"/>
                <a:gd name="T30" fmla="*/ 1 w 29"/>
                <a:gd name="T31" fmla="*/ 2 h 31"/>
                <a:gd name="T32" fmla="*/ 4 w 29"/>
                <a:gd name="T33" fmla="*/ 1 h 31"/>
                <a:gd name="T34" fmla="*/ 4 w 29"/>
                <a:gd name="T3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" h="31">
                  <a:moveTo>
                    <a:pt x="4" y="1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7" y="1"/>
                  </a:lnTo>
                  <a:lnTo>
                    <a:pt x="28" y="5"/>
                  </a:lnTo>
                  <a:lnTo>
                    <a:pt x="29" y="25"/>
                  </a:lnTo>
                  <a:lnTo>
                    <a:pt x="29" y="25"/>
                  </a:lnTo>
                  <a:lnTo>
                    <a:pt x="28" y="28"/>
                  </a:lnTo>
                  <a:lnTo>
                    <a:pt x="24" y="31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2" y="29"/>
                  </a:lnTo>
                  <a:lnTo>
                    <a:pt x="1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2"/>
                  </a:lnTo>
                  <a:lnTo>
                    <a:pt x="4" y="1"/>
                  </a:lnTo>
                  <a:lnTo>
                    <a:pt x="4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6" name="Freeform 127"/>
            <p:cNvSpPr/>
            <p:nvPr/>
          </p:nvSpPr>
          <p:spPr bwMode="auto">
            <a:xfrm>
              <a:off x="8091488" y="3960813"/>
              <a:ext cx="47625" cy="38100"/>
            </a:xfrm>
            <a:custGeom>
              <a:avLst/>
              <a:gdLst>
                <a:gd name="T0" fmla="*/ 4 w 30"/>
                <a:gd name="T1" fmla="*/ 1 h 24"/>
                <a:gd name="T2" fmla="*/ 24 w 30"/>
                <a:gd name="T3" fmla="*/ 0 h 24"/>
                <a:gd name="T4" fmla="*/ 24 w 30"/>
                <a:gd name="T5" fmla="*/ 0 h 24"/>
                <a:gd name="T6" fmla="*/ 27 w 30"/>
                <a:gd name="T7" fmla="*/ 1 h 24"/>
                <a:gd name="T8" fmla="*/ 28 w 30"/>
                <a:gd name="T9" fmla="*/ 4 h 24"/>
                <a:gd name="T10" fmla="*/ 30 w 30"/>
                <a:gd name="T11" fmla="*/ 19 h 24"/>
                <a:gd name="T12" fmla="*/ 30 w 30"/>
                <a:gd name="T13" fmla="*/ 19 h 24"/>
                <a:gd name="T14" fmla="*/ 28 w 30"/>
                <a:gd name="T15" fmla="*/ 21 h 24"/>
                <a:gd name="T16" fmla="*/ 26 w 30"/>
                <a:gd name="T17" fmla="*/ 23 h 24"/>
                <a:gd name="T18" fmla="*/ 5 w 30"/>
                <a:gd name="T19" fmla="*/ 24 h 24"/>
                <a:gd name="T20" fmla="*/ 5 w 30"/>
                <a:gd name="T21" fmla="*/ 24 h 24"/>
                <a:gd name="T22" fmla="*/ 3 w 30"/>
                <a:gd name="T23" fmla="*/ 23 h 24"/>
                <a:gd name="T24" fmla="*/ 1 w 30"/>
                <a:gd name="T25" fmla="*/ 20 h 24"/>
                <a:gd name="T26" fmla="*/ 0 w 30"/>
                <a:gd name="T27" fmla="*/ 5 h 24"/>
                <a:gd name="T28" fmla="*/ 0 w 30"/>
                <a:gd name="T29" fmla="*/ 5 h 24"/>
                <a:gd name="T30" fmla="*/ 1 w 30"/>
                <a:gd name="T31" fmla="*/ 3 h 24"/>
                <a:gd name="T32" fmla="*/ 4 w 30"/>
                <a:gd name="T33" fmla="*/ 1 h 24"/>
                <a:gd name="T34" fmla="*/ 4 w 30"/>
                <a:gd name="T35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24">
                  <a:moveTo>
                    <a:pt x="4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7" y="1"/>
                  </a:lnTo>
                  <a:lnTo>
                    <a:pt x="28" y="4"/>
                  </a:lnTo>
                  <a:lnTo>
                    <a:pt x="30" y="19"/>
                  </a:lnTo>
                  <a:lnTo>
                    <a:pt x="30" y="19"/>
                  </a:lnTo>
                  <a:lnTo>
                    <a:pt x="28" y="21"/>
                  </a:lnTo>
                  <a:lnTo>
                    <a:pt x="26" y="23"/>
                  </a:lnTo>
                  <a:lnTo>
                    <a:pt x="5" y="24"/>
                  </a:lnTo>
                  <a:lnTo>
                    <a:pt x="5" y="24"/>
                  </a:lnTo>
                  <a:lnTo>
                    <a:pt x="3" y="23"/>
                  </a:lnTo>
                  <a:lnTo>
                    <a:pt x="1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3"/>
                  </a:lnTo>
                  <a:lnTo>
                    <a:pt x="4" y="1"/>
                  </a:lnTo>
                  <a:lnTo>
                    <a:pt x="4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7" name="Freeform 128"/>
            <p:cNvSpPr/>
            <p:nvPr/>
          </p:nvSpPr>
          <p:spPr bwMode="auto">
            <a:xfrm>
              <a:off x="8042275" y="4005263"/>
              <a:ext cx="98425" cy="53975"/>
            </a:xfrm>
            <a:custGeom>
              <a:avLst/>
              <a:gdLst>
                <a:gd name="T0" fmla="*/ 5 w 62"/>
                <a:gd name="T1" fmla="*/ 3 h 34"/>
                <a:gd name="T2" fmla="*/ 55 w 62"/>
                <a:gd name="T3" fmla="*/ 0 h 34"/>
                <a:gd name="T4" fmla="*/ 55 w 62"/>
                <a:gd name="T5" fmla="*/ 0 h 34"/>
                <a:gd name="T6" fmla="*/ 58 w 62"/>
                <a:gd name="T7" fmla="*/ 0 h 34"/>
                <a:gd name="T8" fmla="*/ 59 w 62"/>
                <a:gd name="T9" fmla="*/ 2 h 34"/>
                <a:gd name="T10" fmla="*/ 61 w 62"/>
                <a:gd name="T11" fmla="*/ 3 h 34"/>
                <a:gd name="T12" fmla="*/ 61 w 62"/>
                <a:gd name="T13" fmla="*/ 6 h 34"/>
                <a:gd name="T14" fmla="*/ 62 w 62"/>
                <a:gd name="T15" fmla="*/ 24 h 34"/>
                <a:gd name="T16" fmla="*/ 62 w 62"/>
                <a:gd name="T17" fmla="*/ 24 h 34"/>
                <a:gd name="T18" fmla="*/ 62 w 62"/>
                <a:gd name="T19" fmla="*/ 27 h 34"/>
                <a:gd name="T20" fmla="*/ 61 w 62"/>
                <a:gd name="T21" fmla="*/ 29 h 34"/>
                <a:gd name="T22" fmla="*/ 59 w 62"/>
                <a:gd name="T23" fmla="*/ 30 h 34"/>
                <a:gd name="T24" fmla="*/ 57 w 62"/>
                <a:gd name="T25" fmla="*/ 31 h 34"/>
                <a:gd name="T26" fmla="*/ 7 w 62"/>
                <a:gd name="T27" fmla="*/ 34 h 34"/>
                <a:gd name="T28" fmla="*/ 7 w 62"/>
                <a:gd name="T29" fmla="*/ 34 h 34"/>
                <a:gd name="T30" fmla="*/ 5 w 62"/>
                <a:gd name="T31" fmla="*/ 34 h 34"/>
                <a:gd name="T32" fmla="*/ 3 w 62"/>
                <a:gd name="T33" fmla="*/ 33 h 34"/>
                <a:gd name="T34" fmla="*/ 1 w 62"/>
                <a:gd name="T35" fmla="*/ 31 h 34"/>
                <a:gd name="T36" fmla="*/ 1 w 62"/>
                <a:gd name="T37" fmla="*/ 29 h 34"/>
                <a:gd name="T38" fmla="*/ 0 w 62"/>
                <a:gd name="T39" fmla="*/ 10 h 34"/>
                <a:gd name="T40" fmla="*/ 0 w 62"/>
                <a:gd name="T41" fmla="*/ 10 h 34"/>
                <a:gd name="T42" fmla="*/ 0 w 62"/>
                <a:gd name="T43" fmla="*/ 7 h 34"/>
                <a:gd name="T44" fmla="*/ 1 w 62"/>
                <a:gd name="T45" fmla="*/ 6 h 34"/>
                <a:gd name="T46" fmla="*/ 3 w 62"/>
                <a:gd name="T47" fmla="*/ 4 h 34"/>
                <a:gd name="T48" fmla="*/ 5 w 62"/>
                <a:gd name="T49" fmla="*/ 3 h 34"/>
                <a:gd name="T50" fmla="*/ 5 w 62"/>
                <a:gd name="T51" fmla="*/ 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2" h="34">
                  <a:moveTo>
                    <a:pt x="5" y="3"/>
                  </a:moveTo>
                  <a:lnTo>
                    <a:pt x="55" y="0"/>
                  </a:lnTo>
                  <a:lnTo>
                    <a:pt x="55" y="0"/>
                  </a:lnTo>
                  <a:lnTo>
                    <a:pt x="58" y="0"/>
                  </a:lnTo>
                  <a:lnTo>
                    <a:pt x="59" y="2"/>
                  </a:lnTo>
                  <a:lnTo>
                    <a:pt x="61" y="3"/>
                  </a:lnTo>
                  <a:lnTo>
                    <a:pt x="61" y="6"/>
                  </a:lnTo>
                  <a:lnTo>
                    <a:pt x="62" y="24"/>
                  </a:lnTo>
                  <a:lnTo>
                    <a:pt x="62" y="24"/>
                  </a:lnTo>
                  <a:lnTo>
                    <a:pt x="62" y="27"/>
                  </a:lnTo>
                  <a:lnTo>
                    <a:pt x="61" y="29"/>
                  </a:lnTo>
                  <a:lnTo>
                    <a:pt x="59" y="30"/>
                  </a:lnTo>
                  <a:lnTo>
                    <a:pt x="57" y="31"/>
                  </a:lnTo>
                  <a:lnTo>
                    <a:pt x="7" y="34"/>
                  </a:lnTo>
                  <a:lnTo>
                    <a:pt x="7" y="34"/>
                  </a:lnTo>
                  <a:lnTo>
                    <a:pt x="5" y="34"/>
                  </a:lnTo>
                  <a:lnTo>
                    <a:pt x="3" y="33"/>
                  </a:lnTo>
                  <a:lnTo>
                    <a:pt x="1" y="31"/>
                  </a:lnTo>
                  <a:lnTo>
                    <a:pt x="1" y="2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7"/>
                  </a:lnTo>
                  <a:lnTo>
                    <a:pt x="1" y="6"/>
                  </a:lnTo>
                  <a:lnTo>
                    <a:pt x="3" y="4"/>
                  </a:lnTo>
                  <a:lnTo>
                    <a:pt x="5" y="3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8" name="Freeform 129"/>
            <p:cNvSpPr/>
            <p:nvPr/>
          </p:nvSpPr>
          <p:spPr bwMode="auto">
            <a:xfrm>
              <a:off x="8081963" y="4064000"/>
              <a:ext cx="63500" cy="49213"/>
            </a:xfrm>
            <a:custGeom>
              <a:avLst/>
              <a:gdLst>
                <a:gd name="T0" fmla="*/ 6 w 40"/>
                <a:gd name="T1" fmla="*/ 1 h 31"/>
                <a:gd name="T2" fmla="*/ 33 w 40"/>
                <a:gd name="T3" fmla="*/ 0 h 31"/>
                <a:gd name="T4" fmla="*/ 33 w 40"/>
                <a:gd name="T5" fmla="*/ 0 h 31"/>
                <a:gd name="T6" fmla="*/ 34 w 40"/>
                <a:gd name="T7" fmla="*/ 0 h 31"/>
                <a:gd name="T8" fmla="*/ 37 w 40"/>
                <a:gd name="T9" fmla="*/ 1 h 31"/>
                <a:gd name="T10" fmla="*/ 38 w 40"/>
                <a:gd name="T11" fmla="*/ 2 h 31"/>
                <a:gd name="T12" fmla="*/ 38 w 40"/>
                <a:gd name="T13" fmla="*/ 4 h 31"/>
                <a:gd name="T14" fmla="*/ 40 w 40"/>
                <a:gd name="T15" fmla="*/ 24 h 31"/>
                <a:gd name="T16" fmla="*/ 40 w 40"/>
                <a:gd name="T17" fmla="*/ 24 h 31"/>
                <a:gd name="T18" fmla="*/ 40 w 40"/>
                <a:gd name="T19" fmla="*/ 25 h 31"/>
                <a:gd name="T20" fmla="*/ 38 w 40"/>
                <a:gd name="T21" fmla="*/ 28 h 31"/>
                <a:gd name="T22" fmla="*/ 37 w 40"/>
                <a:gd name="T23" fmla="*/ 29 h 31"/>
                <a:gd name="T24" fmla="*/ 34 w 40"/>
                <a:gd name="T25" fmla="*/ 29 h 31"/>
                <a:gd name="T26" fmla="*/ 7 w 40"/>
                <a:gd name="T27" fmla="*/ 31 h 31"/>
                <a:gd name="T28" fmla="*/ 7 w 40"/>
                <a:gd name="T29" fmla="*/ 31 h 31"/>
                <a:gd name="T30" fmla="*/ 5 w 40"/>
                <a:gd name="T31" fmla="*/ 31 h 31"/>
                <a:gd name="T32" fmla="*/ 3 w 40"/>
                <a:gd name="T33" fmla="*/ 29 h 31"/>
                <a:gd name="T34" fmla="*/ 2 w 40"/>
                <a:gd name="T35" fmla="*/ 28 h 31"/>
                <a:gd name="T36" fmla="*/ 2 w 40"/>
                <a:gd name="T37" fmla="*/ 25 h 31"/>
                <a:gd name="T38" fmla="*/ 0 w 40"/>
                <a:gd name="T39" fmla="*/ 6 h 31"/>
                <a:gd name="T40" fmla="*/ 0 w 40"/>
                <a:gd name="T41" fmla="*/ 6 h 31"/>
                <a:gd name="T42" fmla="*/ 0 w 40"/>
                <a:gd name="T43" fmla="*/ 4 h 31"/>
                <a:gd name="T44" fmla="*/ 2 w 40"/>
                <a:gd name="T45" fmla="*/ 2 h 31"/>
                <a:gd name="T46" fmla="*/ 3 w 40"/>
                <a:gd name="T47" fmla="*/ 1 h 31"/>
                <a:gd name="T48" fmla="*/ 6 w 40"/>
                <a:gd name="T49" fmla="*/ 1 h 31"/>
                <a:gd name="T50" fmla="*/ 6 w 40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0" h="31">
                  <a:moveTo>
                    <a:pt x="6" y="1"/>
                  </a:moveTo>
                  <a:lnTo>
                    <a:pt x="33" y="0"/>
                  </a:lnTo>
                  <a:lnTo>
                    <a:pt x="33" y="0"/>
                  </a:lnTo>
                  <a:lnTo>
                    <a:pt x="34" y="0"/>
                  </a:lnTo>
                  <a:lnTo>
                    <a:pt x="37" y="1"/>
                  </a:lnTo>
                  <a:lnTo>
                    <a:pt x="38" y="2"/>
                  </a:lnTo>
                  <a:lnTo>
                    <a:pt x="38" y="4"/>
                  </a:lnTo>
                  <a:lnTo>
                    <a:pt x="40" y="24"/>
                  </a:lnTo>
                  <a:lnTo>
                    <a:pt x="40" y="24"/>
                  </a:lnTo>
                  <a:lnTo>
                    <a:pt x="40" y="25"/>
                  </a:lnTo>
                  <a:lnTo>
                    <a:pt x="38" y="28"/>
                  </a:lnTo>
                  <a:lnTo>
                    <a:pt x="37" y="29"/>
                  </a:lnTo>
                  <a:lnTo>
                    <a:pt x="34" y="29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5" y="31"/>
                  </a:lnTo>
                  <a:lnTo>
                    <a:pt x="3" y="29"/>
                  </a:lnTo>
                  <a:lnTo>
                    <a:pt x="2" y="28"/>
                  </a:lnTo>
                  <a:lnTo>
                    <a:pt x="2" y="25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2" y="2"/>
                  </a:lnTo>
                  <a:lnTo>
                    <a:pt x="3" y="1"/>
                  </a:lnTo>
                  <a:lnTo>
                    <a:pt x="6" y="1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9" name="Freeform 130"/>
            <p:cNvSpPr/>
            <p:nvPr/>
          </p:nvSpPr>
          <p:spPr bwMode="auto">
            <a:xfrm>
              <a:off x="8042275" y="4119563"/>
              <a:ext cx="104775" cy="52388"/>
            </a:xfrm>
            <a:custGeom>
              <a:avLst/>
              <a:gdLst>
                <a:gd name="T0" fmla="*/ 5 w 66"/>
                <a:gd name="T1" fmla="*/ 2 h 33"/>
                <a:gd name="T2" fmla="*/ 59 w 66"/>
                <a:gd name="T3" fmla="*/ 0 h 33"/>
                <a:gd name="T4" fmla="*/ 59 w 66"/>
                <a:gd name="T5" fmla="*/ 0 h 33"/>
                <a:gd name="T6" fmla="*/ 62 w 66"/>
                <a:gd name="T7" fmla="*/ 0 h 33"/>
                <a:gd name="T8" fmla="*/ 63 w 66"/>
                <a:gd name="T9" fmla="*/ 1 h 33"/>
                <a:gd name="T10" fmla="*/ 65 w 66"/>
                <a:gd name="T11" fmla="*/ 2 h 33"/>
                <a:gd name="T12" fmla="*/ 65 w 66"/>
                <a:gd name="T13" fmla="*/ 5 h 33"/>
                <a:gd name="T14" fmla="*/ 66 w 66"/>
                <a:gd name="T15" fmla="*/ 24 h 33"/>
                <a:gd name="T16" fmla="*/ 66 w 66"/>
                <a:gd name="T17" fmla="*/ 24 h 33"/>
                <a:gd name="T18" fmla="*/ 66 w 66"/>
                <a:gd name="T19" fmla="*/ 27 h 33"/>
                <a:gd name="T20" fmla="*/ 65 w 66"/>
                <a:gd name="T21" fmla="*/ 28 h 33"/>
                <a:gd name="T22" fmla="*/ 63 w 66"/>
                <a:gd name="T23" fmla="*/ 29 h 33"/>
                <a:gd name="T24" fmla="*/ 62 w 66"/>
                <a:gd name="T25" fmla="*/ 29 h 33"/>
                <a:gd name="T26" fmla="*/ 7 w 66"/>
                <a:gd name="T27" fmla="*/ 33 h 33"/>
                <a:gd name="T28" fmla="*/ 7 w 66"/>
                <a:gd name="T29" fmla="*/ 33 h 33"/>
                <a:gd name="T30" fmla="*/ 5 w 66"/>
                <a:gd name="T31" fmla="*/ 32 h 33"/>
                <a:gd name="T32" fmla="*/ 3 w 66"/>
                <a:gd name="T33" fmla="*/ 32 h 33"/>
                <a:gd name="T34" fmla="*/ 1 w 66"/>
                <a:gd name="T35" fmla="*/ 29 h 33"/>
                <a:gd name="T36" fmla="*/ 1 w 66"/>
                <a:gd name="T37" fmla="*/ 28 h 33"/>
                <a:gd name="T38" fmla="*/ 0 w 66"/>
                <a:gd name="T39" fmla="*/ 8 h 33"/>
                <a:gd name="T40" fmla="*/ 0 w 66"/>
                <a:gd name="T41" fmla="*/ 8 h 33"/>
                <a:gd name="T42" fmla="*/ 0 w 66"/>
                <a:gd name="T43" fmla="*/ 6 h 33"/>
                <a:gd name="T44" fmla="*/ 1 w 66"/>
                <a:gd name="T45" fmla="*/ 5 h 33"/>
                <a:gd name="T46" fmla="*/ 3 w 66"/>
                <a:gd name="T47" fmla="*/ 4 h 33"/>
                <a:gd name="T48" fmla="*/ 5 w 66"/>
                <a:gd name="T49" fmla="*/ 2 h 33"/>
                <a:gd name="T50" fmla="*/ 5 w 66"/>
                <a:gd name="T51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33">
                  <a:moveTo>
                    <a:pt x="5" y="2"/>
                  </a:moveTo>
                  <a:lnTo>
                    <a:pt x="59" y="0"/>
                  </a:lnTo>
                  <a:lnTo>
                    <a:pt x="59" y="0"/>
                  </a:lnTo>
                  <a:lnTo>
                    <a:pt x="62" y="0"/>
                  </a:lnTo>
                  <a:lnTo>
                    <a:pt x="63" y="1"/>
                  </a:lnTo>
                  <a:lnTo>
                    <a:pt x="65" y="2"/>
                  </a:lnTo>
                  <a:lnTo>
                    <a:pt x="65" y="5"/>
                  </a:lnTo>
                  <a:lnTo>
                    <a:pt x="66" y="24"/>
                  </a:lnTo>
                  <a:lnTo>
                    <a:pt x="66" y="24"/>
                  </a:lnTo>
                  <a:lnTo>
                    <a:pt x="66" y="27"/>
                  </a:lnTo>
                  <a:lnTo>
                    <a:pt x="65" y="28"/>
                  </a:lnTo>
                  <a:lnTo>
                    <a:pt x="63" y="29"/>
                  </a:lnTo>
                  <a:lnTo>
                    <a:pt x="62" y="29"/>
                  </a:lnTo>
                  <a:lnTo>
                    <a:pt x="7" y="33"/>
                  </a:lnTo>
                  <a:lnTo>
                    <a:pt x="7" y="33"/>
                  </a:lnTo>
                  <a:lnTo>
                    <a:pt x="5" y="32"/>
                  </a:lnTo>
                  <a:lnTo>
                    <a:pt x="3" y="32"/>
                  </a:lnTo>
                  <a:lnTo>
                    <a:pt x="1" y="29"/>
                  </a:lnTo>
                  <a:lnTo>
                    <a:pt x="1" y="2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6"/>
                  </a:lnTo>
                  <a:lnTo>
                    <a:pt x="1" y="5"/>
                  </a:lnTo>
                  <a:lnTo>
                    <a:pt x="3" y="4"/>
                  </a:lnTo>
                  <a:lnTo>
                    <a:pt x="5" y="2"/>
                  </a:lnTo>
                  <a:lnTo>
                    <a:pt x="5" y="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0" name="Freeform 131"/>
            <p:cNvSpPr/>
            <p:nvPr/>
          </p:nvSpPr>
          <p:spPr bwMode="auto">
            <a:xfrm>
              <a:off x="8104188" y="4175125"/>
              <a:ext cx="47625" cy="49213"/>
            </a:xfrm>
            <a:custGeom>
              <a:avLst/>
              <a:gdLst>
                <a:gd name="T0" fmla="*/ 5 w 30"/>
                <a:gd name="T1" fmla="*/ 1 h 31"/>
                <a:gd name="T2" fmla="*/ 23 w 30"/>
                <a:gd name="T3" fmla="*/ 0 h 31"/>
                <a:gd name="T4" fmla="*/ 23 w 30"/>
                <a:gd name="T5" fmla="*/ 0 h 31"/>
                <a:gd name="T6" fmla="*/ 27 w 30"/>
                <a:gd name="T7" fmla="*/ 1 h 31"/>
                <a:gd name="T8" fmla="*/ 28 w 30"/>
                <a:gd name="T9" fmla="*/ 5 h 31"/>
                <a:gd name="T10" fmla="*/ 30 w 30"/>
                <a:gd name="T11" fmla="*/ 25 h 31"/>
                <a:gd name="T12" fmla="*/ 30 w 30"/>
                <a:gd name="T13" fmla="*/ 25 h 31"/>
                <a:gd name="T14" fmla="*/ 28 w 30"/>
                <a:gd name="T15" fmla="*/ 28 h 31"/>
                <a:gd name="T16" fmla="*/ 24 w 30"/>
                <a:gd name="T17" fmla="*/ 31 h 31"/>
                <a:gd name="T18" fmla="*/ 7 w 30"/>
                <a:gd name="T19" fmla="*/ 31 h 31"/>
                <a:gd name="T20" fmla="*/ 7 w 30"/>
                <a:gd name="T21" fmla="*/ 31 h 31"/>
                <a:gd name="T22" fmla="*/ 3 w 30"/>
                <a:gd name="T23" fmla="*/ 31 h 31"/>
                <a:gd name="T24" fmla="*/ 1 w 30"/>
                <a:gd name="T25" fmla="*/ 27 h 31"/>
                <a:gd name="T26" fmla="*/ 0 w 30"/>
                <a:gd name="T27" fmla="*/ 7 h 31"/>
                <a:gd name="T28" fmla="*/ 0 w 30"/>
                <a:gd name="T29" fmla="*/ 7 h 31"/>
                <a:gd name="T30" fmla="*/ 1 w 30"/>
                <a:gd name="T31" fmla="*/ 3 h 31"/>
                <a:gd name="T32" fmla="*/ 5 w 30"/>
                <a:gd name="T33" fmla="*/ 1 h 31"/>
                <a:gd name="T34" fmla="*/ 5 w 30"/>
                <a:gd name="T3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5" y="1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7" y="1"/>
                  </a:lnTo>
                  <a:lnTo>
                    <a:pt x="28" y="5"/>
                  </a:lnTo>
                  <a:lnTo>
                    <a:pt x="30" y="25"/>
                  </a:lnTo>
                  <a:lnTo>
                    <a:pt x="30" y="25"/>
                  </a:lnTo>
                  <a:lnTo>
                    <a:pt x="28" y="28"/>
                  </a:lnTo>
                  <a:lnTo>
                    <a:pt x="24" y="31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3" y="31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3"/>
                  </a:lnTo>
                  <a:lnTo>
                    <a:pt x="5" y="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1" name="Freeform 132"/>
            <p:cNvSpPr/>
            <p:nvPr/>
          </p:nvSpPr>
          <p:spPr bwMode="auto">
            <a:xfrm>
              <a:off x="8108950" y="4232275"/>
              <a:ext cx="44450" cy="49213"/>
            </a:xfrm>
            <a:custGeom>
              <a:avLst/>
              <a:gdLst>
                <a:gd name="T0" fmla="*/ 4 w 28"/>
                <a:gd name="T1" fmla="*/ 0 h 31"/>
                <a:gd name="T2" fmla="*/ 23 w 28"/>
                <a:gd name="T3" fmla="*/ 0 h 31"/>
                <a:gd name="T4" fmla="*/ 23 w 28"/>
                <a:gd name="T5" fmla="*/ 0 h 31"/>
                <a:gd name="T6" fmla="*/ 25 w 28"/>
                <a:gd name="T7" fmla="*/ 2 h 31"/>
                <a:gd name="T8" fmla="*/ 28 w 28"/>
                <a:gd name="T9" fmla="*/ 4 h 31"/>
                <a:gd name="T10" fmla="*/ 28 w 28"/>
                <a:gd name="T11" fmla="*/ 25 h 31"/>
                <a:gd name="T12" fmla="*/ 28 w 28"/>
                <a:gd name="T13" fmla="*/ 25 h 31"/>
                <a:gd name="T14" fmla="*/ 27 w 28"/>
                <a:gd name="T15" fmla="*/ 29 h 31"/>
                <a:gd name="T16" fmla="*/ 24 w 28"/>
                <a:gd name="T17" fmla="*/ 30 h 31"/>
                <a:gd name="T18" fmla="*/ 5 w 28"/>
                <a:gd name="T19" fmla="*/ 31 h 31"/>
                <a:gd name="T20" fmla="*/ 5 w 28"/>
                <a:gd name="T21" fmla="*/ 31 h 31"/>
                <a:gd name="T22" fmla="*/ 2 w 28"/>
                <a:gd name="T23" fmla="*/ 30 h 31"/>
                <a:gd name="T24" fmla="*/ 0 w 28"/>
                <a:gd name="T25" fmla="*/ 26 h 31"/>
                <a:gd name="T26" fmla="*/ 0 w 28"/>
                <a:gd name="T27" fmla="*/ 6 h 31"/>
                <a:gd name="T28" fmla="*/ 0 w 28"/>
                <a:gd name="T29" fmla="*/ 6 h 31"/>
                <a:gd name="T30" fmla="*/ 0 w 28"/>
                <a:gd name="T31" fmla="*/ 3 h 31"/>
                <a:gd name="T32" fmla="*/ 4 w 28"/>
                <a:gd name="T33" fmla="*/ 0 h 31"/>
                <a:gd name="T34" fmla="*/ 4 w 28"/>
                <a:gd name="T3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" h="31">
                  <a:moveTo>
                    <a:pt x="4" y="0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5" y="2"/>
                  </a:lnTo>
                  <a:lnTo>
                    <a:pt x="28" y="4"/>
                  </a:lnTo>
                  <a:lnTo>
                    <a:pt x="28" y="25"/>
                  </a:lnTo>
                  <a:lnTo>
                    <a:pt x="28" y="25"/>
                  </a:lnTo>
                  <a:lnTo>
                    <a:pt x="27" y="29"/>
                  </a:lnTo>
                  <a:lnTo>
                    <a:pt x="24" y="30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2" y="30"/>
                  </a:lnTo>
                  <a:lnTo>
                    <a:pt x="0" y="2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3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2" name="Freeform 133"/>
            <p:cNvSpPr/>
            <p:nvPr/>
          </p:nvSpPr>
          <p:spPr bwMode="auto">
            <a:xfrm>
              <a:off x="8039100" y="3965575"/>
              <a:ext cx="41275" cy="34925"/>
            </a:xfrm>
            <a:custGeom>
              <a:avLst/>
              <a:gdLst>
                <a:gd name="T0" fmla="*/ 5 w 26"/>
                <a:gd name="T1" fmla="*/ 0 h 22"/>
                <a:gd name="T2" fmla="*/ 22 w 26"/>
                <a:gd name="T3" fmla="*/ 0 h 22"/>
                <a:gd name="T4" fmla="*/ 22 w 26"/>
                <a:gd name="T5" fmla="*/ 0 h 22"/>
                <a:gd name="T6" fmla="*/ 25 w 26"/>
                <a:gd name="T7" fmla="*/ 0 h 22"/>
                <a:gd name="T8" fmla="*/ 26 w 26"/>
                <a:gd name="T9" fmla="*/ 2 h 22"/>
                <a:gd name="T10" fmla="*/ 26 w 26"/>
                <a:gd name="T11" fmla="*/ 17 h 22"/>
                <a:gd name="T12" fmla="*/ 26 w 26"/>
                <a:gd name="T13" fmla="*/ 17 h 22"/>
                <a:gd name="T14" fmla="*/ 26 w 26"/>
                <a:gd name="T15" fmla="*/ 21 h 22"/>
                <a:gd name="T16" fmla="*/ 23 w 26"/>
                <a:gd name="T17" fmla="*/ 22 h 22"/>
                <a:gd name="T18" fmla="*/ 6 w 26"/>
                <a:gd name="T19" fmla="*/ 22 h 22"/>
                <a:gd name="T20" fmla="*/ 6 w 26"/>
                <a:gd name="T21" fmla="*/ 22 h 22"/>
                <a:gd name="T22" fmla="*/ 2 w 26"/>
                <a:gd name="T23" fmla="*/ 22 h 22"/>
                <a:gd name="T24" fmla="*/ 0 w 26"/>
                <a:gd name="T25" fmla="*/ 20 h 22"/>
                <a:gd name="T26" fmla="*/ 0 w 26"/>
                <a:gd name="T27" fmla="*/ 5 h 22"/>
                <a:gd name="T28" fmla="*/ 0 w 26"/>
                <a:gd name="T29" fmla="*/ 5 h 22"/>
                <a:gd name="T30" fmla="*/ 2 w 26"/>
                <a:gd name="T31" fmla="*/ 1 h 22"/>
                <a:gd name="T32" fmla="*/ 5 w 26"/>
                <a:gd name="T33" fmla="*/ 0 h 22"/>
                <a:gd name="T34" fmla="*/ 5 w 26"/>
                <a:gd name="T3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" h="22">
                  <a:moveTo>
                    <a:pt x="5" y="0"/>
                  </a:moveTo>
                  <a:lnTo>
                    <a:pt x="22" y="0"/>
                  </a:lnTo>
                  <a:lnTo>
                    <a:pt x="22" y="0"/>
                  </a:lnTo>
                  <a:lnTo>
                    <a:pt x="25" y="0"/>
                  </a:lnTo>
                  <a:lnTo>
                    <a:pt x="26" y="2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21"/>
                  </a:lnTo>
                  <a:lnTo>
                    <a:pt x="23" y="22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2" y="22"/>
                  </a:lnTo>
                  <a:lnTo>
                    <a:pt x="0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1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3" name="Freeform 134"/>
            <p:cNvSpPr/>
            <p:nvPr/>
          </p:nvSpPr>
          <p:spPr bwMode="auto">
            <a:xfrm>
              <a:off x="7986713" y="3967163"/>
              <a:ext cx="42863" cy="38100"/>
            </a:xfrm>
            <a:custGeom>
              <a:avLst/>
              <a:gdLst>
                <a:gd name="T0" fmla="*/ 4 w 27"/>
                <a:gd name="T1" fmla="*/ 1 h 24"/>
                <a:gd name="T2" fmla="*/ 21 w 27"/>
                <a:gd name="T3" fmla="*/ 0 h 24"/>
                <a:gd name="T4" fmla="*/ 21 w 27"/>
                <a:gd name="T5" fmla="*/ 0 h 24"/>
                <a:gd name="T6" fmla="*/ 24 w 27"/>
                <a:gd name="T7" fmla="*/ 1 h 24"/>
                <a:gd name="T8" fmla="*/ 25 w 27"/>
                <a:gd name="T9" fmla="*/ 4 h 24"/>
                <a:gd name="T10" fmla="*/ 27 w 27"/>
                <a:gd name="T11" fmla="*/ 19 h 24"/>
                <a:gd name="T12" fmla="*/ 27 w 27"/>
                <a:gd name="T13" fmla="*/ 19 h 24"/>
                <a:gd name="T14" fmla="*/ 25 w 27"/>
                <a:gd name="T15" fmla="*/ 21 h 24"/>
                <a:gd name="T16" fmla="*/ 23 w 27"/>
                <a:gd name="T17" fmla="*/ 23 h 24"/>
                <a:gd name="T18" fmla="*/ 5 w 27"/>
                <a:gd name="T19" fmla="*/ 24 h 24"/>
                <a:gd name="T20" fmla="*/ 5 w 27"/>
                <a:gd name="T21" fmla="*/ 24 h 24"/>
                <a:gd name="T22" fmla="*/ 2 w 27"/>
                <a:gd name="T23" fmla="*/ 23 h 24"/>
                <a:gd name="T24" fmla="*/ 1 w 27"/>
                <a:gd name="T25" fmla="*/ 20 h 24"/>
                <a:gd name="T26" fmla="*/ 0 w 27"/>
                <a:gd name="T27" fmla="*/ 5 h 24"/>
                <a:gd name="T28" fmla="*/ 0 w 27"/>
                <a:gd name="T29" fmla="*/ 5 h 24"/>
                <a:gd name="T30" fmla="*/ 1 w 27"/>
                <a:gd name="T31" fmla="*/ 3 h 24"/>
                <a:gd name="T32" fmla="*/ 4 w 27"/>
                <a:gd name="T33" fmla="*/ 1 h 24"/>
                <a:gd name="T34" fmla="*/ 4 w 27"/>
                <a:gd name="T35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4">
                  <a:moveTo>
                    <a:pt x="4" y="1"/>
                  </a:moveTo>
                  <a:lnTo>
                    <a:pt x="21" y="0"/>
                  </a:lnTo>
                  <a:lnTo>
                    <a:pt x="21" y="0"/>
                  </a:lnTo>
                  <a:lnTo>
                    <a:pt x="24" y="1"/>
                  </a:lnTo>
                  <a:lnTo>
                    <a:pt x="25" y="4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5" y="21"/>
                  </a:lnTo>
                  <a:lnTo>
                    <a:pt x="23" y="23"/>
                  </a:lnTo>
                  <a:lnTo>
                    <a:pt x="5" y="24"/>
                  </a:lnTo>
                  <a:lnTo>
                    <a:pt x="5" y="24"/>
                  </a:lnTo>
                  <a:lnTo>
                    <a:pt x="2" y="23"/>
                  </a:lnTo>
                  <a:lnTo>
                    <a:pt x="1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3"/>
                  </a:lnTo>
                  <a:lnTo>
                    <a:pt x="4" y="1"/>
                  </a:lnTo>
                  <a:lnTo>
                    <a:pt x="4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4" name="Freeform 135"/>
            <p:cNvSpPr/>
            <p:nvPr/>
          </p:nvSpPr>
          <p:spPr bwMode="auto">
            <a:xfrm>
              <a:off x="7932738" y="3968750"/>
              <a:ext cx="42863" cy="39688"/>
            </a:xfrm>
            <a:custGeom>
              <a:avLst/>
              <a:gdLst>
                <a:gd name="T0" fmla="*/ 4 w 27"/>
                <a:gd name="T1" fmla="*/ 2 h 25"/>
                <a:gd name="T2" fmla="*/ 22 w 27"/>
                <a:gd name="T3" fmla="*/ 0 h 25"/>
                <a:gd name="T4" fmla="*/ 22 w 27"/>
                <a:gd name="T5" fmla="*/ 0 h 25"/>
                <a:gd name="T6" fmla="*/ 24 w 27"/>
                <a:gd name="T7" fmla="*/ 2 h 25"/>
                <a:gd name="T8" fmla="*/ 26 w 27"/>
                <a:gd name="T9" fmla="*/ 4 h 25"/>
                <a:gd name="T10" fmla="*/ 27 w 27"/>
                <a:gd name="T11" fmla="*/ 19 h 25"/>
                <a:gd name="T12" fmla="*/ 27 w 27"/>
                <a:gd name="T13" fmla="*/ 19 h 25"/>
                <a:gd name="T14" fmla="*/ 26 w 27"/>
                <a:gd name="T15" fmla="*/ 23 h 25"/>
                <a:gd name="T16" fmla="*/ 23 w 27"/>
                <a:gd name="T17" fmla="*/ 25 h 25"/>
                <a:gd name="T18" fmla="*/ 5 w 27"/>
                <a:gd name="T19" fmla="*/ 25 h 25"/>
                <a:gd name="T20" fmla="*/ 5 w 27"/>
                <a:gd name="T21" fmla="*/ 25 h 25"/>
                <a:gd name="T22" fmla="*/ 3 w 27"/>
                <a:gd name="T23" fmla="*/ 25 h 25"/>
                <a:gd name="T24" fmla="*/ 1 w 27"/>
                <a:gd name="T25" fmla="*/ 20 h 25"/>
                <a:gd name="T26" fmla="*/ 0 w 27"/>
                <a:gd name="T27" fmla="*/ 6 h 25"/>
                <a:gd name="T28" fmla="*/ 0 w 27"/>
                <a:gd name="T29" fmla="*/ 6 h 25"/>
                <a:gd name="T30" fmla="*/ 1 w 27"/>
                <a:gd name="T31" fmla="*/ 3 h 25"/>
                <a:gd name="T32" fmla="*/ 4 w 27"/>
                <a:gd name="T33" fmla="*/ 2 h 25"/>
                <a:gd name="T34" fmla="*/ 4 w 27"/>
                <a:gd name="T35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5">
                  <a:moveTo>
                    <a:pt x="4" y="2"/>
                  </a:moveTo>
                  <a:lnTo>
                    <a:pt x="22" y="0"/>
                  </a:lnTo>
                  <a:lnTo>
                    <a:pt x="22" y="0"/>
                  </a:lnTo>
                  <a:lnTo>
                    <a:pt x="24" y="2"/>
                  </a:lnTo>
                  <a:lnTo>
                    <a:pt x="26" y="4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6" y="23"/>
                  </a:lnTo>
                  <a:lnTo>
                    <a:pt x="23" y="25"/>
                  </a:lnTo>
                  <a:lnTo>
                    <a:pt x="5" y="25"/>
                  </a:lnTo>
                  <a:lnTo>
                    <a:pt x="5" y="25"/>
                  </a:lnTo>
                  <a:lnTo>
                    <a:pt x="3" y="25"/>
                  </a:lnTo>
                  <a:lnTo>
                    <a:pt x="1" y="20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3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5" name="Freeform 136"/>
            <p:cNvSpPr/>
            <p:nvPr/>
          </p:nvSpPr>
          <p:spPr bwMode="auto">
            <a:xfrm>
              <a:off x="7881938" y="3973513"/>
              <a:ext cx="39688" cy="38100"/>
            </a:xfrm>
            <a:custGeom>
              <a:avLst/>
              <a:gdLst>
                <a:gd name="T0" fmla="*/ 4 w 25"/>
                <a:gd name="T1" fmla="*/ 1 h 24"/>
                <a:gd name="T2" fmla="*/ 21 w 25"/>
                <a:gd name="T3" fmla="*/ 0 h 24"/>
                <a:gd name="T4" fmla="*/ 21 w 25"/>
                <a:gd name="T5" fmla="*/ 0 h 24"/>
                <a:gd name="T6" fmla="*/ 24 w 25"/>
                <a:gd name="T7" fmla="*/ 1 h 24"/>
                <a:gd name="T8" fmla="*/ 25 w 25"/>
                <a:gd name="T9" fmla="*/ 4 h 24"/>
                <a:gd name="T10" fmla="*/ 25 w 25"/>
                <a:gd name="T11" fmla="*/ 19 h 24"/>
                <a:gd name="T12" fmla="*/ 25 w 25"/>
                <a:gd name="T13" fmla="*/ 19 h 24"/>
                <a:gd name="T14" fmla="*/ 25 w 25"/>
                <a:gd name="T15" fmla="*/ 22 h 24"/>
                <a:gd name="T16" fmla="*/ 23 w 25"/>
                <a:gd name="T17" fmla="*/ 23 h 24"/>
                <a:gd name="T18" fmla="*/ 5 w 25"/>
                <a:gd name="T19" fmla="*/ 24 h 24"/>
                <a:gd name="T20" fmla="*/ 5 w 25"/>
                <a:gd name="T21" fmla="*/ 24 h 24"/>
                <a:gd name="T22" fmla="*/ 1 w 25"/>
                <a:gd name="T23" fmla="*/ 23 h 24"/>
                <a:gd name="T24" fmla="*/ 0 w 25"/>
                <a:gd name="T25" fmla="*/ 20 h 24"/>
                <a:gd name="T26" fmla="*/ 0 w 25"/>
                <a:gd name="T27" fmla="*/ 5 h 24"/>
                <a:gd name="T28" fmla="*/ 0 w 25"/>
                <a:gd name="T29" fmla="*/ 5 h 24"/>
                <a:gd name="T30" fmla="*/ 1 w 25"/>
                <a:gd name="T31" fmla="*/ 3 h 24"/>
                <a:gd name="T32" fmla="*/ 4 w 25"/>
                <a:gd name="T33" fmla="*/ 1 h 24"/>
                <a:gd name="T34" fmla="*/ 4 w 25"/>
                <a:gd name="T35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" h="24">
                  <a:moveTo>
                    <a:pt x="4" y="1"/>
                  </a:moveTo>
                  <a:lnTo>
                    <a:pt x="21" y="0"/>
                  </a:lnTo>
                  <a:lnTo>
                    <a:pt x="21" y="0"/>
                  </a:lnTo>
                  <a:lnTo>
                    <a:pt x="24" y="1"/>
                  </a:lnTo>
                  <a:lnTo>
                    <a:pt x="25" y="4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5" y="22"/>
                  </a:lnTo>
                  <a:lnTo>
                    <a:pt x="23" y="23"/>
                  </a:lnTo>
                  <a:lnTo>
                    <a:pt x="5" y="24"/>
                  </a:lnTo>
                  <a:lnTo>
                    <a:pt x="5" y="24"/>
                  </a:lnTo>
                  <a:lnTo>
                    <a:pt x="1" y="23"/>
                  </a:lnTo>
                  <a:lnTo>
                    <a:pt x="0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3"/>
                  </a:lnTo>
                  <a:lnTo>
                    <a:pt x="4" y="1"/>
                  </a:lnTo>
                  <a:lnTo>
                    <a:pt x="4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6" name="Freeform 137"/>
            <p:cNvSpPr/>
            <p:nvPr/>
          </p:nvSpPr>
          <p:spPr bwMode="auto">
            <a:xfrm>
              <a:off x="7827963" y="3975100"/>
              <a:ext cx="42863" cy="39688"/>
            </a:xfrm>
            <a:custGeom>
              <a:avLst/>
              <a:gdLst>
                <a:gd name="T0" fmla="*/ 4 w 27"/>
                <a:gd name="T1" fmla="*/ 2 h 25"/>
                <a:gd name="T2" fmla="*/ 21 w 27"/>
                <a:gd name="T3" fmla="*/ 0 h 25"/>
                <a:gd name="T4" fmla="*/ 21 w 27"/>
                <a:gd name="T5" fmla="*/ 0 h 25"/>
                <a:gd name="T6" fmla="*/ 24 w 27"/>
                <a:gd name="T7" fmla="*/ 2 h 25"/>
                <a:gd name="T8" fmla="*/ 25 w 27"/>
                <a:gd name="T9" fmla="*/ 4 h 25"/>
                <a:gd name="T10" fmla="*/ 27 w 27"/>
                <a:gd name="T11" fmla="*/ 19 h 25"/>
                <a:gd name="T12" fmla="*/ 27 w 27"/>
                <a:gd name="T13" fmla="*/ 19 h 25"/>
                <a:gd name="T14" fmla="*/ 25 w 27"/>
                <a:gd name="T15" fmla="*/ 22 h 25"/>
                <a:gd name="T16" fmla="*/ 23 w 27"/>
                <a:gd name="T17" fmla="*/ 23 h 25"/>
                <a:gd name="T18" fmla="*/ 5 w 27"/>
                <a:gd name="T19" fmla="*/ 25 h 25"/>
                <a:gd name="T20" fmla="*/ 5 w 27"/>
                <a:gd name="T21" fmla="*/ 25 h 25"/>
                <a:gd name="T22" fmla="*/ 3 w 27"/>
                <a:gd name="T23" fmla="*/ 23 h 25"/>
                <a:gd name="T24" fmla="*/ 1 w 27"/>
                <a:gd name="T25" fmla="*/ 21 h 25"/>
                <a:gd name="T26" fmla="*/ 0 w 27"/>
                <a:gd name="T27" fmla="*/ 6 h 25"/>
                <a:gd name="T28" fmla="*/ 0 w 27"/>
                <a:gd name="T29" fmla="*/ 6 h 25"/>
                <a:gd name="T30" fmla="*/ 1 w 27"/>
                <a:gd name="T31" fmla="*/ 3 h 25"/>
                <a:gd name="T32" fmla="*/ 4 w 27"/>
                <a:gd name="T33" fmla="*/ 2 h 25"/>
                <a:gd name="T34" fmla="*/ 4 w 27"/>
                <a:gd name="T35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5">
                  <a:moveTo>
                    <a:pt x="4" y="2"/>
                  </a:moveTo>
                  <a:lnTo>
                    <a:pt x="21" y="0"/>
                  </a:lnTo>
                  <a:lnTo>
                    <a:pt x="21" y="0"/>
                  </a:lnTo>
                  <a:lnTo>
                    <a:pt x="24" y="2"/>
                  </a:lnTo>
                  <a:lnTo>
                    <a:pt x="25" y="4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5" y="22"/>
                  </a:lnTo>
                  <a:lnTo>
                    <a:pt x="23" y="23"/>
                  </a:lnTo>
                  <a:lnTo>
                    <a:pt x="5" y="25"/>
                  </a:lnTo>
                  <a:lnTo>
                    <a:pt x="5" y="25"/>
                  </a:lnTo>
                  <a:lnTo>
                    <a:pt x="3" y="23"/>
                  </a:lnTo>
                  <a:lnTo>
                    <a:pt x="1" y="21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3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7" name="Freeform 138"/>
            <p:cNvSpPr/>
            <p:nvPr/>
          </p:nvSpPr>
          <p:spPr bwMode="auto">
            <a:xfrm>
              <a:off x="7775575" y="3979863"/>
              <a:ext cx="41275" cy="38100"/>
            </a:xfrm>
            <a:custGeom>
              <a:avLst/>
              <a:gdLst>
                <a:gd name="T0" fmla="*/ 3 w 26"/>
                <a:gd name="T1" fmla="*/ 0 h 24"/>
                <a:gd name="T2" fmla="*/ 21 w 26"/>
                <a:gd name="T3" fmla="*/ 0 h 24"/>
                <a:gd name="T4" fmla="*/ 21 w 26"/>
                <a:gd name="T5" fmla="*/ 0 h 24"/>
                <a:gd name="T6" fmla="*/ 23 w 26"/>
                <a:gd name="T7" fmla="*/ 1 h 24"/>
                <a:gd name="T8" fmla="*/ 26 w 26"/>
                <a:gd name="T9" fmla="*/ 4 h 24"/>
                <a:gd name="T10" fmla="*/ 26 w 26"/>
                <a:gd name="T11" fmla="*/ 19 h 24"/>
                <a:gd name="T12" fmla="*/ 26 w 26"/>
                <a:gd name="T13" fmla="*/ 19 h 24"/>
                <a:gd name="T14" fmla="*/ 25 w 26"/>
                <a:gd name="T15" fmla="*/ 22 h 24"/>
                <a:gd name="T16" fmla="*/ 22 w 26"/>
                <a:gd name="T17" fmla="*/ 23 h 24"/>
                <a:gd name="T18" fmla="*/ 4 w 26"/>
                <a:gd name="T19" fmla="*/ 24 h 24"/>
                <a:gd name="T20" fmla="*/ 4 w 26"/>
                <a:gd name="T21" fmla="*/ 24 h 24"/>
                <a:gd name="T22" fmla="*/ 2 w 26"/>
                <a:gd name="T23" fmla="*/ 23 h 24"/>
                <a:gd name="T24" fmla="*/ 0 w 26"/>
                <a:gd name="T25" fmla="*/ 20 h 24"/>
                <a:gd name="T26" fmla="*/ 0 w 26"/>
                <a:gd name="T27" fmla="*/ 5 h 24"/>
                <a:gd name="T28" fmla="*/ 0 w 26"/>
                <a:gd name="T29" fmla="*/ 5 h 24"/>
                <a:gd name="T30" fmla="*/ 0 w 26"/>
                <a:gd name="T31" fmla="*/ 3 h 24"/>
                <a:gd name="T32" fmla="*/ 3 w 26"/>
                <a:gd name="T33" fmla="*/ 0 h 24"/>
                <a:gd name="T34" fmla="*/ 3 w 26"/>
                <a:gd name="T3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" h="24">
                  <a:moveTo>
                    <a:pt x="3" y="0"/>
                  </a:moveTo>
                  <a:lnTo>
                    <a:pt x="21" y="0"/>
                  </a:lnTo>
                  <a:lnTo>
                    <a:pt x="21" y="0"/>
                  </a:lnTo>
                  <a:lnTo>
                    <a:pt x="23" y="1"/>
                  </a:lnTo>
                  <a:lnTo>
                    <a:pt x="26" y="4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25" y="22"/>
                  </a:lnTo>
                  <a:lnTo>
                    <a:pt x="22" y="23"/>
                  </a:lnTo>
                  <a:lnTo>
                    <a:pt x="4" y="24"/>
                  </a:lnTo>
                  <a:lnTo>
                    <a:pt x="4" y="24"/>
                  </a:lnTo>
                  <a:lnTo>
                    <a:pt x="2" y="23"/>
                  </a:lnTo>
                  <a:lnTo>
                    <a:pt x="0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3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8" name="Freeform 139"/>
            <p:cNvSpPr/>
            <p:nvPr/>
          </p:nvSpPr>
          <p:spPr bwMode="auto">
            <a:xfrm>
              <a:off x="7723188" y="3981450"/>
              <a:ext cx="39688" cy="39688"/>
            </a:xfrm>
            <a:custGeom>
              <a:avLst/>
              <a:gdLst>
                <a:gd name="T0" fmla="*/ 4 w 25"/>
                <a:gd name="T1" fmla="*/ 2 h 25"/>
                <a:gd name="T2" fmla="*/ 21 w 25"/>
                <a:gd name="T3" fmla="*/ 0 h 25"/>
                <a:gd name="T4" fmla="*/ 21 w 25"/>
                <a:gd name="T5" fmla="*/ 0 h 25"/>
                <a:gd name="T6" fmla="*/ 24 w 25"/>
                <a:gd name="T7" fmla="*/ 2 h 25"/>
                <a:gd name="T8" fmla="*/ 25 w 25"/>
                <a:gd name="T9" fmla="*/ 4 h 25"/>
                <a:gd name="T10" fmla="*/ 25 w 25"/>
                <a:gd name="T11" fmla="*/ 19 h 25"/>
                <a:gd name="T12" fmla="*/ 25 w 25"/>
                <a:gd name="T13" fmla="*/ 19 h 25"/>
                <a:gd name="T14" fmla="*/ 25 w 25"/>
                <a:gd name="T15" fmla="*/ 22 h 25"/>
                <a:gd name="T16" fmla="*/ 23 w 25"/>
                <a:gd name="T17" fmla="*/ 23 h 25"/>
                <a:gd name="T18" fmla="*/ 5 w 25"/>
                <a:gd name="T19" fmla="*/ 25 h 25"/>
                <a:gd name="T20" fmla="*/ 5 w 25"/>
                <a:gd name="T21" fmla="*/ 25 h 25"/>
                <a:gd name="T22" fmla="*/ 2 w 25"/>
                <a:gd name="T23" fmla="*/ 23 h 25"/>
                <a:gd name="T24" fmla="*/ 0 w 25"/>
                <a:gd name="T25" fmla="*/ 21 h 25"/>
                <a:gd name="T26" fmla="*/ 0 w 25"/>
                <a:gd name="T27" fmla="*/ 6 h 25"/>
                <a:gd name="T28" fmla="*/ 0 w 25"/>
                <a:gd name="T29" fmla="*/ 6 h 25"/>
                <a:gd name="T30" fmla="*/ 1 w 25"/>
                <a:gd name="T31" fmla="*/ 3 h 25"/>
                <a:gd name="T32" fmla="*/ 4 w 25"/>
                <a:gd name="T33" fmla="*/ 2 h 25"/>
                <a:gd name="T34" fmla="*/ 4 w 25"/>
                <a:gd name="T35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" h="25">
                  <a:moveTo>
                    <a:pt x="4" y="2"/>
                  </a:moveTo>
                  <a:lnTo>
                    <a:pt x="21" y="0"/>
                  </a:lnTo>
                  <a:lnTo>
                    <a:pt x="21" y="0"/>
                  </a:lnTo>
                  <a:lnTo>
                    <a:pt x="24" y="2"/>
                  </a:lnTo>
                  <a:lnTo>
                    <a:pt x="25" y="4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5" y="22"/>
                  </a:lnTo>
                  <a:lnTo>
                    <a:pt x="23" y="23"/>
                  </a:lnTo>
                  <a:lnTo>
                    <a:pt x="5" y="25"/>
                  </a:lnTo>
                  <a:lnTo>
                    <a:pt x="5" y="25"/>
                  </a:lnTo>
                  <a:lnTo>
                    <a:pt x="2" y="23"/>
                  </a:lnTo>
                  <a:lnTo>
                    <a:pt x="0" y="21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3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9" name="Freeform 140"/>
            <p:cNvSpPr/>
            <p:nvPr/>
          </p:nvSpPr>
          <p:spPr bwMode="auto">
            <a:xfrm>
              <a:off x="7669213" y="3986213"/>
              <a:ext cx="42863" cy="38100"/>
            </a:xfrm>
            <a:custGeom>
              <a:avLst/>
              <a:gdLst>
                <a:gd name="T0" fmla="*/ 4 w 27"/>
                <a:gd name="T1" fmla="*/ 0 h 24"/>
                <a:gd name="T2" fmla="*/ 22 w 27"/>
                <a:gd name="T3" fmla="*/ 0 h 24"/>
                <a:gd name="T4" fmla="*/ 22 w 27"/>
                <a:gd name="T5" fmla="*/ 0 h 24"/>
                <a:gd name="T6" fmla="*/ 24 w 27"/>
                <a:gd name="T7" fmla="*/ 0 h 24"/>
                <a:gd name="T8" fmla="*/ 26 w 27"/>
                <a:gd name="T9" fmla="*/ 4 h 24"/>
                <a:gd name="T10" fmla="*/ 27 w 27"/>
                <a:gd name="T11" fmla="*/ 19 h 24"/>
                <a:gd name="T12" fmla="*/ 27 w 27"/>
                <a:gd name="T13" fmla="*/ 19 h 24"/>
                <a:gd name="T14" fmla="*/ 26 w 27"/>
                <a:gd name="T15" fmla="*/ 22 h 24"/>
                <a:gd name="T16" fmla="*/ 23 w 27"/>
                <a:gd name="T17" fmla="*/ 23 h 24"/>
                <a:gd name="T18" fmla="*/ 5 w 27"/>
                <a:gd name="T19" fmla="*/ 24 h 24"/>
                <a:gd name="T20" fmla="*/ 5 w 27"/>
                <a:gd name="T21" fmla="*/ 24 h 24"/>
                <a:gd name="T22" fmla="*/ 3 w 27"/>
                <a:gd name="T23" fmla="*/ 23 h 24"/>
                <a:gd name="T24" fmla="*/ 1 w 27"/>
                <a:gd name="T25" fmla="*/ 20 h 24"/>
                <a:gd name="T26" fmla="*/ 0 w 27"/>
                <a:gd name="T27" fmla="*/ 5 h 24"/>
                <a:gd name="T28" fmla="*/ 0 w 27"/>
                <a:gd name="T29" fmla="*/ 5 h 24"/>
                <a:gd name="T30" fmla="*/ 1 w 27"/>
                <a:gd name="T31" fmla="*/ 1 h 24"/>
                <a:gd name="T32" fmla="*/ 4 w 27"/>
                <a:gd name="T33" fmla="*/ 0 h 24"/>
                <a:gd name="T34" fmla="*/ 4 w 27"/>
                <a:gd name="T3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4">
                  <a:moveTo>
                    <a:pt x="4" y="0"/>
                  </a:moveTo>
                  <a:lnTo>
                    <a:pt x="22" y="0"/>
                  </a:lnTo>
                  <a:lnTo>
                    <a:pt x="22" y="0"/>
                  </a:lnTo>
                  <a:lnTo>
                    <a:pt x="24" y="0"/>
                  </a:lnTo>
                  <a:lnTo>
                    <a:pt x="26" y="4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6" y="22"/>
                  </a:lnTo>
                  <a:lnTo>
                    <a:pt x="23" y="23"/>
                  </a:lnTo>
                  <a:lnTo>
                    <a:pt x="5" y="24"/>
                  </a:lnTo>
                  <a:lnTo>
                    <a:pt x="5" y="24"/>
                  </a:lnTo>
                  <a:lnTo>
                    <a:pt x="3" y="23"/>
                  </a:lnTo>
                  <a:lnTo>
                    <a:pt x="1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1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0" name="Freeform 141"/>
            <p:cNvSpPr/>
            <p:nvPr/>
          </p:nvSpPr>
          <p:spPr bwMode="auto">
            <a:xfrm>
              <a:off x="7618413" y="3987800"/>
              <a:ext cx="39688" cy="39688"/>
            </a:xfrm>
            <a:custGeom>
              <a:avLst/>
              <a:gdLst>
                <a:gd name="T0" fmla="*/ 2 w 25"/>
                <a:gd name="T1" fmla="*/ 2 h 25"/>
                <a:gd name="T2" fmla="*/ 20 w 25"/>
                <a:gd name="T3" fmla="*/ 0 h 25"/>
                <a:gd name="T4" fmla="*/ 20 w 25"/>
                <a:gd name="T5" fmla="*/ 0 h 25"/>
                <a:gd name="T6" fmla="*/ 22 w 25"/>
                <a:gd name="T7" fmla="*/ 2 h 25"/>
                <a:gd name="T8" fmla="*/ 25 w 25"/>
                <a:gd name="T9" fmla="*/ 4 h 25"/>
                <a:gd name="T10" fmla="*/ 25 w 25"/>
                <a:gd name="T11" fmla="*/ 19 h 25"/>
                <a:gd name="T12" fmla="*/ 25 w 25"/>
                <a:gd name="T13" fmla="*/ 19 h 25"/>
                <a:gd name="T14" fmla="*/ 24 w 25"/>
                <a:gd name="T15" fmla="*/ 22 h 25"/>
                <a:gd name="T16" fmla="*/ 21 w 25"/>
                <a:gd name="T17" fmla="*/ 23 h 25"/>
                <a:gd name="T18" fmla="*/ 4 w 25"/>
                <a:gd name="T19" fmla="*/ 25 h 25"/>
                <a:gd name="T20" fmla="*/ 4 w 25"/>
                <a:gd name="T21" fmla="*/ 25 h 25"/>
                <a:gd name="T22" fmla="*/ 1 w 25"/>
                <a:gd name="T23" fmla="*/ 23 h 25"/>
                <a:gd name="T24" fmla="*/ 0 w 25"/>
                <a:gd name="T25" fmla="*/ 21 h 25"/>
                <a:gd name="T26" fmla="*/ 0 w 25"/>
                <a:gd name="T27" fmla="*/ 6 h 25"/>
                <a:gd name="T28" fmla="*/ 0 w 25"/>
                <a:gd name="T29" fmla="*/ 6 h 25"/>
                <a:gd name="T30" fmla="*/ 0 w 25"/>
                <a:gd name="T31" fmla="*/ 3 h 25"/>
                <a:gd name="T32" fmla="*/ 2 w 25"/>
                <a:gd name="T33" fmla="*/ 2 h 25"/>
                <a:gd name="T34" fmla="*/ 2 w 25"/>
                <a:gd name="T35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" h="25">
                  <a:moveTo>
                    <a:pt x="2" y="2"/>
                  </a:moveTo>
                  <a:lnTo>
                    <a:pt x="20" y="0"/>
                  </a:lnTo>
                  <a:lnTo>
                    <a:pt x="20" y="0"/>
                  </a:lnTo>
                  <a:lnTo>
                    <a:pt x="22" y="2"/>
                  </a:lnTo>
                  <a:lnTo>
                    <a:pt x="25" y="4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4" y="22"/>
                  </a:lnTo>
                  <a:lnTo>
                    <a:pt x="21" y="23"/>
                  </a:lnTo>
                  <a:lnTo>
                    <a:pt x="4" y="25"/>
                  </a:lnTo>
                  <a:lnTo>
                    <a:pt x="4" y="25"/>
                  </a:lnTo>
                  <a:lnTo>
                    <a:pt x="1" y="23"/>
                  </a:lnTo>
                  <a:lnTo>
                    <a:pt x="0" y="21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3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1" name="Freeform 142"/>
            <p:cNvSpPr/>
            <p:nvPr/>
          </p:nvSpPr>
          <p:spPr bwMode="auto">
            <a:xfrm>
              <a:off x="7564438" y="3990975"/>
              <a:ext cx="39688" cy="38100"/>
            </a:xfrm>
            <a:custGeom>
              <a:avLst/>
              <a:gdLst>
                <a:gd name="T0" fmla="*/ 4 w 25"/>
                <a:gd name="T1" fmla="*/ 1 h 24"/>
                <a:gd name="T2" fmla="*/ 21 w 25"/>
                <a:gd name="T3" fmla="*/ 0 h 24"/>
                <a:gd name="T4" fmla="*/ 21 w 25"/>
                <a:gd name="T5" fmla="*/ 0 h 24"/>
                <a:gd name="T6" fmla="*/ 24 w 25"/>
                <a:gd name="T7" fmla="*/ 1 h 24"/>
                <a:gd name="T8" fmla="*/ 25 w 25"/>
                <a:gd name="T9" fmla="*/ 4 h 24"/>
                <a:gd name="T10" fmla="*/ 25 w 25"/>
                <a:gd name="T11" fmla="*/ 19 h 24"/>
                <a:gd name="T12" fmla="*/ 25 w 25"/>
                <a:gd name="T13" fmla="*/ 19 h 24"/>
                <a:gd name="T14" fmla="*/ 25 w 25"/>
                <a:gd name="T15" fmla="*/ 23 h 24"/>
                <a:gd name="T16" fmla="*/ 23 w 25"/>
                <a:gd name="T17" fmla="*/ 24 h 24"/>
                <a:gd name="T18" fmla="*/ 5 w 25"/>
                <a:gd name="T19" fmla="*/ 24 h 24"/>
                <a:gd name="T20" fmla="*/ 5 w 25"/>
                <a:gd name="T21" fmla="*/ 24 h 24"/>
                <a:gd name="T22" fmla="*/ 2 w 25"/>
                <a:gd name="T23" fmla="*/ 24 h 24"/>
                <a:gd name="T24" fmla="*/ 0 w 25"/>
                <a:gd name="T25" fmla="*/ 21 h 24"/>
                <a:gd name="T26" fmla="*/ 0 w 25"/>
                <a:gd name="T27" fmla="*/ 5 h 24"/>
                <a:gd name="T28" fmla="*/ 0 w 25"/>
                <a:gd name="T29" fmla="*/ 5 h 24"/>
                <a:gd name="T30" fmla="*/ 1 w 25"/>
                <a:gd name="T31" fmla="*/ 2 h 24"/>
                <a:gd name="T32" fmla="*/ 4 w 25"/>
                <a:gd name="T33" fmla="*/ 1 h 24"/>
                <a:gd name="T34" fmla="*/ 4 w 25"/>
                <a:gd name="T35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" h="24">
                  <a:moveTo>
                    <a:pt x="4" y="1"/>
                  </a:moveTo>
                  <a:lnTo>
                    <a:pt x="21" y="0"/>
                  </a:lnTo>
                  <a:lnTo>
                    <a:pt x="21" y="0"/>
                  </a:lnTo>
                  <a:lnTo>
                    <a:pt x="24" y="1"/>
                  </a:lnTo>
                  <a:lnTo>
                    <a:pt x="25" y="4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5" y="23"/>
                  </a:lnTo>
                  <a:lnTo>
                    <a:pt x="23" y="24"/>
                  </a:lnTo>
                  <a:lnTo>
                    <a:pt x="5" y="24"/>
                  </a:lnTo>
                  <a:lnTo>
                    <a:pt x="5" y="24"/>
                  </a:lnTo>
                  <a:lnTo>
                    <a:pt x="2" y="24"/>
                  </a:lnTo>
                  <a:lnTo>
                    <a:pt x="0" y="21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2"/>
                  </a:lnTo>
                  <a:lnTo>
                    <a:pt x="4" y="1"/>
                  </a:lnTo>
                  <a:lnTo>
                    <a:pt x="4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2" name="Freeform 143"/>
            <p:cNvSpPr/>
            <p:nvPr/>
          </p:nvSpPr>
          <p:spPr bwMode="auto">
            <a:xfrm>
              <a:off x="7510463" y="3994150"/>
              <a:ext cx="42863" cy="39688"/>
            </a:xfrm>
            <a:custGeom>
              <a:avLst/>
              <a:gdLst>
                <a:gd name="T0" fmla="*/ 4 w 27"/>
                <a:gd name="T1" fmla="*/ 2 h 25"/>
                <a:gd name="T2" fmla="*/ 22 w 27"/>
                <a:gd name="T3" fmla="*/ 0 h 25"/>
                <a:gd name="T4" fmla="*/ 22 w 27"/>
                <a:gd name="T5" fmla="*/ 0 h 25"/>
                <a:gd name="T6" fmla="*/ 24 w 27"/>
                <a:gd name="T7" fmla="*/ 2 h 25"/>
                <a:gd name="T8" fmla="*/ 26 w 27"/>
                <a:gd name="T9" fmla="*/ 4 h 25"/>
                <a:gd name="T10" fmla="*/ 27 w 27"/>
                <a:gd name="T11" fmla="*/ 19 h 25"/>
                <a:gd name="T12" fmla="*/ 27 w 27"/>
                <a:gd name="T13" fmla="*/ 19 h 25"/>
                <a:gd name="T14" fmla="*/ 26 w 27"/>
                <a:gd name="T15" fmla="*/ 22 h 25"/>
                <a:gd name="T16" fmla="*/ 23 w 27"/>
                <a:gd name="T17" fmla="*/ 23 h 25"/>
                <a:gd name="T18" fmla="*/ 5 w 27"/>
                <a:gd name="T19" fmla="*/ 25 h 25"/>
                <a:gd name="T20" fmla="*/ 5 w 27"/>
                <a:gd name="T21" fmla="*/ 25 h 25"/>
                <a:gd name="T22" fmla="*/ 3 w 27"/>
                <a:gd name="T23" fmla="*/ 23 h 25"/>
                <a:gd name="T24" fmla="*/ 1 w 27"/>
                <a:gd name="T25" fmla="*/ 21 h 25"/>
                <a:gd name="T26" fmla="*/ 0 w 27"/>
                <a:gd name="T27" fmla="*/ 6 h 25"/>
                <a:gd name="T28" fmla="*/ 0 w 27"/>
                <a:gd name="T29" fmla="*/ 6 h 25"/>
                <a:gd name="T30" fmla="*/ 1 w 27"/>
                <a:gd name="T31" fmla="*/ 3 h 25"/>
                <a:gd name="T32" fmla="*/ 4 w 27"/>
                <a:gd name="T33" fmla="*/ 2 h 25"/>
                <a:gd name="T34" fmla="*/ 4 w 27"/>
                <a:gd name="T35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5">
                  <a:moveTo>
                    <a:pt x="4" y="2"/>
                  </a:moveTo>
                  <a:lnTo>
                    <a:pt x="22" y="0"/>
                  </a:lnTo>
                  <a:lnTo>
                    <a:pt x="22" y="0"/>
                  </a:lnTo>
                  <a:lnTo>
                    <a:pt x="24" y="2"/>
                  </a:lnTo>
                  <a:lnTo>
                    <a:pt x="26" y="4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6" y="22"/>
                  </a:lnTo>
                  <a:lnTo>
                    <a:pt x="23" y="23"/>
                  </a:lnTo>
                  <a:lnTo>
                    <a:pt x="5" y="25"/>
                  </a:lnTo>
                  <a:lnTo>
                    <a:pt x="5" y="25"/>
                  </a:lnTo>
                  <a:lnTo>
                    <a:pt x="3" y="23"/>
                  </a:lnTo>
                  <a:lnTo>
                    <a:pt x="1" y="21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3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3" name="Freeform 144"/>
            <p:cNvSpPr/>
            <p:nvPr/>
          </p:nvSpPr>
          <p:spPr bwMode="auto">
            <a:xfrm>
              <a:off x="7459663" y="3997325"/>
              <a:ext cx="39688" cy="38100"/>
            </a:xfrm>
            <a:custGeom>
              <a:avLst/>
              <a:gdLst>
                <a:gd name="T0" fmla="*/ 2 w 25"/>
                <a:gd name="T1" fmla="*/ 1 h 24"/>
                <a:gd name="T2" fmla="*/ 20 w 25"/>
                <a:gd name="T3" fmla="*/ 0 h 24"/>
                <a:gd name="T4" fmla="*/ 20 w 25"/>
                <a:gd name="T5" fmla="*/ 0 h 24"/>
                <a:gd name="T6" fmla="*/ 24 w 25"/>
                <a:gd name="T7" fmla="*/ 1 h 24"/>
                <a:gd name="T8" fmla="*/ 25 w 25"/>
                <a:gd name="T9" fmla="*/ 4 h 24"/>
                <a:gd name="T10" fmla="*/ 25 w 25"/>
                <a:gd name="T11" fmla="*/ 19 h 24"/>
                <a:gd name="T12" fmla="*/ 25 w 25"/>
                <a:gd name="T13" fmla="*/ 19 h 24"/>
                <a:gd name="T14" fmla="*/ 24 w 25"/>
                <a:gd name="T15" fmla="*/ 23 h 24"/>
                <a:gd name="T16" fmla="*/ 21 w 25"/>
                <a:gd name="T17" fmla="*/ 24 h 24"/>
                <a:gd name="T18" fmla="*/ 4 w 25"/>
                <a:gd name="T19" fmla="*/ 24 h 24"/>
                <a:gd name="T20" fmla="*/ 4 w 25"/>
                <a:gd name="T21" fmla="*/ 24 h 24"/>
                <a:gd name="T22" fmla="*/ 1 w 25"/>
                <a:gd name="T23" fmla="*/ 24 h 24"/>
                <a:gd name="T24" fmla="*/ 0 w 25"/>
                <a:gd name="T25" fmla="*/ 20 h 24"/>
                <a:gd name="T26" fmla="*/ 0 w 25"/>
                <a:gd name="T27" fmla="*/ 5 h 24"/>
                <a:gd name="T28" fmla="*/ 0 w 25"/>
                <a:gd name="T29" fmla="*/ 5 h 24"/>
                <a:gd name="T30" fmla="*/ 0 w 25"/>
                <a:gd name="T31" fmla="*/ 2 h 24"/>
                <a:gd name="T32" fmla="*/ 2 w 25"/>
                <a:gd name="T33" fmla="*/ 1 h 24"/>
                <a:gd name="T34" fmla="*/ 2 w 25"/>
                <a:gd name="T35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" h="24">
                  <a:moveTo>
                    <a:pt x="2" y="1"/>
                  </a:moveTo>
                  <a:lnTo>
                    <a:pt x="20" y="0"/>
                  </a:lnTo>
                  <a:lnTo>
                    <a:pt x="20" y="0"/>
                  </a:lnTo>
                  <a:lnTo>
                    <a:pt x="24" y="1"/>
                  </a:lnTo>
                  <a:lnTo>
                    <a:pt x="25" y="4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4" y="23"/>
                  </a:lnTo>
                  <a:lnTo>
                    <a:pt x="21" y="24"/>
                  </a:lnTo>
                  <a:lnTo>
                    <a:pt x="4" y="24"/>
                  </a:lnTo>
                  <a:lnTo>
                    <a:pt x="4" y="24"/>
                  </a:lnTo>
                  <a:lnTo>
                    <a:pt x="1" y="24"/>
                  </a:lnTo>
                  <a:lnTo>
                    <a:pt x="0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2"/>
                  </a:lnTo>
                  <a:lnTo>
                    <a:pt x="2" y="1"/>
                  </a:lnTo>
                  <a:lnTo>
                    <a:pt x="2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4" name="Freeform 145"/>
            <p:cNvSpPr/>
            <p:nvPr/>
          </p:nvSpPr>
          <p:spPr bwMode="auto">
            <a:xfrm>
              <a:off x="7405688" y="4000500"/>
              <a:ext cx="42863" cy="39688"/>
            </a:xfrm>
            <a:custGeom>
              <a:avLst/>
              <a:gdLst>
                <a:gd name="T0" fmla="*/ 4 w 27"/>
                <a:gd name="T1" fmla="*/ 2 h 25"/>
                <a:gd name="T2" fmla="*/ 21 w 27"/>
                <a:gd name="T3" fmla="*/ 0 h 25"/>
                <a:gd name="T4" fmla="*/ 21 w 27"/>
                <a:gd name="T5" fmla="*/ 0 h 25"/>
                <a:gd name="T6" fmla="*/ 24 w 27"/>
                <a:gd name="T7" fmla="*/ 2 h 25"/>
                <a:gd name="T8" fmla="*/ 26 w 27"/>
                <a:gd name="T9" fmla="*/ 5 h 25"/>
                <a:gd name="T10" fmla="*/ 27 w 27"/>
                <a:gd name="T11" fmla="*/ 19 h 25"/>
                <a:gd name="T12" fmla="*/ 27 w 27"/>
                <a:gd name="T13" fmla="*/ 19 h 25"/>
                <a:gd name="T14" fmla="*/ 26 w 27"/>
                <a:gd name="T15" fmla="*/ 22 h 25"/>
                <a:gd name="T16" fmla="*/ 23 w 27"/>
                <a:gd name="T17" fmla="*/ 23 h 25"/>
                <a:gd name="T18" fmla="*/ 5 w 27"/>
                <a:gd name="T19" fmla="*/ 25 h 25"/>
                <a:gd name="T20" fmla="*/ 5 w 27"/>
                <a:gd name="T21" fmla="*/ 25 h 25"/>
                <a:gd name="T22" fmla="*/ 3 w 27"/>
                <a:gd name="T23" fmla="*/ 23 h 25"/>
                <a:gd name="T24" fmla="*/ 1 w 27"/>
                <a:gd name="T25" fmla="*/ 21 h 25"/>
                <a:gd name="T26" fmla="*/ 0 w 27"/>
                <a:gd name="T27" fmla="*/ 6 h 25"/>
                <a:gd name="T28" fmla="*/ 0 w 27"/>
                <a:gd name="T29" fmla="*/ 6 h 25"/>
                <a:gd name="T30" fmla="*/ 1 w 27"/>
                <a:gd name="T31" fmla="*/ 3 h 25"/>
                <a:gd name="T32" fmla="*/ 4 w 27"/>
                <a:gd name="T33" fmla="*/ 2 h 25"/>
                <a:gd name="T34" fmla="*/ 4 w 27"/>
                <a:gd name="T35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5">
                  <a:moveTo>
                    <a:pt x="4" y="2"/>
                  </a:moveTo>
                  <a:lnTo>
                    <a:pt x="21" y="0"/>
                  </a:lnTo>
                  <a:lnTo>
                    <a:pt x="21" y="0"/>
                  </a:lnTo>
                  <a:lnTo>
                    <a:pt x="24" y="2"/>
                  </a:lnTo>
                  <a:lnTo>
                    <a:pt x="26" y="5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6" y="22"/>
                  </a:lnTo>
                  <a:lnTo>
                    <a:pt x="23" y="23"/>
                  </a:lnTo>
                  <a:lnTo>
                    <a:pt x="5" y="25"/>
                  </a:lnTo>
                  <a:lnTo>
                    <a:pt x="5" y="25"/>
                  </a:lnTo>
                  <a:lnTo>
                    <a:pt x="3" y="23"/>
                  </a:lnTo>
                  <a:lnTo>
                    <a:pt x="1" y="21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3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5" name="Freeform 146"/>
            <p:cNvSpPr/>
            <p:nvPr/>
          </p:nvSpPr>
          <p:spPr bwMode="auto">
            <a:xfrm>
              <a:off x="7351713" y="4003675"/>
              <a:ext cx="42863" cy="38100"/>
            </a:xfrm>
            <a:custGeom>
              <a:avLst/>
              <a:gdLst>
                <a:gd name="T0" fmla="*/ 4 w 27"/>
                <a:gd name="T1" fmla="*/ 1 h 24"/>
                <a:gd name="T2" fmla="*/ 22 w 27"/>
                <a:gd name="T3" fmla="*/ 0 h 24"/>
                <a:gd name="T4" fmla="*/ 22 w 27"/>
                <a:gd name="T5" fmla="*/ 0 h 24"/>
                <a:gd name="T6" fmla="*/ 24 w 27"/>
                <a:gd name="T7" fmla="*/ 1 h 24"/>
                <a:gd name="T8" fmla="*/ 26 w 27"/>
                <a:gd name="T9" fmla="*/ 4 h 24"/>
                <a:gd name="T10" fmla="*/ 27 w 27"/>
                <a:gd name="T11" fmla="*/ 19 h 24"/>
                <a:gd name="T12" fmla="*/ 27 w 27"/>
                <a:gd name="T13" fmla="*/ 19 h 24"/>
                <a:gd name="T14" fmla="*/ 26 w 27"/>
                <a:gd name="T15" fmla="*/ 21 h 24"/>
                <a:gd name="T16" fmla="*/ 23 w 27"/>
                <a:gd name="T17" fmla="*/ 23 h 24"/>
                <a:gd name="T18" fmla="*/ 6 w 27"/>
                <a:gd name="T19" fmla="*/ 24 h 24"/>
                <a:gd name="T20" fmla="*/ 6 w 27"/>
                <a:gd name="T21" fmla="*/ 24 h 24"/>
                <a:gd name="T22" fmla="*/ 3 w 27"/>
                <a:gd name="T23" fmla="*/ 23 h 24"/>
                <a:gd name="T24" fmla="*/ 1 w 27"/>
                <a:gd name="T25" fmla="*/ 20 h 24"/>
                <a:gd name="T26" fmla="*/ 0 w 27"/>
                <a:gd name="T27" fmla="*/ 5 h 24"/>
                <a:gd name="T28" fmla="*/ 0 w 27"/>
                <a:gd name="T29" fmla="*/ 5 h 24"/>
                <a:gd name="T30" fmla="*/ 1 w 27"/>
                <a:gd name="T31" fmla="*/ 3 h 24"/>
                <a:gd name="T32" fmla="*/ 4 w 27"/>
                <a:gd name="T33" fmla="*/ 1 h 24"/>
                <a:gd name="T34" fmla="*/ 4 w 27"/>
                <a:gd name="T35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4">
                  <a:moveTo>
                    <a:pt x="4" y="1"/>
                  </a:moveTo>
                  <a:lnTo>
                    <a:pt x="22" y="0"/>
                  </a:lnTo>
                  <a:lnTo>
                    <a:pt x="22" y="0"/>
                  </a:lnTo>
                  <a:lnTo>
                    <a:pt x="24" y="1"/>
                  </a:lnTo>
                  <a:lnTo>
                    <a:pt x="26" y="4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6" y="21"/>
                  </a:lnTo>
                  <a:lnTo>
                    <a:pt x="23" y="23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3" y="23"/>
                  </a:lnTo>
                  <a:lnTo>
                    <a:pt x="1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3"/>
                  </a:lnTo>
                  <a:lnTo>
                    <a:pt x="4" y="1"/>
                  </a:lnTo>
                  <a:lnTo>
                    <a:pt x="4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6" name="Freeform 147"/>
            <p:cNvSpPr/>
            <p:nvPr/>
          </p:nvSpPr>
          <p:spPr bwMode="auto">
            <a:xfrm>
              <a:off x="7291388" y="4008438"/>
              <a:ext cx="47625" cy="38100"/>
            </a:xfrm>
            <a:custGeom>
              <a:avLst/>
              <a:gdLst>
                <a:gd name="T0" fmla="*/ 4 w 30"/>
                <a:gd name="T1" fmla="*/ 1 h 24"/>
                <a:gd name="T2" fmla="*/ 25 w 30"/>
                <a:gd name="T3" fmla="*/ 0 h 24"/>
                <a:gd name="T4" fmla="*/ 25 w 30"/>
                <a:gd name="T5" fmla="*/ 0 h 24"/>
                <a:gd name="T6" fmla="*/ 27 w 30"/>
                <a:gd name="T7" fmla="*/ 1 h 24"/>
                <a:gd name="T8" fmla="*/ 30 w 30"/>
                <a:gd name="T9" fmla="*/ 4 h 24"/>
                <a:gd name="T10" fmla="*/ 30 w 30"/>
                <a:gd name="T11" fmla="*/ 18 h 24"/>
                <a:gd name="T12" fmla="*/ 30 w 30"/>
                <a:gd name="T13" fmla="*/ 18 h 24"/>
                <a:gd name="T14" fmla="*/ 29 w 30"/>
                <a:gd name="T15" fmla="*/ 21 h 24"/>
                <a:gd name="T16" fmla="*/ 26 w 30"/>
                <a:gd name="T17" fmla="*/ 22 h 24"/>
                <a:gd name="T18" fmla="*/ 6 w 30"/>
                <a:gd name="T19" fmla="*/ 24 h 24"/>
                <a:gd name="T20" fmla="*/ 6 w 30"/>
                <a:gd name="T21" fmla="*/ 24 h 24"/>
                <a:gd name="T22" fmla="*/ 3 w 30"/>
                <a:gd name="T23" fmla="*/ 22 h 24"/>
                <a:gd name="T24" fmla="*/ 2 w 30"/>
                <a:gd name="T25" fmla="*/ 20 h 24"/>
                <a:gd name="T26" fmla="*/ 0 w 30"/>
                <a:gd name="T27" fmla="*/ 5 h 24"/>
                <a:gd name="T28" fmla="*/ 0 w 30"/>
                <a:gd name="T29" fmla="*/ 5 h 24"/>
                <a:gd name="T30" fmla="*/ 2 w 30"/>
                <a:gd name="T31" fmla="*/ 2 h 24"/>
                <a:gd name="T32" fmla="*/ 4 w 30"/>
                <a:gd name="T33" fmla="*/ 1 h 24"/>
                <a:gd name="T34" fmla="*/ 4 w 30"/>
                <a:gd name="T35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24">
                  <a:moveTo>
                    <a:pt x="4" y="1"/>
                  </a:moveTo>
                  <a:lnTo>
                    <a:pt x="25" y="0"/>
                  </a:lnTo>
                  <a:lnTo>
                    <a:pt x="25" y="0"/>
                  </a:lnTo>
                  <a:lnTo>
                    <a:pt x="27" y="1"/>
                  </a:lnTo>
                  <a:lnTo>
                    <a:pt x="30" y="4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29" y="21"/>
                  </a:lnTo>
                  <a:lnTo>
                    <a:pt x="26" y="22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3" y="22"/>
                  </a:lnTo>
                  <a:lnTo>
                    <a:pt x="2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2"/>
                  </a:lnTo>
                  <a:lnTo>
                    <a:pt x="4" y="1"/>
                  </a:lnTo>
                  <a:lnTo>
                    <a:pt x="4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7" name="Freeform 148"/>
            <p:cNvSpPr/>
            <p:nvPr/>
          </p:nvSpPr>
          <p:spPr bwMode="auto">
            <a:xfrm>
              <a:off x="7986713" y="4011613"/>
              <a:ext cx="44450" cy="49213"/>
            </a:xfrm>
            <a:custGeom>
              <a:avLst/>
              <a:gdLst>
                <a:gd name="T0" fmla="*/ 4 w 28"/>
                <a:gd name="T1" fmla="*/ 2 h 31"/>
                <a:gd name="T2" fmla="*/ 23 w 28"/>
                <a:gd name="T3" fmla="*/ 0 h 31"/>
                <a:gd name="T4" fmla="*/ 23 w 28"/>
                <a:gd name="T5" fmla="*/ 0 h 31"/>
                <a:gd name="T6" fmla="*/ 25 w 28"/>
                <a:gd name="T7" fmla="*/ 2 h 31"/>
                <a:gd name="T8" fmla="*/ 27 w 28"/>
                <a:gd name="T9" fmla="*/ 6 h 31"/>
                <a:gd name="T10" fmla="*/ 28 w 28"/>
                <a:gd name="T11" fmla="*/ 26 h 31"/>
                <a:gd name="T12" fmla="*/ 28 w 28"/>
                <a:gd name="T13" fmla="*/ 26 h 31"/>
                <a:gd name="T14" fmla="*/ 27 w 28"/>
                <a:gd name="T15" fmla="*/ 29 h 31"/>
                <a:gd name="T16" fmla="*/ 24 w 28"/>
                <a:gd name="T17" fmla="*/ 31 h 31"/>
                <a:gd name="T18" fmla="*/ 6 w 28"/>
                <a:gd name="T19" fmla="*/ 31 h 31"/>
                <a:gd name="T20" fmla="*/ 6 w 28"/>
                <a:gd name="T21" fmla="*/ 31 h 31"/>
                <a:gd name="T22" fmla="*/ 2 w 28"/>
                <a:gd name="T23" fmla="*/ 30 h 31"/>
                <a:gd name="T24" fmla="*/ 1 w 28"/>
                <a:gd name="T25" fmla="*/ 27 h 31"/>
                <a:gd name="T26" fmla="*/ 0 w 28"/>
                <a:gd name="T27" fmla="*/ 7 h 31"/>
                <a:gd name="T28" fmla="*/ 0 w 28"/>
                <a:gd name="T29" fmla="*/ 7 h 31"/>
                <a:gd name="T30" fmla="*/ 1 w 28"/>
                <a:gd name="T31" fmla="*/ 3 h 31"/>
                <a:gd name="T32" fmla="*/ 4 w 28"/>
                <a:gd name="T33" fmla="*/ 2 h 31"/>
                <a:gd name="T34" fmla="*/ 4 w 28"/>
                <a:gd name="T35" fmla="*/ 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" h="31">
                  <a:moveTo>
                    <a:pt x="4" y="2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5" y="2"/>
                  </a:lnTo>
                  <a:lnTo>
                    <a:pt x="27" y="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7" y="29"/>
                  </a:lnTo>
                  <a:lnTo>
                    <a:pt x="24" y="31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2" y="30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3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8" name="Freeform 149"/>
            <p:cNvSpPr/>
            <p:nvPr/>
          </p:nvSpPr>
          <p:spPr bwMode="auto">
            <a:xfrm>
              <a:off x="7927975" y="4016375"/>
              <a:ext cx="47625" cy="49213"/>
            </a:xfrm>
            <a:custGeom>
              <a:avLst/>
              <a:gdLst>
                <a:gd name="T0" fmla="*/ 6 w 30"/>
                <a:gd name="T1" fmla="*/ 0 h 31"/>
                <a:gd name="T2" fmla="*/ 23 w 30"/>
                <a:gd name="T3" fmla="*/ 0 h 31"/>
                <a:gd name="T4" fmla="*/ 23 w 30"/>
                <a:gd name="T5" fmla="*/ 0 h 31"/>
                <a:gd name="T6" fmla="*/ 26 w 30"/>
                <a:gd name="T7" fmla="*/ 1 h 31"/>
                <a:gd name="T8" fmla="*/ 29 w 30"/>
                <a:gd name="T9" fmla="*/ 4 h 31"/>
                <a:gd name="T10" fmla="*/ 30 w 30"/>
                <a:gd name="T11" fmla="*/ 24 h 31"/>
                <a:gd name="T12" fmla="*/ 30 w 30"/>
                <a:gd name="T13" fmla="*/ 24 h 31"/>
                <a:gd name="T14" fmla="*/ 29 w 30"/>
                <a:gd name="T15" fmla="*/ 28 h 31"/>
                <a:gd name="T16" fmla="*/ 25 w 30"/>
                <a:gd name="T17" fmla="*/ 30 h 31"/>
                <a:gd name="T18" fmla="*/ 7 w 30"/>
                <a:gd name="T19" fmla="*/ 31 h 31"/>
                <a:gd name="T20" fmla="*/ 7 w 30"/>
                <a:gd name="T21" fmla="*/ 31 h 31"/>
                <a:gd name="T22" fmla="*/ 3 w 30"/>
                <a:gd name="T23" fmla="*/ 30 h 31"/>
                <a:gd name="T24" fmla="*/ 2 w 30"/>
                <a:gd name="T25" fmla="*/ 26 h 31"/>
                <a:gd name="T26" fmla="*/ 0 w 30"/>
                <a:gd name="T27" fmla="*/ 5 h 31"/>
                <a:gd name="T28" fmla="*/ 0 w 30"/>
                <a:gd name="T29" fmla="*/ 5 h 31"/>
                <a:gd name="T30" fmla="*/ 2 w 30"/>
                <a:gd name="T31" fmla="*/ 3 h 31"/>
                <a:gd name="T32" fmla="*/ 6 w 30"/>
                <a:gd name="T33" fmla="*/ 0 h 31"/>
                <a:gd name="T34" fmla="*/ 6 w 30"/>
                <a:gd name="T3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6" y="0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6" y="1"/>
                  </a:lnTo>
                  <a:lnTo>
                    <a:pt x="29" y="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29" y="28"/>
                  </a:lnTo>
                  <a:lnTo>
                    <a:pt x="25" y="30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3" y="30"/>
                  </a:lnTo>
                  <a:lnTo>
                    <a:pt x="2" y="26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3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9" name="Freeform 150"/>
            <p:cNvSpPr/>
            <p:nvPr/>
          </p:nvSpPr>
          <p:spPr bwMode="auto">
            <a:xfrm>
              <a:off x="7870825" y="4017963"/>
              <a:ext cx="47625" cy="49213"/>
            </a:xfrm>
            <a:custGeom>
              <a:avLst/>
              <a:gdLst>
                <a:gd name="T0" fmla="*/ 5 w 30"/>
                <a:gd name="T1" fmla="*/ 2 h 31"/>
                <a:gd name="T2" fmla="*/ 23 w 30"/>
                <a:gd name="T3" fmla="*/ 0 h 31"/>
                <a:gd name="T4" fmla="*/ 23 w 30"/>
                <a:gd name="T5" fmla="*/ 0 h 31"/>
                <a:gd name="T6" fmla="*/ 27 w 30"/>
                <a:gd name="T7" fmla="*/ 2 h 31"/>
                <a:gd name="T8" fmla="*/ 28 w 30"/>
                <a:gd name="T9" fmla="*/ 6 h 31"/>
                <a:gd name="T10" fmla="*/ 30 w 30"/>
                <a:gd name="T11" fmla="*/ 26 h 31"/>
                <a:gd name="T12" fmla="*/ 30 w 30"/>
                <a:gd name="T13" fmla="*/ 26 h 31"/>
                <a:gd name="T14" fmla="*/ 28 w 30"/>
                <a:gd name="T15" fmla="*/ 29 h 31"/>
                <a:gd name="T16" fmla="*/ 24 w 30"/>
                <a:gd name="T17" fmla="*/ 31 h 31"/>
                <a:gd name="T18" fmla="*/ 7 w 30"/>
                <a:gd name="T19" fmla="*/ 31 h 31"/>
                <a:gd name="T20" fmla="*/ 7 w 30"/>
                <a:gd name="T21" fmla="*/ 31 h 31"/>
                <a:gd name="T22" fmla="*/ 3 w 30"/>
                <a:gd name="T23" fmla="*/ 31 h 31"/>
                <a:gd name="T24" fmla="*/ 1 w 30"/>
                <a:gd name="T25" fmla="*/ 27 h 31"/>
                <a:gd name="T26" fmla="*/ 0 w 30"/>
                <a:gd name="T27" fmla="*/ 7 h 31"/>
                <a:gd name="T28" fmla="*/ 0 w 30"/>
                <a:gd name="T29" fmla="*/ 7 h 31"/>
                <a:gd name="T30" fmla="*/ 1 w 30"/>
                <a:gd name="T31" fmla="*/ 3 h 31"/>
                <a:gd name="T32" fmla="*/ 5 w 30"/>
                <a:gd name="T33" fmla="*/ 2 h 31"/>
                <a:gd name="T34" fmla="*/ 5 w 30"/>
                <a:gd name="T35" fmla="*/ 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5" y="2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7" y="2"/>
                  </a:lnTo>
                  <a:lnTo>
                    <a:pt x="28" y="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28" y="29"/>
                  </a:lnTo>
                  <a:lnTo>
                    <a:pt x="24" y="31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3" y="31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3"/>
                  </a:lnTo>
                  <a:lnTo>
                    <a:pt x="5" y="2"/>
                  </a:lnTo>
                  <a:lnTo>
                    <a:pt x="5" y="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0" name="Freeform 151"/>
            <p:cNvSpPr/>
            <p:nvPr/>
          </p:nvSpPr>
          <p:spPr bwMode="auto">
            <a:xfrm>
              <a:off x="7815263" y="4022725"/>
              <a:ext cx="44450" cy="49213"/>
            </a:xfrm>
            <a:custGeom>
              <a:avLst/>
              <a:gdLst>
                <a:gd name="T0" fmla="*/ 4 w 28"/>
                <a:gd name="T1" fmla="*/ 1 h 31"/>
                <a:gd name="T2" fmla="*/ 21 w 28"/>
                <a:gd name="T3" fmla="*/ 0 h 31"/>
                <a:gd name="T4" fmla="*/ 21 w 28"/>
                <a:gd name="T5" fmla="*/ 0 h 31"/>
                <a:gd name="T6" fmla="*/ 25 w 28"/>
                <a:gd name="T7" fmla="*/ 1 h 31"/>
                <a:gd name="T8" fmla="*/ 27 w 28"/>
                <a:gd name="T9" fmla="*/ 4 h 31"/>
                <a:gd name="T10" fmla="*/ 28 w 28"/>
                <a:gd name="T11" fmla="*/ 24 h 31"/>
                <a:gd name="T12" fmla="*/ 28 w 28"/>
                <a:gd name="T13" fmla="*/ 24 h 31"/>
                <a:gd name="T14" fmla="*/ 27 w 28"/>
                <a:gd name="T15" fmla="*/ 28 h 31"/>
                <a:gd name="T16" fmla="*/ 24 w 28"/>
                <a:gd name="T17" fmla="*/ 30 h 31"/>
                <a:gd name="T18" fmla="*/ 5 w 28"/>
                <a:gd name="T19" fmla="*/ 31 h 31"/>
                <a:gd name="T20" fmla="*/ 5 w 28"/>
                <a:gd name="T21" fmla="*/ 31 h 31"/>
                <a:gd name="T22" fmla="*/ 2 w 28"/>
                <a:gd name="T23" fmla="*/ 30 h 31"/>
                <a:gd name="T24" fmla="*/ 0 w 28"/>
                <a:gd name="T25" fmla="*/ 27 h 31"/>
                <a:gd name="T26" fmla="*/ 0 w 28"/>
                <a:gd name="T27" fmla="*/ 5 h 31"/>
                <a:gd name="T28" fmla="*/ 0 w 28"/>
                <a:gd name="T29" fmla="*/ 5 h 31"/>
                <a:gd name="T30" fmla="*/ 0 w 28"/>
                <a:gd name="T31" fmla="*/ 3 h 31"/>
                <a:gd name="T32" fmla="*/ 4 w 28"/>
                <a:gd name="T33" fmla="*/ 1 h 31"/>
                <a:gd name="T34" fmla="*/ 4 w 28"/>
                <a:gd name="T3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" h="31">
                  <a:moveTo>
                    <a:pt x="4" y="1"/>
                  </a:moveTo>
                  <a:lnTo>
                    <a:pt x="21" y="0"/>
                  </a:lnTo>
                  <a:lnTo>
                    <a:pt x="21" y="0"/>
                  </a:lnTo>
                  <a:lnTo>
                    <a:pt x="25" y="1"/>
                  </a:lnTo>
                  <a:lnTo>
                    <a:pt x="27" y="4"/>
                  </a:lnTo>
                  <a:lnTo>
                    <a:pt x="28" y="24"/>
                  </a:lnTo>
                  <a:lnTo>
                    <a:pt x="28" y="24"/>
                  </a:lnTo>
                  <a:lnTo>
                    <a:pt x="27" y="28"/>
                  </a:lnTo>
                  <a:lnTo>
                    <a:pt x="24" y="30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2" y="30"/>
                  </a:lnTo>
                  <a:lnTo>
                    <a:pt x="0" y="27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3"/>
                  </a:lnTo>
                  <a:lnTo>
                    <a:pt x="4" y="1"/>
                  </a:lnTo>
                  <a:lnTo>
                    <a:pt x="4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1" name="Freeform 152"/>
            <p:cNvSpPr/>
            <p:nvPr/>
          </p:nvSpPr>
          <p:spPr bwMode="auto">
            <a:xfrm>
              <a:off x="7756525" y="4024313"/>
              <a:ext cx="46038" cy="52388"/>
            </a:xfrm>
            <a:custGeom>
              <a:avLst/>
              <a:gdLst>
                <a:gd name="T0" fmla="*/ 4 w 29"/>
                <a:gd name="T1" fmla="*/ 2 h 33"/>
                <a:gd name="T2" fmla="*/ 22 w 29"/>
                <a:gd name="T3" fmla="*/ 0 h 33"/>
                <a:gd name="T4" fmla="*/ 22 w 29"/>
                <a:gd name="T5" fmla="*/ 0 h 33"/>
                <a:gd name="T6" fmla="*/ 26 w 29"/>
                <a:gd name="T7" fmla="*/ 2 h 33"/>
                <a:gd name="T8" fmla="*/ 27 w 29"/>
                <a:gd name="T9" fmla="*/ 6 h 33"/>
                <a:gd name="T10" fmla="*/ 29 w 29"/>
                <a:gd name="T11" fmla="*/ 26 h 33"/>
                <a:gd name="T12" fmla="*/ 29 w 29"/>
                <a:gd name="T13" fmla="*/ 26 h 33"/>
                <a:gd name="T14" fmla="*/ 27 w 29"/>
                <a:gd name="T15" fmla="*/ 30 h 33"/>
                <a:gd name="T16" fmla="*/ 25 w 29"/>
                <a:gd name="T17" fmla="*/ 31 h 33"/>
                <a:gd name="T18" fmla="*/ 7 w 29"/>
                <a:gd name="T19" fmla="*/ 33 h 33"/>
                <a:gd name="T20" fmla="*/ 7 w 29"/>
                <a:gd name="T21" fmla="*/ 33 h 33"/>
                <a:gd name="T22" fmla="*/ 3 w 29"/>
                <a:gd name="T23" fmla="*/ 31 h 33"/>
                <a:gd name="T24" fmla="*/ 2 w 29"/>
                <a:gd name="T25" fmla="*/ 27 h 33"/>
                <a:gd name="T26" fmla="*/ 0 w 29"/>
                <a:gd name="T27" fmla="*/ 7 h 33"/>
                <a:gd name="T28" fmla="*/ 0 w 29"/>
                <a:gd name="T29" fmla="*/ 7 h 33"/>
                <a:gd name="T30" fmla="*/ 2 w 29"/>
                <a:gd name="T31" fmla="*/ 3 h 33"/>
                <a:gd name="T32" fmla="*/ 4 w 29"/>
                <a:gd name="T33" fmla="*/ 2 h 33"/>
                <a:gd name="T34" fmla="*/ 4 w 29"/>
                <a:gd name="T35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" h="33">
                  <a:moveTo>
                    <a:pt x="4" y="2"/>
                  </a:moveTo>
                  <a:lnTo>
                    <a:pt x="22" y="0"/>
                  </a:lnTo>
                  <a:lnTo>
                    <a:pt x="22" y="0"/>
                  </a:lnTo>
                  <a:lnTo>
                    <a:pt x="26" y="2"/>
                  </a:lnTo>
                  <a:lnTo>
                    <a:pt x="27" y="6"/>
                  </a:lnTo>
                  <a:lnTo>
                    <a:pt x="29" y="26"/>
                  </a:lnTo>
                  <a:lnTo>
                    <a:pt x="29" y="26"/>
                  </a:lnTo>
                  <a:lnTo>
                    <a:pt x="27" y="30"/>
                  </a:lnTo>
                  <a:lnTo>
                    <a:pt x="25" y="31"/>
                  </a:lnTo>
                  <a:lnTo>
                    <a:pt x="7" y="33"/>
                  </a:lnTo>
                  <a:lnTo>
                    <a:pt x="7" y="33"/>
                  </a:lnTo>
                  <a:lnTo>
                    <a:pt x="3" y="31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3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2" name="Freeform 153"/>
            <p:cNvSpPr/>
            <p:nvPr/>
          </p:nvSpPr>
          <p:spPr bwMode="auto">
            <a:xfrm>
              <a:off x="7699375" y="4029075"/>
              <a:ext cx="47625" cy="49213"/>
            </a:xfrm>
            <a:custGeom>
              <a:avLst/>
              <a:gdLst>
                <a:gd name="T0" fmla="*/ 4 w 30"/>
                <a:gd name="T1" fmla="*/ 1 h 31"/>
                <a:gd name="T2" fmla="*/ 23 w 30"/>
                <a:gd name="T3" fmla="*/ 0 h 31"/>
                <a:gd name="T4" fmla="*/ 23 w 30"/>
                <a:gd name="T5" fmla="*/ 0 h 31"/>
                <a:gd name="T6" fmla="*/ 25 w 30"/>
                <a:gd name="T7" fmla="*/ 1 h 31"/>
                <a:gd name="T8" fmla="*/ 28 w 30"/>
                <a:gd name="T9" fmla="*/ 4 h 31"/>
                <a:gd name="T10" fmla="*/ 30 w 30"/>
                <a:gd name="T11" fmla="*/ 24 h 31"/>
                <a:gd name="T12" fmla="*/ 30 w 30"/>
                <a:gd name="T13" fmla="*/ 24 h 31"/>
                <a:gd name="T14" fmla="*/ 28 w 30"/>
                <a:gd name="T15" fmla="*/ 28 h 31"/>
                <a:gd name="T16" fmla="*/ 24 w 30"/>
                <a:gd name="T17" fmla="*/ 30 h 31"/>
                <a:gd name="T18" fmla="*/ 7 w 30"/>
                <a:gd name="T19" fmla="*/ 31 h 31"/>
                <a:gd name="T20" fmla="*/ 7 w 30"/>
                <a:gd name="T21" fmla="*/ 31 h 31"/>
                <a:gd name="T22" fmla="*/ 3 w 30"/>
                <a:gd name="T23" fmla="*/ 30 h 31"/>
                <a:gd name="T24" fmla="*/ 1 w 30"/>
                <a:gd name="T25" fmla="*/ 27 h 31"/>
                <a:gd name="T26" fmla="*/ 0 w 30"/>
                <a:gd name="T27" fmla="*/ 7 h 31"/>
                <a:gd name="T28" fmla="*/ 0 w 30"/>
                <a:gd name="T29" fmla="*/ 7 h 31"/>
                <a:gd name="T30" fmla="*/ 1 w 30"/>
                <a:gd name="T31" fmla="*/ 3 h 31"/>
                <a:gd name="T32" fmla="*/ 4 w 30"/>
                <a:gd name="T33" fmla="*/ 1 h 31"/>
                <a:gd name="T34" fmla="*/ 4 w 30"/>
                <a:gd name="T3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4" y="1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5" y="1"/>
                  </a:lnTo>
                  <a:lnTo>
                    <a:pt x="28" y="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28" y="28"/>
                  </a:lnTo>
                  <a:lnTo>
                    <a:pt x="24" y="30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3" y="30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3"/>
                  </a:lnTo>
                  <a:lnTo>
                    <a:pt x="4" y="1"/>
                  </a:lnTo>
                  <a:lnTo>
                    <a:pt x="4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3" name="Freeform 154"/>
            <p:cNvSpPr/>
            <p:nvPr/>
          </p:nvSpPr>
          <p:spPr bwMode="auto">
            <a:xfrm>
              <a:off x="7640638" y="4030663"/>
              <a:ext cx="47625" cy="52388"/>
            </a:xfrm>
            <a:custGeom>
              <a:avLst/>
              <a:gdLst>
                <a:gd name="T0" fmla="*/ 6 w 30"/>
                <a:gd name="T1" fmla="*/ 2 h 33"/>
                <a:gd name="T2" fmla="*/ 23 w 30"/>
                <a:gd name="T3" fmla="*/ 0 h 33"/>
                <a:gd name="T4" fmla="*/ 23 w 30"/>
                <a:gd name="T5" fmla="*/ 0 h 33"/>
                <a:gd name="T6" fmla="*/ 27 w 30"/>
                <a:gd name="T7" fmla="*/ 2 h 33"/>
                <a:gd name="T8" fmla="*/ 29 w 30"/>
                <a:gd name="T9" fmla="*/ 6 h 33"/>
                <a:gd name="T10" fmla="*/ 30 w 30"/>
                <a:gd name="T11" fmla="*/ 26 h 33"/>
                <a:gd name="T12" fmla="*/ 30 w 30"/>
                <a:gd name="T13" fmla="*/ 26 h 33"/>
                <a:gd name="T14" fmla="*/ 29 w 30"/>
                <a:gd name="T15" fmla="*/ 30 h 33"/>
                <a:gd name="T16" fmla="*/ 25 w 30"/>
                <a:gd name="T17" fmla="*/ 31 h 33"/>
                <a:gd name="T18" fmla="*/ 7 w 30"/>
                <a:gd name="T19" fmla="*/ 33 h 33"/>
                <a:gd name="T20" fmla="*/ 7 w 30"/>
                <a:gd name="T21" fmla="*/ 33 h 33"/>
                <a:gd name="T22" fmla="*/ 3 w 30"/>
                <a:gd name="T23" fmla="*/ 31 h 33"/>
                <a:gd name="T24" fmla="*/ 2 w 30"/>
                <a:gd name="T25" fmla="*/ 27 h 33"/>
                <a:gd name="T26" fmla="*/ 0 w 30"/>
                <a:gd name="T27" fmla="*/ 7 h 33"/>
                <a:gd name="T28" fmla="*/ 0 w 30"/>
                <a:gd name="T29" fmla="*/ 7 h 33"/>
                <a:gd name="T30" fmla="*/ 2 w 30"/>
                <a:gd name="T31" fmla="*/ 3 h 33"/>
                <a:gd name="T32" fmla="*/ 6 w 30"/>
                <a:gd name="T33" fmla="*/ 2 h 33"/>
                <a:gd name="T34" fmla="*/ 6 w 30"/>
                <a:gd name="T35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3">
                  <a:moveTo>
                    <a:pt x="6" y="2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7" y="2"/>
                  </a:lnTo>
                  <a:lnTo>
                    <a:pt x="29" y="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29" y="30"/>
                  </a:lnTo>
                  <a:lnTo>
                    <a:pt x="25" y="31"/>
                  </a:lnTo>
                  <a:lnTo>
                    <a:pt x="7" y="33"/>
                  </a:lnTo>
                  <a:lnTo>
                    <a:pt x="7" y="33"/>
                  </a:lnTo>
                  <a:lnTo>
                    <a:pt x="3" y="31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3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4" name="Freeform 155"/>
            <p:cNvSpPr/>
            <p:nvPr/>
          </p:nvSpPr>
          <p:spPr bwMode="auto">
            <a:xfrm>
              <a:off x="7583488" y="4035425"/>
              <a:ext cx="47625" cy="49213"/>
            </a:xfrm>
            <a:custGeom>
              <a:avLst/>
              <a:gdLst>
                <a:gd name="T0" fmla="*/ 5 w 30"/>
                <a:gd name="T1" fmla="*/ 1 h 31"/>
                <a:gd name="T2" fmla="*/ 23 w 30"/>
                <a:gd name="T3" fmla="*/ 0 h 31"/>
                <a:gd name="T4" fmla="*/ 23 w 30"/>
                <a:gd name="T5" fmla="*/ 0 h 31"/>
                <a:gd name="T6" fmla="*/ 27 w 30"/>
                <a:gd name="T7" fmla="*/ 1 h 31"/>
                <a:gd name="T8" fmla="*/ 28 w 30"/>
                <a:gd name="T9" fmla="*/ 5 h 31"/>
                <a:gd name="T10" fmla="*/ 30 w 30"/>
                <a:gd name="T11" fmla="*/ 26 h 31"/>
                <a:gd name="T12" fmla="*/ 30 w 30"/>
                <a:gd name="T13" fmla="*/ 26 h 31"/>
                <a:gd name="T14" fmla="*/ 28 w 30"/>
                <a:gd name="T15" fmla="*/ 28 h 31"/>
                <a:gd name="T16" fmla="*/ 26 w 30"/>
                <a:gd name="T17" fmla="*/ 31 h 31"/>
                <a:gd name="T18" fmla="*/ 7 w 30"/>
                <a:gd name="T19" fmla="*/ 31 h 31"/>
                <a:gd name="T20" fmla="*/ 7 w 30"/>
                <a:gd name="T21" fmla="*/ 31 h 31"/>
                <a:gd name="T22" fmla="*/ 4 w 30"/>
                <a:gd name="T23" fmla="*/ 30 h 31"/>
                <a:gd name="T24" fmla="*/ 1 w 30"/>
                <a:gd name="T25" fmla="*/ 27 h 31"/>
                <a:gd name="T26" fmla="*/ 0 w 30"/>
                <a:gd name="T27" fmla="*/ 7 h 31"/>
                <a:gd name="T28" fmla="*/ 0 w 30"/>
                <a:gd name="T29" fmla="*/ 7 h 31"/>
                <a:gd name="T30" fmla="*/ 1 w 30"/>
                <a:gd name="T31" fmla="*/ 3 h 31"/>
                <a:gd name="T32" fmla="*/ 5 w 30"/>
                <a:gd name="T33" fmla="*/ 1 h 31"/>
                <a:gd name="T34" fmla="*/ 5 w 30"/>
                <a:gd name="T3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5" y="1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7" y="1"/>
                  </a:lnTo>
                  <a:lnTo>
                    <a:pt x="28" y="5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28" y="28"/>
                  </a:lnTo>
                  <a:lnTo>
                    <a:pt x="26" y="31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4" y="30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3"/>
                  </a:lnTo>
                  <a:lnTo>
                    <a:pt x="5" y="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5" name="Freeform 156"/>
            <p:cNvSpPr/>
            <p:nvPr/>
          </p:nvSpPr>
          <p:spPr bwMode="auto">
            <a:xfrm>
              <a:off x="7527925" y="4040188"/>
              <a:ext cx="44450" cy="49213"/>
            </a:xfrm>
            <a:custGeom>
              <a:avLst/>
              <a:gdLst>
                <a:gd name="T0" fmla="*/ 4 w 28"/>
                <a:gd name="T1" fmla="*/ 0 h 31"/>
                <a:gd name="T2" fmla="*/ 21 w 28"/>
                <a:gd name="T3" fmla="*/ 0 h 31"/>
                <a:gd name="T4" fmla="*/ 21 w 28"/>
                <a:gd name="T5" fmla="*/ 0 h 31"/>
                <a:gd name="T6" fmla="*/ 25 w 28"/>
                <a:gd name="T7" fmla="*/ 1 h 31"/>
                <a:gd name="T8" fmla="*/ 27 w 28"/>
                <a:gd name="T9" fmla="*/ 4 h 31"/>
                <a:gd name="T10" fmla="*/ 28 w 28"/>
                <a:gd name="T11" fmla="*/ 24 h 31"/>
                <a:gd name="T12" fmla="*/ 28 w 28"/>
                <a:gd name="T13" fmla="*/ 24 h 31"/>
                <a:gd name="T14" fmla="*/ 27 w 28"/>
                <a:gd name="T15" fmla="*/ 28 h 31"/>
                <a:gd name="T16" fmla="*/ 24 w 28"/>
                <a:gd name="T17" fmla="*/ 29 h 31"/>
                <a:gd name="T18" fmla="*/ 7 w 28"/>
                <a:gd name="T19" fmla="*/ 31 h 31"/>
                <a:gd name="T20" fmla="*/ 7 w 28"/>
                <a:gd name="T21" fmla="*/ 31 h 31"/>
                <a:gd name="T22" fmla="*/ 3 w 28"/>
                <a:gd name="T23" fmla="*/ 29 h 31"/>
                <a:gd name="T24" fmla="*/ 1 w 28"/>
                <a:gd name="T25" fmla="*/ 25 h 31"/>
                <a:gd name="T26" fmla="*/ 0 w 28"/>
                <a:gd name="T27" fmla="*/ 5 h 31"/>
                <a:gd name="T28" fmla="*/ 0 w 28"/>
                <a:gd name="T29" fmla="*/ 5 h 31"/>
                <a:gd name="T30" fmla="*/ 1 w 28"/>
                <a:gd name="T31" fmla="*/ 2 h 31"/>
                <a:gd name="T32" fmla="*/ 4 w 28"/>
                <a:gd name="T33" fmla="*/ 0 h 31"/>
                <a:gd name="T34" fmla="*/ 4 w 28"/>
                <a:gd name="T3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" h="31">
                  <a:moveTo>
                    <a:pt x="4" y="0"/>
                  </a:moveTo>
                  <a:lnTo>
                    <a:pt x="21" y="0"/>
                  </a:lnTo>
                  <a:lnTo>
                    <a:pt x="21" y="0"/>
                  </a:lnTo>
                  <a:lnTo>
                    <a:pt x="25" y="1"/>
                  </a:lnTo>
                  <a:lnTo>
                    <a:pt x="27" y="4"/>
                  </a:lnTo>
                  <a:lnTo>
                    <a:pt x="28" y="24"/>
                  </a:lnTo>
                  <a:lnTo>
                    <a:pt x="28" y="24"/>
                  </a:lnTo>
                  <a:lnTo>
                    <a:pt x="27" y="28"/>
                  </a:lnTo>
                  <a:lnTo>
                    <a:pt x="24" y="29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3" y="29"/>
                  </a:lnTo>
                  <a:lnTo>
                    <a:pt x="1" y="25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2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6" name="Freeform 157"/>
            <p:cNvSpPr/>
            <p:nvPr/>
          </p:nvSpPr>
          <p:spPr bwMode="auto">
            <a:xfrm>
              <a:off x="7469188" y="4041775"/>
              <a:ext cx="46038" cy="49213"/>
            </a:xfrm>
            <a:custGeom>
              <a:avLst/>
              <a:gdLst>
                <a:gd name="T0" fmla="*/ 4 w 29"/>
                <a:gd name="T1" fmla="*/ 1 h 31"/>
                <a:gd name="T2" fmla="*/ 23 w 29"/>
                <a:gd name="T3" fmla="*/ 0 h 31"/>
                <a:gd name="T4" fmla="*/ 23 w 29"/>
                <a:gd name="T5" fmla="*/ 0 h 31"/>
                <a:gd name="T6" fmla="*/ 26 w 29"/>
                <a:gd name="T7" fmla="*/ 1 h 31"/>
                <a:gd name="T8" fmla="*/ 29 w 29"/>
                <a:gd name="T9" fmla="*/ 6 h 31"/>
                <a:gd name="T10" fmla="*/ 29 w 29"/>
                <a:gd name="T11" fmla="*/ 26 h 31"/>
                <a:gd name="T12" fmla="*/ 29 w 29"/>
                <a:gd name="T13" fmla="*/ 26 h 31"/>
                <a:gd name="T14" fmla="*/ 29 w 29"/>
                <a:gd name="T15" fmla="*/ 28 h 31"/>
                <a:gd name="T16" fmla="*/ 25 w 29"/>
                <a:gd name="T17" fmla="*/ 31 h 31"/>
                <a:gd name="T18" fmla="*/ 7 w 29"/>
                <a:gd name="T19" fmla="*/ 31 h 31"/>
                <a:gd name="T20" fmla="*/ 7 w 29"/>
                <a:gd name="T21" fmla="*/ 31 h 31"/>
                <a:gd name="T22" fmla="*/ 3 w 29"/>
                <a:gd name="T23" fmla="*/ 30 h 31"/>
                <a:gd name="T24" fmla="*/ 2 w 29"/>
                <a:gd name="T25" fmla="*/ 27 h 31"/>
                <a:gd name="T26" fmla="*/ 0 w 29"/>
                <a:gd name="T27" fmla="*/ 7 h 31"/>
                <a:gd name="T28" fmla="*/ 0 w 29"/>
                <a:gd name="T29" fmla="*/ 7 h 31"/>
                <a:gd name="T30" fmla="*/ 2 w 29"/>
                <a:gd name="T31" fmla="*/ 3 h 31"/>
                <a:gd name="T32" fmla="*/ 4 w 29"/>
                <a:gd name="T33" fmla="*/ 1 h 31"/>
                <a:gd name="T34" fmla="*/ 4 w 29"/>
                <a:gd name="T3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" h="31">
                  <a:moveTo>
                    <a:pt x="4" y="1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6" y="1"/>
                  </a:lnTo>
                  <a:lnTo>
                    <a:pt x="29" y="6"/>
                  </a:lnTo>
                  <a:lnTo>
                    <a:pt x="29" y="26"/>
                  </a:lnTo>
                  <a:lnTo>
                    <a:pt x="29" y="26"/>
                  </a:lnTo>
                  <a:lnTo>
                    <a:pt x="29" y="28"/>
                  </a:lnTo>
                  <a:lnTo>
                    <a:pt x="25" y="31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3" y="30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3"/>
                  </a:lnTo>
                  <a:lnTo>
                    <a:pt x="4" y="1"/>
                  </a:lnTo>
                  <a:lnTo>
                    <a:pt x="4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7" name="Freeform 158"/>
            <p:cNvSpPr/>
            <p:nvPr/>
          </p:nvSpPr>
          <p:spPr bwMode="auto">
            <a:xfrm>
              <a:off x="7412038" y="4046538"/>
              <a:ext cx="47625" cy="49213"/>
            </a:xfrm>
            <a:custGeom>
              <a:avLst/>
              <a:gdLst>
                <a:gd name="T0" fmla="*/ 5 w 30"/>
                <a:gd name="T1" fmla="*/ 0 h 31"/>
                <a:gd name="T2" fmla="*/ 23 w 30"/>
                <a:gd name="T3" fmla="*/ 0 h 31"/>
                <a:gd name="T4" fmla="*/ 23 w 30"/>
                <a:gd name="T5" fmla="*/ 0 h 31"/>
                <a:gd name="T6" fmla="*/ 27 w 30"/>
                <a:gd name="T7" fmla="*/ 1 h 31"/>
                <a:gd name="T8" fmla="*/ 28 w 30"/>
                <a:gd name="T9" fmla="*/ 4 h 31"/>
                <a:gd name="T10" fmla="*/ 30 w 30"/>
                <a:gd name="T11" fmla="*/ 24 h 31"/>
                <a:gd name="T12" fmla="*/ 30 w 30"/>
                <a:gd name="T13" fmla="*/ 24 h 31"/>
                <a:gd name="T14" fmla="*/ 28 w 30"/>
                <a:gd name="T15" fmla="*/ 28 h 31"/>
                <a:gd name="T16" fmla="*/ 24 w 30"/>
                <a:gd name="T17" fmla="*/ 30 h 31"/>
                <a:gd name="T18" fmla="*/ 7 w 30"/>
                <a:gd name="T19" fmla="*/ 31 h 31"/>
                <a:gd name="T20" fmla="*/ 7 w 30"/>
                <a:gd name="T21" fmla="*/ 31 h 31"/>
                <a:gd name="T22" fmla="*/ 3 w 30"/>
                <a:gd name="T23" fmla="*/ 30 h 31"/>
                <a:gd name="T24" fmla="*/ 1 w 30"/>
                <a:gd name="T25" fmla="*/ 25 h 31"/>
                <a:gd name="T26" fmla="*/ 0 w 30"/>
                <a:gd name="T27" fmla="*/ 5 h 31"/>
                <a:gd name="T28" fmla="*/ 0 w 30"/>
                <a:gd name="T29" fmla="*/ 5 h 31"/>
                <a:gd name="T30" fmla="*/ 1 w 30"/>
                <a:gd name="T31" fmla="*/ 3 h 31"/>
                <a:gd name="T32" fmla="*/ 5 w 30"/>
                <a:gd name="T33" fmla="*/ 0 h 31"/>
                <a:gd name="T34" fmla="*/ 5 w 30"/>
                <a:gd name="T3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5" y="0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7" y="1"/>
                  </a:lnTo>
                  <a:lnTo>
                    <a:pt x="28" y="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28" y="28"/>
                  </a:lnTo>
                  <a:lnTo>
                    <a:pt x="24" y="30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3" y="30"/>
                  </a:lnTo>
                  <a:lnTo>
                    <a:pt x="1" y="25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3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8" name="Freeform 159"/>
            <p:cNvSpPr/>
            <p:nvPr/>
          </p:nvSpPr>
          <p:spPr bwMode="auto">
            <a:xfrm>
              <a:off x="7353300" y="4048125"/>
              <a:ext cx="47625" cy="52388"/>
            </a:xfrm>
            <a:custGeom>
              <a:avLst/>
              <a:gdLst>
                <a:gd name="T0" fmla="*/ 6 w 30"/>
                <a:gd name="T1" fmla="*/ 2 h 33"/>
                <a:gd name="T2" fmla="*/ 23 w 30"/>
                <a:gd name="T3" fmla="*/ 0 h 33"/>
                <a:gd name="T4" fmla="*/ 23 w 30"/>
                <a:gd name="T5" fmla="*/ 0 h 33"/>
                <a:gd name="T6" fmla="*/ 27 w 30"/>
                <a:gd name="T7" fmla="*/ 2 h 33"/>
                <a:gd name="T8" fmla="*/ 29 w 30"/>
                <a:gd name="T9" fmla="*/ 6 h 33"/>
                <a:gd name="T10" fmla="*/ 30 w 30"/>
                <a:gd name="T11" fmla="*/ 26 h 33"/>
                <a:gd name="T12" fmla="*/ 30 w 30"/>
                <a:gd name="T13" fmla="*/ 26 h 33"/>
                <a:gd name="T14" fmla="*/ 29 w 30"/>
                <a:gd name="T15" fmla="*/ 30 h 33"/>
                <a:gd name="T16" fmla="*/ 26 w 30"/>
                <a:gd name="T17" fmla="*/ 31 h 33"/>
                <a:gd name="T18" fmla="*/ 7 w 30"/>
                <a:gd name="T19" fmla="*/ 33 h 33"/>
                <a:gd name="T20" fmla="*/ 7 w 30"/>
                <a:gd name="T21" fmla="*/ 33 h 33"/>
                <a:gd name="T22" fmla="*/ 5 w 30"/>
                <a:gd name="T23" fmla="*/ 31 h 33"/>
                <a:gd name="T24" fmla="*/ 2 w 30"/>
                <a:gd name="T25" fmla="*/ 27 h 33"/>
                <a:gd name="T26" fmla="*/ 0 w 30"/>
                <a:gd name="T27" fmla="*/ 7 h 33"/>
                <a:gd name="T28" fmla="*/ 0 w 30"/>
                <a:gd name="T29" fmla="*/ 7 h 33"/>
                <a:gd name="T30" fmla="*/ 2 w 30"/>
                <a:gd name="T31" fmla="*/ 3 h 33"/>
                <a:gd name="T32" fmla="*/ 6 w 30"/>
                <a:gd name="T33" fmla="*/ 2 h 33"/>
                <a:gd name="T34" fmla="*/ 6 w 30"/>
                <a:gd name="T35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3">
                  <a:moveTo>
                    <a:pt x="6" y="2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7" y="2"/>
                  </a:lnTo>
                  <a:lnTo>
                    <a:pt x="29" y="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29" y="30"/>
                  </a:lnTo>
                  <a:lnTo>
                    <a:pt x="26" y="31"/>
                  </a:lnTo>
                  <a:lnTo>
                    <a:pt x="7" y="33"/>
                  </a:lnTo>
                  <a:lnTo>
                    <a:pt x="7" y="33"/>
                  </a:lnTo>
                  <a:lnTo>
                    <a:pt x="5" y="31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3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9" name="Freeform 160"/>
            <p:cNvSpPr/>
            <p:nvPr/>
          </p:nvSpPr>
          <p:spPr bwMode="auto">
            <a:xfrm>
              <a:off x="7296150" y="4052888"/>
              <a:ext cx="47625" cy="49213"/>
            </a:xfrm>
            <a:custGeom>
              <a:avLst/>
              <a:gdLst>
                <a:gd name="T0" fmla="*/ 4 w 30"/>
                <a:gd name="T1" fmla="*/ 1 h 31"/>
                <a:gd name="T2" fmla="*/ 23 w 30"/>
                <a:gd name="T3" fmla="*/ 0 h 31"/>
                <a:gd name="T4" fmla="*/ 23 w 30"/>
                <a:gd name="T5" fmla="*/ 0 h 31"/>
                <a:gd name="T6" fmla="*/ 27 w 30"/>
                <a:gd name="T7" fmla="*/ 1 h 31"/>
                <a:gd name="T8" fmla="*/ 28 w 30"/>
                <a:gd name="T9" fmla="*/ 4 h 31"/>
                <a:gd name="T10" fmla="*/ 30 w 30"/>
                <a:gd name="T11" fmla="*/ 24 h 31"/>
                <a:gd name="T12" fmla="*/ 30 w 30"/>
                <a:gd name="T13" fmla="*/ 24 h 31"/>
                <a:gd name="T14" fmla="*/ 28 w 30"/>
                <a:gd name="T15" fmla="*/ 28 h 31"/>
                <a:gd name="T16" fmla="*/ 24 w 30"/>
                <a:gd name="T17" fmla="*/ 30 h 31"/>
                <a:gd name="T18" fmla="*/ 7 w 30"/>
                <a:gd name="T19" fmla="*/ 31 h 31"/>
                <a:gd name="T20" fmla="*/ 7 w 30"/>
                <a:gd name="T21" fmla="*/ 31 h 31"/>
                <a:gd name="T22" fmla="*/ 3 w 30"/>
                <a:gd name="T23" fmla="*/ 30 h 31"/>
                <a:gd name="T24" fmla="*/ 1 w 30"/>
                <a:gd name="T25" fmla="*/ 27 h 31"/>
                <a:gd name="T26" fmla="*/ 0 w 30"/>
                <a:gd name="T27" fmla="*/ 7 h 31"/>
                <a:gd name="T28" fmla="*/ 0 w 30"/>
                <a:gd name="T29" fmla="*/ 7 h 31"/>
                <a:gd name="T30" fmla="*/ 1 w 30"/>
                <a:gd name="T31" fmla="*/ 3 h 31"/>
                <a:gd name="T32" fmla="*/ 4 w 30"/>
                <a:gd name="T33" fmla="*/ 1 h 31"/>
                <a:gd name="T34" fmla="*/ 4 w 30"/>
                <a:gd name="T3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4" y="1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7" y="1"/>
                  </a:lnTo>
                  <a:lnTo>
                    <a:pt x="28" y="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28" y="28"/>
                  </a:lnTo>
                  <a:lnTo>
                    <a:pt x="24" y="30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3" y="30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3"/>
                  </a:lnTo>
                  <a:lnTo>
                    <a:pt x="4" y="1"/>
                  </a:lnTo>
                  <a:lnTo>
                    <a:pt x="4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0" name="Freeform 161"/>
            <p:cNvSpPr/>
            <p:nvPr/>
          </p:nvSpPr>
          <p:spPr bwMode="auto">
            <a:xfrm>
              <a:off x="7297738" y="4106863"/>
              <a:ext cx="79375" cy="50800"/>
            </a:xfrm>
            <a:custGeom>
              <a:avLst/>
              <a:gdLst>
                <a:gd name="T0" fmla="*/ 6 w 50"/>
                <a:gd name="T1" fmla="*/ 2 h 32"/>
                <a:gd name="T2" fmla="*/ 44 w 50"/>
                <a:gd name="T3" fmla="*/ 0 h 32"/>
                <a:gd name="T4" fmla="*/ 44 w 50"/>
                <a:gd name="T5" fmla="*/ 0 h 32"/>
                <a:gd name="T6" fmla="*/ 45 w 50"/>
                <a:gd name="T7" fmla="*/ 1 h 32"/>
                <a:gd name="T8" fmla="*/ 48 w 50"/>
                <a:gd name="T9" fmla="*/ 1 h 32"/>
                <a:gd name="T10" fmla="*/ 49 w 50"/>
                <a:gd name="T11" fmla="*/ 4 h 32"/>
                <a:gd name="T12" fmla="*/ 49 w 50"/>
                <a:gd name="T13" fmla="*/ 5 h 32"/>
                <a:gd name="T14" fmla="*/ 50 w 50"/>
                <a:gd name="T15" fmla="*/ 25 h 32"/>
                <a:gd name="T16" fmla="*/ 50 w 50"/>
                <a:gd name="T17" fmla="*/ 25 h 32"/>
                <a:gd name="T18" fmla="*/ 50 w 50"/>
                <a:gd name="T19" fmla="*/ 27 h 32"/>
                <a:gd name="T20" fmla="*/ 49 w 50"/>
                <a:gd name="T21" fmla="*/ 29 h 32"/>
                <a:gd name="T22" fmla="*/ 48 w 50"/>
                <a:gd name="T23" fmla="*/ 29 h 32"/>
                <a:gd name="T24" fmla="*/ 45 w 50"/>
                <a:gd name="T25" fmla="*/ 31 h 32"/>
                <a:gd name="T26" fmla="*/ 7 w 50"/>
                <a:gd name="T27" fmla="*/ 32 h 32"/>
                <a:gd name="T28" fmla="*/ 7 w 50"/>
                <a:gd name="T29" fmla="*/ 32 h 32"/>
                <a:gd name="T30" fmla="*/ 6 w 50"/>
                <a:gd name="T31" fmla="*/ 32 h 32"/>
                <a:gd name="T32" fmla="*/ 4 w 50"/>
                <a:gd name="T33" fmla="*/ 31 h 32"/>
                <a:gd name="T34" fmla="*/ 3 w 50"/>
                <a:gd name="T35" fmla="*/ 29 h 32"/>
                <a:gd name="T36" fmla="*/ 2 w 50"/>
                <a:gd name="T37" fmla="*/ 28 h 32"/>
                <a:gd name="T38" fmla="*/ 0 w 50"/>
                <a:gd name="T39" fmla="*/ 8 h 32"/>
                <a:gd name="T40" fmla="*/ 0 w 50"/>
                <a:gd name="T41" fmla="*/ 8 h 32"/>
                <a:gd name="T42" fmla="*/ 2 w 50"/>
                <a:gd name="T43" fmla="*/ 6 h 32"/>
                <a:gd name="T44" fmla="*/ 2 w 50"/>
                <a:gd name="T45" fmla="*/ 4 h 32"/>
                <a:gd name="T46" fmla="*/ 4 w 50"/>
                <a:gd name="T47" fmla="*/ 2 h 32"/>
                <a:gd name="T48" fmla="*/ 6 w 50"/>
                <a:gd name="T49" fmla="*/ 2 h 32"/>
                <a:gd name="T50" fmla="*/ 6 w 50"/>
                <a:gd name="T51" fmla="*/ 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0" h="32">
                  <a:moveTo>
                    <a:pt x="6" y="2"/>
                  </a:moveTo>
                  <a:lnTo>
                    <a:pt x="44" y="0"/>
                  </a:lnTo>
                  <a:lnTo>
                    <a:pt x="44" y="0"/>
                  </a:lnTo>
                  <a:lnTo>
                    <a:pt x="45" y="1"/>
                  </a:lnTo>
                  <a:lnTo>
                    <a:pt x="48" y="1"/>
                  </a:lnTo>
                  <a:lnTo>
                    <a:pt x="49" y="4"/>
                  </a:lnTo>
                  <a:lnTo>
                    <a:pt x="49" y="5"/>
                  </a:lnTo>
                  <a:lnTo>
                    <a:pt x="50" y="25"/>
                  </a:lnTo>
                  <a:lnTo>
                    <a:pt x="50" y="25"/>
                  </a:lnTo>
                  <a:lnTo>
                    <a:pt x="50" y="27"/>
                  </a:lnTo>
                  <a:lnTo>
                    <a:pt x="49" y="29"/>
                  </a:lnTo>
                  <a:lnTo>
                    <a:pt x="48" y="29"/>
                  </a:lnTo>
                  <a:lnTo>
                    <a:pt x="45" y="31"/>
                  </a:lnTo>
                  <a:lnTo>
                    <a:pt x="7" y="32"/>
                  </a:lnTo>
                  <a:lnTo>
                    <a:pt x="7" y="32"/>
                  </a:lnTo>
                  <a:lnTo>
                    <a:pt x="6" y="32"/>
                  </a:lnTo>
                  <a:lnTo>
                    <a:pt x="4" y="31"/>
                  </a:lnTo>
                  <a:lnTo>
                    <a:pt x="3" y="29"/>
                  </a:lnTo>
                  <a:lnTo>
                    <a:pt x="2" y="28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1" name="Freeform 162"/>
            <p:cNvSpPr/>
            <p:nvPr/>
          </p:nvSpPr>
          <p:spPr bwMode="auto">
            <a:xfrm>
              <a:off x="7302500" y="4162425"/>
              <a:ext cx="90488" cy="52388"/>
            </a:xfrm>
            <a:custGeom>
              <a:avLst/>
              <a:gdLst>
                <a:gd name="T0" fmla="*/ 5 w 57"/>
                <a:gd name="T1" fmla="*/ 2 h 33"/>
                <a:gd name="T2" fmla="*/ 50 w 57"/>
                <a:gd name="T3" fmla="*/ 0 h 33"/>
                <a:gd name="T4" fmla="*/ 50 w 57"/>
                <a:gd name="T5" fmla="*/ 0 h 33"/>
                <a:gd name="T6" fmla="*/ 51 w 57"/>
                <a:gd name="T7" fmla="*/ 1 h 33"/>
                <a:gd name="T8" fmla="*/ 54 w 57"/>
                <a:gd name="T9" fmla="*/ 1 h 33"/>
                <a:gd name="T10" fmla="*/ 55 w 57"/>
                <a:gd name="T11" fmla="*/ 4 h 33"/>
                <a:gd name="T12" fmla="*/ 55 w 57"/>
                <a:gd name="T13" fmla="*/ 5 h 33"/>
                <a:gd name="T14" fmla="*/ 57 w 57"/>
                <a:gd name="T15" fmla="*/ 25 h 33"/>
                <a:gd name="T16" fmla="*/ 57 w 57"/>
                <a:gd name="T17" fmla="*/ 25 h 33"/>
                <a:gd name="T18" fmla="*/ 57 w 57"/>
                <a:gd name="T19" fmla="*/ 27 h 33"/>
                <a:gd name="T20" fmla="*/ 55 w 57"/>
                <a:gd name="T21" fmla="*/ 29 h 33"/>
                <a:gd name="T22" fmla="*/ 54 w 57"/>
                <a:gd name="T23" fmla="*/ 31 h 33"/>
                <a:gd name="T24" fmla="*/ 51 w 57"/>
                <a:gd name="T25" fmla="*/ 31 h 33"/>
                <a:gd name="T26" fmla="*/ 7 w 57"/>
                <a:gd name="T27" fmla="*/ 33 h 33"/>
                <a:gd name="T28" fmla="*/ 7 w 57"/>
                <a:gd name="T29" fmla="*/ 33 h 33"/>
                <a:gd name="T30" fmla="*/ 4 w 57"/>
                <a:gd name="T31" fmla="*/ 33 h 33"/>
                <a:gd name="T32" fmla="*/ 3 w 57"/>
                <a:gd name="T33" fmla="*/ 32 h 33"/>
                <a:gd name="T34" fmla="*/ 1 w 57"/>
                <a:gd name="T35" fmla="*/ 31 h 33"/>
                <a:gd name="T36" fmla="*/ 1 w 57"/>
                <a:gd name="T37" fmla="*/ 28 h 33"/>
                <a:gd name="T38" fmla="*/ 0 w 57"/>
                <a:gd name="T39" fmla="*/ 9 h 33"/>
                <a:gd name="T40" fmla="*/ 0 w 57"/>
                <a:gd name="T41" fmla="*/ 9 h 33"/>
                <a:gd name="T42" fmla="*/ 0 w 57"/>
                <a:gd name="T43" fmla="*/ 6 h 33"/>
                <a:gd name="T44" fmla="*/ 1 w 57"/>
                <a:gd name="T45" fmla="*/ 5 h 33"/>
                <a:gd name="T46" fmla="*/ 3 w 57"/>
                <a:gd name="T47" fmla="*/ 4 h 33"/>
                <a:gd name="T48" fmla="*/ 5 w 57"/>
                <a:gd name="T49" fmla="*/ 2 h 33"/>
                <a:gd name="T50" fmla="*/ 5 w 57"/>
                <a:gd name="T51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7" h="33">
                  <a:moveTo>
                    <a:pt x="5" y="2"/>
                  </a:moveTo>
                  <a:lnTo>
                    <a:pt x="50" y="0"/>
                  </a:lnTo>
                  <a:lnTo>
                    <a:pt x="50" y="0"/>
                  </a:lnTo>
                  <a:lnTo>
                    <a:pt x="51" y="1"/>
                  </a:lnTo>
                  <a:lnTo>
                    <a:pt x="54" y="1"/>
                  </a:lnTo>
                  <a:lnTo>
                    <a:pt x="55" y="4"/>
                  </a:lnTo>
                  <a:lnTo>
                    <a:pt x="55" y="5"/>
                  </a:lnTo>
                  <a:lnTo>
                    <a:pt x="57" y="25"/>
                  </a:lnTo>
                  <a:lnTo>
                    <a:pt x="57" y="25"/>
                  </a:lnTo>
                  <a:lnTo>
                    <a:pt x="57" y="27"/>
                  </a:lnTo>
                  <a:lnTo>
                    <a:pt x="55" y="29"/>
                  </a:lnTo>
                  <a:lnTo>
                    <a:pt x="54" y="31"/>
                  </a:lnTo>
                  <a:lnTo>
                    <a:pt x="51" y="31"/>
                  </a:lnTo>
                  <a:lnTo>
                    <a:pt x="7" y="33"/>
                  </a:lnTo>
                  <a:lnTo>
                    <a:pt x="7" y="33"/>
                  </a:lnTo>
                  <a:lnTo>
                    <a:pt x="4" y="33"/>
                  </a:lnTo>
                  <a:lnTo>
                    <a:pt x="3" y="32"/>
                  </a:lnTo>
                  <a:lnTo>
                    <a:pt x="1" y="31"/>
                  </a:lnTo>
                  <a:lnTo>
                    <a:pt x="1" y="28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6"/>
                  </a:lnTo>
                  <a:lnTo>
                    <a:pt x="1" y="5"/>
                  </a:lnTo>
                  <a:lnTo>
                    <a:pt x="3" y="4"/>
                  </a:lnTo>
                  <a:lnTo>
                    <a:pt x="5" y="2"/>
                  </a:lnTo>
                  <a:lnTo>
                    <a:pt x="5" y="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2" name="Freeform 163"/>
            <p:cNvSpPr/>
            <p:nvPr/>
          </p:nvSpPr>
          <p:spPr bwMode="auto">
            <a:xfrm>
              <a:off x="7304088" y="4217988"/>
              <a:ext cx="122238" cy="53975"/>
            </a:xfrm>
            <a:custGeom>
              <a:avLst/>
              <a:gdLst>
                <a:gd name="T0" fmla="*/ 6 w 77"/>
                <a:gd name="T1" fmla="*/ 4 h 34"/>
                <a:gd name="T2" fmla="*/ 71 w 77"/>
                <a:gd name="T3" fmla="*/ 0 h 34"/>
                <a:gd name="T4" fmla="*/ 71 w 77"/>
                <a:gd name="T5" fmla="*/ 0 h 34"/>
                <a:gd name="T6" fmla="*/ 72 w 77"/>
                <a:gd name="T7" fmla="*/ 0 h 34"/>
                <a:gd name="T8" fmla="*/ 73 w 77"/>
                <a:gd name="T9" fmla="*/ 1 h 34"/>
                <a:gd name="T10" fmla="*/ 75 w 77"/>
                <a:gd name="T11" fmla="*/ 3 h 34"/>
                <a:gd name="T12" fmla="*/ 76 w 77"/>
                <a:gd name="T13" fmla="*/ 5 h 34"/>
                <a:gd name="T14" fmla="*/ 77 w 77"/>
                <a:gd name="T15" fmla="*/ 24 h 34"/>
                <a:gd name="T16" fmla="*/ 77 w 77"/>
                <a:gd name="T17" fmla="*/ 24 h 34"/>
                <a:gd name="T18" fmla="*/ 76 w 77"/>
                <a:gd name="T19" fmla="*/ 27 h 34"/>
                <a:gd name="T20" fmla="*/ 76 w 77"/>
                <a:gd name="T21" fmla="*/ 28 h 34"/>
                <a:gd name="T22" fmla="*/ 73 w 77"/>
                <a:gd name="T23" fmla="*/ 30 h 34"/>
                <a:gd name="T24" fmla="*/ 72 w 77"/>
                <a:gd name="T25" fmla="*/ 30 h 34"/>
                <a:gd name="T26" fmla="*/ 7 w 77"/>
                <a:gd name="T27" fmla="*/ 34 h 34"/>
                <a:gd name="T28" fmla="*/ 7 w 77"/>
                <a:gd name="T29" fmla="*/ 34 h 34"/>
                <a:gd name="T30" fmla="*/ 6 w 77"/>
                <a:gd name="T31" fmla="*/ 34 h 34"/>
                <a:gd name="T32" fmla="*/ 4 w 77"/>
                <a:gd name="T33" fmla="*/ 32 h 34"/>
                <a:gd name="T34" fmla="*/ 3 w 77"/>
                <a:gd name="T35" fmla="*/ 31 h 34"/>
                <a:gd name="T36" fmla="*/ 2 w 77"/>
                <a:gd name="T37" fmla="*/ 28 h 34"/>
                <a:gd name="T38" fmla="*/ 0 w 77"/>
                <a:gd name="T39" fmla="*/ 9 h 34"/>
                <a:gd name="T40" fmla="*/ 0 w 77"/>
                <a:gd name="T41" fmla="*/ 9 h 34"/>
                <a:gd name="T42" fmla="*/ 2 w 77"/>
                <a:gd name="T43" fmla="*/ 7 h 34"/>
                <a:gd name="T44" fmla="*/ 2 w 77"/>
                <a:gd name="T45" fmla="*/ 5 h 34"/>
                <a:gd name="T46" fmla="*/ 4 w 77"/>
                <a:gd name="T47" fmla="*/ 4 h 34"/>
                <a:gd name="T48" fmla="*/ 6 w 77"/>
                <a:gd name="T49" fmla="*/ 4 h 34"/>
                <a:gd name="T50" fmla="*/ 6 w 77"/>
                <a:gd name="T51" fmla="*/ 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7" h="34">
                  <a:moveTo>
                    <a:pt x="6" y="4"/>
                  </a:moveTo>
                  <a:lnTo>
                    <a:pt x="71" y="0"/>
                  </a:lnTo>
                  <a:lnTo>
                    <a:pt x="71" y="0"/>
                  </a:lnTo>
                  <a:lnTo>
                    <a:pt x="72" y="0"/>
                  </a:lnTo>
                  <a:lnTo>
                    <a:pt x="73" y="1"/>
                  </a:lnTo>
                  <a:lnTo>
                    <a:pt x="75" y="3"/>
                  </a:lnTo>
                  <a:lnTo>
                    <a:pt x="76" y="5"/>
                  </a:lnTo>
                  <a:lnTo>
                    <a:pt x="77" y="24"/>
                  </a:lnTo>
                  <a:lnTo>
                    <a:pt x="77" y="24"/>
                  </a:lnTo>
                  <a:lnTo>
                    <a:pt x="76" y="27"/>
                  </a:lnTo>
                  <a:lnTo>
                    <a:pt x="76" y="28"/>
                  </a:lnTo>
                  <a:lnTo>
                    <a:pt x="73" y="30"/>
                  </a:lnTo>
                  <a:lnTo>
                    <a:pt x="72" y="30"/>
                  </a:lnTo>
                  <a:lnTo>
                    <a:pt x="7" y="34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4" y="32"/>
                  </a:lnTo>
                  <a:lnTo>
                    <a:pt x="3" y="31"/>
                  </a:lnTo>
                  <a:lnTo>
                    <a:pt x="2" y="28"/>
                  </a:lnTo>
                  <a:lnTo>
                    <a:pt x="0" y="9"/>
                  </a:lnTo>
                  <a:lnTo>
                    <a:pt x="0" y="9"/>
                  </a:lnTo>
                  <a:lnTo>
                    <a:pt x="2" y="7"/>
                  </a:lnTo>
                  <a:lnTo>
                    <a:pt x="2" y="5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3" name="Freeform 164"/>
            <p:cNvSpPr/>
            <p:nvPr/>
          </p:nvSpPr>
          <p:spPr bwMode="auto">
            <a:xfrm>
              <a:off x="7308850" y="4278313"/>
              <a:ext cx="60325" cy="50800"/>
            </a:xfrm>
            <a:custGeom>
              <a:avLst/>
              <a:gdLst>
                <a:gd name="T0" fmla="*/ 6 w 38"/>
                <a:gd name="T1" fmla="*/ 1 h 32"/>
                <a:gd name="T2" fmla="*/ 31 w 38"/>
                <a:gd name="T3" fmla="*/ 0 h 32"/>
                <a:gd name="T4" fmla="*/ 31 w 38"/>
                <a:gd name="T5" fmla="*/ 0 h 32"/>
                <a:gd name="T6" fmla="*/ 34 w 38"/>
                <a:gd name="T7" fmla="*/ 0 h 32"/>
                <a:gd name="T8" fmla="*/ 35 w 38"/>
                <a:gd name="T9" fmla="*/ 1 h 32"/>
                <a:gd name="T10" fmla="*/ 37 w 38"/>
                <a:gd name="T11" fmla="*/ 2 h 32"/>
                <a:gd name="T12" fmla="*/ 38 w 38"/>
                <a:gd name="T13" fmla="*/ 5 h 32"/>
                <a:gd name="T14" fmla="*/ 38 w 38"/>
                <a:gd name="T15" fmla="*/ 24 h 32"/>
                <a:gd name="T16" fmla="*/ 38 w 38"/>
                <a:gd name="T17" fmla="*/ 24 h 32"/>
                <a:gd name="T18" fmla="*/ 38 w 38"/>
                <a:gd name="T19" fmla="*/ 27 h 32"/>
                <a:gd name="T20" fmla="*/ 37 w 38"/>
                <a:gd name="T21" fmla="*/ 28 h 32"/>
                <a:gd name="T22" fmla="*/ 35 w 38"/>
                <a:gd name="T23" fmla="*/ 29 h 32"/>
                <a:gd name="T24" fmla="*/ 34 w 38"/>
                <a:gd name="T25" fmla="*/ 29 h 32"/>
                <a:gd name="T26" fmla="*/ 7 w 38"/>
                <a:gd name="T27" fmla="*/ 32 h 32"/>
                <a:gd name="T28" fmla="*/ 7 w 38"/>
                <a:gd name="T29" fmla="*/ 32 h 32"/>
                <a:gd name="T30" fmla="*/ 4 w 38"/>
                <a:gd name="T31" fmla="*/ 31 h 32"/>
                <a:gd name="T32" fmla="*/ 3 w 38"/>
                <a:gd name="T33" fmla="*/ 31 h 32"/>
                <a:gd name="T34" fmla="*/ 1 w 38"/>
                <a:gd name="T35" fmla="*/ 28 h 32"/>
                <a:gd name="T36" fmla="*/ 1 w 38"/>
                <a:gd name="T37" fmla="*/ 27 h 32"/>
                <a:gd name="T38" fmla="*/ 0 w 38"/>
                <a:gd name="T39" fmla="*/ 6 h 32"/>
                <a:gd name="T40" fmla="*/ 0 w 38"/>
                <a:gd name="T41" fmla="*/ 6 h 32"/>
                <a:gd name="T42" fmla="*/ 0 w 38"/>
                <a:gd name="T43" fmla="*/ 5 h 32"/>
                <a:gd name="T44" fmla="*/ 1 w 38"/>
                <a:gd name="T45" fmla="*/ 2 h 32"/>
                <a:gd name="T46" fmla="*/ 3 w 38"/>
                <a:gd name="T47" fmla="*/ 2 h 32"/>
                <a:gd name="T48" fmla="*/ 6 w 38"/>
                <a:gd name="T49" fmla="*/ 1 h 32"/>
                <a:gd name="T50" fmla="*/ 6 w 38"/>
                <a:gd name="T51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8" h="32">
                  <a:moveTo>
                    <a:pt x="6" y="1"/>
                  </a:moveTo>
                  <a:lnTo>
                    <a:pt x="31" y="0"/>
                  </a:lnTo>
                  <a:lnTo>
                    <a:pt x="31" y="0"/>
                  </a:lnTo>
                  <a:lnTo>
                    <a:pt x="34" y="0"/>
                  </a:lnTo>
                  <a:lnTo>
                    <a:pt x="35" y="1"/>
                  </a:lnTo>
                  <a:lnTo>
                    <a:pt x="37" y="2"/>
                  </a:lnTo>
                  <a:lnTo>
                    <a:pt x="38" y="5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38" y="27"/>
                  </a:lnTo>
                  <a:lnTo>
                    <a:pt x="37" y="28"/>
                  </a:lnTo>
                  <a:lnTo>
                    <a:pt x="35" y="29"/>
                  </a:lnTo>
                  <a:lnTo>
                    <a:pt x="34" y="29"/>
                  </a:lnTo>
                  <a:lnTo>
                    <a:pt x="7" y="32"/>
                  </a:lnTo>
                  <a:lnTo>
                    <a:pt x="7" y="32"/>
                  </a:lnTo>
                  <a:lnTo>
                    <a:pt x="4" y="31"/>
                  </a:lnTo>
                  <a:lnTo>
                    <a:pt x="3" y="31"/>
                  </a:lnTo>
                  <a:lnTo>
                    <a:pt x="1" y="28"/>
                  </a:lnTo>
                  <a:lnTo>
                    <a:pt x="1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5"/>
                  </a:lnTo>
                  <a:lnTo>
                    <a:pt x="1" y="2"/>
                  </a:lnTo>
                  <a:lnTo>
                    <a:pt x="3" y="2"/>
                  </a:lnTo>
                  <a:lnTo>
                    <a:pt x="6" y="1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4" name="Freeform 165"/>
            <p:cNvSpPr/>
            <p:nvPr/>
          </p:nvSpPr>
          <p:spPr bwMode="auto">
            <a:xfrm>
              <a:off x="7381875" y="4103688"/>
              <a:ext cx="49213" cy="49213"/>
            </a:xfrm>
            <a:custGeom>
              <a:avLst/>
              <a:gdLst>
                <a:gd name="T0" fmla="*/ 5 w 31"/>
                <a:gd name="T1" fmla="*/ 2 h 31"/>
                <a:gd name="T2" fmla="*/ 24 w 31"/>
                <a:gd name="T3" fmla="*/ 0 h 31"/>
                <a:gd name="T4" fmla="*/ 24 w 31"/>
                <a:gd name="T5" fmla="*/ 0 h 31"/>
                <a:gd name="T6" fmla="*/ 27 w 31"/>
                <a:gd name="T7" fmla="*/ 0 h 31"/>
                <a:gd name="T8" fmla="*/ 28 w 31"/>
                <a:gd name="T9" fmla="*/ 2 h 31"/>
                <a:gd name="T10" fmla="*/ 30 w 31"/>
                <a:gd name="T11" fmla="*/ 3 h 31"/>
                <a:gd name="T12" fmla="*/ 31 w 31"/>
                <a:gd name="T13" fmla="*/ 6 h 31"/>
                <a:gd name="T14" fmla="*/ 31 w 31"/>
                <a:gd name="T15" fmla="*/ 25 h 31"/>
                <a:gd name="T16" fmla="*/ 31 w 31"/>
                <a:gd name="T17" fmla="*/ 25 h 31"/>
                <a:gd name="T18" fmla="*/ 31 w 31"/>
                <a:gd name="T19" fmla="*/ 27 h 31"/>
                <a:gd name="T20" fmla="*/ 30 w 31"/>
                <a:gd name="T21" fmla="*/ 29 h 31"/>
                <a:gd name="T22" fmla="*/ 28 w 31"/>
                <a:gd name="T23" fmla="*/ 30 h 31"/>
                <a:gd name="T24" fmla="*/ 27 w 31"/>
                <a:gd name="T25" fmla="*/ 30 h 31"/>
                <a:gd name="T26" fmla="*/ 8 w 31"/>
                <a:gd name="T27" fmla="*/ 31 h 31"/>
                <a:gd name="T28" fmla="*/ 8 w 31"/>
                <a:gd name="T29" fmla="*/ 31 h 31"/>
                <a:gd name="T30" fmla="*/ 5 w 31"/>
                <a:gd name="T31" fmla="*/ 31 h 31"/>
                <a:gd name="T32" fmla="*/ 4 w 31"/>
                <a:gd name="T33" fmla="*/ 30 h 31"/>
                <a:gd name="T34" fmla="*/ 3 w 31"/>
                <a:gd name="T35" fmla="*/ 29 h 31"/>
                <a:gd name="T36" fmla="*/ 1 w 31"/>
                <a:gd name="T37" fmla="*/ 26 h 31"/>
                <a:gd name="T38" fmla="*/ 0 w 31"/>
                <a:gd name="T39" fmla="*/ 7 h 31"/>
                <a:gd name="T40" fmla="*/ 0 w 31"/>
                <a:gd name="T41" fmla="*/ 7 h 31"/>
                <a:gd name="T42" fmla="*/ 1 w 31"/>
                <a:gd name="T43" fmla="*/ 4 h 31"/>
                <a:gd name="T44" fmla="*/ 1 w 31"/>
                <a:gd name="T45" fmla="*/ 3 h 31"/>
                <a:gd name="T46" fmla="*/ 4 w 31"/>
                <a:gd name="T47" fmla="*/ 2 h 31"/>
                <a:gd name="T48" fmla="*/ 5 w 31"/>
                <a:gd name="T49" fmla="*/ 2 h 31"/>
                <a:gd name="T50" fmla="*/ 5 w 31"/>
                <a:gd name="T51" fmla="*/ 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5" y="2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2"/>
                  </a:lnTo>
                  <a:lnTo>
                    <a:pt x="30" y="3"/>
                  </a:lnTo>
                  <a:lnTo>
                    <a:pt x="31" y="6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7"/>
                  </a:lnTo>
                  <a:lnTo>
                    <a:pt x="30" y="29"/>
                  </a:lnTo>
                  <a:lnTo>
                    <a:pt x="28" y="30"/>
                  </a:lnTo>
                  <a:lnTo>
                    <a:pt x="27" y="30"/>
                  </a:lnTo>
                  <a:lnTo>
                    <a:pt x="8" y="31"/>
                  </a:lnTo>
                  <a:lnTo>
                    <a:pt x="8" y="31"/>
                  </a:lnTo>
                  <a:lnTo>
                    <a:pt x="5" y="31"/>
                  </a:lnTo>
                  <a:lnTo>
                    <a:pt x="4" y="30"/>
                  </a:lnTo>
                  <a:lnTo>
                    <a:pt x="3" y="29"/>
                  </a:lnTo>
                  <a:lnTo>
                    <a:pt x="1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4"/>
                  </a:lnTo>
                  <a:lnTo>
                    <a:pt x="1" y="3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5" name="Freeform 166"/>
            <p:cNvSpPr/>
            <p:nvPr/>
          </p:nvSpPr>
          <p:spPr bwMode="auto">
            <a:xfrm>
              <a:off x="7442200" y="4100513"/>
              <a:ext cx="49213" cy="50800"/>
            </a:xfrm>
            <a:custGeom>
              <a:avLst/>
              <a:gdLst>
                <a:gd name="T0" fmla="*/ 4 w 31"/>
                <a:gd name="T1" fmla="*/ 1 h 32"/>
                <a:gd name="T2" fmla="*/ 24 w 31"/>
                <a:gd name="T3" fmla="*/ 0 h 32"/>
                <a:gd name="T4" fmla="*/ 24 w 31"/>
                <a:gd name="T5" fmla="*/ 0 h 32"/>
                <a:gd name="T6" fmla="*/ 25 w 31"/>
                <a:gd name="T7" fmla="*/ 1 h 32"/>
                <a:gd name="T8" fmla="*/ 28 w 31"/>
                <a:gd name="T9" fmla="*/ 1 h 32"/>
                <a:gd name="T10" fmla="*/ 28 w 31"/>
                <a:gd name="T11" fmla="*/ 4 h 32"/>
                <a:gd name="T12" fmla="*/ 30 w 31"/>
                <a:gd name="T13" fmla="*/ 5 h 32"/>
                <a:gd name="T14" fmla="*/ 31 w 31"/>
                <a:gd name="T15" fmla="*/ 25 h 32"/>
                <a:gd name="T16" fmla="*/ 31 w 31"/>
                <a:gd name="T17" fmla="*/ 25 h 32"/>
                <a:gd name="T18" fmla="*/ 30 w 31"/>
                <a:gd name="T19" fmla="*/ 27 h 32"/>
                <a:gd name="T20" fmla="*/ 30 w 31"/>
                <a:gd name="T21" fmla="*/ 28 h 32"/>
                <a:gd name="T22" fmla="*/ 27 w 31"/>
                <a:gd name="T23" fmla="*/ 29 h 32"/>
                <a:gd name="T24" fmla="*/ 25 w 31"/>
                <a:gd name="T25" fmla="*/ 31 h 32"/>
                <a:gd name="T26" fmla="*/ 7 w 31"/>
                <a:gd name="T27" fmla="*/ 32 h 32"/>
                <a:gd name="T28" fmla="*/ 7 w 31"/>
                <a:gd name="T29" fmla="*/ 32 h 32"/>
                <a:gd name="T30" fmla="*/ 4 w 31"/>
                <a:gd name="T31" fmla="*/ 31 h 32"/>
                <a:gd name="T32" fmla="*/ 3 w 31"/>
                <a:gd name="T33" fmla="*/ 31 h 32"/>
                <a:gd name="T34" fmla="*/ 1 w 31"/>
                <a:gd name="T35" fmla="*/ 28 h 32"/>
                <a:gd name="T36" fmla="*/ 1 w 31"/>
                <a:gd name="T37" fmla="*/ 27 h 32"/>
                <a:gd name="T38" fmla="*/ 0 w 31"/>
                <a:gd name="T39" fmla="*/ 6 h 32"/>
                <a:gd name="T40" fmla="*/ 0 w 31"/>
                <a:gd name="T41" fmla="*/ 6 h 32"/>
                <a:gd name="T42" fmla="*/ 0 w 31"/>
                <a:gd name="T43" fmla="*/ 5 h 32"/>
                <a:gd name="T44" fmla="*/ 1 w 31"/>
                <a:gd name="T45" fmla="*/ 2 h 32"/>
                <a:gd name="T46" fmla="*/ 3 w 31"/>
                <a:gd name="T47" fmla="*/ 2 h 32"/>
                <a:gd name="T48" fmla="*/ 4 w 31"/>
                <a:gd name="T49" fmla="*/ 1 h 32"/>
                <a:gd name="T50" fmla="*/ 4 w 31"/>
                <a:gd name="T51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4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5" y="1"/>
                  </a:lnTo>
                  <a:lnTo>
                    <a:pt x="28" y="1"/>
                  </a:lnTo>
                  <a:lnTo>
                    <a:pt x="28" y="4"/>
                  </a:lnTo>
                  <a:lnTo>
                    <a:pt x="30" y="5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0" y="27"/>
                  </a:lnTo>
                  <a:lnTo>
                    <a:pt x="30" y="28"/>
                  </a:lnTo>
                  <a:lnTo>
                    <a:pt x="27" y="29"/>
                  </a:lnTo>
                  <a:lnTo>
                    <a:pt x="25" y="31"/>
                  </a:lnTo>
                  <a:lnTo>
                    <a:pt x="7" y="32"/>
                  </a:lnTo>
                  <a:lnTo>
                    <a:pt x="7" y="32"/>
                  </a:lnTo>
                  <a:lnTo>
                    <a:pt x="4" y="31"/>
                  </a:lnTo>
                  <a:lnTo>
                    <a:pt x="3" y="31"/>
                  </a:lnTo>
                  <a:lnTo>
                    <a:pt x="1" y="28"/>
                  </a:lnTo>
                  <a:lnTo>
                    <a:pt x="1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5"/>
                  </a:lnTo>
                  <a:lnTo>
                    <a:pt x="1" y="2"/>
                  </a:lnTo>
                  <a:lnTo>
                    <a:pt x="3" y="2"/>
                  </a:lnTo>
                  <a:lnTo>
                    <a:pt x="4" y="1"/>
                  </a:lnTo>
                  <a:lnTo>
                    <a:pt x="4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6" name="Freeform 167"/>
            <p:cNvSpPr/>
            <p:nvPr/>
          </p:nvSpPr>
          <p:spPr bwMode="auto">
            <a:xfrm>
              <a:off x="7499350" y="4097338"/>
              <a:ext cx="49213" cy="49213"/>
            </a:xfrm>
            <a:custGeom>
              <a:avLst/>
              <a:gdLst>
                <a:gd name="T0" fmla="*/ 6 w 31"/>
                <a:gd name="T1" fmla="*/ 2 h 31"/>
                <a:gd name="T2" fmla="*/ 25 w 31"/>
                <a:gd name="T3" fmla="*/ 0 h 31"/>
                <a:gd name="T4" fmla="*/ 25 w 31"/>
                <a:gd name="T5" fmla="*/ 0 h 31"/>
                <a:gd name="T6" fmla="*/ 26 w 31"/>
                <a:gd name="T7" fmla="*/ 0 h 31"/>
                <a:gd name="T8" fmla="*/ 29 w 31"/>
                <a:gd name="T9" fmla="*/ 2 h 31"/>
                <a:gd name="T10" fmla="*/ 30 w 31"/>
                <a:gd name="T11" fmla="*/ 3 h 31"/>
                <a:gd name="T12" fmla="*/ 30 w 31"/>
                <a:gd name="T13" fmla="*/ 4 h 31"/>
                <a:gd name="T14" fmla="*/ 31 w 31"/>
                <a:gd name="T15" fmla="*/ 25 h 31"/>
                <a:gd name="T16" fmla="*/ 31 w 31"/>
                <a:gd name="T17" fmla="*/ 25 h 31"/>
                <a:gd name="T18" fmla="*/ 31 w 31"/>
                <a:gd name="T19" fmla="*/ 27 h 31"/>
                <a:gd name="T20" fmla="*/ 30 w 31"/>
                <a:gd name="T21" fmla="*/ 29 h 31"/>
                <a:gd name="T22" fmla="*/ 29 w 31"/>
                <a:gd name="T23" fmla="*/ 30 h 31"/>
                <a:gd name="T24" fmla="*/ 26 w 31"/>
                <a:gd name="T25" fmla="*/ 30 h 31"/>
                <a:gd name="T26" fmla="*/ 7 w 31"/>
                <a:gd name="T27" fmla="*/ 31 h 31"/>
                <a:gd name="T28" fmla="*/ 7 w 31"/>
                <a:gd name="T29" fmla="*/ 31 h 31"/>
                <a:gd name="T30" fmla="*/ 4 w 31"/>
                <a:gd name="T31" fmla="*/ 31 h 31"/>
                <a:gd name="T32" fmla="*/ 3 w 31"/>
                <a:gd name="T33" fmla="*/ 30 h 31"/>
                <a:gd name="T34" fmla="*/ 2 w 31"/>
                <a:gd name="T35" fmla="*/ 29 h 31"/>
                <a:gd name="T36" fmla="*/ 2 w 31"/>
                <a:gd name="T37" fmla="*/ 26 h 31"/>
                <a:gd name="T38" fmla="*/ 0 w 31"/>
                <a:gd name="T39" fmla="*/ 7 h 31"/>
                <a:gd name="T40" fmla="*/ 0 w 31"/>
                <a:gd name="T41" fmla="*/ 7 h 31"/>
                <a:gd name="T42" fmla="*/ 0 w 31"/>
                <a:gd name="T43" fmla="*/ 4 h 31"/>
                <a:gd name="T44" fmla="*/ 2 w 31"/>
                <a:gd name="T45" fmla="*/ 3 h 31"/>
                <a:gd name="T46" fmla="*/ 3 w 31"/>
                <a:gd name="T47" fmla="*/ 2 h 31"/>
                <a:gd name="T48" fmla="*/ 6 w 31"/>
                <a:gd name="T49" fmla="*/ 2 h 31"/>
                <a:gd name="T50" fmla="*/ 6 w 31"/>
                <a:gd name="T51" fmla="*/ 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6" y="2"/>
                  </a:move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9" y="2"/>
                  </a:lnTo>
                  <a:lnTo>
                    <a:pt x="30" y="3"/>
                  </a:lnTo>
                  <a:lnTo>
                    <a:pt x="30" y="4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7"/>
                  </a:lnTo>
                  <a:lnTo>
                    <a:pt x="30" y="29"/>
                  </a:lnTo>
                  <a:lnTo>
                    <a:pt x="29" y="30"/>
                  </a:lnTo>
                  <a:lnTo>
                    <a:pt x="26" y="30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30"/>
                  </a:lnTo>
                  <a:lnTo>
                    <a:pt x="2" y="29"/>
                  </a:lnTo>
                  <a:lnTo>
                    <a:pt x="2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2" y="3"/>
                  </a:lnTo>
                  <a:lnTo>
                    <a:pt x="3" y="2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7" name="Freeform 168"/>
            <p:cNvSpPr/>
            <p:nvPr/>
          </p:nvSpPr>
          <p:spPr bwMode="auto">
            <a:xfrm>
              <a:off x="7558088" y="4094163"/>
              <a:ext cx="49213" cy="49213"/>
            </a:xfrm>
            <a:custGeom>
              <a:avLst/>
              <a:gdLst>
                <a:gd name="T0" fmla="*/ 5 w 31"/>
                <a:gd name="T1" fmla="*/ 1 h 31"/>
                <a:gd name="T2" fmla="*/ 24 w 31"/>
                <a:gd name="T3" fmla="*/ 0 h 31"/>
                <a:gd name="T4" fmla="*/ 24 w 31"/>
                <a:gd name="T5" fmla="*/ 0 h 31"/>
                <a:gd name="T6" fmla="*/ 27 w 31"/>
                <a:gd name="T7" fmla="*/ 0 h 31"/>
                <a:gd name="T8" fmla="*/ 28 w 31"/>
                <a:gd name="T9" fmla="*/ 1 h 31"/>
                <a:gd name="T10" fmla="*/ 29 w 31"/>
                <a:gd name="T11" fmla="*/ 2 h 31"/>
                <a:gd name="T12" fmla="*/ 29 w 31"/>
                <a:gd name="T13" fmla="*/ 5 h 31"/>
                <a:gd name="T14" fmla="*/ 31 w 31"/>
                <a:gd name="T15" fmla="*/ 24 h 31"/>
                <a:gd name="T16" fmla="*/ 31 w 31"/>
                <a:gd name="T17" fmla="*/ 24 h 31"/>
                <a:gd name="T18" fmla="*/ 31 w 31"/>
                <a:gd name="T19" fmla="*/ 27 h 31"/>
                <a:gd name="T20" fmla="*/ 29 w 31"/>
                <a:gd name="T21" fmla="*/ 28 h 31"/>
                <a:gd name="T22" fmla="*/ 28 w 31"/>
                <a:gd name="T23" fmla="*/ 29 h 31"/>
                <a:gd name="T24" fmla="*/ 25 w 31"/>
                <a:gd name="T25" fmla="*/ 31 h 31"/>
                <a:gd name="T26" fmla="*/ 6 w 31"/>
                <a:gd name="T27" fmla="*/ 31 h 31"/>
                <a:gd name="T28" fmla="*/ 6 w 31"/>
                <a:gd name="T29" fmla="*/ 31 h 31"/>
                <a:gd name="T30" fmla="*/ 5 w 31"/>
                <a:gd name="T31" fmla="*/ 31 h 31"/>
                <a:gd name="T32" fmla="*/ 2 w 31"/>
                <a:gd name="T33" fmla="*/ 29 h 31"/>
                <a:gd name="T34" fmla="*/ 2 w 31"/>
                <a:gd name="T35" fmla="*/ 28 h 31"/>
                <a:gd name="T36" fmla="*/ 1 w 31"/>
                <a:gd name="T37" fmla="*/ 27 h 31"/>
                <a:gd name="T38" fmla="*/ 0 w 31"/>
                <a:gd name="T39" fmla="*/ 6 h 31"/>
                <a:gd name="T40" fmla="*/ 0 w 31"/>
                <a:gd name="T41" fmla="*/ 6 h 31"/>
                <a:gd name="T42" fmla="*/ 0 w 31"/>
                <a:gd name="T43" fmla="*/ 5 h 31"/>
                <a:gd name="T44" fmla="*/ 1 w 31"/>
                <a:gd name="T45" fmla="*/ 2 h 31"/>
                <a:gd name="T46" fmla="*/ 2 w 31"/>
                <a:gd name="T47" fmla="*/ 1 h 31"/>
                <a:gd name="T48" fmla="*/ 5 w 31"/>
                <a:gd name="T49" fmla="*/ 1 h 31"/>
                <a:gd name="T50" fmla="*/ 5 w 31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5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29" y="2"/>
                  </a:lnTo>
                  <a:lnTo>
                    <a:pt x="29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29" y="28"/>
                  </a:lnTo>
                  <a:lnTo>
                    <a:pt x="28" y="29"/>
                  </a:lnTo>
                  <a:lnTo>
                    <a:pt x="25" y="31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2" y="29"/>
                  </a:lnTo>
                  <a:lnTo>
                    <a:pt x="2" y="28"/>
                  </a:lnTo>
                  <a:lnTo>
                    <a:pt x="1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5"/>
                  </a:lnTo>
                  <a:lnTo>
                    <a:pt x="1" y="2"/>
                  </a:lnTo>
                  <a:lnTo>
                    <a:pt x="2" y="1"/>
                  </a:lnTo>
                  <a:lnTo>
                    <a:pt x="5" y="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8" name="Freeform 169"/>
            <p:cNvSpPr/>
            <p:nvPr/>
          </p:nvSpPr>
          <p:spPr bwMode="auto">
            <a:xfrm>
              <a:off x="7618413" y="4090988"/>
              <a:ext cx="46038" cy="49213"/>
            </a:xfrm>
            <a:custGeom>
              <a:avLst/>
              <a:gdLst>
                <a:gd name="T0" fmla="*/ 4 w 29"/>
                <a:gd name="T1" fmla="*/ 0 h 31"/>
                <a:gd name="T2" fmla="*/ 22 w 29"/>
                <a:gd name="T3" fmla="*/ 0 h 31"/>
                <a:gd name="T4" fmla="*/ 22 w 29"/>
                <a:gd name="T5" fmla="*/ 0 h 31"/>
                <a:gd name="T6" fmla="*/ 25 w 29"/>
                <a:gd name="T7" fmla="*/ 0 h 31"/>
                <a:gd name="T8" fmla="*/ 27 w 29"/>
                <a:gd name="T9" fmla="*/ 2 h 31"/>
                <a:gd name="T10" fmla="*/ 28 w 29"/>
                <a:gd name="T11" fmla="*/ 3 h 31"/>
                <a:gd name="T12" fmla="*/ 29 w 29"/>
                <a:gd name="T13" fmla="*/ 4 h 31"/>
                <a:gd name="T14" fmla="*/ 29 w 29"/>
                <a:gd name="T15" fmla="*/ 24 h 31"/>
                <a:gd name="T16" fmla="*/ 29 w 29"/>
                <a:gd name="T17" fmla="*/ 24 h 31"/>
                <a:gd name="T18" fmla="*/ 29 w 29"/>
                <a:gd name="T19" fmla="*/ 26 h 31"/>
                <a:gd name="T20" fmla="*/ 28 w 29"/>
                <a:gd name="T21" fmla="*/ 29 h 31"/>
                <a:gd name="T22" fmla="*/ 27 w 29"/>
                <a:gd name="T23" fmla="*/ 30 h 31"/>
                <a:gd name="T24" fmla="*/ 25 w 29"/>
                <a:gd name="T25" fmla="*/ 30 h 31"/>
                <a:gd name="T26" fmla="*/ 6 w 29"/>
                <a:gd name="T27" fmla="*/ 31 h 31"/>
                <a:gd name="T28" fmla="*/ 6 w 29"/>
                <a:gd name="T29" fmla="*/ 31 h 31"/>
                <a:gd name="T30" fmla="*/ 4 w 29"/>
                <a:gd name="T31" fmla="*/ 31 h 31"/>
                <a:gd name="T32" fmla="*/ 2 w 29"/>
                <a:gd name="T33" fmla="*/ 30 h 31"/>
                <a:gd name="T34" fmla="*/ 1 w 29"/>
                <a:gd name="T35" fmla="*/ 29 h 31"/>
                <a:gd name="T36" fmla="*/ 0 w 29"/>
                <a:gd name="T37" fmla="*/ 26 h 31"/>
                <a:gd name="T38" fmla="*/ 0 w 29"/>
                <a:gd name="T39" fmla="*/ 7 h 31"/>
                <a:gd name="T40" fmla="*/ 0 w 29"/>
                <a:gd name="T41" fmla="*/ 7 h 31"/>
                <a:gd name="T42" fmla="*/ 0 w 29"/>
                <a:gd name="T43" fmla="*/ 4 h 31"/>
                <a:gd name="T44" fmla="*/ 1 w 29"/>
                <a:gd name="T45" fmla="*/ 3 h 31"/>
                <a:gd name="T46" fmla="*/ 2 w 29"/>
                <a:gd name="T47" fmla="*/ 2 h 31"/>
                <a:gd name="T48" fmla="*/ 4 w 29"/>
                <a:gd name="T49" fmla="*/ 0 h 31"/>
                <a:gd name="T50" fmla="*/ 4 w 29"/>
                <a:gd name="T51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9" h="31">
                  <a:moveTo>
                    <a:pt x="4" y="0"/>
                  </a:moveTo>
                  <a:lnTo>
                    <a:pt x="22" y="0"/>
                  </a:lnTo>
                  <a:lnTo>
                    <a:pt x="22" y="0"/>
                  </a:lnTo>
                  <a:lnTo>
                    <a:pt x="25" y="0"/>
                  </a:lnTo>
                  <a:lnTo>
                    <a:pt x="27" y="2"/>
                  </a:lnTo>
                  <a:lnTo>
                    <a:pt x="28" y="3"/>
                  </a:lnTo>
                  <a:lnTo>
                    <a:pt x="29" y="4"/>
                  </a:lnTo>
                  <a:lnTo>
                    <a:pt x="29" y="24"/>
                  </a:lnTo>
                  <a:lnTo>
                    <a:pt x="29" y="24"/>
                  </a:lnTo>
                  <a:lnTo>
                    <a:pt x="29" y="26"/>
                  </a:lnTo>
                  <a:lnTo>
                    <a:pt x="28" y="29"/>
                  </a:lnTo>
                  <a:lnTo>
                    <a:pt x="27" y="30"/>
                  </a:lnTo>
                  <a:lnTo>
                    <a:pt x="25" y="30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4" y="31"/>
                  </a:lnTo>
                  <a:lnTo>
                    <a:pt x="2" y="30"/>
                  </a:lnTo>
                  <a:lnTo>
                    <a:pt x="1" y="29"/>
                  </a:lnTo>
                  <a:lnTo>
                    <a:pt x="0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1" y="3"/>
                  </a:lnTo>
                  <a:lnTo>
                    <a:pt x="2" y="2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9" name="Freeform 170"/>
            <p:cNvSpPr/>
            <p:nvPr/>
          </p:nvSpPr>
          <p:spPr bwMode="auto">
            <a:xfrm>
              <a:off x="7675563" y="4086225"/>
              <a:ext cx="49213" cy="50800"/>
            </a:xfrm>
            <a:custGeom>
              <a:avLst/>
              <a:gdLst>
                <a:gd name="T0" fmla="*/ 4 w 31"/>
                <a:gd name="T1" fmla="*/ 2 h 32"/>
                <a:gd name="T2" fmla="*/ 24 w 31"/>
                <a:gd name="T3" fmla="*/ 0 h 32"/>
                <a:gd name="T4" fmla="*/ 24 w 31"/>
                <a:gd name="T5" fmla="*/ 0 h 32"/>
                <a:gd name="T6" fmla="*/ 26 w 31"/>
                <a:gd name="T7" fmla="*/ 0 h 32"/>
                <a:gd name="T8" fmla="*/ 28 w 31"/>
                <a:gd name="T9" fmla="*/ 2 h 32"/>
                <a:gd name="T10" fmla="*/ 28 w 31"/>
                <a:gd name="T11" fmla="*/ 3 h 32"/>
                <a:gd name="T12" fmla="*/ 30 w 31"/>
                <a:gd name="T13" fmla="*/ 6 h 32"/>
                <a:gd name="T14" fmla="*/ 31 w 31"/>
                <a:gd name="T15" fmla="*/ 25 h 32"/>
                <a:gd name="T16" fmla="*/ 31 w 31"/>
                <a:gd name="T17" fmla="*/ 25 h 32"/>
                <a:gd name="T18" fmla="*/ 31 w 31"/>
                <a:gd name="T19" fmla="*/ 27 h 32"/>
                <a:gd name="T20" fmla="*/ 30 w 31"/>
                <a:gd name="T21" fmla="*/ 29 h 32"/>
                <a:gd name="T22" fmla="*/ 28 w 31"/>
                <a:gd name="T23" fmla="*/ 30 h 32"/>
                <a:gd name="T24" fmla="*/ 26 w 31"/>
                <a:gd name="T25" fmla="*/ 30 h 32"/>
                <a:gd name="T26" fmla="*/ 7 w 31"/>
                <a:gd name="T27" fmla="*/ 32 h 32"/>
                <a:gd name="T28" fmla="*/ 7 w 31"/>
                <a:gd name="T29" fmla="*/ 32 h 32"/>
                <a:gd name="T30" fmla="*/ 4 w 31"/>
                <a:gd name="T31" fmla="*/ 32 h 32"/>
                <a:gd name="T32" fmla="*/ 3 w 31"/>
                <a:gd name="T33" fmla="*/ 30 h 32"/>
                <a:gd name="T34" fmla="*/ 1 w 31"/>
                <a:gd name="T35" fmla="*/ 29 h 32"/>
                <a:gd name="T36" fmla="*/ 1 w 31"/>
                <a:gd name="T37" fmla="*/ 27 h 32"/>
                <a:gd name="T38" fmla="*/ 0 w 31"/>
                <a:gd name="T39" fmla="*/ 7 h 32"/>
                <a:gd name="T40" fmla="*/ 0 w 31"/>
                <a:gd name="T41" fmla="*/ 7 h 32"/>
                <a:gd name="T42" fmla="*/ 0 w 31"/>
                <a:gd name="T43" fmla="*/ 5 h 32"/>
                <a:gd name="T44" fmla="*/ 1 w 31"/>
                <a:gd name="T45" fmla="*/ 3 h 32"/>
                <a:gd name="T46" fmla="*/ 3 w 31"/>
                <a:gd name="T47" fmla="*/ 2 h 32"/>
                <a:gd name="T48" fmla="*/ 4 w 31"/>
                <a:gd name="T49" fmla="*/ 2 h 32"/>
                <a:gd name="T50" fmla="*/ 4 w 31"/>
                <a:gd name="T51" fmla="*/ 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4" y="2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8" y="2"/>
                  </a:lnTo>
                  <a:lnTo>
                    <a:pt x="28" y="3"/>
                  </a:lnTo>
                  <a:lnTo>
                    <a:pt x="30" y="6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7"/>
                  </a:lnTo>
                  <a:lnTo>
                    <a:pt x="30" y="29"/>
                  </a:lnTo>
                  <a:lnTo>
                    <a:pt x="28" y="30"/>
                  </a:lnTo>
                  <a:lnTo>
                    <a:pt x="26" y="30"/>
                  </a:lnTo>
                  <a:lnTo>
                    <a:pt x="7" y="32"/>
                  </a:lnTo>
                  <a:lnTo>
                    <a:pt x="7" y="32"/>
                  </a:lnTo>
                  <a:lnTo>
                    <a:pt x="4" y="32"/>
                  </a:lnTo>
                  <a:lnTo>
                    <a:pt x="3" y="30"/>
                  </a:lnTo>
                  <a:lnTo>
                    <a:pt x="1" y="29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1" y="3"/>
                  </a:lnTo>
                  <a:lnTo>
                    <a:pt x="3" y="2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0" name="Freeform 171"/>
            <p:cNvSpPr/>
            <p:nvPr/>
          </p:nvSpPr>
          <p:spPr bwMode="auto">
            <a:xfrm>
              <a:off x="7732713" y="4083050"/>
              <a:ext cx="49213" cy="50800"/>
            </a:xfrm>
            <a:custGeom>
              <a:avLst/>
              <a:gdLst>
                <a:gd name="T0" fmla="*/ 6 w 31"/>
                <a:gd name="T1" fmla="*/ 1 h 32"/>
                <a:gd name="T2" fmla="*/ 25 w 31"/>
                <a:gd name="T3" fmla="*/ 0 h 32"/>
                <a:gd name="T4" fmla="*/ 25 w 31"/>
                <a:gd name="T5" fmla="*/ 0 h 32"/>
                <a:gd name="T6" fmla="*/ 27 w 31"/>
                <a:gd name="T7" fmla="*/ 1 h 32"/>
                <a:gd name="T8" fmla="*/ 29 w 31"/>
                <a:gd name="T9" fmla="*/ 1 h 32"/>
                <a:gd name="T10" fmla="*/ 30 w 31"/>
                <a:gd name="T11" fmla="*/ 4 h 32"/>
                <a:gd name="T12" fmla="*/ 30 w 31"/>
                <a:gd name="T13" fmla="*/ 5 h 32"/>
                <a:gd name="T14" fmla="*/ 31 w 31"/>
                <a:gd name="T15" fmla="*/ 25 h 32"/>
                <a:gd name="T16" fmla="*/ 31 w 31"/>
                <a:gd name="T17" fmla="*/ 25 h 32"/>
                <a:gd name="T18" fmla="*/ 31 w 31"/>
                <a:gd name="T19" fmla="*/ 27 h 32"/>
                <a:gd name="T20" fmla="*/ 30 w 31"/>
                <a:gd name="T21" fmla="*/ 29 h 32"/>
                <a:gd name="T22" fmla="*/ 29 w 31"/>
                <a:gd name="T23" fmla="*/ 29 h 32"/>
                <a:gd name="T24" fmla="*/ 26 w 31"/>
                <a:gd name="T25" fmla="*/ 31 h 32"/>
                <a:gd name="T26" fmla="*/ 7 w 31"/>
                <a:gd name="T27" fmla="*/ 32 h 32"/>
                <a:gd name="T28" fmla="*/ 7 w 31"/>
                <a:gd name="T29" fmla="*/ 32 h 32"/>
                <a:gd name="T30" fmla="*/ 6 w 31"/>
                <a:gd name="T31" fmla="*/ 31 h 32"/>
                <a:gd name="T32" fmla="*/ 3 w 31"/>
                <a:gd name="T33" fmla="*/ 31 h 32"/>
                <a:gd name="T34" fmla="*/ 2 w 31"/>
                <a:gd name="T35" fmla="*/ 28 h 32"/>
                <a:gd name="T36" fmla="*/ 2 w 31"/>
                <a:gd name="T37" fmla="*/ 27 h 32"/>
                <a:gd name="T38" fmla="*/ 0 w 31"/>
                <a:gd name="T39" fmla="*/ 7 h 32"/>
                <a:gd name="T40" fmla="*/ 0 w 31"/>
                <a:gd name="T41" fmla="*/ 7 h 32"/>
                <a:gd name="T42" fmla="*/ 0 w 31"/>
                <a:gd name="T43" fmla="*/ 5 h 32"/>
                <a:gd name="T44" fmla="*/ 2 w 31"/>
                <a:gd name="T45" fmla="*/ 4 h 32"/>
                <a:gd name="T46" fmla="*/ 3 w 31"/>
                <a:gd name="T47" fmla="*/ 2 h 32"/>
                <a:gd name="T48" fmla="*/ 6 w 31"/>
                <a:gd name="T49" fmla="*/ 1 h 32"/>
                <a:gd name="T50" fmla="*/ 6 w 31"/>
                <a:gd name="T51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6" y="1"/>
                  </a:moveTo>
                  <a:lnTo>
                    <a:pt x="25" y="0"/>
                  </a:lnTo>
                  <a:lnTo>
                    <a:pt x="25" y="0"/>
                  </a:lnTo>
                  <a:lnTo>
                    <a:pt x="27" y="1"/>
                  </a:lnTo>
                  <a:lnTo>
                    <a:pt x="29" y="1"/>
                  </a:lnTo>
                  <a:lnTo>
                    <a:pt x="30" y="4"/>
                  </a:lnTo>
                  <a:lnTo>
                    <a:pt x="30" y="5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7"/>
                  </a:lnTo>
                  <a:lnTo>
                    <a:pt x="30" y="29"/>
                  </a:lnTo>
                  <a:lnTo>
                    <a:pt x="29" y="29"/>
                  </a:lnTo>
                  <a:lnTo>
                    <a:pt x="26" y="31"/>
                  </a:lnTo>
                  <a:lnTo>
                    <a:pt x="7" y="32"/>
                  </a:lnTo>
                  <a:lnTo>
                    <a:pt x="7" y="32"/>
                  </a:lnTo>
                  <a:lnTo>
                    <a:pt x="6" y="31"/>
                  </a:lnTo>
                  <a:lnTo>
                    <a:pt x="3" y="31"/>
                  </a:lnTo>
                  <a:lnTo>
                    <a:pt x="2" y="28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2" y="4"/>
                  </a:lnTo>
                  <a:lnTo>
                    <a:pt x="3" y="2"/>
                  </a:lnTo>
                  <a:lnTo>
                    <a:pt x="6" y="1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1" name="Freeform 172"/>
            <p:cNvSpPr/>
            <p:nvPr/>
          </p:nvSpPr>
          <p:spPr bwMode="auto">
            <a:xfrm>
              <a:off x="7791450" y="4079875"/>
              <a:ext cx="49213" cy="49213"/>
            </a:xfrm>
            <a:custGeom>
              <a:avLst/>
              <a:gdLst>
                <a:gd name="T0" fmla="*/ 5 w 31"/>
                <a:gd name="T1" fmla="*/ 2 h 31"/>
                <a:gd name="T2" fmla="*/ 24 w 31"/>
                <a:gd name="T3" fmla="*/ 0 h 31"/>
                <a:gd name="T4" fmla="*/ 24 w 31"/>
                <a:gd name="T5" fmla="*/ 0 h 31"/>
                <a:gd name="T6" fmla="*/ 27 w 31"/>
                <a:gd name="T7" fmla="*/ 0 h 31"/>
                <a:gd name="T8" fmla="*/ 28 w 31"/>
                <a:gd name="T9" fmla="*/ 2 h 31"/>
                <a:gd name="T10" fmla="*/ 30 w 31"/>
                <a:gd name="T11" fmla="*/ 3 h 31"/>
                <a:gd name="T12" fmla="*/ 30 w 31"/>
                <a:gd name="T13" fmla="*/ 4 h 31"/>
                <a:gd name="T14" fmla="*/ 31 w 31"/>
                <a:gd name="T15" fmla="*/ 25 h 31"/>
                <a:gd name="T16" fmla="*/ 31 w 31"/>
                <a:gd name="T17" fmla="*/ 25 h 31"/>
                <a:gd name="T18" fmla="*/ 31 w 31"/>
                <a:gd name="T19" fmla="*/ 27 h 31"/>
                <a:gd name="T20" fmla="*/ 30 w 31"/>
                <a:gd name="T21" fmla="*/ 29 h 31"/>
                <a:gd name="T22" fmla="*/ 28 w 31"/>
                <a:gd name="T23" fmla="*/ 30 h 31"/>
                <a:gd name="T24" fmla="*/ 27 w 31"/>
                <a:gd name="T25" fmla="*/ 30 h 31"/>
                <a:gd name="T26" fmla="*/ 7 w 31"/>
                <a:gd name="T27" fmla="*/ 31 h 31"/>
                <a:gd name="T28" fmla="*/ 7 w 31"/>
                <a:gd name="T29" fmla="*/ 31 h 31"/>
                <a:gd name="T30" fmla="*/ 5 w 31"/>
                <a:gd name="T31" fmla="*/ 31 h 31"/>
                <a:gd name="T32" fmla="*/ 3 w 31"/>
                <a:gd name="T33" fmla="*/ 30 h 31"/>
                <a:gd name="T34" fmla="*/ 3 w 31"/>
                <a:gd name="T35" fmla="*/ 29 h 31"/>
                <a:gd name="T36" fmla="*/ 1 w 31"/>
                <a:gd name="T37" fmla="*/ 26 h 31"/>
                <a:gd name="T38" fmla="*/ 0 w 31"/>
                <a:gd name="T39" fmla="*/ 7 h 31"/>
                <a:gd name="T40" fmla="*/ 0 w 31"/>
                <a:gd name="T41" fmla="*/ 7 h 31"/>
                <a:gd name="T42" fmla="*/ 1 w 31"/>
                <a:gd name="T43" fmla="*/ 4 h 31"/>
                <a:gd name="T44" fmla="*/ 1 w 31"/>
                <a:gd name="T45" fmla="*/ 3 h 31"/>
                <a:gd name="T46" fmla="*/ 4 w 31"/>
                <a:gd name="T47" fmla="*/ 2 h 31"/>
                <a:gd name="T48" fmla="*/ 5 w 31"/>
                <a:gd name="T49" fmla="*/ 2 h 31"/>
                <a:gd name="T50" fmla="*/ 5 w 31"/>
                <a:gd name="T51" fmla="*/ 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5" y="2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2"/>
                  </a:lnTo>
                  <a:lnTo>
                    <a:pt x="30" y="3"/>
                  </a:lnTo>
                  <a:lnTo>
                    <a:pt x="30" y="4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7"/>
                  </a:lnTo>
                  <a:lnTo>
                    <a:pt x="30" y="29"/>
                  </a:lnTo>
                  <a:lnTo>
                    <a:pt x="28" y="30"/>
                  </a:lnTo>
                  <a:lnTo>
                    <a:pt x="27" y="30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5" y="31"/>
                  </a:lnTo>
                  <a:lnTo>
                    <a:pt x="3" y="30"/>
                  </a:lnTo>
                  <a:lnTo>
                    <a:pt x="3" y="29"/>
                  </a:lnTo>
                  <a:lnTo>
                    <a:pt x="1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4"/>
                  </a:lnTo>
                  <a:lnTo>
                    <a:pt x="1" y="3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2" name="Freeform 173"/>
            <p:cNvSpPr/>
            <p:nvPr/>
          </p:nvSpPr>
          <p:spPr bwMode="auto">
            <a:xfrm>
              <a:off x="7851775" y="4076700"/>
              <a:ext cx="49213" cy="49213"/>
            </a:xfrm>
            <a:custGeom>
              <a:avLst/>
              <a:gdLst>
                <a:gd name="T0" fmla="*/ 4 w 31"/>
                <a:gd name="T1" fmla="*/ 1 h 31"/>
                <a:gd name="T2" fmla="*/ 23 w 31"/>
                <a:gd name="T3" fmla="*/ 0 h 31"/>
                <a:gd name="T4" fmla="*/ 23 w 31"/>
                <a:gd name="T5" fmla="*/ 0 h 31"/>
                <a:gd name="T6" fmla="*/ 25 w 31"/>
                <a:gd name="T7" fmla="*/ 0 h 31"/>
                <a:gd name="T8" fmla="*/ 27 w 31"/>
                <a:gd name="T9" fmla="*/ 1 h 31"/>
                <a:gd name="T10" fmla="*/ 28 w 31"/>
                <a:gd name="T11" fmla="*/ 2 h 31"/>
                <a:gd name="T12" fmla="*/ 29 w 31"/>
                <a:gd name="T13" fmla="*/ 5 h 31"/>
                <a:gd name="T14" fmla="*/ 31 w 31"/>
                <a:gd name="T15" fmla="*/ 24 h 31"/>
                <a:gd name="T16" fmla="*/ 31 w 31"/>
                <a:gd name="T17" fmla="*/ 24 h 31"/>
                <a:gd name="T18" fmla="*/ 29 w 31"/>
                <a:gd name="T19" fmla="*/ 27 h 31"/>
                <a:gd name="T20" fmla="*/ 29 w 31"/>
                <a:gd name="T21" fmla="*/ 28 h 31"/>
                <a:gd name="T22" fmla="*/ 27 w 31"/>
                <a:gd name="T23" fmla="*/ 29 h 31"/>
                <a:gd name="T24" fmla="*/ 25 w 31"/>
                <a:gd name="T25" fmla="*/ 31 h 31"/>
                <a:gd name="T26" fmla="*/ 6 w 31"/>
                <a:gd name="T27" fmla="*/ 31 h 31"/>
                <a:gd name="T28" fmla="*/ 6 w 31"/>
                <a:gd name="T29" fmla="*/ 31 h 31"/>
                <a:gd name="T30" fmla="*/ 4 w 31"/>
                <a:gd name="T31" fmla="*/ 31 h 31"/>
                <a:gd name="T32" fmla="*/ 2 w 31"/>
                <a:gd name="T33" fmla="*/ 29 h 31"/>
                <a:gd name="T34" fmla="*/ 1 w 31"/>
                <a:gd name="T35" fmla="*/ 28 h 31"/>
                <a:gd name="T36" fmla="*/ 0 w 31"/>
                <a:gd name="T37" fmla="*/ 27 h 31"/>
                <a:gd name="T38" fmla="*/ 0 w 31"/>
                <a:gd name="T39" fmla="*/ 6 h 31"/>
                <a:gd name="T40" fmla="*/ 0 w 31"/>
                <a:gd name="T41" fmla="*/ 6 h 31"/>
                <a:gd name="T42" fmla="*/ 0 w 31"/>
                <a:gd name="T43" fmla="*/ 5 h 31"/>
                <a:gd name="T44" fmla="*/ 1 w 31"/>
                <a:gd name="T45" fmla="*/ 2 h 31"/>
                <a:gd name="T46" fmla="*/ 2 w 31"/>
                <a:gd name="T47" fmla="*/ 1 h 31"/>
                <a:gd name="T48" fmla="*/ 4 w 31"/>
                <a:gd name="T49" fmla="*/ 1 h 31"/>
                <a:gd name="T50" fmla="*/ 4 w 31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4" y="1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5" y="0"/>
                  </a:lnTo>
                  <a:lnTo>
                    <a:pt x="27" y="1"/>
                  </a:lnTo>
                  <a:lnTo>
                    <a:pt x="28" y="2"/>
                  </a:lnTo>
                  <a:lnTo>
                    <a:pt x="29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29" y="27"/>
                  </a:lnTo>
                  <a:lnTo>
                    <a:pt x="29" y="28"/>
                  </a:lnTo>
                  <a:lnTo>
                    <a:pt x="27" y="29"/>
                  </a:lnTo>
                  <a:lnTo>
                    <a:pt x="25" y="31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4" y="31"/>
                  </a:lnTo>
                  <a:lnTo>
                    <a:pt x="2" y="29"/>
                  </a:lnTo>
                  <a:lnTo>
                    <a:pt x="1" y="28"/>
                  </a:lnTo>
                  <a:lnTo>
                    <a:pt x="0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5"/>
                  </a:lnTo>
                  <a:lnTo>
                    <a:pt x="1" y="2"/>
                  </a:lnTo>
                  <a:lnTo>
                    <a:pt x="2" y="1"/>
                  </a:lnTo>
                  <a:lnTo>
                    <a:pt x="4" y="1"/>
                  </a:lnTo>
                  <a:lnTo>
                    <a:pt x="4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3" name="Freeform 174"/>
            <p:cNvSpPr/>
            <p:nvPr/>
          </p:nvSpPr>
          <p:spPr bwMode="auto">
            <a:xfrm>
              <a:off x="7908925" y="4073525"/>
              <a:ext cx="49213" cy="49213"/>
            </a:xfrm>
            <a:custGeom>
              <a:avLst/>
              <a:gdLst>
                <a:gd name="T0" fmla="*/ 6 w 31"/>
                <a:gd name="T1" fmla="*/ 0 h 31"/>
                <a:gd name="T2" fmla="*/ 24 w 31"/>
                <a:gd name="T3" fmla="*/ 0 h 31"/>
                <a:gd name="T4" fmla="*/ 24 w 31"/>
                <a:gd name="T5" fmla="*/ 0 h 31"/>
                <a:gd name="T6" fmla="*/ 26 w 31"/>
                <a:gd name="T7" fmla="*/ 0 h 31"/>
                <a:gd name="T8" fmla="*/ 28 w 31"/>
                <a:gd name="T9" fmla="*/ 2 h 31"/>
                <a:gd name="T10" fmla="*/ 30 w 31"/>
                <a:gd name="T11" fmla="*/ 3 h 31"/>
                <a:gd name="T12" fmla="*/ 30 w 31"/>
                <a:gd name="T13" fmla="*/ 4 h 31"/>
                <a:gd name="T14" fmla="*/ 31 w 31"/>
                <a:gd name="T15" fmla="*/ 25 h 31"/>
                <a:gd name="T16" fmla="*/ 31 w 31"/>
                <a:gd name="T17" fmla="*/ 25 h 31"/>
                <a:gd name="T18" fmla="*/ 31 w 31"/>
                <a:gd name="T19" fmla="*/ 26 h 31"/>
                <a:gd name="T20" fmla="*/ 30 w 31"/>
                <a:gd name="T21" fmla="*/ 29 h 31"/>
                <a:gd name="T22" fmla="*/ 28 w 31"/>
                <a:gd name="T23" fmla="*/ 30 h 31"/>
                <a:gd name="T24" fmla="*/ 26 w 31"/>
                <a:gd name="T25" fmla="*/ 30 h 31"/>
                <a:gd name="T26" fmla="*/ 7 w 31"/>
                <a:gd name="T27" fmla="*/ 31 h 31"/>
                <a:gd name="T28" fmla="*/ 7 w 31"/>
                <a:gd name="T29" fmla="*/ 31 h 31"/>
                <a:gd name="T30" fmla="*/ 4 w 31"/>
                <a:gd name="T31" fmla="*/ 31 h 31"/>
                <a:gd name="T32" fmla="*/ 3 w 31"/>
                <a:gd name="T33" fmla="*/ 30 h 31"/>
                <a:gd name="T34" fmla="*/ 1 w 31"/>
                <a:gd name="T35" fmla="*/ 29 h 31"/>
                <a:gd name="T36" fmla="*/ 1 w 31"/>
                <a:gd name="T37" fmla="*/ 26 h 31"/>
                <a:gd name="T38" fmla="*/ 0 w 31"/>
                <a:gd name="T39" fmla="*/ 7 h 31"/>
                <a:gd name="T40" fmla="*/ 0 w 31"/>
                <a:gd name="T41" fmla="*/ 7 h 31"/>
                <a:gd name="T42" fmla="*/ 0 w 31"/>
                <a:gd name="T43" fmla="*/ 4 h 31"/>
                <a:gd name="T44" fmla="*/ 1 w 31"/>
                <a:gd name="T45" fmla="*/ 3 h 31"/>
                <a:gd name="T46" fmla="*/ 3 w 31"/>
                <a:gd name="T47" fmla="*/ 2 h 31"/>
                <a:gd name="T48" fmla="*/ 6 w 31"/>
                <a:gd name="T49" fmla="*/ 0 h 31"/>
                <a:gd name="T50" fmla="*/ 6 w 31"/>
                <a:gd name="T51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6" y="0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8" y="2"/>
                  </a:lnTo>
                  <a:lnTo>
                    <a:pt x="30" y="3"/>
                  </a:lnTo>
                  <a:lnTo>
                    <a:pt x="30" y="4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6"/>
                  </a:lnTo>
                  <a:lnTo>
                    <a:pt x="30" y="29"/>
                  </a:lnTo>
                  <a:lnTo>
                    <a:pt x="28" y="30"/>
                  </a:lnTo>
                  <a:lnTo>
                    <a:pt x="26" y="30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30"/>
                  </a:lnTo>
                  <a:lnTo>
                    <a:pt x="1" y="29"/>
                  </a:lnTo>
                  <a:lnTo>
                    <a:pt x="1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1" y="3"/>
                  </a:lnTo>
                  <a:lnTo>
                    <a:pt x="3" y="2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4" name="Freeform 175"/>
            <p:cNvSpPr/>
            <p:nvPr/>
          </p:nvSpPr>
          <p:spPr bwMode="auto">
            <a:xfrm>
              <a:off x="7967663" y="4070350"/>
              <a:ext cx="49213" cy="49213"/>
            </a:xfrm>
            <a:custGeom>
              <a:avLst/>
              <a:gdLst>
                <a:gd name="T0" fmla="*/ 5 w 31"/>
                <a:gd name="T1" fmla="*/ 1 h 31"/>
                <a:gd name="T2" fmla="*/ 24 w 31"/>
                <a:gd name="T3" fmla="*/ 0 h 31"/>
                <a:gd name="T4" fmla="*/ 24 w 31"/>
                <a:gd name="T5" fmla="*/ 0 h 31"/>
                <a:gd name="T6" fmla="*/ 27 w 31"/>
                <a:gd name="T7" fmla="*/ 0 h 31"/>
                <a:gd name="T8" fmla="*/ 28 w 31"/>
                <a:gd name="T9" fmla="*/ 1 h 31"/>
                <a:gd name="T10" fmla="*/ 29 w 31"/>
                <a:gd name="T11" fmla="*/ 2 h 31"/>
                <a:gd name="T12" fmla="*/ 29 w 31"/>
                <a:gd name="T13" fmla="*/ 5 h 31"/>
                <a:gd name="T14" fmla="*/ 31 w 31"/>
                <a:gd name="T15" fmla="*/ 24 h 31"/>
                <a:gd name="T16" fmla="*/ 31 w 31"/>
                <a:gd name="T17" fmla="*/ 24 h 31"/>
                <a:gd name="T18" fmla="*/ 31 w 31"/>
                <a:gd name="T19" fmla="*/ 27 h 31"/>
                <a:gd name="T20" fmla="*/ 29 w 31"/>
                <a:gd name="T21" fmla="*/ 28 h 31"/>
                <a:gd name="T22" fmla="*/ 28 w 31"/>
                <a:gd name="T23" fmla="*/ 29 h 31"/>
                <a:gd name="T24" fmla="*/ 25 w 31"/>
                <a:gd name="T25" fmla="*/ 29 h 31"/>
                <a:gd name="T26" fmla="*/ 6 w 31"/>
                <a:gd name="T27" fmla="*/ 31 h 31"/>
                <a:gd name="T28" fmla="*/ 6 w 31"/>
                <a:gd name="T29" fmla="*/ 31 h 31"/>
                <a:gd name="T30" fmla="*/ 5 w 31"/>
                <a:gd name="T31" fmla="*/ 31 h 31"/>
                <a:gd name="T32" fmla="*/ 2 w 31"/>
                <a:gd name="T33" fmla="*/ 29 h 31"/>
                <a:gd name="T34" fmla="*/ 1 w 31"/>
                <a:gd name="T35" fmla="*/ 28 h 31"/>
                <a:gd name="T36" fmla="*/ 1 w 31"/>
                <a:gd name="T37" fmla="*/ 27 h 31"/>
                <a:gd name="T38" fmla="*/ 0 w 31"/>
                <a:gd name="T39" fmla="*/ 6 h 31"/>
                <a:gd name="T40" fmla="*/ 0 w 31"/>
                <a:gd name="T41" fmla="*/ 6 h 31"/>
                <a:gd name="T42" fmla="*/ 0 w 31"/>
                <a:gd name="T43" fmla="*/ 4 h 31"/>
                <a:gd name="T44" fmla="*/ 1 w 31"/>
                <a:gd name="T45" fmla="*/ 2 h 31"/>
                <a:gd name="T46" fmla="*/ 2 w 31"/>
                <a:gd name="T47" fmla="*/ 1 h 31"/>
                <a:gd name="T48" fmla="*/ 5 w 31"/>
                <a:gd name="T49" fmla="*/ 1 h 31"/>
                <a:gd name="T50" fmla="*/ 5 w 31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5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29" y="2"/>
                  </a:lnTo>
                  <a:lnTo>
                    <a:pt x="29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29" y="28"/>
                  </a:lnTo>
                  <a:lnTo>
                    <a:pt x="28" y="29"/>
                  </a:lnTo>
                  <a:lnTo>
                    <a:pt x="25" y="29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2" y="29"/>
                  </a:lnTo>
                  <a:lnTo>
                    <a:pt x="1" y="28"/>
                  </a:lnTo>
                  <a:lnTo>
                    <a:pt x="1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2"/>
                  </a:lnTo>
                  <a:lnTo>
                    <a:pt x="2" y="1"/>
                  </a:lnTo>
                  <a:lnTo>
                    <a:pt x="5" y="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5" name="Freeform 176"/>
            <p:cNvSpPr/>
            <p:nvPr/>
          </p:nvSpPr>
          <p:spPr bwMode="auto">
            <a:xfrm>
              <a:off x="8024813" y="4065588"/>
              <a:ext cx="49213" cy="50800"/>
            </a:xfrm>
            <a:custGeom>
              <a:avLst/>
              <a:gdLst>
                <a:gd name="T0" fmla="*/ 5 w 31"/>
                <a:gd name="T1" fmla="*/ 1 h 32"/>
                <a:gd name="T2" fmla="*/ 24 w 31"/>
                <a:gd name="T3" fmla="*/ 0 h 32"/>
                <a:gd name="T4" fmla="*/ 24 w 31"/>
                <a:gd name="T5" fmla="*/ 0 h 32"/>
                <a:gd name="T6" fmla="*/ 27 w 31"/>
                <a:gd name="T7" fmla="*/ 1 h 32"/>
                <a:gd name="T8" fmla="*/ 28 w 31"/>
                <a:gd name="T9" fmla="*/ 1 h 32"/>
                <a:gd name="T10" fmla="*/ 30 w 31"/>
                <a:gd name="T11" fmla="*/ 4 h 32"/>
                <a:gd name="T12" fmla="*/ 30 w 31"/>
                <a:gd name="T13" fmla="*/ 5 h 32"/>
                <a:gd name="T14" fmla="*/ 31 w 31"/>
                <a:gd name="T15" fmla="*/ 26 h 32"/>
                <a:gd name="T16" fmla="*/ 31 w 31"/>
                <a:gd name="T17" fmla="*/ 26 h 32"/>
                <a:gd name="T18" fmla="*/ 31 w 31"/>
                <a:gd name="T19" fmla="*/ 27 h 32"/>
                <a:gd name="T20" fmla="*/ 30 w 31"/>
                <a:gd name="T21" fmla="*/ 30 h 32"/>
                <a:gd name="T22" fmla="*/ 28 w 31"/>
                <a:gd name="T23" fmla="*/ 30 h 32"/>
                <a:gd name="T24" fmla="*/ 27 w 31"/>
                <a:gd name="T25" fmla="*/ 31 h 32"/>
                <a:gd name="T26" fmla="*/ 7 w 31"/>
                <a:gd name="T27" fmla="*/ 32 h 32"/>
                <a:gd name="T28" fmla="*/ 7 w 31"/>
                <a:gd name="T29" fmla="*/ 32 h 32"/>
                <a:gd name="T30" fmla="*/ 5 w 31"/>
                <a:gd name="T31" fmla="*/ 31 h 32"/>
                <a:gd name="T32" fmla="*/ 4 w 31"/>
                <a:gd name="T33" fmla="*/ 31 h 32"/>
                <a:gd name="T34" fmla="*/ 3 w 31"/>
                <a:gd name="T35" fmla="*/ 30 h 32"/>
                <a:gd name="T36" fmla="*/ 1 w 31"/>
                <a:gd name="T37" fmla="*/ 27 h 32"/>
                <a:gd name="T38" fmla="*/ 0 w 31"/>
                <a:gd name="T39" fmla="*/ 7 h 32"/>
                <a:gd name="T40" fmla="*/ 0 w 31"/>
                <a:gd name="T41" fmla="*/ 7 h 32"/>
                <a:gd name="T42" fmla="*/ 1 w 31"/>
                <a:gd name="T43" fmla="*/ 5 h 32"/>
                <a:gd name="T44" fmla="*/ 1 w 31"/>
                <a:gd name="T45" fmla="*/ 4 h 32"/>
                <a:gd name="T46" fmla="*/ 4 w 31"/>
                <a:gd name="T47" fmla="*/ 3 h 32"/>
                <a:gd name="T48" fmla="*/ 5 w 31"/>
                <a:gd name="T49" fmla="*/ 1 h 32"/>
                <a:gd name="T50" fmla="*/ 5 w 31"/>
                <a:gd name="T51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5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7" y="1"/>
                  </a:lnTo>
                  <a:lnTo>
                    <a:pt x="28" y="1"/>
                  </a:lnTo>
                  <a:lnTo>
                    <a:pt x="30" y="4"/>
                  </a:lnTo>
                  <a:lnTo>
                    <a:pt x="30" y="5"/>
                  </a:lnTo>
                  <a:lnTo>
                    <a:pt x="31" y="26"/>
                  </a:lnTo>
                  <a:lnTo>
                    <a:pt x="31" y="26"/>
                  </a:lnTo>
                  <a:lnTo>
                    <a:pt x="31" y="27"/>
                  </a:lnTo>
                  <a:lnTo>
                    <a:pt x="30" y="30"/>
                  </a:lnTo>
                  <a:lnTo>
                    <a:pt x="28" y="30"/>
                  </a:lnTo>
                  <a:lnTo>
                    <a:pt x="27" y="31"/>
                  </a:lnTo>
                  <a:lnTo>
                    <a:pt x="7" y="32"/>
                  </a:lnTo>
                  <a:lnTo>
                    <a:pt x="7" y="32"/>
                  </a:lnTo>
                  <a:lnTo>
                    <a:pt x="5" y="31"/>
                  </a:lnTo>
                  <a:lnTo>
                    <a:pt x="4" y="31"/>
                  </a:lnTo>
                  <a:lnTo>
                    <a:pt x="3" y="30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5"/>
                  </a:lnTo>
                  <a:lnTo>
                    <a:pt x="1" y="4"/>
                  </a:lnTo>
                  <a:lnTo>
                    <a:pt x="4" y="3"/>
                  </a:lnTo>
                  <a:lnTo>
                    <a:pt x="5" y="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6" name="Freeform 177"/>
            <p:cNvSpPr/>
            <p:nvPr/>
          </p:nvSpPr>
          <p:spPr bwMode="auto">
            <a:xfrm>
              <a:off x="7404100" y="4159250"/>
              <a:ext cx="49213" cy="49213"/>
            </a:xfrm>
            <a:custGeom>
              <a:avLst/>
              <a:gdLst>
                <a:gd name="T0" fmla="*/ 4 w 31"/>
                <a:gd name="T1" fmla="*/ 2 h 31"/>
                <a:gd name="T2" fmla="*/ 24 w 31"/>
                <a:gd name="T3" fmla="*/ 0 h 31"/>
                <a:gd name="T4" fmla="*/ 24 w 31"/>
                <a:gd name="T5" fmla="*/ 0 h 31"/>
                <a:gd name="T6" fmla="*/ 25 w 31"/>
                <a:gd name="T7" fmla="*/ 0 h 31"/>
                <a:gd name="T8" fmla="*/ 27 w 31"/>
                <a:gd name="T9" fmla="*/ 2 h 31"/>
                <a:gd name="T10" fmla="*/ 28 w 31"/>
                <a:gd name="T11" fmla="*/ 3 h 31"/>
                <a:gd name="T12" fmla="*/ 29 w 31"/>
                <a:gd name="T13" fmla="*/ 6 h 31"/>
                <a:gd name="T14" fmla="*/ 31 w 31"/>
                <a:gd name="T15" fmla="*/ 25 h 31"/>
                <a:gd name="T16" fmla="*/ 31 w 31"/>
                <a:gd name="T17" fmla="*/ 25 h 31"/>
                <a:gd name="T18" fmla="*/ 29 w 31"/>
                <a:gd name="T19" fmla="*/ 27 h 31"/>
                <a:gd name="T20" fmla="*/ 29 w 31"/>
                <a:gd name="T21" fmla="*/ 29 h 31"/>
                <a:gd name="T22" fmla="*/ 27 w 31"/>
                <a:gd name="T23" fmla="*/ 30 h 31"/>
                <a:gd name="T24" fmla="*/ 25 w 31"/>
                <a:gd name="T25" fmla="*/ 30 h 31"/>
                <a:gd name="T26" fmla="*/ 6 w 31"/>
                <a:gd name="T27" fmla="*/ 31 h 31"/>
                <a:gd name="T28" fmla="*/ 6 w 31"/>
                <a:gd name="T29" fmla="*/ 31 h 31"/>
                <a:gd name="T30" fmla="*/ 4 w 31"/>
                <a:gd name="T31" fmla="*/ 31 h 31"/>
                <a:gd name="T32" fmla="*/ 2 w 31"/>
                <a:gd name="T33" fmla="*/ 30 h 31"/>
                <a:gd name="T34" fmla="*/ 1 w 31"/>
                <a:gd name="T35" fmla="*/ 29 h 31"/>
                <a:gd name="T36" fmla="*/ 0 w 31"/>
                <a:gd name="T37" fmla="*/ 26 h 31"/>
                <a:gd name="T38" fmla="*/ 0 w 31"/>
                <a:gd name="T39" fmla="*/ 7 h 31"/>
                <a:gd name="T40" fmla="*/ 0 w 31"/>
                <a:gd name="T41" fmla="*/ 7 h 31"/>
                <a:gd name="T42" fmla="*/ 0 w 31"/>
                <a:gd name="T43" fmla="*/ 4 h 31"/>
                <a:gd name="T44" fmla="*/ 1 w 31"/>
                <a:gd name="T45" fmla="*/ 3 h 31"/>
                <a:gd name="T46" fmla="*/ 2 w 31"/>
                <a:gd name="T47" fmla="*/ 2 h 31"/>
                <a:gd name="T48" fmla="*/ 4 w 31"/>
                <a:gd name="T49" fmla="*/ 2 h 31"/>
                <a:gd name="T50" fmla="*/ 4 w 31"/>
                <a:gd name="T51" fmla="*/ 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4" y="2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7" y="2"/>
                  </a:lnTo>
                  <a:lnTo>
                    <a:pt x="28" y="3"/>
                  </a:lnTo>
                  <a:lnTo>
                    <a:pt x="29" y="6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29" y="27"/>
                  </a:lnTo>
                  <a:lnTo>
                    <a:pt x="29" y="29"/>
                  </a:lnTo>
                  <a:lnTo>
                    <a:pt x="27" y="30"/>
                  </a:lnTo>
                  <a:lnTo>
                    <a:pt x="25" y="30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4" y="31"/>
                  </a:lnTo>
                  <a:lnTo>
                    <a:pt x="2" y="30"/>
                  </a:lnTo>
                  <a:lnTo>
                    <a:pt x="1" y="29"/>
                  </a:lnTo>
                  <a:lnTo>
                    <a:pt x="0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1" y="3"/>
                  </a:lnTo>
                  <a:lnTo>
                    <a:pt x="2" y="2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7" name="Freeform 178"/>
            <p:cNvSpPr/>
            <p:nvPr/>
          </p:nvSpPr>
          <p:spPr bwMode="auto">
            <a:xfrm>
              <a:off x="7461250" y="4156075"/>
              <a:ext cx="49213" cy="50800"/>
            </a:xfrm>
            <a:custGeom>
              <a:avLst/>
              <a:gdLst>
                <a:gd name="T0" fmla="*/ 5 w 31"/>
                <a:gd name="T1" fmla="*/ 1 h 32"/>
                <a:gd name="T2" fmla="*/ 24 w 31"/>
                <a:gd name="T3" fmla="*/ 0 h 32"/>
                <a:gd name="T4" fmla="*/ 24 w 31"/>
                <a:gd name="T5" fmla="*/ 0 h 32"/>
                <a:gd name="T6" fmla="*/ 26 w 31"/>
                <a:gd name="T7" fmla="*/ 0 h 32"/>
                <a:gd name="T8" fmla="*/ 28 w 31"/>
                <a:gd name="T9" fmla="*/ 1 h 32"/>
                <a:gd name="T10" fmla="*/ 30 w 31"/>
                <a:gd name="T11" fmla="*/ 2 h 32"/>
                <a:gd name="T12" fmla="*/ 30 w 31"/>
                <a:gd name="T13" fmla="*/ 5 h 32"/>
                <a:gd name="T14" fmla="*/ 31 w 31"/>
                <a:gd name="T15" fmla="*/ 25 h 32"/>
                <a:gd name="T16" fmla="*/ 31 w 31"/>
                <a:gd name="T17" fmla="*/ 25 h 32"/>
                <a:gd name="T18" fmla="*/ 31 w 31"/>
                <a:gd name="T19" fmla="*/ 27 h 32"/>
                <a:gd name="T20" fmla="*/ 30 w 31"/>
                <a:gd name="T21" fmla="*/ 28 h 32"/>
                <a:gd name="T22" fmla="*/ 28 w 31"/>
                <a:gd name="T23" fmla="*/ 29 h 32"/>
                <a:gd name="T24" fmla="*/ 26 w 31"/>
                <a:gd name="T25" fmla="*/ 31 h 32"/>
                <a:gd name="T26" fmla="*/ 7 w 31"/>
                <a:gd name="T27" fmla="*/ 32 h 32"/>
                <a:gd name="T28" fmla="*/ 7 w 31"/>
                <a:gd name="T29" fmla="*/ 32 h 32"/>
                <a:gd name="T30" fmla="*/ 4 w 31"/>
                <a:gd name="T31" fmla="*/ 31 h 32"/>
                <a:gd name="T32" fmla="*/ 3 w 31"/>
                <a:gd name="T33" fmla="*/ 31 h 32"/>
                <a:gd name="T34" fmla="*/ 1 w 31"/>
                <a:gd name="T35" fmla="*/ 28 h 32"/>
                <a:gd name="T36" fmla="*/ 1 w 31"/>
                <a:gd name="T37" fmla="*/ 27 h 32"/>
                <a:gd name="T38" fmla="*/ 0 w 31"/>
                <a:gd name="T39" fmla="*/ 6 h 32"/>
                <a:gd name="T40" fmla="*/ 0 w 31"/>
                <a:gd name="T41" fmla="*/ 6 h 32"/>
                <a:gd name="T42" fmla="*/ 0 w 31"/>
                <a:gd name="T43" fmla="*/ 5 h 32"/>
                <a:gd name="T44" fmla="*/ 1 w 31"/>
                <a:gd name="T45" fmla="*/ 2 h 32"/>
                <a:gd name="T46" fmla="*/ 3 w 31"/>
                <a:gd name="T47" fmla="*/ 1 h 32"/>
                <a:gd name="T48" fmla="*/ 5 w 31"/>
                <a:gd name="T49" fmla="*/ 1 h 32"/>
                <a:gd name="T50" fmla="*/ 5 w 31"/>
                <a:gd name="T51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5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8" y="1"/>
                  </a:lnTo>
                  <a:lnTo>
                    <a:pt x="30" y="2"/>
                  </a:lnTo>
                  <a:lnTo>
                    <a:pt x="30" y="5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29"/>
                  </a:lnTo>
                  <a:lnTo>
                    <a:pt x="26" y="31"/>
                  </a:lnTo>
                  <a:lnTo>
                    <a:pt x="7" y="32"/>
                  </a:lnTo>
                  <a:lnTo>
                    <a:pt x="7" y="32"/>
                  </a:lnTo>
                  <a:lnTo>
                    <a:pt x="4" y="31"/>
                  </a:lnTo>
                  <a:lnTo>
                    <a:pt x="3" y="31"/>
                  </a:lnTo>
                  <a:lnTo>
                    <a:pt x="1" y="28"/>
                  </a:lnTo>
                  <a:lnTo>
                    <a:pt x="1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5"/>
                  </a:lnTo>
                  <a:lnTo>
                    <a:pt x="1" y="2"/>
                  </a:lnTo>
                  <a:lnTo>
                    <a:pt x="3" y="1"/>
                  </a:lnTo>
                  <a:lnTo>
                    <a:pt x="5" y="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8" name="Freeform 179"/>
            <p:cNvSpPr/>
            <p:nvPr/>
          </p:nvSpPr>
          <p:spPr bwMode="auto">
            <a:xfrm>
              <a:off x="7518400" y="4152900"/>
              <a:ext cx="49213" cy="49213"/>
            </a:xfrm>
            <a:custGeom>
              <a:avLst/>
              <a:gdLst>
                <a:gd name="T0" fmla="*/ 6 w 31"/>
                <a:gd name="T1" fmla="*/ 0 h 31"/>
                <a:gd name="T2" fmla="*/ 25 w 31"/>
                <a:gd name="T3" fmla="*/ 0 h 31"/>
                <a:gd name="T4" fmla="*/ 25 w 31"/>
                <a:gd name="T5" fmla="*/ 0 h 31"/>
                <a:gd name="T6" fmla="*/ 27 w 31"/>
                <a:gd name="T7" fmla="*/ 0 h 31"/>
                <a:gd name="T8" fmla="*/ 29 w 31"/>
                <a:gd name="T9" fmla="*/ 2 h 31"/>
                <a:gd name="T10" fmla="*/ 30 w 31"/>
                <a:gd name="T11" fmla="*/ 3 h 31"/>
                <a:gd name="T12" fmla="*/ 30 w 31"/>
                <a:gd name="T13" fmla="*/ 4 h 31"/>
                <a:gd name="T14" fmla="*/ 31 w 31"/>
                <a:gd name="T15" fmla="*/ 25 h 31"/>
                <a:gd name="T16" fmla="*/ 31 w 31"/>
                <a:gd name="T17" fmla="*/ 25 h 31"/>
                <a:gd name="T18" fmla="*/ 31 w 31"/>
                <a:gd name="T19" fmla="*/ 27 h 31"/>
                <a:gd name="T20" fmla="*/ 30 w 31"/>
                <a:gd name="T21" fmla="*/ 29 h 31"/>
                <a:gd name="T22" fmla="*/ 29 w 31"/>
                <a:gd name="T23" fmla="*/ 30 h 31"/>
                <a:gd name="T24" fmla="*/ 26 w 31"/>
                <a:gd name="T25" fmla="*/ 30 h 31"/>
                <a:gd name="T26" fmla="*/ 7 w 31"/>
                <a:gd name="T27" fmla="*/ 31 h 31"/>
                <a:gd name="T28" fmla="*/ 7 w 31"/>
                <a:gd name="T29" fmla="*/ 31 h 31"/>
                <a:gd name="T30" fmla="*/ 6 w 31"/>
                <a:gd name="T31" fmla="*/ 31 h 31"/>
                <a:gd name="T32" fmla="*/ 3 w 31"/>
                <a:gd name="T33" fmla="*/ 30 h 31"/>
                <a:gd name="T34" fmla="*/ 2 w 31"/>
                <a:gd name="T35" fmla="*/ 29 h 31"/>
                <a:gd name="T36" fmla="*/ 2 w 31"/>
                <a:gd name="T37" fmla="*/ 26 h 31"/>
                <a:gd name="T38" fmla="*/ 0 w 31"/>
                <a:gd name="T39" fmla="*/ 7 h 31"/>
                <a:gd name="T40" fmla="*/ 0 w 31"/>
                <a:gd name="T41" fmla="*/ 7 h 31"/>
                <a:gd name="T42" fmla="*/ 0 w 31"/>
                <a:gd name="T43" fmla="*/ 4 h 31"/>
                <a:gd name="T44" fmla="*/ 2 w 31"/>
                <a:gd name="T45" fmla="*/ 3 h 31"/>
                <a:gd name="T46" fmla="*/ 3 w 31"/>
                <a:gd name="T47" fmla="*/ 2 h 31"/>
                <a:gd name="T48" fmla="*/ 6 w 31"/>
                <a:gd name="T49" fmla="*/ 0 h 31"/>
                <a:gd name="T50" fmla="*/ 6 w 31"/>
                <a:gd name="T51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6" y="0"/>
                  </a:moveTo>
                  <a:lnTo>
                    <a:pt x="25" y="0"/>
                  </a:lnTo>
                  <a:lnTo>
                    <a:pt x="25" y="0"/>
                  </a:lnTo>
                  <a:lnTo>
                    <a:pt x="27" y="0"/>
                  </a:lnTo>
                  <a:lnTo>
                    <a:pt x="29" y="2"/>
                  </a:lnTo>
                  <a:lnTo>
                    <a:pt x="30" y="3"/>
                  </a:lnTo>
                  <a:lnTo>
                    <a:pt x="30" y="4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7"/>
                  </a:lnTo>
                  <a:lnTo>
                    <a:pt x="30" y="29"/>
                  </a:lnTo>
                  <a:lnTo>
                    <a:pt x="29" y="30"/>
                  </a:lnTo>
                  <a:lnTo>
                    <a:pt x="26" y="30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6" y="31"/>
                  </a:lnTo>
                  <a:lnTo>
                    <a:pt x="3" y="30"/>
                  </a:lnTo>
                  <a:lnTo>
                    <a:pt x="2" y="29"/>
                  </a:lnTo>
                  <a:lnTo>
                    <a:pt x="2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2" y="3"/>
                  </a:lnTo>
                  <a:lnTo>
                    <a:pt x="3" y="2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9" name="Freeform 180"/>
            <p:cNvSpPr/>
            <p:nvPr/>
          </p:nvSpPr>
          <p:spPr bwMode="auto">
            <a:xfrm>
              <a:off x="7577138" y="4149725"/>
              <a:ext cx="49213" cy="49213"/>
            </a:xfrm>
            <a:custGeom>
              <a:avLst/>
              <a:gdLst>
                <a:gd name="T0" fmla="*/ 5 w 31"/>
                <a:gd name="T1" fmla="*/ 1 h 31"/>
                <a:gd name="T2" fmla="*/ 24 w 31"/>
                <a:gd name="T3" fmla="*/ 0 h 31"/>
                <a:gd name="T4" fmla="*/ 24 w 31"/>
                <a:gd name="T5" fmla="*/ 0 h 31"/>
                <a:gd name="T6" fmla="*/ 27 w 31"/>
                <a:gd name="T7" fmla="*/ 0 h 31"/>
                <a:gd name="T8" fmla="*/ 28 w 31"/>
                <a:gd name="T9" fmla="*/ 1 h 31"/>
                <a:gd name="T10" fmla="*/ 30 w 31"/>
                <a:gd name="T11" fmla="*/ 2 h 31"/>
                <a:gd name="T12" fmla="*/ 30 w 31"/>
                <a:gd name="T13" fmla="*/ 5 h 31"/>
                <a:gd name="T14" fmla="*/ 31 w 31"/>
                <a:gd name="T15" fmla="*/ 24 h 31"/>
                <a:gd name="T16" fmla="*/ 31 w 31"/>
                <a:gd name="T17" fmla="*/ 24 h 31"/>
                <a:gd name="T18" fmla="*/ 31 w 31"/>
                <a:gd name="T19" fmla="*/ 27 h 31"/>
                <a:gd name="T20" fmla="*/ 30 w 31"/>
                <a:gd name="T21" fmla="*/ 28 h 31"/>
                <a:gd name="T22" fmla="*/ 28 w 31"/>
                <a:gd name="T23" fmla="*/ 29 h 31"/>
                <a:gd name="T24" fmla="*/ 27 w 31"/>
                <a:gd name="T25" fmla="*/ 31 h 31"/>
                <a:gd name="T26" fmla="*/ 7 w 31"/>
                <a:gd name="T27" fmla="*/ 31 h 31"/>
                <a:gd name="T28" fmla="*/ 7 w 31"/>
                <a:gd name="T29" fmla="*/ 31 h 31"/>
                <a:gd name="T30" fmla="*/ 5 w 31"/>
                <a:gd name="T31" fmla="*/ 31 h 31"/>
                <a:gd name="T32" fmla="*/ 4 w 31"/>
                <a:gd name="T33" fmla="*/ 29 h 31"/>
                <a:gd name="T34" fmla="*/ 3 w 31"/>
                <a:gd name="T35" fmla="*/ 28 h 31"/>
                <a:gd name="T36" fmla="*/ 1 w 31"/>
                <a:gd name="T37" fmla="*/ 27 h 31"/>
                <a:gd name="T38" fmla="*/ 0 w 31"/>
                <a:gd name="T39" fmla="*/ 6 h 31"/>
                <a:gd name="T40" fmla="*/ 0 w 31"/>
                <a:gd name="T41" fmla="*/ 6 h 31"/>
                <a:gd name="T42" fmla="*/ 1 w 31"/>
                <a:gd name="T43" fmla="*/ 5 h 31"/>
                <a:gd name="T44" fmla="*/ 1 w 31"/>
                <a:gd name="T45" fmla="*/ 2 h 31"/>
                <a:gd name="T46" fmla="*/ 4 w 31"/>
                <a:gd name="T47" fmla="*/ 1 h 31"/>
                <a:gd name="T48" fmla="*/ 5 w 31"/>
                <a:gd name="T49" fmla="*/ 1 h 31"/>
                <a:gd name="T50" fmla="*/ 5 w 31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5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30" y="2"/>
                  </a:lnTo>
                  <a:lnTo>
                    <a:pt x="30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29"/>
                  </a:lnTo>
                  <a:lnTo>
                    <a:pt x="27" y="31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5" y="31"/>
                  </a:lnTo>
                  <a:lnTo>
                    <a:pt x="4" y="29"/>
                  </a:lnTo>
                  <a:lnTo>
                    <a:pt x="3" y="28"/>
                  </a:lnTo>
                  <a:lnTo>
                    <a:pt x="1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5"/>
                  </a:lnTo>
                  <a:lnTo>
                    <a:pt x="1" y="2"/>
                  </a:lnTo>
                  <a:lnTo>
                    <a:pt x="4" y="1"/>
                  </a:lnTo>
                  <a:lnTo>
                    <a:pt x="5" y="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0" name="Freeform 181"/>
            <p:cNvSpPr/>
            <p:nvPr/>
          </p:nvSpPr>
          <p:spPr bwMode="auto">
            <a:xfrm>
              <a:off x="7637463" y="4144963"/>
              <a:ext cx="49213" cy="50800"/>
            </a:xfrm>
            <a:custGeom>
              <a:avLst/>
              <a:gdLst>
                <a:gd name="T0" fmla="*/ 4 w 31"/>
                <a:gd name="T1" fmla="*/ 1 h 32"/>
                <a:gd name="T2" fmla="*/ 24 w 31"/>
                <a:gd name="T3" fmla="*/ 0 h 32"/>
                <a:gd name="T4" fmla="*/ 24 w 31"/>
                <a:gd name="T5" fmla="*/ 0 h 32"/>
                <a:gd name="T6" fmla="*/ 25 w 31"/>
                <a:gd name="T7" fmla="*/ 1 h 32"/>
                <a:gd name="T8" fmla="*/ 27 w 31"/>
                <a:gd name="T9" fmla="*/ 1 h 32"/>
                <a:gd name="T10" fmla="*/ 28 w 31"/>
                <a:gd name="T11" fmla="*/ 4 h 32"/>
                <a:gd name="T12" fmla="*/ 29 w 31"/>
                <a:gd name="T13" fmla="*/ 5 h 32"/>
                <a:gd name="T14" fmla="*/ 31 w 31"/>
                <a:gd name="T15" fmla="*/ 26 h 32"/>
                <a:gd name="T16" fmla="*/ 31 w 31"/>
                <a:gd name="T17" fmla="*/ 26 h 32"/>
                <a:gd name="T18" fmla="*/ 29 w 31"/>
                <a:gd name="T19" fmla="*/ 27 h 32"/>
                <a:gd name="T20" fmla="*/ 29 w 31"/>
                <a:gd name="T21" fmla="*/ 30 h 32"/>
                <a:gd name="T22" fmla="*/ 27 w 31"/>
                <a:gd name="T23" fmla="*/ 31 h 32"/>
                <a:gd name="T24" fmla="*/ 25 w 31"/>
                <a:gd name="T25" fmla="*/ 31 h 32"/>
                <a:gd name="T26" fmla="*/ 6 w 31"/>
                <a:gd name="T27" fmla="*/ 32 h 32"/>
                <a:gd name="T28" fmla="*/ 6 w 31"/>
                <a:gd name="T29" fmla="*/ 32 h 32"/>
                <a:gd name="T30" fmla="*/ 4 w 31"/>
                <a:gd name="T31" fmla="*/ 32 h 32"/>
                <a:gd name="T32" fmla="*/ 2 w 31"/>
                <a:gd name="T33" fmla="*/ 31 h 32"/>
                <a:gd name="T34" fmla="*/ 1 w 31"/>
                <a:gd name="T35" fmla="*/ 30 h 32"/>
                <a:gd name="T36" fmla="*/ 1 w 31"/>
                <a:gd name="T37" fmla="*/ 27 h 32"/>
                <a:gd name="T38" fmla="*/ 0 w 31"/>
                <a:gd name="T39" fmla="*/ 7 h 32"/>
                <a:gd name="T40" fmla="*/ 0 w 31"/>
                <a:gd name="T41" fmla="*/ 7 h 32"/>
                <a:gd name="T42" fmla="*/ 0 w 31"/>
                <a:gd name="T43" fmla="*/ 5 h 32"/>
                <a:gd name="T44" fmla="*/ 1 w 31"/>
                <a:gd name="T45" fmla="*/ 4 h 32"/>
                <a:gd name="T46" fmla="*/ 2 w 31"/>
                <a:gd name="T47" fmla="*/ 3 h 32"/>
                <a:gd name="T48" fmla="*/ 4 w 31"/>
                <a:gd name="T49" fmla="*/ 1 h 32"/>
                <a:gd name="T50" fmla="*/ 4 w 31"/>
                <a:gd name="T51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4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5" y="1"/>
                  </a:lnTo>
                  <a:lnTo>
                    <a:pt x="27" y="1"/>
                  </a:lnTo>
                  <a:lnTo>
                    <a:pt x="28" y="4"/>
                  </a:lnTo>
                  <a:lnTo>
                    <a:pt x="29" y="5"/>
                  </a:lnTo>
                  <a:lnTo>
                    <a:pt x="31" y="26"/>
                  </a:lnTo>
                  <a:lnTo>
                    <a:pt x="31" y="26"/>
                  </a:lnTo>
                  <a:lnTo>
                    <a:pt x="29" y="27"/>
                  </a:lnTo>
                  <a:lnTo>
                    <a:pt x="29" y="30"/>
                  </a:lnTo>
                  <a:lnTo>
                    <a:pt x="27" y="31"/>
                  </a:lnTo>
                  <a:lnTo>
                    <a:pt x="25" y="31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4" y="32"/>
                  </a:lnTo>
                  <a:lnTo>
                    <a:pt x="2" y="31"/>
                  </a:lnTo>
                  <a:lnTo>
                    <a:pt x="1" y="30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1" y="4"/>
                  </a:lnTo>
                  <a:lnTo>
                    <a:pt x="2" y="3"/>
                  </a:lnTo>
                  <a:lnTo>
                    <a:pt x="4" y="1"/>
                  </a:lnTo>
                  <a:lnTo>
                    <a:pt x="4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1" name="Freeform 182"/>
            <p:cNvSpPr/>
            <p:nvPr/>
          </p:nvSpPr>
          <p:spPr bwMode="auto">
            <a:xfrm>
              <a:off x="7694613" y="4143375"/>
              <a:ext cx="49213" cy="49213"/>
            </a:xfrm>
            <a:custGeom>
              <a:avLst/>
              <a:gdLst>
                <a:gd name="T0" fmla="*/ 6 w 31"/>
                <a:gd name="T1" fmla="*/ 1 h 31"/>
                <a:gd name="T2" fmla="*/ 24 w 31"/>
                <a:gd name="T3" fmla="*/ 0 h 31"/>
                <a:gd name="T4" fmla="*/ 24 w 31"/>
                <a:gd name="T5" fmla="*/ 0 h 31"/>
                <a:gd name="T6" fmla="*/ 26 w 31"/>
                <a:gd name="T7" fmla="*/ 0 h 31"/>
                <a:gd name="T8" fmla="*/ 28 w 31"/>
                <a:gd name="T9" fmla="*/ 1 h 31"/>
                <a:gd name="T10" fmla="*/ 30 w 31"/>
                <a:gd name="T11" fmla="*/ 2 h 31"/>
                <a:gd name="T12" fmla="*/ 30 w 31"/>
                <a:gd name="T13" fmla="*/ 5 h 31"/>
                <a:gd name="T14" fmla="*/ 31 w 31"/>
                <a:gd name="T15" fmla="*/ 24 h 31"/>
                <a:gd name="T16" fmla="*/ 31 w 31"/>
                <a:gd name="T17" fmla="*/ 24 h 31"/>
                <a:gd name="T18" fmla="*/ 31 w 31"/>
                <a:gd name="T19" fmla="*/ 27 h 31"/>
                <a:gd name="T20" fmla="*/ 30 w 31"/>
                <a:gd name="T21" fmla="*/ 28 h 31"/>
                <a:gd name="T22" fmla="*/ 28 w 31"/>
                <a:gd name="T23" fmla="*/ 29 h 31"/>
                <a:gd name="T24" fmla="*/ 26 w 31"/>
                <a:gd name="T25" fmla="*/ 29 h 31"/>
                <a:gd name="T26" fmla="*/ 7 w 31"/>
                <a:gd name="T27" fmla="*/ 31 h 31"/>
                <a:gd name="T28" fmla="*/ 7 w 31"/>
                <a:gd name="T29" fmla="*/ 31 h 31"/>
                <a:gd name="T30" fmla="*/ 4 w 31"/>
                <a:gd name="T31" fmla="*/ 31 h 31"/>
                <a:gd name="T32" fmla="*/ 3 w 31"/>
                <a:gd name="T33" fmla="*/ 29 h 31"/>
                <a:gd name="T34" fmla="*/ 1 w 31"/>
                <a:gd name="T35" fmla="*/ 28 h 31"/>
                <a:gd name="T36" fmla="*/ 1 w 31"/>
                <a:gd name="T37" fmla="*/ 25 h 31"/>
                <a:gd name="T38" fmla="*/ 0 w 31"/>
                <a:gd name="T39" fmla="*/ 6 h 31"/>
                <a:gd name="T40" fmla="*/ 0 w 31"/>
                <a:gd name="T41" fmla="*/ 6 h 31"/>
                <a:gd name="T42" fmla="*/ 0 w 31"/>
                <a:gd name="T43" fmla="*/ 4 h 31"/>
                <a:gd name="T44" fmla="*/ 1 w 31"/>
                <a:gd name="T45" fmla="*/ 2 h 31"/>
                <a:gd name="T46" fmla="*/ 3 w 31"/>
                <a:gd name="T47" fmla="*/ 1 h 31"/>
                <a:gd name="T48" fmla="*/ 6 w 31"/>
                <a:gd name="T49" fmla="*/ 1 h 31"/>
                <a:gd name="T50" fmla="*/ 6 w 31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6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8" y="1"/>
                  </a:lnTo>
                  <a:lnTo>
                    <a:pt x="30" y="2"/>
                  </a:lnTo>
                  <a:lnTo>
                    <a:pt x="30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29"/>
                  </a:lnTo>
                  <a:lnTo>
                    <a:pt x="26" y="29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29"/>
                  </a:lnTo>
                  <a:lnTo>
                    <a:pt x="1" y="28"/>
                  </a:lnTo>
                  <a:lnTo>
                    <a:pt x="1" y="25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2"/>
                  </a:lnTo>
                  <a:lnTo>
                    <a:pt x="3" y="1"/>
                  </a:lnTo>
                  <a:lnTo>
                    <a:pt x="6" y="1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2" name="Freeform 183"/>
            <p:cNvSpPr/>
            <p:nvPr/>
          </p:nvSpPr>
          <p:spPr bwMode="auto">
            <a:xfrm>
              <a:off x="7753350" y="4138613"/>
              <a:ext cx="49213" cy="50800"/>
            </a:xfrm>
            <a:custGeom>
              <a:avLst/>
              <a:gdLst>
                <a:gd name="T0" fmla="*/ 5 w 31"/>
                <a:gd name="T1" fmla="*/ 1 h 32"/>
                <a:gd name="T2" fmla="*/ 24 w 31"/>
                <a:gd name="T3" fmla="*/ 0 h 32"/>
                <a:gd name="T4" fmla="*/ 24 w 31"/>
                <a:gd name="T5" fmla="*/ 0 h 32"/>
                <a:gd name="T6" fmla="*/ 27 w 31"/>
                <a:gd name="T7" fmla="*/ 1 h 32"/>
                <a:gd name="T8" fmla="*/ 28 w 31"/>
                <a:gd name="T9" fmla="*/ 1 h 32"/>
                <a:gd name="T10" fmla="*/ 29 w 31"/>
                <a:gd name="T11" fmla="*/ 3 h 32"/>
                <a:gd name="T12" fmla="*/ 29 w 31"/>
                <a:gd name="T13" fmla="*/ 5 h 32"/>
                <a:gd name="T14" fmla="*/ 31 w 31"/>
                <a:gd name="T15" fmla="*/ 26 h 32"/>
                <a:gd name="T16" fmla="*/ 31 w 31"/>
                <a:gd name="T17" fmla="*/ 26 h 32"/>
                <a:gd name="T18" fmla="*/ 31 w 31"/>
                <a:gd name="T19" fmla="*/ 27 h 32"/>
                <a:gd name="T20" fmla="*/ 29 w 31"/>
                <a:gd name="T21" fmla="*/ 28 h 32"/>
                <a:gd name="T22" fmla="*/ 28 w 31"/>
                <a:gd name="T23" fmla="*/ 30 h 32"/>
                <a:gd name="T24" fmla="*/ 25 w 31"/>
                <a:gd name="T25" fmla="*/ 31 h 32"/>
                <a:gd name="T26" fmla="*/ 6 w 31"/>
                <a:gd name="T27" fmla="*/ 32 h 32"/>
                <a:gd name="T28" fmla="*/ 6 w 31"/>
                <a:gd name="T29" fmla="*/ 32 h 32"/>
                <a:gd name="T30" fmla="*/ 5 w 31"/>
                <a:gd name="T31" fmla="*/ 31 h 32"/>
                <a:gd name="T32" fmla="*/ 2 w 31"/>
                <a:gd name="T33" fmla="*/ 31 h 32"/>
                <a:gd name="T34" fmla="*/ 1 w 31"/>
                <a:gd name="T35" fmla="*/ 28 h 32"/>
                <a:gd name="T36" fmla="*/ 1 w 31"/>
                <a:gd name="T37" fmla="*/ 27 h 32"/>
                <a:gd name="T38" fmla="*/ 0 w 31"/>
                <a:gd name="T39" fmla="*/ 7 h 32"/>
                <a:gd name="T40" fmla="*/ 0 w 31"/>
                <a:gd name="T41" fmla="*/ 7 h 32"/>
                <a:gd name="T42" fmla="*/ 0 w 31"/>
                <a:gd name="T43" fmla="*/ 5 h 32"/>
                <a:gd name="T44" fmla="*/ 1 w 31"/>
                <a:gd name="T45" fmla="*/ 3 h 32"/>
                <a:gd name="T46" fmla="*/ 2 w 31"/>
                <a:gd name="T47" fmla="*/ 3 h 32"/>
                <a:gd name="T48" fmla="*/ 5 w 31"/>
                <a:gd name="T49" fmla="*/ 1 h 32"/>
                <a:gd name="T50" fmla="*/ 5 w 31"/>
                <a:gd name="T51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5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7" y="1"/>
                  </a:lnTo>
                  <a:lnTo>
                    <a:pt x="28" y="1"/>
                  </a:lnTo>
                  <a:lnTo>
                    <a:pt x="29" y="3"/>
                  </a:lnTo>
                  <a:lnTo>
                    <a:pt x="29" y="5"/>
                  </a:lnTo>
                  <a:lnTo>
                    <a:pt x="31" y="26"/>
                  </a:lnTo>
                  <a:lnTo>
                    <a:pt x="31" y="26"/>
                  </a:lnTo>
                  <a:lnTo>
                    <a:pt x="31" y="27"/>
                  </a:lnTo>
                  <a:lnTo>
                    <a:pt x="29" y="28"/>
                  </a:lnTo>
                  <a:lnTo>
                    <a:pt x="28" y="30"/>
                  </a:lnTo>
                  <a:lnTo>
                    <a:pt x="25" y="31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5" y="31"/>
                  </a:lnTo>
                  <a:lnTo>
                    <a:pt x="2" y="31"/>
                  </a:lnTo>
                  <a:lnTo>
                    <a:pt x="1" y="28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1" y="3"/>
                  </a:lnTo>
                  <a:lnTo>
                    <a:pt x="2" y="3"/>
                  </a:lnTo>
                  <a:lnTo>
                    <a:pt x="5" y="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3" name="Freeform 184"/>
            <p:cNvSpPr/>
            <p:nvPr/>
          </p:nvSpPr>
          <p:spPr bwMode="auto">
            <a:xfrm>
              <a:off x="7810500" y="4137025"/>
              <a:ext cx="49213" cy="49213"/>
            </a:xfrm>
            <a:custGeom>
              <a:avLst/>
              <a:gdLst>
                <a:gd name="T0" fmla="*/ 5 w 31"/>
                <a:gd name="T1" fmla="*/ 1 h 31"/>
                <a:gd name="T2" fmla="*/ 24 w 31"/>
                <a:gd name="T3" fmla="*/ 0 h 31"/>
                <a:gd name="T4" fmla="*/ 24 w 31"/>
                <a:gd name="T5" fmla="*/ 0 h 31"/>
                <a:gd name="T6" fmla="*/ 27 w 31"/>
                <a:gd name="T7" fmla="*/ 0 h 31"/>
                <a:gd name="T8" fmla="*/ 28 w 31"/>
                <a:gd name="T9" fmla="*/ 1 h 31"/>
                <a:gd name="T10" fmla="*/ 30 w 31"/>
                <a:gd name="T11" fmla="*/ 2 h 31"/>
                <a:gd name="T12" fmla="*/ 31 w 31"/>
                <a:gd name="T13" fmla="*/ 4 h 31"/>
                <a:gd name="T14" fmla="*/ 31 w 31"/>
                <a:gd name="T15" fmla="*/ 24 h 31"/>
                <a:gd name="T16" fmla="*/ 31 w 31"/>
                <a:gd name="T17" fmla="*/ 24 h 31"/>
                <a:gd name="T18" fmla="*/ 31 w 31"/>
                <a:gd name="T19" fmla="*/ 27 h 31"/>
                <a:gd name="T20" fmla="*/ 30 w 31"/>
                <a:gd name="T21" fmla="*/ 28 h 31"/>
                <a:gd name="T22" fmla="*/ 28 w 31"/>
                <a:gd name="T23" fmla="*/ 29 h 31"/>
                <a:gd name="T24" fmla="*/ 27 w 31"/>
                <a:gd name="T25" fmla="*/ 29 h 31"/>
                <a:gd name="T26" fmla="*/ 7 w 31"/>
                <a:gd name="T27" fmla="*/ 31 h 31"/>
                <a:gd name="T28" fmla="*/ 7 w 31"/>
                <a:gd name="T29" fmla="*/ 31 h 31"/>
                <a:gd name="T30" fmla="*/ 5 w 31"/>
                <a:gd name="T31" fmla="*/ 31 h 31"/>
                <a:gd name="T32" fmla="*/ 4 w 31"/>
                <a:gd name="T33" fmla="*/ 29 h 31"/>
                <a:gd name="T34" fmla="*/ 3 w 31"/>
                <a:gd name="T35" fmla="*/ 28 h 31"/>
                <a:gd name="T36" fmla="*/ 1 w 31"/>
                <a:gd name="T37" fmla="*/ 25 h 31"/>
                <a:gd name="T38" fmla="*/ 0 w 31"/>
                <a:gd name="T39" fmla="*/ 6 h 31"/>
                <a:gd name="T40" fmla="*/ 0 w 31"/>
                <a:gd name="T41" fmla="*/ 6 h 31"/>
                <a:gd name="T42" fmla="*/ 1 w 31"/>
                <a:gd name="T43" fmla="*/ 4 h 31"/>
                <a:gd name="T44" fmla="*/ 1 w 31"/>
                <a:gd name="T45" fmla="*/ 2 h 31"/>
                <a:gd name="T46" fmla="*/ 4 w 31"/>
                <a:gd name="T47" fmla="*/ 1 h 31"/>
                <a:gd name="T48" fmla="*/ 5 w 31"/>
                <a:gd name="T49" fmla="*/ 1 h 31"/>
                <a:gd name="T50" fmla="*/ 5 w 31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5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30" y="2"/>
                  </a:lnTo>
                  <a:lnTo>
                    <a:pt x="31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29"/>
                  </a:lnTo>
                  <a:lnTo>
                    <a:pt x="27" y="29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5" y="31"/>
                  </a:lnTo>
                  <a:lnTo>
                    <a:pt x="4" y="29"/>
                  </a:lnTo>
                  <a:lnTo>
                    <a:pt x="3" y="28"/>
                  </a:lnTo>
                  <a:lnTo>
                    <a:pt x="1" y="25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4"/>
                  </a:lnTo>
                  <a:lnTo>
                    <a:pt x="1" y="2"/>
                  </a:lnTo>
                  <a:lnTo>
                    <a:pt x="4" y="1"/>
                  </a:lnTo>
                  <a:lnTo>
                    <a:pt x="5" y="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4" name="Freeform 185"/>
            <p:cNvSpPr/>
            <p:nvPr/>
          </p:nvSpPr>
          <p:spPr bwMode="auto">
            <a:xfrm>
              <a:off x="7870825" y="4132263"/>
              <a:ext cx="49213" cy="49213"/>
            </a:xfrm>
            <a:custGeom>
              <a:avLst/>
              <a:gdLst>
                <a:gd name="T0" fmla="*/ 4 w 31"/>
                <a:gd name="T1" fmla="*/ 1 h 31"/>
                <a:gd name="T2" fmla="*/ 24 w 31"/>
                <a:gd name="T3" fmla="*/ 0 h 31"/>
                <a:gd name="T4" fmla="*/ 24 w 31"/>
                <a:gd name="T5" fmla="*/ 0 h 31"/>
                <a:gd name="T6" fmla="*/ 25 w 31"/>
                <a:gd name="T7" fmla="*/ 0 h 31"/>
                <a:gd name="T8" fmla="*/ 27 w 31"/>
                <a:gd name="T9" fmla="*/ 1 h 31"/>
                <a:gd name="T10" fmla="*/ 28 w 31"/>
                <a:gd name="T11" fmla="*/ 3 h 31"/>
                <a:gd name="T12" fmla="*/ 30 w 31"/>
                <a:gd name="T13" fmla="*/ 5 h 31"/>
                <a:gd name="T14" fmla="*/ 31 w 31"/>
                <a:gd name="T15" fmla="*/ 24 h 31"/>
                <a:gd name="T16" fmla="*/ 31 w 31"/>
                <a:gd name="T17" fmla="*/ 24 h 31"/>
                <a:gd name="T18" fmla="*/ 30 w 31"/>
                <a:gd name="T19" fmla="*/ 27 h 31"/>
                <a:gd name="T20" fmla="*/ 30 w 31"/>
                <a:gd name="T21" fmla="*/ 28 h 31"/>
                <a:gd name="T22" fmla="*/ 27 w 31"/>
                <a:gd name="T23" fmla="*/ 30 h 31"/>
                <a:gd name="T24" fmla="*/ 25 w 31"/>
                <a:gd name="T25" fmla="*/ 31 h 31"/>
                <a:gd name="T26" fmla="*/ 7 w 31"/>
                <a:gd name="T27" fmla="*/ 31 h 31"/>
                <a:gd name="T28" fmla="*/ 7 w 31"/>
                <a:gd name="T29" fmla="*/ 31 h 31"/>
                <a:gd name="T30" fmla="*/ 4 w 31"/>
                <a:gd name="T31" fmla="*/ 31 h 31"/>
                <a:gd name="T32" fmla="*/ 3 w 31"/>
                <a:gd name="T33" fmla="*/ 30 h 31"/>
                <a:gd name="T34" fmla="*/ 1 w 31"/>
                <a:gd name="T35" fmla="*/ 28 h 31"/>
                <a:gd name="T36" fmla="*/ 1 w 31"/>
                <a:gd name="T37" fmla="*/ 27 h 31"/>
                <a:gd name="T38" fmla="*/ 0 w 31"/>
                <a:gd name="T39" fmla="*/ 7 h 31"/>
                <a:gd name="T40" fmla="*/ 0 w 31"/>
                <a:gd name="T41" fmla="*/ 7 h 31"/>
                <a:gd name="T42" fmla="*/ 0 w 31"/>
                <a:gd name="T43" fmla="*/ 5 h 31"/>
                <a:gd name="T44" fmla="*/ 1 w 31"/>
                <a:gd name="T45" fmla="*/ 3 h 31"/>
                <a:gd name="T46" fmla="*/ 3 w 31"/>
                <a:gd name="T47" fmla="*/ 1 h 31"/>
                <a:gd name="T48" fmla="*/ 4 w 31"/>
                <a:gd name="T49" fmla="*/ 1 h 31"/>
                <a:gd name="T50" fmla="*/ 4 w 31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4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7" y="1"/>
                  </a:lnTo>
                  <a:lnTo>
                    <a:pt x="28" y="3"/>
                  </a:lnTo>
                  <a:lnTo>
                    <a:pt x="30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0" y="27"/>
                  </a:lnTo>
                  <a:lnTo>
                    <a:pt x="30" y="28"/>
                  </a:lnTo>
                  <a:lnTo>
                    <a:pt x="27" y="30"/>
                  </a:lnTo>
                  <a:lnTo>
                    <a:pt x="25" y="31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30"/>
                  </a:lnTo>
                  <a:lnTo>
                    <a:pt x="1" y="28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1" y="3"/>
                  </a:lnTo>
                  <a:lnTo>
                    <a:pt x="3" y="1"/>
                  </a:lnTo>
                  <a:lnTo>
                    <a:pt x="4" y="1"/>
                  </a:lnTo>
                  <a:lnTo>
                    <a:pt x="4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5" name="Freeform 186"/>
            <p:cNvSpPr/>
            <p:nvPr/>
          </p:nvSpPr>
          <p:spPr bwMode="auto">
            <a:xfrm>
              <a:off x="7927975" y="4129088"/>
              <a:ext cx="49213" cy="50800"/>
            </a:xfrm>
            <a:custGeom>
              <a:avLst/>
              <a:gdLst>
                <a:gd name="T0" fmla="*/ 6 w 31"/>
                <a:gd name="T1" fmla="*/ 0 h 32"/>
                <a:gd name="T2" fmla="*/ 25 w 31"/>
                <a:gd name="T3" fmla="*/ 0 h 32"/>
                <a:gd name="T4" fmla="*/ 25 w 31"/>
                <a:gd name="T5" fmla="*/ 0 h 32"/>
                <a:gd name="T6" fmla="*/ 26 w 31"/>
                <a:gd name="T7" fmla="*/ 0 h 32"/>
                <a:gd name="T8" fmla="*/ 29 w 31"/>
                <a:gd name="T9" fmla="*/ 2 h 32"/>
                <a:gd name="T10" fmla="*/ 30 w 31"/>
                <a:gd name="T11" fmla="*/ 3 h 32"/>
                <a:gd name="T12" fmla="*/ 30 w 31"/>
                <a:gd name="T13" fmla="*/ 5 h 32"/>
                <a:gd name="T14" fmla="*/ 31 w 31"/>
                <a:gd name="T15" fmla="*/ 25 h 32"/>
                <a:gd name="T16" fmla="*/ 31 w 31"/>
                <a:gd name="T17" fmla="*/ 25 h 32"/>
                <a:gd name="T18" fmla="*/ 31 w 31"/>
                <a:gd name="T19" fmla="*/ 26 h 32"/>
                <a:gd name="T20" fmla="*/ 30 w 31"/>
                <a:gd name="T21" fmla="*/ 29 h 32"/>
                <a:gd name="T22" fmla="*/ 29 w 31"/>
                <a:gd name="T23" fmla="*/ 30 h 32"/>
                <a:gd name="T24" fmla="*/ 26 w 31"/>
                <a:gd name="T25" fmla="*/ 30 h 32"/>
                <a:gd name="T26" fmla="*/ 7 w 31"/>
                <a:gd name="T27" fmla="*/ 32 h 32"/>
                <a:gd name="T28" fmla="*/ 7 w 31"/>
                <a:gd name="T29" fmla="*/ 32 h 32"/>
                <a:gd name="T30" fmla="*/ 4 w 31"/>
                <a:gd name="T31" fmla="*/ 32 h 32"/>
                <a:gd name="T32" fmla="*/ 3 w 31"/>
                <a:gd name="T33" fmla="*/ 30 h 32"/>
                <a:gd name="T34" fmla="*/ 2 w 31"/>
                <a:gd name="T35" fmla="*/ 29 h 32"/>
                <a:gd name="T36" fmla="*/ 2 w 31"/>
                <a:gd name="T37" fmla="*/ 26 h 32"/>
                <a:gd name="T38" fmla="*/ 0 w 31"/>
                <a:gd name="T39" fmla="*/ 7 h 32"/>
                <a:gd name="T40" fmla="*/ 0 w 31"/>
                <a:gd name="T41" fmla="*/ 7 h 32"/>
                <a:gd name="T42" fmla="*/ 0 w 31"/>
                <a:gd name="T43" fmla="*/ 5 h 32"/>
                <a:gd name="T44" fmla="*/ 2 w 31"/>
                <a:gd name="T45" fmla="*/ 3 h 32"/>
                <a:gd name="T46" fmla="*/ 3 w 31"/>
                <a:gd name="T47" fmla="*/ 2 h 32"/>
                <a:gd name="T48" fmla="*/ 6 w 31"/>
                <a:gd name="T49" fmla="*/ 0 h 32"/>
                <a:gd name="T50" fmla="*/ 6 w 31"/>
                <a:gd name="T5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6" y="0"/>
                  </a:move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9" y="2"/>
                  </a:lnTo>
                  <a:lnTo>
                    <a:pt x="30" y="3"/>
                  </a:lnTo>
                  <a:lnTo>
                    <a:pt x="30" y="5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6"/>
                  </a:lnTo>
                  <a:lnTo>
                    <a:pt x="30" y="29"/>
                  </a:lnTo>
                  <a:lnTo>
                    <a:pt x="29" y="30"/>
                  </a:lnTo>
                  <a:lnTo>
                    <a:pt x="26" y="30"/>
                  </a:lnTo>
                  <a:lnTo>
                    <a:pt x="7" y="32"/>
                  </a:lnTo>
                  <a:lnTo>
                    <a:pt x="7" y="32"/>
                  </a:lnTo>
                  <a:lnTo>
                    <a:pt x="4" y="32"/>
                  </a:lnTo>
                  <a:lnTo>
                    <a:pt x="3" y="30"/>
                  </a:lnTo>
                  <a:lnTo>
                    <a:pt x="2" y="29"/>
                  </a:lnTo>
                  <a:lnTo>
                    <a:pt x="2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2" y="3"/>
                  </a:lnTo>
                  <a:lnTo>
                    <a:pt x="3" y="2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6" name="Freeform 187"/>
            <p:cNvSpPr/>
            <p:nvPr/>
          </p:nvSpPr>
          <p:spPr bwMode="auto">
            <a:xfrm>
              <a:off x="7986713" y="4125913"/>
              <a:ext cx="49213" cy="49213"/>
            </a:xfrm>
            <a:custGeom>
              <a:avLst/>
              <a:gdLst>
                <a:gd name="T0" fmla="*/ 5 w 31"/>
                <a:gd name="T1" fmla="*/ 1 h 31"/>
                <a:gd name="T2" fmla="*/ 24 w 31"/>
                <a:gd name="T3" fmla="*/ 0 h 31"/>
                <a:gd name="T4" fmla="*/ 24 w 31"/>
                <a:gd name="T5" fmla="*/ 0 h 31"/>
                <a:gd name="T6" fmla="*/ 27 w 31"/>
                <a:gd name="T7" fmla="*/ 0 h 31"/>
                <a:gd name="T8" fmla="*/ 28 w 31"/>
                <a:gd name="T9" fmla="*/ 1 h 31"/>
                <a:gd name="T10" fmla="*/ 29 w 31"/>
                <a:gd name="T11" fmla="*/ 2 h 31"/>
                <a:gd name="T12" fmla="*/ 29 w 31"/>
                <a:gd name="T13" fmla="*/ 5 h 31"/>
                <a:gd name="T14" fmla="*/ 31 w 31"/>
                <a:gd name="T15" fmla="*/ 24 h 31"/>
                <a:gd name="T16" fmla="*/ 31 w 31"/>
                <a:gd name="T17" fmla="*/ 24 h 31"/>
                <a:gd name="T18" fmla="*/ 31 w 31"/>
                <a:gd name="T19" fmla="*/ 27 h 31"/>
                <a:gd name="T20" fmla="*/ 29 w 31"/>
                <a:gd name="T21" fmla="*/ 28 h 31"/>
                <a:gd name="T22" fmla="*/ 28 w 31"/>
                <a:gd name="T23" fmla="*/ 29 h 31"/>
                <a:gd name="T24" fmla="*/ 25 w 31"/>
                <a:gd name="T25" fmla="*/ 29 h 31"/>
                <a:gd name="T26" fmla="*/ 6 w 31"/>
                <a:gd name="T27" fmla="*/ 31 h 31"/>
                <a:gd name="T28" fmla="*/ 6 w 31"/>
                <a:gd name="T29" fmla="*/ 31 h 31"/>
                <a:gd name="T30" fmla="*/ 5 w 31"/>
                <a:gd name="T31" fmla="*/ 31 h 31"/>
                <a:gd name="T32" fmla="*/ 2 w 31"/>
                <a:gd name="T33" fmla="*/ 29 h 31"/>
                <a:gd name="T34" fmla="*/ 1 w 31"/>
                <a:gd name="T35" fmla="*/ 28 h 31"/>
                <a:gd name="T36" fmla="*/ 1 w 31"/>
                <a:gd name="T37" fmla="*/ 27 h 31"/>
                <a:gd name="T38" fmla="*/ 0 w 31"/>
                <a:gd name="T39" fmla="*/ 7 h 31"/>
                <a:gd name="T40" fmla="*/ 0 w 31"/>
                <a:gd name="T41" fmla="*/ 7 h 31"/>
                <a:gd name="T42" fmla="*/ 0 w 31"/>
                <a:gd name="T43" fmla="*/ 4 h 31"/>
                <a:gd name="T44" fmla="*/ 1 w 31"/>
                <a:gd name="T45" fmla="*/ 2 h 31"/>
                <a:gd name="T46" fmla="*/ 2 w 31"/>
                <a:gd name="T47" fmla="*/ 1 h 31"/>
                <a:gd name="T48" fmla="*/ 5 w 31"/>
                <a:gd name="T49" fmla="*/ 1 h 31"/>
                <a:gd name="T50" fmla="*/ 5 w 31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5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29" y="2"/>
                  </a:lnTo>
                  <a:lnTo>
                    <a:pt x="29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29" y="28"/>
                  </a:lnTo>
                  <a:lnTo>
                    <a:pt x="28" y="29"/>
                  </a:lnTo>
                  <a:lnTo>
                    <a:pt x="25" y="29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2" y="29"/>
                  </a:lnTo>
                  <a:lnTo>
                    <a:pt x="1" y="28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1" y="2"/>
                  </a:lnTo>
                  <a:lnTo>
                    <a:pt x="2" y="1"/>
                  </a:lnTo>
                  <a:lnTo>
                    <a:pt x="5" y="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7" name="Freeform 188"/>
            <p:cNvSpPr/>
            <p:nvPr/>
          </p:nvSpPr>
          <p:spPr bwMode="auto">
            <a:xfrm>
              <a:off x="7435850" y="4213225"/>
              <a:ext cx="49213" cy="52388"/>
            </a:xfrm>
            <a:custGeom>
              <a:avLst/>
              <a:gdLst>
                <a:gd name="T0" fmla="*/ 5 w 31"/>
                <a:gd name="T1" fmla="*/ 1 h 33"/>
                <a:gd name="T2" fmla="*/ 24 w 31"/>
                <a:gd name="T3" fmla="*/ 0 h 33"/>
                <a:gd name="T4" fmla="*/ 24 w 31"/>
                <a:gd name="T5" fmla="*/ 0 h 33"/>
                <a:gd name="T6" fmla="*/ 27 w 31"/>
                <a:gd name="T7" fmla="*/ 1 h 33"/>
                <a:gd name="T8" fmla="*/ 28 w 31"/>
                <a:gd name="T9" fmla="*/ 1 h 33"/>
                <a:gd name="T10" fmla="*/ 29 w 31"/>
                <a:gd name="T11" fmla="*/ 4 h 33"/>
                <a:gd name="T12" fmla="*/ 31 w 31"/>
                <a:gd name="T13" fmla="*/ 6 h 33"/>
                <a:gd name="T14" fmla="*/ 31 w 31"/>
                <a:gd name="T15" fmla="*/ 26 h 33"/>
                <a:gd name="T16" fmla="*/ 31 w 31"/>
                <a:gd name="T17" fmla="*/ 26 h 33"/>
                <a:gd name="T18" fmla="*/ 31 w 31"/>
                <a:gd name="T19" fmla="*/ 27 h 33"/>
                <a:gd name="T20" fmla="*/ 29 w 31"/>
                <a:gd name="T21" fmla="*/ 30 h 33"/>
                <a:gd name="T22" fmla="*/ 28 w 31"/>
                <a:gd name="T23" fmla="*/ 30 h 33"/>
                <a:gd name="T24" fmla="*/ 27 w 31"/>
                <a:gd name="T25" fmla="*/ 31 h 33"/>
                <a:gd name="T26" fmla="*/ 7 w 31"/>
                <a:gd name="T27" fmla="*/ 33 h 33"/>
                <a:gd name="T28" fmla="*/ 7 w 31"/>
                <a:gd name="T29" fmla="*/ 33 h 33"/>
                <a:gd name="T30" fmla="*/ 5 w 31"/>
                <a:gd name="T31" fmla="*/ 31 h 33"/>
                <a:gd name="T32" fmla="*/ 4 w 31"/>
                <a:gd name="T33" fmla="*/ 31 h 33"/>
                <a:gd name="T34" fmla="*/ 2 w 31"/>
                <a:gd name="T35" fmla="*/ 28 h 33"/>
                <a:gd name="T36" fmla="*/ 1 w 31"/>
                <a:gd name="T37" fmla="*/ 27 h 33"/>
                <a:gd name="T38" fmla="*/ 0 w 31"/>
                <a:gd name="T39" fmla="*/ 7 h 33"/>
                <a:gd name="T40" fmla="*/ 0 w 31"/>
                <a:gd name="T41" fmla="*/ 7 h 33"/>
                <a:gd name="T42" fmla="*/ 1 w 31"/>
                <a:gd name="T43" fmla="*/ 6 h 33"/>
                <a:gd name="T44" fmla="*/ 1 w 31"/>
                <a:gd name="T45" fmla="*/ 4 h 33"/>
                <a:gd name="T46" fmla="*/ 4 w 31"/>
                <a:gd name="T47" fmla="*/ 3 h 33"/>
                <a:gd name="T48" fmla="*/ 5 w 31"/>
                <a:gd name="T49" fmla="*/ 1 h 33"/>
                <a:gd name="T50" fmla="*/ 5 w 31"/>
                <a:gd name="T51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3">
                  <a:moveTo>
                    <a:pt x="5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7" y="1"/>
                  </a:lnTo>
                  <a:lnTo>
                    <a:pt x="28" y="1"/>
                  </a:lnTo>
                  <a:lnTo>
                    <a:pt x="29" y="4"/>
                  </a:lnTo>
                  <a:lnTo>
                    <a:pt x="31" y="6"/>
                  </a:lnTo>
                  <a:lnTo>
                    <a:pt x="31" y="26"/>
                  </a:lnTo>
                  <a:lnTo>
                    <a:pt x="31" y="26"/>
                  </a:lnTo>
                  <a:lnTo>
                    <a:pt x="31" y="27"/>
                  </a:lnTo>
                  <a:lnTo>
                    <a:pt x="29" y="30"/>
                  </a:lnTo>
                  <a:lnTo>
                    <a:pt x="28" y="30"/>
                  </a:lnTo>
                  <a:lnTo>
                    <a:pt x="27" y="31"/>
                  </a:lnTo>
                  <a:lnTo>
                    <a:pt x="7" y="33"/>
                  </a:lnTo>
                  <a:lnTo>
                    <a:pt x="7" y="33"/>
                  </a:lnTo>
                  <a:lnTo>
                    <a:pt x="5" y="31"/>
                  </a:lnTo>
                  <a:lnTo>
                    <a:pt x="4" y="31"/>
                  </a:lnTo>
                  <a:lnTo>
                    <a:pt x="2" y="28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6"/>
                  </a:lnTo>
                  <a:lnTo>
                    <a:pt x="1" y="4"/>
                  </a:lnTo>
                  <a:lnTo>
                    <a:pt x="4" y="3"/>
                  </a:lnTo>
                  <a:lnTo>
                    <a:pt x="5" y="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8" name="Freeform 189"/>
            <p:cNvSpPr/>
            <p:nvPr/>
          </p:nvSpPr>
          <p:spPr bwMode="auto">
            <a:xfrm>
              <a:off x="7496175" y="4211638"/>
              <a:ext cx="49213" cy="49213"/>
            </a:xfrm>
            <a:custGeom>
              <a:avLst/>
              <a:gdLst>
                <a:gd name="T0" fmla="*/ 4 w 31"/>
                <a:gd name="T1" fmla="*/ 1 h 31"/>
                <a:gd name="T2" fmla="*/ 24 w 31"/>
                <a:gd name="T3" fmla="*/ 0 h 31"/>
                <a:gd name="T4" fmla="*/ 24 w 31"/>
                <a:gd name="T5" fmla="*/ 0 h 31"/>
                <a:gd name="T6" fmla="*/ 25 w 31"/>
                <a:gd name="T7" fmla="*/ 0 h 31"/>
                <a:gd name="T8" fmla="*/ 27 w 31"/>
                <a:gd name="T9" fmla="*/ 1 h 31"/>
                <a:gd name="T10" fmla="*/ 28 w 31"/>
                <a:gd name="T11" fmla="*/ 2 h 31"/>
                <a:gd name="T12" fmla="*/ 29 w 31"/>
                <a:gd name="T13" fmla="*/ 4 h 31"/>
                <a:gd name="T14" fmla="*/ 31 w 31"/>
                <a:gd name="T15" fmla="*/ 24 h 31"/>
                <a:gd name="T16" fmla="*/ 31 w 31"/>
                <a:gd name="T17" fmla="*/ 24 h 31"/>
                <a:gd name="T18" fmla="*/ 29 w 31"/>
                <a:gd name="T19" fmla="*/ 27 h 31"/>
                <a:gd name="T20" fmla="*/ 29 w 31"/>
                <a:gd name="T21" fmla="*/ 28 h 31"/>
                <a:gd name="T22" fmla="*/ 27 w 31"/>
                <a:gd name="T23" fmla="*/ 29 h 31"/>
                <a:gd name="T24" fmla="*/ 25 w 31"/>
                <a:gd name="T25" fmla="*/ 29 h 31"/>
                <a:gd name="T26" fmla="*/ 6 w 31"/>
                <a:gd name="T27" fmla="*/ 31 h 31"/>
                <a:gd name="T28" fmla="*/ 6 w 31"/>
                <a:gd name="T29" fmla="*/ 31 h 31"/>
                <a:gd name="T30" fmla="*/ 4 w 31"/>
                <a:gd name="T31" fmla="*/ 31 h 31"/>
                <a:gd name="T32" fmla="*/ 2 w 31"/>
                <a:gd name="T33" fmla="*/ 29 h 31"/>
                <a:gd name="T34" fmla="*/ 1 w 31"/>
                <a:gd name="T35" fmla="*/ 28 h 31"/>
                <a:gd name="T36" fmla="*/ 1 w 31"/>
                <a:gd name="T37" fmla="*/ 25 h 31"/>
                <a:gd name="T38" fmla="*/ 0 w 31"/>
                <a:gd name="T39" fmla="*/ 7 h 31"/>
                <a:gd name="T40" fmla="*/ 0 w 31"/>
                <a:gd name="T41" fmla="*/ 7 h 31"/>
                <a:gd name="T42" fmla="*/ 0 w 31"/>
                <a:gd name="T43" fmla="*/ 4 h 31"/>
                <a:gd name="T44" fmla="*/ 1 w 31"/>
                <a:gd name="T45" fmla="*/ 2 h 31"/>
                <a:gd name="T46" fmla="*/ 2 w 31"/>
                <a:gd name="T47" fmla="*/ 1 h 31"/>
                <a:gd name="T48" fmla="*/ 4 w 31"/>
                <a:gd name="T49" fmla="*/ 1 h 31"/>
                <a:gd name="T50" fmla="*/ 4 w 31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4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7" y="1"/>
                  </a:lnTo>
                  <a:lnTo>
                    <a:pt x="28" y="2"/>
                  </a:lnTo>
                  <a:lnTo>
                    <a:pt x="29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29" y="27"/>
                  </a:lnTo>
                  <a:lnTo>
                    <a:pt x="29" y="28"/>
                  </a:lnTo>
                  <a:lnTo>
                    <a:pt x="27" y="29"/>
                  </a:lnTo>
                  <a:lnTo>
                    <a:pt x="25" y="29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4" y="31"/>
                  </a:lnTo>
                  <a:lnTo>
                    <a:pt x="2" y="29"/>
                  </a:lnTo>
                  <a:lnTo>
                    <a:pt x="1" y="28"/>
                  </a:lnTo>
                  <a:lnTo>
                    <a:pt x="1" y="2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1" y="2"/>
                  </a:lnTo>
                  <a:lnTo>
                    <a:pt x="2" y="1"/>
                  </a:lnTo>
                  <a:lnTo>
                    <a:pt x="4" y="1"/>
                  </a:lnTo>
                  <a:lnTo>
                    <a:pt x="4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9" name="Freeform 190"/>
            <p:cNvSpPr/>
            <p:nvPr/>
          </p:nvSpPr>
          <p:spPr bwMode="auto">
            <a:xfrm>
              <a:off x="7553325" y="4206875"/>
              <a:ext cx="49213" cy="49213"/>
            </a:xfrm>
            <a:custGeom>
              <a:avLst/>
              <a:gdLst>
                <a:gd name="T0" fmla="*/ 5 w 31"/>
                <a:gd name="T1" fmla="*/ 1 h 31"/>
                <a:gd name="T2" fmla="*/ 24 w 31"/>
                <a:gd name="T3" fmla="*/ 0 h 31"/>
                <a:gd name="T4" fmla="*/ 24 w 31"/>
                <a:gd name="T5" fmla="*/ 0 h 31"/>
                <a:gd name="T6" fmla="*/ 26 w 31"/>
                <a:gd name="T7" fmla="*/ 0 h 31"/>
                <a:gd name="T8" fmla="*/ 28 w 31"/>
                <a:gd name="T9" fmla="*/ 1 h 31"/>
                <a:gd name="T10" fmla="*/ 30 w 31"/>
                <a:gd name="T11" fmla="*/ 3 h 31"/>
                <a:gd name="T12" fmla="*/ 30 w 31"/>
                <a:gd name="T13" fmla="*/ 5 h 31"/>
                <a:gd name="T14" fmla="*/ 31 w 31"/>
                <a:gd name="T15" fmla="*/ 24 h 31"/>
                <a:gd name="T16" fmla="*/ 31 w 31"/>
                <a:gd name="T17" fmla="*/ 24 h 31"/>
                <a:gd name="T18" fmla="*/ 31 w 31"/>
                <a:gd name="T19" fmla="*/ 27 h 31"/>
                <a:gd name="T20" fmla="*/ 30 w 31"/>
                <a:gd name="T21" fmla="*/ 28 h 31"/>
                <a:gd name="T22" fmla="*/ 28 w 31"/>
                <a:gd name="T23" fmla="*/ 30 h 31"/>
                <a:gd name="T24" fmla="*/ 26 w 31"/>
                <a:gd name="T25" fmla="*/ 31 h 31"/>
                <a:gd name="T26" fmla="*/ 7 w 31"/>
                <a:gd name="T27" fmla="*/ 31 h 31"/>
                <a:gd name="T28" fmla="*/ 7 w 31"/>
                <a:gd name="T29" fmla="*/ 31 h 31"/>
                <a:gd name="T30" fmla="*/ 4 w 31"/>
                <a:gd name="T31" fmla="*/ 31 h 31"/>
                <a:gd name="T32" fmla="*/ 3 w 31"/>
                <a:gd name="T33" fmla="*/ 30 h 31"/>
                <a:gd name="T34" fmla="*/ 1 w 31"/>
                <a:gd name="T35" fmla="*/ 28 h 31"/>
                <a:gd name="T36" fmla="*/ 1 w 31"/>
                <a:gd name="T37" fmla="*/ 27 h 31"/>
                <a:gd name="T38" fmla="*/ 0 w 31"/>
                <a:gd name="T39" fmla="*/ 7 h 31"/>
                <a:gd name="T40" fmla="*/ 0 w 31"/>
                <a:gd name="T41" fmla="*/ 7 h 31"/>
                <a:gd name="T42" fmla="*/ 0 w 31"/>
                <a:gd name="T43" fmla="*/ 5 h 31"/>
                <a:gd name="T44" fmla="*/ 1 w 31"/>
                <a:gd name="T45" fmla="*/ 3 h 31"/>
                <a:gd name="T46" fmla="*/ 3 w 31"/>
                <a:gd name="T47" fmla="*/ 1 h 31"/>
                <a:gd name="T48" fmla="*/ 5 w 31"/>
                <a:gd name="T49" fmla="*/ 1 h 31"/>
                <a:gd name="T50" fmla="*/ 5 w 31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5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8" y="1"/>
                  </a:lnTo>
                  <a:lnTo>
                    <a:pt x="30" y="3"/>
                  </a:lnTo>
                  <a:lnTo>
                    <a:pt x="30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30"/>
                  </a:lnTo>
                  <a:lnTo>
                    <a:pt x="26" y="31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30"/>
                  </a:lnTo>
                  <a:lnTo>
                    <a:pt x="1" y="28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1" y="3"/>
                  </a:lnTo>
                  <a:lnTo>
                    <a:pt x="3" y="1"/>
                  </a:lnTo>
                  <a:lnTo>
                    <a:pt x="5" y="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0" name="Freeform 191"/>
            <p:cNvSpPr/>
            <p:nvPr/>
          </p:nvSpPr>
          <p:spPr bwMode="auto">
            <a:xfrm>
              <a:off x="7610475" y="4205288"/>
              <a:ext cx="50800" cy="49213"/>
            </a:xfrm>
            <a:custGeom>
              <a:avLst/>
              <a:gdLst>
                <a:gd name="T0" fmla="*/ 6 w 32"/>
                <a:gd name="T1" fmla="*/ 0 h 31"/>
                <a:gd name="T2" fmla="*/ 25 w 32"/>
                <a:gd name="T3" fmla="*/ 0 h 31"/>
                <a:gd name="T4" fmla="*/ 25 w 32"/>
                <a:gd name="T5" fmla="*/ 0 h 31"/>
                <a:gd name="T6" fmla="*/ 27 w 32"/>
                <a:gd name="T7" fmla="*/ 0 h 31"/>
                <a:gd name="T8" fmla="*/ 29 w 32"/>
                <a:gd name="T9" fmla="*/ 1 h 31"/>
                <a:gd name="T10" fmla="*/ 30 w 32"/>
                <a:gd name="T11" fmla="*/ 2 h 31"/>
                <a:gd name="T12" fmla="*/ 30 w 32"/>
                <a:gd name="T13" fmla="*/ 4 h 31"/>
                <a:gd name="T14" fmla="*/ 32 w 32"/>
                <a:gd name="T15" fmla="*/ 24 h 31"/>
                <a:gd name="T16" fmla="*/ 32 w 32"/>
                <a:gd name="T17" fmla="*/ 24 h 31"/>
                <a:gd name="T18" fmla="*/ 32 w 32"/>
                <a:gd name="T19" fmla="*/ 25 h 31"/>
                <a:gd name="T20" fmla="*/ 30 w 32"/>
                <a:gd name="T21" fmla="*/ 28 h 31"/>
                <a:gd name="T22" fmla="*/ 29 w 32"/>
                <a:gd name="T23" fmla="*/ 29 h 31"/>
                <a:gd name="T24" fmla="*/ 26 w 32"/>
                <a:gd name="T25" fmla="*/ 29 h 31"/>
                <a:gd name="T26" fmla="*/ 7 w 32"/>
                <a:gd name="T27" fmla="*/ 31 h 31"/>
                <a:gd name="T28" fmla="*/ 7 w 32"/>
                <a:gd name="T29" fmla="*/ 31 h 31"/>
                <a:gd name="T30" fmla="*/ 6 w 32"/>
                <a:gd name="T31" fmla="*/ 31 h 31"/>
                <a:gd name="T32" fmla="*/ 3 w 32"/>
                <a:gd name="T33" fmla="*/ 29 h 31"/>
                <a:gd name="T34" fmla="*/ 2 w 32"/>
                <a:gd name="T35" fmla="*/ 28 h 31"/>
                <a:gd name="T36" fmla="*/ 2 w 32"/>
                <a:gd name="T37" fmla="*/ 25 h 31"/>
                <a:gd name="T38" fmla="*/ 0 w 32"/>
                <a:gd name="T39" fmla="*/ 6 h 31"/>
                <a:gd name="T40" fmla="*/ 0 w 32"/>
                <a:gd name="T41" fmla="*/ 6 h 31"/>
                <a:gd name="T42" fmla="*/ 0 w 32"/>
                <a:gd name="T43" fmla="*/ 4 h 31"/>
                <a:gd name="T44" fmla="*/ 2 w 32"/>
                <a:gd name="T45" fmla="*/ 2 h 31"/>
                <a:gd name="T46" fmla="*/ 3 w 32"/>
                <a:gd name="T47" fmla="*/ 1 h 31"/>
                <a:gd name="T48" fmla="*/ 6 w 32"/>
                <a:gd name="T49" fmla="*/ 0 h 31"/>
                <a:gd name="T50" fmla="*/ 6 w 32"/>
                <a:gd name="T51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2" h="31">
                  <a:moveTo>
                    <a:pt x="6" y="0"/>
                  </a:moveTo>
                  <a:lnTo>
                    <a:pt x="25" y="0"/>
                  </a:lnTo>
                  <a:lnTo>
                    <a:pt x="25" y="0"/>
                  </a:lnTo>
                  <a:lnTo>
                    <a:pt x="27" y="0"/>
                  </a:lnTo>
                  <a:lnTo>
                    <a:pt x="29" y="1"/>
                  </a:lnTo>
                  <a:lnTo>
                    <a:pt x="30" y="2"/>
                  </a:lnTo>
                  <a:lnTo>
                    <a:pt x="30" y="4"/>
                  </a:lnTo>
                  <a:lnTo>
                    <a:pt x="32" y="24"/>
                  </a:lnTo>
                  <a:lnTo>
                    <a:pt x="32" y="24"/>
                  </a:lnTo>
                  <a:lnTo>
                    <a:pt x="32" y="25"/>
                  </a:lnTo>
                  <a:lnTo>
                    <a:pt x="30" y="28"/>
                  </a:lnTo>
                  <a:lnTo>
                    <a:pt x="29" y="29"/>
                  </a:lnTo>
                  <a:lnTo>
                    <a:pt x="26" y="29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6" y="31"/>
                  </a:lnTo>
                  <a:lnTo>
                    <a:pt x="3" y="29"/>
                  </a:lnTo>
                  <a:lnTo>
                    <a:pt x="2" y="28"/>
                  </a:lnTo>
                  <a:lnTo>
                    <a:pt x="2" y="25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2" y="2"/>
                  </a:lnTo>
                  <a:lnTo>
                    <a:pt x="3" y="1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1" name="Freeform 192"/>
            <p:cNvSpPr/>
            <p:nvPr/>
          </p:nvSpPr>
          <p:spPr bwMode="auto">
            <a:xfrm>
              <a:off x="7669213" y="4200525"/>
              <a:ext cx="49213" cy="49213"/>
            </a:xfrm>
            <a:custGeom>
              <a:avLst/>
              <a:gdLst>
                <a:gd name="T0" fmla="*/ 5 w 31"/>
                <a:gd name="T1" fmla="*/ 1 h 31"/>
                <a:gd name="T2" fmla="*/ 24 w 31"/>
                <a:gd name="T3" fmla="*/ 0 h 31"/>
                <a:gd name="T4" fmla="*/ 24 w 31"/>
                <a:gd name="T5" fmla="*/ 0 h 31"/>
                <a:gd name="T6" fmla="*/ 27 w 31"/>
                <a:gd name="T7" fmla="*/ 0 h 31"/>
                <a:gd name="T8" fmla="*/ 28 w 31"/>
                <a:gd name="T9" fmla="*/ 1 h 31"/>
                <a:gd name="T10" fmla="*/ 30 w 31"/>
                <a:gd name="T11" fmla="*/ 3 h 31"/>
                <a:gd name="T12" fmla="*/ 31 w 31"/>
                <a:gd name="T13" fmla="*/ 5 h 31"/>
                <a:gd name="T14" fmla="*/ 31 w 31"/>
                <a:gd name="T15" fmla="*/ 24 h 31"/>
                <a:gd name="T16" fmla="*/ 31 w 31"/>
                <a:gd name="T17" fmla="*/ 24 h 31"/>
                <a:gd name="T18" fmla="*/ 31 w 31"/>
                <a:gd name="T19" fmla="*/ 27 h 31"/>
                <a:gd name="T20" fmla="*/ 30 w 31"/>
                <a:gd name="T21" fmla="*/ 28 h 31"/>
                <a:gd name="T22" fmla="*/ 28 w 31"/>
                <a:gd name="T23" fmla="*/ 30 h 31"/>
                <a:gd name="T24" fmla="*/ 27 w 31"/>
                <a:gd name="T25" fmla="*/ 30 h 31"/>
                <a:gd name="T26" fmla="*/ 7 w 31"/>
                <a:gd name="T27" fmla="*/ 31 h 31"/>
                <a:gd name="T28" fmla="*/ 7 w 31"/>
                <a:gd name="T29" fmla="*/ 31 h 31"/>
                <a:gd name="T30" fmla="*/ 5 w 31"/>
                <a:gd name="T31" fmla="*/ 31 h 31"/>
                <a:gd name="T32" fmla="*/ 4 w 31"/>
                <a:gd name="T33" fmla="*/ 30 h 31"/>
                <a:gd name="T34" fmla="*/ 3 w 31"/>
                <a:gd name="T35" fmla="*/ 28 h 31"/>
                <a:gd name="T36" fmla="*/ 1 w 31"/>
                <a:gd name="T37" fmla="*/ 27 h 31"/>
                <a:gd name="T38" fmla="*/ 0 w 31"/>
                <a:gd name="T39" fmla="*/ 7 h 31"/>
                <a:gd name="T40" fmla="*/ 0 w 31"/>
                <a:gd name="T41" fmla="*/ 7 h 31"/>
                <a:gd name="T42" fmla="*/ 1 w 31"/>
                <a:gd name="T43" fmla="*/ 4 h 31"/>
                <a:gd name="T44" fmla="*/ 1 w 31"/>
                <a:gd name="T45" fmla="*/ 3 h 31"/>
                <a:gd name="T46" fmla="*/ 4 w 31"/>
                <a:gd name="T47" fmla="*/ 1 h 31"/>
                <a:gd name="T48" fmla="*/ 5 w 31"/>
                <a:gd name="T49" fmla="*/ 1 h 31"/>
                <a:gd name="T50" fmla="*/ 5 w 31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5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30" y="3"/>
                  </a:lnTo>
                  <a:lnTo>
                    <a:pt x="31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30"/>
                  </a:lnTo>
                  <a:lnTo>
                    <a:pt x="27" y="30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5" y="31"/>
                  </a:lnTo>
                  <a:lnTo>
                    <a:pt x="4" y="30"/>
                  </a:lnTo>
                  <a:lnTo>
                    <a:pt x="3" y="28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4"/>
                  </a:lnTo>
                  <a:lnTo>
                    <a:pt x="1" y="3"/>
                  </a:lnTo>
                  <a:lnTo>
                    <a:pt x="4" y="1"/>
                  </a:lnTo>
                  <a:lnTo>
                    <a:pt x="5" y="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2" name="Freeform 193"/>
            <p:cNvSpPr/>
            <p:nvPr/>
          </p:nvSpPr>
          <p:spPr bwMode="auto">
            <a:xfrm>
              <a:off x="7729538" y="4195763"/>
              <a:ext cx="49213" cy="52388"/>
            </a:xfrm>
            <a:custGeom>
              <a:avLst/>
              <a:gdLst>
                <a:gd name="T0" fmla="*/ 4 w 31"/>
                <a:gd name="T1" fmla="*/ 2 h 33"/>
                <a:gd name="T2" fmla="*/ 24 w 31"/>
                <a:gd name="T3" fmla="*/ 0 h 33"/>
                <a:gd name="T4" fmla="*/ 24 w 31"/>
                <a:gd name="T5" fmla="*/ 0 h 33"/>
                <a:gd name="T6" fmla="*/ 25 w 31"/>
                <a:gd name="T7" fmla="*/ 2 h 33"/>
                <a:gd name="T8" fmla="*/ 27 w 31"/>
                <a:gd name="T9" fmla="*/ 2 h 33"/>
                <a:gd name="T10" fmla="*/ 28 w 31"/>
                <a:gd name="T11" fmla="*/ 4 h 33"/>
                <a:gd name="T12" fmla="*/ 29 w 31"/>
                <a:gd name="T13" fmla="*/ 6 h 33"/>
                <a:gd name="T14" fmla="*/ 31 w 31"/>
                <a:gd name="T15" fmla="*/ 26 h 33"/>
                <a:gd name="T16" fmla="*/ 31 w 31"/>
                <a:gd name="T17" fmla="*/ 26 h 33"/>
                <a:gd name="T18" fmla="*/ 29 w 31"/>
                <a:gd name="T19" fmla="*/ 27 h 33"/>
                <a:gd name="T20" fmla="*/ 29 w 31"/>
                <a:gd name="T21" fmla="*/ 30 h 33"/>
                <a:gd name="T22" fmla="*/ 27 w 31"/>
                <a:gd name="T23" fmla="*/ 30 h 33"/>
                <a:gd name="T24" fmla="*/ 25 w 31"/>
                <a:gd name="T25" fmla="*/ 31 h 33"/>
                <a:gd name="T26" fmla="*/ 6 w 31"/>
                <a:gd name="T27" fmla="*/ 33 h 33"/>
                <a:gd name="T28" fmla="*/ 6 w 31"/>
                <a:gd name="T29" fmla="*/ 33 h 33"/>
                <a:gd name="T30" fmla="*/ 4 w 31"/>
                <a:gd name="T31" fmla="*/ 31 h 33"/>
                <a:gd name="T32" fmla="*/ 2 w 31"/>
                <a:gd name="T33" fmla="*/ 31 h 33"/>
                <a:gd name="T34" fmla="*/ 1 w 31"/>
                <a:gd name="T35" fmla="*/ 30 h 33"/>
                <a:gd name="T36" fmla="*/ 1 w 31"/>
                <a:gd name="T37" fmla="*/ 27 h 33"/>
                <a:gd name="T38" fmla="*/ 0 w 31"/>
                <a:gd name="T39" fmla="*/ 7 h 33"/>
                <a:gd name="T40" fmla="*/ 0 w 31"/>
                <a:gd name="T41" fmla="*/ 7 h 33"/>
                <a:gd name="T42" fmla="*/ 0 w 31"/>
                <a:gd name="T43" fmla="*/ 6 h 33"/>
                <a:gd name="T44" fmla="*/ 1 w 31"/>
                <a:gd name="T45" fmla="*/ 4 h 33"/>
                <a:gd name="T46" fmla="*/ 2 w 31"/>
                <a:gd name="T47" fmla="*/ 3 h 33"/>
                <a:gd name="T48" fmla="*/ 4 w 31"/>
                <a:gd name="T49" fmla="*/ 2 h 33"/>
                <a:gd name="T50" fmla="*/ 4 w 31"/>
                <a:gd name="T51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3">
                  <a:moveTo>
                    <a:pt x="4" y="2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5" y="2"/>
                  </a:lnTo>
                  <a:lnTo>
                    <a:pt x="27" y="2"/>
                  </a:lnTo>
                  <a:lnTo>
                    <a:pt x="28" y="4"/>
                  </a:lnTo>
                  <a:lnTo>
                    <a:pt x="29" y="6"/>
                  </a:lnTo>
                  <a:lnTo>
                    <a:pt x="31" y="26"/>
                  </a:lnTo>
                  <a:lnTo>
                    <a:pt x="31" y="26"/>
                  </a:lnTo>
                  <a:lnTo>
                    <a:pt x="29" y="27"/>
                  </a:lnTo>
                  <a:lnTo>
                    <a:pt x="29" y="30"/>
                  </a:lnTo>
                  <a:lnTo>
                    <a:pt x="27" y="30"/>
                  </a:lnTo>
                  <a:lnTo>
                    <a:pt x="25" y="31"/>
                  </a:lnTo>
                  <a:lnTo>
                    <a:pt x="6" y="33"/>
                  </a:lnTo>
                  <a:lnTo>
                    <a:pt x="6" y="33"/>
                  </a:lnTo>
                  <a:lnTo>
                    <a:pt x="4" y="31"/>
                  </a:lnTo>
                  <a:lnTo>
                    <a:pt x="2" y="31"/>
                  </a:lnTo>
                  <a:lnTo>
                    <a:pt x="1" y="30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1" y="4"/>
                  </a:lnTo>
                  <a:lnTo>
                    <a:pt x="2" y="3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3" name="Freeform 194"/>
            <p:cNvSpPr/>
            <p:nvPr/>
          </p:nvSpPr>
          <p:spPr bwMode="auto">
            <a:xfrm>
              <a:off x="7786688" y="4194175"/>
              <a:ext cx="49213" cy="49213"/>
            </a:xfrm>
            <a:custGeom>
              <a:avLst/>
              <a:gdLst>
                <a:gd name="T0" fmla="*/ 6 w 31"/>
                <a:gd name="T1" fmla="*/ 1 h 31"/>
                <a:gd name="T2" fmla="*/ 24 w 31"/>
                <a:gd name="T3" fmla="*/ 0 h 31"/>
                <a:gd name="T4" fmla="*/ 24 w 31"/>
                <a:gd name="T5" fmla="*/ 0 h 31"/>
                <a:gd name="T6" fmla="*/ 26 w 31"/>
                <a:gd name="T7" fmla="*/ 0 h 31"/>
                <a:gd name="T8" fmla="*/ 29 w 31"/>
                <a:gd name="T9" fmla="*/ 1 h 31"/>
                <a:gd name="T10" fmla="*/ 30 w 31"/>
                <a:gd name="T11" fmla="*/ 3 h 31"/>
                <a:gd name="T12" fmla="*/ 30 w 31"/>
                <a:gd name="T13" fmla="*/ 5 h 31"/>
                <a:gd name="T14" fmla="*/ 31 w 31"/>
                <a:gd name="T15" fmla="*/ 24 h 31"/>
                <a:gd name="T16" fmla="*/ 31 w 31"/>
                <a:gd name="T17" fmla="*/ 24 h 31"/>
                <a:gd name="T18" fmla="*/ 31 w 31"/>
                <a:gd name="T19" fmla="*/ 27 h 31"/>
                <a:gd name="T20" fmla="*/ 30 w 31"/>
                <a:gd name="T21" fmla="*/ 28 h 31"/>
                <a:gd name="T22" fmla="*/ 29 w 31"/>
                <a:gd name="T23" fmla="*/ 30 h 31"/>
                <a:gd name="T24" fmla="*/ 26 w 31"/>
                <a:gd name="T25" fmla="*/ 30 h 31"/>
                <a:gd name="T26" fmla="*/ 7 w 31"/>
                <a:gd name="T27" fmla="*/ 31 h 31"/>
                <a:gd name="T28" fmla="*/ 7 w 31"/>
                <a:gd name="T29" fmla="*/ 31 h 31"/>
                <a:gd name="T30" fmla="*/ 4 w 31"/>
                <a:gd name="T31" fmla="*/ 31 h 31"/>
                <a:gd name="T32" fmla="*/ 3 w 31"/>
                <a:gd name="T33" fmla="*/ 30 h 31"/>
                <a:gd name="T34" fmla="*/ 2 w 31"/>
                <a:gd name="T35" fmla="*/ 28 h 31"/>
                <a:gd name="T36" fmla="*/ 2 w 31"/>
                <a:gd name="T37" fmla="*/ 26 h 31"/>
                <a:gd name="T38" fmla="*/ 0 w 31"/>
                <a:gd name="T39" fmla="*/ 7 h 31"/>
                <a:gd name="T40" fmla="*/ 0 w 31"/>
                <a:gd name="T41" fmla="*/ 7 h 31"/>
                <a:gd name="T42" fmla="*/ 0 w 31"/>
                <a:gd name="T43" fmla="*/ 4 h 31"/>
                <a:gd name="T44" fmla="*/ 2 w 31"/>
                <a:gd name="T45" fmla="*/ 3 h 31"/>
                <a:gd name="T46" fmla="*/ 3 w 31"/>
                <a:gd name="T47" fmla="*/ 1 h 31"/>
                <a:gd name="T48" fmla="*/ 6 w 31"/>
                <a:gd name="T49" fmla="*/ 1 h 31"/>
                <a:gd name="T50" fmla="*/ 6 w 31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6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9" y="1"/>
                  </a:lnTo>
                  <a:lnTo>
                    <a:pt x="30" y="3"/>
                  </a:lnTo>
                  <a:lnTo>
                    <a:pt x="30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9" y="30"/>
                  </a:lnTo>
                  <a:lnTo>
                    <a:pt x="26" y="30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30"/>
                  </a:lnTo>
                  <a:lnTo>
                    <a:pt x="2" y="28"/>
                  </a:lnTo>
                  <a:lnTo>
                    <a:pt x="2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2" y="3"/>
                  </a:lnTo>
                  <a:lnTo>
                    <a:pt x="3" y="1"/>
                  </a:lnTo>
                  <a:lnTo>
                    <a:pt x="6" y="1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4" name="Freeform 195"/>
            <p:cNvSpPr/>
            <p:nvPr/>
          </p:nvSpPr>
          <p:spPr bwMode="auto">
            <a:xfrm>
              <a:off x="7845425" y="4189413"/>
              <a:ext cx="49213" cy="52388"/>
            </a:xfrm>
            <a:custGeom>
              <a:avLst/>
              <a:gdLst>
                <a:gd name="T0" fmla="*/ 5 w 31"/>
                <a:gd name="T1" fmla="*/ 2 h 33"/>
                <a:gd name="T2" fmla="*/ 24 w 31"/>
                <a:gd name="T3" fmla="*/ 0 h 33"/>
                <a:gd name="T4" fmla="*/ 24 w 31"/>
                <a:gd name="T5" fmla="*/ 0 h 33"/>
                <a:gd name="T6" fmla="*/ 27 w 31"/>
                <a:gd name="T7" fmla="*/ 0 h 33"/>
                <a:gd name="T8" fmla="*/ 28 w 31"/>
                <a:gd name="T9" fmla="*/ 2 h 33"/>
                <a:gd name="T10" fmla="*/ 29 w 31"/>
                <a:gd name="T11" fmla="*/ 3 h 33"/>
                <a:gd name="T12" fmla="*/ 29 w 31"/>
                <a:gd name="T13" fmla="*/ 6 h 33"/>
                <a:gd name="T14" fmla="*/ 31 w 31"/>
                <a:gd name="T15" fmla="*/ 26 h 33"/>
                <a:gd name="T16" fmla="*/ 31 w 31"/>
                <a:gd name="T17" fmla="*/ 26 h 33"/>
                <a:gd name="T18" fmla="*/ 31 w 31"/>
                <a:gd name="T19" fmla="*/ 27 h 33"/>
                <a:gd name="T20" fmla="*/ 29 w 31"/>
                <a:gd name="T21" fmla="*/ 29 h 33"/>
                <a:gd name="T22" fmla="*/ 28 w 31"/>
                <a:gd name="T23" fmla="*/ 30 h 33"/>
                <a:gd name="T24" fmla="*/ 25 w 31"/>
                <a:gd name="T25" fmla="*/ 31 h 33"/>
                <a:gd name="T26" fmla="*/ 6 w 31"/>
                <a:gd name="T27" fmla="*/ 33 h 33"/>
                <a:gd name="T28" fmla="*/ 6 w 31"/>
                <a:gd name="T29" fmla="*/ 33 h 33"/>
                <a:gd name="T30" fmla="*/ 5 w 31"/>
                <a:gd name="T31" fmla="*/ 31 h 33"/>
                <a:gd name="T32" fmla="*/ 2 w 31"/>
                <a:gd name="T33" fmla="*/ 31 h 33"/>
                <a:gd name="T34" fmla="*/ 1 w 31"/>
                <a:gd name="T35" fmla="*/ 29 h 33"/>
                <a:gd name="T36" fmla="*/ 1 w 31"/>
                <a:gd name="T37" fmla="*/ 27 h 33"/>
                <a:gd name="T38" fmla="*/ 0 w 31"/>
                <a:gd name="T39" fmla="*/ 7 h 33"/>
                <a:gd name="T40" fmla="*/ 0 w 31"/>
                <a:gd name="T41" fmla="*/ 7 h 33"/>
                <a:gd name="T42" fmla="*/ 0 w 31"/>
                <a:gd name="T43" fmla="*/ 6 h 33"/>
                <a:gd name="T44" fmla="*/ 1 w 31"/>
                <a:gd name="T45" fmla="*/ 3 h 33"/>
                <a:gd name="T46" fmla="*/ 2 w 31"/>
                <a:gd name="T47" fmla="*/ 2 h 33"/>
                <a:gd name="T48" fmla="*/ 5 w 31"/>
                <a:gd name="T49" fmla="*/ 2 h 33"/>
                <a:gd name="T50" fmla="*/ 5 w 31"/>
                <a:gd name="T51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3">
                  <a:moveTo>
                    <a:pt x="5" y="2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2"/>
                  </a:lnTo>
                  <a:lnTo>
                    <a:pt x="29" y="3"/>
                  </a:lnTo>
                  <a:lnTo>
                    <a:pt x="29" y="6"/>
                  </a:lnTo>
                  <a:lnTo>
                    <a:pt x="31" y="26"/>
                  </a:lnTo>
                  <a:lnTo>
                    <a:pt x="31" y="26"/>
                  </a:lnTo>
                  <a:lnTo>
                    <a:pt x="31" y="27"/>
                  </a:lnTo>
                  <a:lnTo>
                    <a:pt x="29" y="29"/>
                  </a:lnTo>
                  <a:lnTo>
                    <a:pt x="28" y="30"/>
                  </a:lnTo>
                  <a:lnTo>
                    <a:pt x="25" y="31"/>
                  </a:lnTo>
                  <a:lnTo>
                    <a:pt x="6" y="33"/>
                  </a:lnTo>
                  <a:lnTo>
                    <a:pt x="6" y="33"/>
                  </a:lnTo>
                  <a:lnTo>
                    <a:pt x="5" y="31"/>
                  </a:lnTo>
                  <a:lnTo>
                    <a:pt x="2" y="31"/>
                  </a:lnTo>
                  <a:lnTo>
                    <a:pt x="1" y="29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1" y="3"/>
                  </a:lnTo>
                  <a:lnTo>
                    <a:pt x="2" y="2"/>
                  </a:lnTo>
                  <a:lnTo>
                    <a:pt x="5" y="2"/>
                  </a:lnTo>
                  <a:lnTo>
                    <a:pt x="5" y="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5" name="Freeform 196"/>
            <p:cNvSpPr/>
            <p:nvPr/>
          </p:nvSpPr>
          <p:spPr bwMode="auto">
            <a:xfrm>
              <a:off x="7904163" y="4187825"/>
              <a:ext cx="47625" cy="49213"/>
            </a:xfrm>
            <a:custGeom>
              <a:avLst/>
              <a:gdLst>
                <a:gd name="T0" fmla="*/ 4 w 30"/>
                <a:gd name="T1" fmla="*/ 0 h 31"/>
                <a:gd name="T2" fmla="*/ 23 w 30"/>
                <a:gd name="T3" fmla="*/ 0 h 31"/>
                <a:gd name="T4" fmla="*/ 23 w 30"/>
                <a:gd name="T5" fmla="*/ 0 h 31"/>
                <a:gd name="T6" fmla="*/ 26 w 30"/>
                <a:gd name="T7" fmla="*/ 0 h 31"/>
                <a:gd name="T8" fmla="*/ 27 w 30"/>
                <a:gd name="T9" fmla="*/ 1 h 31"/>
                <a:gd name="T10" fmla="*/ 29 w 30"/>
                <a:gd name="T11" fmla="*/ 3 h 31"/>
                <a:gd name="T12" fmla="*/ 30 w 30"/>
                <a:gd name="T13" fmla="*/ 4 h 31"/>
                <a:gd name="T14" fmla="*/ 30 w 30"/>
                <a:gd name="T15" fmla="*/ 24 h 31"/>
                <a:gd name="T16" fmla="*/ 30 w 30"/>
                <a:gd name="T17" fmla="*/ 24 h 31"/>
                <a:gd name="T18" fmla="*/ 30 w 30"/>
                <a:gd name="T19" fmla="*/ 26 h 31"/>
                <a:gd name="T20" fmla="*/ 29 w 30"/>
                <a:gd name="T21" fmla="*/ 28 h 31"/>
                <a:gd name="T22" fmla="*/ 27 w 30"/>
                <a:gd name="T23" fmla="*/ 30 h 31"/>
                <a:gd name="T24" fmla="*/ 26 w 30"/>
                <a:gd name="T25" fmla="*/ 30 h 31"/>
                <a:gd name="T26" fmla="*/ 7 w 30"/>
                <a:gd name="T27" fmla="*/ 31 h 31"/>
                <a:gd name="T28" fmla="*/ 7 w 30"/>
                <a:gd name="T29" fmla="*/ 31 h 31"/>
                <a:gd name="T30" fmla="*/ 4 w 30"/>
                <a:gd name="T31" fmla="*/ 31 h 31"/>
                <a:gd name="T32" fmla="*/ 3 w 30"/>
                <a:gd name="T33" fmla="*/ 30 h 31"/>
                <a:gd name="T34" fmla="*/ 2 w 30"/>
                <a:gd name="T35" fmla="*/ 28 h 31"/>
                <a:gd name="T36" fmla="*/ 0 w 30"/>
                <a:gd name="T37" fmla="*/ 26 h 31"/>
                <a:gd name="T38" fmla="*/ 0 w 30"/>
                <a:gd name="T39" fmla="*/ 7 h 31"/>
                <a:gd name="T40" fmla="*/ 0 w 30"/>
                <a:gd name="T41" fmla="*/ 7 h 31"/>
                <a:gd name="T42" fmla="*/ 0 w 30"/>
                <a:gd name="T43" fmla="*/ 4 h 31"/>
                <a:gd name="T44" fmla="*/ 0 w 30"/>
                <a:gd name="T45" fmla="*/ 3 h 31"/>
                <a:gd name="T46" fmla="*/ 3 w 30"/>
                <a:gd name="T47" fmla="*/ 1 h 31"/>
                <a:gd name="T48" fmla="*/ 4 w 30"/>
                <a:gd name="T49" fmla="*/ 0 h 31"/>
                <a:gd name="T50" fmla="*/ 4 w 30"/>
                <a:gd name="T51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0" h="31">
                  <a:moveTo>
                    <a:pt x="4" y="0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6" y="0"/>
                  </a:lnTo>
                  <a:lnTo>
                    <a:pt x="27" y="1"/>
                  </a:lnTo>
                  <a:lnTo>
                    <a:pt x="29" y="3"/>
                  </a:lnTo>
                  <a:lnTo>
                    <a:pt x="30" y="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30" y="26"/>
                  </a:lnTo>
                  <a:lnTo>
                    <a:pt x="29" y="28"/>
                  </a:lnTo>
                  <a:lnTo>
                    <a:pt x="27" y="30"/>
                  </a:lnTo>
                  <a:lnTo>
                    <a:pt x="26" y="30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30"/>
                  </a:lnTo>
                  <a:lnTo>
                    <a:pt x="2" y="28"/>
                  </a:lnTo>
                  <a:lnTo>
                    <a:pt x="0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3"/>
                  </a:lnTo>
                  <a:lnTo>
                    <a:pt x="3" y="1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6" name="Freeform 197"/>
            <p:cNvSpPr/>
            <p:nvPr/>
          </p:nvSpPr>
          <p:spPr bwMode="auto">
            <a:xfrm>
              <a:off x="7962900" y="4183063"/>
              <a:ext cx="49213" cy="49213"/>
            </a:xfrm>
            <a:custGeom>
              <a:avLst/>
              <a:gdLst>
                <a:gd name="T0" fmla="*/ 4 w 31"/>
                <a:gd name="T1" fmla="*/ 2 h 31"/>
                <a:gd name="T2" fmla="*/ 24 w 31"/>
                <a:gd name="T3" fmla="*/ 0 h 31"/>
                <a:gd name="T4" fmla="*/ 24 w 31"/>
                <a:gd name="T5" fmla="*/ 0 h 31"/>
                <a:gd name="T6" fmla="*/ 26 w 31"/>
                <a:gd name="T7" fmla="*/ 0 h 31"/>
                <a:gd name="T8" fmla="*/ 28 w 31"/>
                <a:gd name="T9" fmla="*/ 2 h 31"/>
                <a:gd name="T10" fmla="*/ 28 w 31"/>
                <a:gd name="T11" fmla="*/ 3 h 31"/>
                <a:gd name="T12" fmla="*/ 30 w 31"/>
                <a:gd name="T13" fmla="*/ 6 h 31"/>
                <a:gd name="T14" fmla="*/ 31 w 31"/>
                <a:gd name="T15" fmla="*/ 25 h 31"/>
                <a:gd name="T16" fmla="*/ 31 w 31"/>
                <a:gd name="T17" fmla="*/ 25 h 31"/>
                <a:gd name="T18" fmla="*/ 30 w 31"/>
                <a:gd name="T19" fmla="*/ 27 h 31"/>
                <a:gd name="T20" fmla="*/ 30 w 31"/>
                <a:gd name="T21" fmla="*/ 29 h 31"/>
                <a:gd name="T22" fmla="*/ 27 w 31"/>
                <a:gd name="T23" fmla="*/ 30 h 31"/>
                <a:gd name="T24" fmla="*/ 26 w 31"/>
                <a:gd name="T25" fmla="*/ 31 h 31"/>
                <a:gd name="T26" fmla="*/ 7 w 31"/>
                <a:gd name="T27" fmla="*/ 31 h 31"/>
                <a:gd name="T28" fmla="*/ 7 w 31"/>
                <a:gd name="T29" fmla="*/ 31 h 31"/>
                <a:gd name="T30" fmla="*/ 4 w 31"/>
                <a:gd name="T31" fmla="*/ 31 h 31"/>
                <a:gd name="T32" fmla="*/ 3 w 31"/>
                <a:gd name="T33" fmla="*/ 30 h 31"/>
                <a:gd name="T34" fmla="*/ 1 w 31"/>
                <a:gd name="T35" fmla="*/ 29 h 31"/>
                <a:gd name="T36" fmla="*/ 1 w 31"/>
                <a:gd name="T37" fmla="*/ 27 h 31"/>
                <a:gd name="T38" fmla="*/ 0 w 31"/>
                <a:gd name="T39" fmla="*/ 7 h 31"/>
                <a:gd name="T40" fmla="*/ 0 w 31"/>
                <a:gd name="T41" fmla="*/ 7 h 31"/>
                <a:gd name="T42" fmla="*/ 0 w 31"/>
                <a:gd name="T43" fmla="*/ 6 h 31"/>
                <a:gd name="T44" fmla="*/ 1 w 31"/>
                <a:gd name="T45" fmla="*/ 3 h 31"/>
                <a:gd name="T46" fmla="*/ 3 w 31"/>
                <a:gd name="T47" fmla="*/ 2 h 31"/>
                <a:gd name="T48" fmla="*/ 4 w 31"/>
                <a:gd name="T49" fmla="*/ 2 h 31"/>
                <a:gd name="T50" fmla="*/ 4 w 31"/>
                <a:gd name="T51" fmla="*/ 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4" y="2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8" y="2"/>
                  </a:lnTo>
                  <a:lnTo>
                    <a:pt x="28" y="3"/>
                  </a:lnTo>
                  <a:lnTo>
                    <a:pt x="30" y="6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0" y="27"/>
                  </a:lnTo>
                  <a:lnTo>
                    <a:pt x="30" y="29"/>
                  </a:lnTo>
                  <a:lnTo>
                    <a:pt x="27" y="30"/>
                  </a:lnTo>
                  <a:lnTo>
                    <a:pt x="26" y="31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30"/>
                  </a:lnTo>
                  <a:lnTo>
                    <a:pt x="1" y="29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1" y="3"/>
                  </a:lnTo>
                  <a:lnTo>
                    <a:pt x="3" y="2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7" name="Freeform 198"/>
            <p:cNvSpPr/>
            <p:nvPr/>
          </p:nvSpPr>
          <p:spPr bwMode="auto">
            <a:xfrm>
              <a:off x="8020050" y="4179888"/>
              <a:ext cx="76200" cy="50800"/>
            </a:xfrm>
            <a:custGeom>
              <a:avLst/>
              <a:gdLst>
                <a:gd name="T0" fmla="*/ 6 w 48"/>
                <a:gd name="T1" fmla="*/ 1 h 32"/>
                <a:gd name="T2" fmla="*/ 39 w 48"/>
                <a:gd name="T3" fmla="*/ 0 h 32"/>
                <a:gd name="T4" fmla="*/ 39 w 48"/>
                <a:gd name="T5" fmla="*/ 0 h 32"/>
                <a:gd name="T6" fmla="*/ 42 w 48"/>
                <a:gd name="T7" fmla="*/ 0 h 32"/>
                <a:gd name="T8" fmla="*/ 44 w 48"/>
                <a:gd name="T9" fmla="*/ 1 h 32"/>
                <a:gd name="T10" fmla="*/ 45 w 48"/>
                <a:gd name="T11" fmla="*/ 2 h 32"/>
                <a:gd name="T12" fmla="*/ 46 w 48"/>
                <a:gd name="T13" fmla="*/ 5 h 32"/>
                <a:gd name="T14" fmla="*/ 48 w 48"/>
                <a:gd name="T15" fmla="*/ 24 h 32"/>
                <a:gd name="T16" fmla="*/ 48 w 48"/>
                <a:gd name="T17" fmla="*/ 24 h 32"/>
                <a:gd name="T18" fmla="*/ 46 w 48"/>
                <a:gd name="T19" fmla="*/ 27 h 32"/>
                <a:gd name="T20" fmla="*/ 46 w 48"/>
                <a:gd name="T21" fmla="*/ 28 h 32"/>
                <a:gd name="T22" fmla="*/ 44 w 48"/>
                <a:gd name="T23" fmla="*/ 29 h 32"/>
                <a:gd name="T24" fmla="*/ 42 w 48"/>
                <a:gd name="T25" fmla="*/ 29 h 32"/>
                <a:gd name="T26" fmla="*/ 7 w 48"/>
                <a:gd name="T27" fmla="*/ 32 h 32"/>
                <a:gd name="T28" fmla="*/ 7 w 48"/>
                <a:gd name="T29" fmla="*/ 32 h 32"/>
                <a:gd name="T30" fmla="*/ 6 w 48"/>
                <a:gd name="T31" fmla="*/ 32 h 32"/>
                <a:gd name="T32" fmla="*/ 3 w 48"/>
                <a:gd name="T33" fmla="*/ 31 h 32"/>
                <a:gd name="T34" fmla="*/ 2 w 48"/>
                <a:gd name="T35" fmla="*/ 29 h 32"/>
                <a:gd name="T36" fmla="*/ 2 w 48"/>
                <a:gd name="T37" fmla="*/ 27 h 32"/>
                <a:gd name="T38" fmla="*/ 0 w 48"/>
                <a:gd name="T39" fmla="*/ 8 h 32"/>
                <a:gd name="T40" fmla="*/ 0 w 48"/>
                <a:gd name="T41" fmla="*/ 8 h 32"/>
                <a:gd name="T42" fmla="*/ 0 w 48"/>
                <a:gd name="T43" fmla="*/ 5 h 32"/>
                <a:gd name="T44" fmla="*/ 2 w 48"/>
                <a:gd name="T45" fmla="*/ 4 h 32"/>
                <a:gd name="T46" fmla="*/ 3 w 48"/>
                <a:gd name="T47" fmla="*/ 2 h 32"/>
                <a:gd name="T48" fmla="*/ 6 w 48"/>
                <a:gd name="T49" fmla="*/ 1 h 32"/>
                <a:gd name="T50" fmla="*/ 6 w 48"/>
                <a:gd name="T51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8" h="32">
                  <a:moveTo>
                    <a:pt x="6" y="1"/>
                  </a:moveTo>
                  <a:lnTo>
                    <a:pt x="39" y="0"/>
                  </a:lnTo>
                  <a:lnTo>
                    <a:pt x="39" y="0"/>
                  </a:lnTo>
                  <a:lnTo>
                    <a:pt x="42" y="0"/>
                  </a:lnTo>
                  <a:lnTo>
                    <a:pt x="44" y="1"/>
                  </a:lnTo>
                  <a:lnTo>
                    <a:pt x="45" y="2"/>
                  </a:lnTo>
                  <a:lnTo>
                    <a:pt x="46" y="5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46" y="27"/>
                  </a:lnTo>
                  <a:lnTo>
                    <a:pt x="46" y="28"/>
                  </a:lnTo>
                  <a:lnTo>
                    <a:pt x="44" y="29"/>
                  </a:lnTo>
                  <a:lnTo>
                    <a:pt x="42" y="29"/>
                  </a:lnTo>
                  <a:lnTo>
                    <a:pt x="7" y="32"/>
                  </a:lnTo>
                  <a:lnTo>
                    <a:pt x="7" y="32"/>
                  </a:lnTo>
                  <a:lnTo>
                    <a:pt x="6" y="32"/>
                  </a:lnTo>
                  <a:lnTo>
                    <a:pt x="3" y="31"/>
                  </a:lnTo>
                  <a:lnTo>
                    <a:pt x="2" y="29"/>
                  </a:lnTo>
                  <a:lnTo>
                    <a:pt x="2" y="27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5"/>
                  </a:lnTo>
                  <a:lnTo>
                    <a:pt x="2" y="4"/>
                  </a:lnTo>
                  <a:lnTo>
                    <a:pt x="3" y="2"/>
                  </a:lnTo>
                  <a:lnTo>
                    <a:pt x="6" y="1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8" name="Freeform 199"/>
            <p:cNvSpPr/>
            <p:nvPr/>
          </p:nvSpPr>
          <p:spPr bwMode="auto">
            <a:xfrm>
              <a:off x="7380288" y="4273550"/>
              <a:ext cx="49213" cy="50800"/>
            </a:xfrm>
            <a:custGeom>
              <a:avLst/>
              <a:gdLst>
                <a:gd name="T0" fmla="*/ 5 w 31"/>
                <a:gd name="T1" fmla="*/ 1 h 32"/>
                <a:gd name="T2" fmla="*/ 24 w 31"/>
                <a:gd name="T3" fmla="*/ 0 h 32"/>
                <a:gd name="T4" fmla="*/ 24 w 31"/>
                <a:gd name="T5" fmla="*/ 0 h 32"/>
                <a:gd name="T6" fmla="*/ 27 w 31"/>
                <a:gd name="T7" fmla="*/ 1 h 32"/>
                <a:gd name="T8" fmla="*/ 28 w 31"/>
                <a:gd name="T9" fmla="*/ 1 h 32"/>
                <a:gd name="T10" fmla="*/ 29 w 31"/>
                <a:gd name="T11" fmla="*/ 4 h 32"/>
                <a:gd name="T12" fmla="*/ 29 w 31"/>
                <a:gd name="T13" fmla="*/ 5 h 32"/>
                <a:gd name="T14" fmla="*/ 31 w 31"/>
                <a:gd name="T15" fmla="*/ 26 h 32"/>
                <a:gd name="T16" fmla="*/ 31 w 31"/>
                <a:gd name="T17" fmla="*/ 26 h 32"/>
                <a:gd name="T18" fmla="*/ 31 w 31"/>
                <a:gd name="T19" fmla="*/ 27 h 32"/>
                <a:gd name="T20" fmla="*/ 29 w 31"/>
                <a:gd name="T21" fmla="*/ 30 h 32"/>
                <a:gd name="T22" fmla="*/ 28 w 31"/>
                <a:gd name="T23" fmla="*/ 30 h 32"/>
                <a:gd name="T24" fmla="*/ 25 w 31"/>
                <a:gd name="T25" fmla="*/ 31 h 32"/>
                <a:gd name="T26" fmla="*/ 6 w 31"/>
                <a:gd name="T27" fmla="*/ 32 h 32"/>
                <a:gd name="T28" fmla="*/ 6 w 31"/>
                <a:gd name="T29" fmla="*/ 32 h 32"/>
                <a:gd name="T30" fmla="*/ 5 w 31"/>
                <a:gd name="T31" fmla="*/ 31 h 32"/>
                <a:gd name="T32" fmla="*/ 2 w 31"/>
                <a:gd name="T33" fmla="*/ 31 h 32"/>
                <a:gd name="T34" fmla="*/ 2 w 31"/>
                <a:gd name="T35" fmla="*/ 28 h 32"/>
                <a:gd name="T36" fmla="*/ 1 w 31"/>
                <a:gd name="T37" fmla="*/ 27 h 32"/>
                <a:gd name="T38" fmla="*/ 0 w 31"/>
                <a:gd name="T39" fmla="*/ 7 h 32"/>
                <a:gd name="T40" fmla="*/ 0 w 31"/>
                <a:gd name="T41" fmla="*/ 7 h 32"/>
                <a:gd name="T42" fmla="*/ 0 w 31"/>
                <a:gd name="T43" fmla="*/ 5 h 32"/>
                <a:gd name="T44" fmla="*/ 1 w 31"/>
                <a:gd name="T45" fmla="*/ 4 h 32"/>
                <a:gd name="T46" fmla="*/ 2 w 31"/>
                <a:gd name="T47" fmla="*/ 3 h 32"/>
                <a:gd name="T48" fmla="*/ 5 w 31"/>
                <a:gd name="T49" fmla="*/ 1 h 32"/>
                <a:gd name="T50" fmla="*/ 5 w 31"/>
                <a:gd name="T51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5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7" y="1"/>
                  </a:lnTo>
                  <a:lnTo>
                    <a:pt x="28" y="1"/>
                  </a:lnTo>
                  <a:lnTo>
                    <a:pt x="29" y="4"/>
                  </a:lnTo>
                  <a:lnTo>
                    <a:pt x="29" y="5"/>
                  </a:lnTo>
                  <a:lnTo>
                    <a:pt x="31" y="26"/>
                  </a:lnTo>
                  <a:lnTo>
                    <a:pt x="31" y="26"/>
                  </a:lnTo>
                  <a:lnTo>
                    <a:pt x="31" y="27"/>
                  </a:lnTo>
                  <a:lnTo>
                    <a:pt x="29" y="30"/>
                  </a:lnTo>
                  <a:lnTo>
                    <a:pt x="28" y="30"/>
                  </a:lnTo>
                  <a:lnTo>
                    <a:pt x="25" y="31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5" y="31"/>
                  </a:lnTo>
                  <a:lnTo>
                    <a:pt x="2" y="31"/>
                  </a:lnTo>
                  <a:lnTo>
                    <a:pt x="2" y="28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1" y="4"/>
                  </a:lnTo>
                  <a:lnTo>
                    <a:pt x="2" y="3"/>
                  </a:lnTo>
                  <a:lnTo>
                    <a:pt x="5" y="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9" name="Freeform 200"/>
            <p:cNvSpPr/>
            <p:nvPr/>
          </p:nvSpPr>
          <p:spPr bwMode="auto">
            <a:xfrm>
              <a:off x="7439025" y="4271963"/>
              <a:ext cx="47625" cy="49213"/>
            </a:xfrm>
            <a:custGeom>
              <a:avLst/>
              <a:gdLst>
                <a:gd name="T0" fmla="*/ 5 w 30"/>
                <a:gd name="T1" fmla="*/ 1 h 31"/>
                <a:gd name="T2" fmla="*/ 23 w 30"/>
                <a:gd name="T3" fmla="*/ 0 h 31"/>
                <a:gd name="T4" fmla="*/ 23 w 30"/>
                <a:gd name="T5" fmla="*/ 0 h 31"/>
                <a:gd name="T6" fmla="*/ 26 w 30"/>
                <a:gd name="T7" fmla="*/ 0 h 31"/>
                <a:gd name="T8" fmla="*/ 27 w 30"/>
                <a:gd name="T9" fmla="*/ 1 h 31"/>
                <a:gd name="T10" fmla="*/ 29 w 30"/>
                <a:gd name="T11" fmla="*/ 2 h 31"/>
                <a:gd name="T12" fmla="*/ 30 w 30"/>
                <a:gd name="T13" fmla="*/ 4 h 31"/>
                <a:gd name="T14" fmla="*/ 30 w 30"/>
                <a:gd name="T15" fmla="*/ 24 h 31"/>
                <a:gd name="T16" fmla="*/ 30 w 30"/>
                <a:gd name="T17" fmla="*/ 24 h 31"/>
                <a:gd name="T18" fmla="*/ 30 w 30"/>
                <a:gd name="T19" fmla="*/ 27 h 31"/>
                <a:gd name="T20" fmla="*/ 29 w 30"/>
                <a:gd name="T21" fmla="*/ 28 h 31"/>
                <a:gd name="T22" fmla="*/ 27 w 30"/>
                <a:gd name="T23" fmla="*/ 29 h 31"/>
                <a:gd name="T24" fmla="*/ 26 w 30"/>
                <a:gd name="T25" fmla="*/ 29 h 31"/>
                <a:gd name="T26" fmla="*/ 7 w 30"/>
                <a:gd name="T27" fmla="*/ 31 h 31"/>
                <a:gd name="T28" fmla="*/ 7 w 30"/>
                <a:gd name="T29" fmla="*/ 31 h 31"/>
                <a:gd name="T30" fmla="*/ 5 w 30"/>
                <a:gd name="T31" fmla="*/ 31 h 31"/>
                <a:gd name="T32" fmla="*/ 3 w 30"/>
                <a:gd name="T33" fmla="*/ 29 h 31"/>
                <a:gd name="T34" fmla="*/ 2 w 30"/>
                <a:gd name="T35" fmla="*/ 28 h 31"/>
                <a:gd name="T36" fmla="*/ 0 w 30"/>
                <a:gd name="T37" fmla="*/ 25 h 31"/>
                <a:gd name="T38" fmla="*/ 0 w 30"/>
                <a:gd name="T39" fmla="*/ 6 h 31"/>
                <a:gd name="T40" fmla="*/ 0 w 30"/>
                <a:gd name="T41" fmla="*/ 6 h 31"/>
                <a:gd name="T42" fmla="*/ 0 w 30"/>
                <a:gd name="T43" fmla="*/ 4 h 31"/>
                <a:gd name="T44" fmla="*/ 2 w 30"/>
                <a:gd name="T45" fmla="*/ 2 h 31"/>
                <a:gd name="T46" fmla="*/ 3 w 30"/>
                <a:gd name="T47" fmla="*/ 1 h 31"/>
                <a:gd name="T48" fmla="*/ 5 w 30"/>
                <a:gd name="T49" fmla="*/ 1 h 31"/>
                <a:gd name="T50" fmla="*/ 5 w 30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0" h="31">
                  <a:moveTo>
                    <a:pt x="5" y="1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6" y="0"/>
                  </a:lnTo>
                  <a:lnTo>
                    <a:pt x="27" y="1"/>
                  </a:lnTo>
                  <a:lnTo>
                    <a:pt x="29" y="2"/>
                  </a:lnTo>
                  <a:lnTo>
                    <a:pt x="30" y="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30" y="27"/>
                  </a:lnTo>
                  <a:lnTo>
                    <a:pt x="29" y="28"/>
                  </a:lnTo>
                  <a:lnTo>
                    <a:pt x="27" y="29"/>
                  </a:lnTo>
                  <a:lnTo>
                    <a:pt x="26" y="29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5" y="31"/>
                  </a:lnTo>
                  <a:lnTo>
                    <a:pt x="3" y="29"/>
                  </a:lnTo>
                  <a:lnTo>
                    <a:pt x="2" y="28"/>
                  </a:lnTo>
                  <a:lnTo>
                    <a:pt x="0" y="25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2" y="2"/>
                  </a:lnTo>
                  <a:lnTo>
                    <a:pt x="3" y="1"/>
                  </a:lnTo>
                  <a:lnTo>
                    <a:pt x="5" y="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0" name="Freeform 201"/>
            <p:cNvSpPr/>
            <p:nvPr/>
          </p:nvSpPr>
          <p:spPr bwMode="auto">
            <a:xfrm>
              <a:off x="7497763" y="4267200"/>
              <a:ext cx="49213" cy="49213"/>
            </a:xfrm>
            <a:custGeom>
              <a:avLst/>
              <a:gdLst>
                <a:gd name="T0" fmla="*/ 4 w 31"/>
                <a:gd name="T1" fmla="*/ 1 h 31"/>
                <a:gd name="T2" fmla="*/ 24 w 31"/>
                <a:gd name="T3" fmla="*/ 0 h 31"/>
                <a:gd name="T4" fmla="*/ 24 w 31"/>
                <a:gd name="T5" fmla="*/ 0 h 31"/>
                <a:gd name="T6" fmla="*/ 26 w 31"/>
                <a:gd name="T7" fmla="*/ 0 h 31"/>
                <a:gd name="T8" fmla="*/ 28 w 31"/>
                <a:gd name="T9" fmla="*/ 1 h 31"/>
                <a:gd name="T10" fmla="*/ 28 w 31"/>
                <a:gd name="T11" fmla="*/ 3 h 31"/>
                <a:gd name="T12" fmla="*/ 30 w 31"/>
                <a:gd name="T13" fmla="*/ 5 h 31"/>
                <a:gd name="T14" fmla="*/ 31 w 31"/>
                <a:gd name="T15" fmla="*/ 24 h 31"/>
                <a:gd name="T16" fmla="*/ 31 w 31"/>
                <a:gd name="T17" fmla="*/ 24 h 31"/>
                <a:gd name="T18" fmla="*/ 30 w 31"/>
                <a:gd name="T19" fmla="*/ 27 h 31"/>
                <a:gd name="T20" fmla="*/ 30 w 31"/>
                <a:gd name="T21" fmla="*/ 28 h 31"/>
                <a:gd name="T22" fmla="*/ 28 w 31"/>
                <a:gd name="T23" fmla="*/ 30 h 31"/>
                <a:gd name="T24" fmla="*/ 26 w 31"/>
                <a:gd name="T25" fmla="*/ 31 h 31"/>
                <a:gd name="T26" fmla="*/ 7 w 31"/>
                <a:gd name="T27" fmla="*/ 31 h 31"/>
                <a:gd name="T28" fmla="*/ 7 w 31"/>
                <a:gd name="T29" fmla="*/ 31 h 31"/>
                <a:gd name="T30" fmla="*/ 4 w 31"/>
                <a:gd name="T31" fmla="*/ 31 h 31"/>
                <a:gd name="T32" fmla="*/ 3 w 31"/>
                <a:gd name="T33" fmla="*/ 30 h 31"/>
                <a:gd name="T34" fmla="*/ 1 w 31"/>
                <a:gd name="T35" fmla="*/ 28 h 31"/>
                <a:gd name="T36" fmla="*/ 1 w 31"/>
                <a:gd name="T37" fmla="*/ 27 h 31"/>
                <a:gd name="T38" fmla="*/ 0 w 31"/>
                <a:gd name="T39" fmla="*/ 7 h 31"/>
                <a:gd name="T40" fmla="*/ 0 w 31"/>
                <a:gd name="T41" fmla="*/ 7 h 31"/>
                <a:gd name="T42" fmla="*/ 0 w 31"/>
                <a:gd name="T43" fmla="*/ 5 h 31"/>
                <a:gd name="T44" fmla="*/ 1 w 31"/>
                <a:gd name="T45" fmla="*/ 3 h 31"/>
                <a:gd name="T46" fmla="*/ 3 w 31"/>
                <a:gd name="T47" fmla="*/ 1 h 31"/>
                <a:gd name="T48" fmla="*/ 4 w 31"/>
                <a:gd name="T49" fmla="*/ 1 h 31"/>
                <a:gd name="T50" fmla="*/ 4 w 31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4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8" y="1"/>
                  </a:lnTo>
                  <a:lnTo>
                    <a:pt x="28" y="3"/>
                  </a:lnTo>
                  <a:lnTo>
                    <a:pt x="30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0" y="27"/>
                  </a:lnTo>
                  <a:lnTo>
                    <a:pt x="30" y="28"/>
                  </a:lnTo>
                  <a:lnTo>
                    <a:pt x="28" y="30"/>
                  </a:lnTo>
                  <a:lnTo>
                    <a:pt x="26" y="31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30"/>
                  </a:lnTo>
                  <a:lnTo>
                    <a:pt x="1" y="28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1" y="3"/>
                  </a:lnTo>
                  <a:lnTo>
                    <a:pt x="3" y="1"/>
                  </a:lnTo>
                  <a:lnTo>
                    <a:pt x="4" y="1"/>
                  </a:lnTo>
                  <a:lnTo>
                    <a:pt x="4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1" name="Freeform 202"/>
            <p:cNvSpPr/>
            <p:nvPr/>
          </p:nvSpPr>
          <p:spPr bwMode="auto">
            <a:xfrm>
              <a:off x="7554913" y="4265613"/>
              <a:ext cx="49213" cy="49213"/>
            </a:xfrm>
            <a:custGeom>
              <a:avLst/>
              <a:gdLst>
                <a:gd name="T0" fmla="*/ 6 w 31"/>
                <a:gd name="T1" fmla="*/ 0 h 31"/>
                <a:gd name="T2" fmla="*/ 25 w 31"/>
                <a:gd name="T3" fmla="*/ 0 h 31"/>
                <a:gd name="T4" fmla="*/ 25 w 31"/>
                <a:gd name="T5" fmla="*/ 0 h 31"/>
                <a:gd name="T6" fmla="*/ 26 w 31"/>
                <a:gd name="T7" fmla="*/ 0 h 31"/>
                <a:gd name="T8" fmla="*/ 29 w 31"/>
                <a:gd name="T9" fmla="*/ 1 h 31"/>
                <a:gd name="T10" fmla="*/ 30 w 31"/>
                <a:gd name="T11" fmla="*/ 2 h 31"/>
                <a:gd name="T12" fmla="*/ 30 w 31"/>
                <a:gd name="T13" fmla="*/ 4 h 31"/>
                <a:gd name="T14" fmla="*/ 31 w 31"/>
                <a:gd name="T15" fmla="*/ 24 h 31"/>
                <a:gd name="T16" fmla="*/ 31 w 31"/>
                <a:gd name="T17" fmla="*/ 24 h 31"/>
                <a:gd name="T18" fmla="*/ 31 w 31"/>
                <a:gd name="T19" fmla="*/ 25 h 31"/>
                <a:gd name="T20" fmla="*/ 30 w 31"/>
                <a:gd name="T21" fmla="*/ 28 h 31"/>
                <a:gd name="T22" fmla="*/ 29 w 31"/>
                <a:gd name="T23" fmla="*/ 29 h 31"/>
                <a:gd name="T24" fmla="*/ 26 w 31"/>
                <a:gd name="T25" fmla="*/ 29 h 31"/>
                <a:gd name="T26" fmla="*/ 7 w 31"/>
                <a:gd name="T27" fmla="*/ 31 h 31"/>
                <a:gd name="T28" fmla="*/ 7 w 31"/>
                <a:gd name="T29" fmla="*/ 31 h 31"/>
                <a:gd name="T30" fmla="*/ 6 w 31"/>
                <a:gd name="T31" fmla="*/ 31 h 31"/>
                <a:gd name="T32" fmla="*/ 3 w 31"/>
                <a:gd name="T33" fmla="*/ 29 h 31"/>
                <a:gd name="T34" fmla="*/ 2 w 31"/>
                <a:gd name="T35" fmla="*/ 28 h 31"/>
                <a:gd name="T36" fmla="*/ 2 w 31"/>
                <a:gd name="T37" fmla="*/ 25 h 31"/>
                <a:gd name="T38" fmla="*/ 0 w 31"/>
                <a:gd name="T39" fmla="*/ 6 h 31"/>
                <a:gd name="T40" fmla="*/ 0 w 31"/>
                <a:gd name="T41" fmla="*/ 6 h 31"/>
                <a:gd name="T42" fmla="*/ 0 w 31"/>
                <a:gd name="T43" fmla="*/ 4 h 31"/>
                <a:gd name="T44" fmla="*/ 2 w 31"/>
                <a:gd name="T45" fmla="*/ 2 h 31"/>
                <a:gd name="T46" fmla="*/ 3 w 31"/>
                <a:gd name="T47" fmla="*/ 1 h 31"/>
                <a:gd name="T48" fmla="*/ 6 w 31"/>
                <a:gd name="T49" fmla="*/ 0 h 31"/>
                <a:gd name="T50" fmla="*/ 6 w 31"/>
                <a:gd name="T51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6" y="0"/>
                  </a:move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9" y="1"/>
                  </a:lnTo>
                  <a:lnTo>
                    <a:pt x="30" y="2"/>
                  </a:lnTo>
                  <a:lnTo>
                    <a:pt x="30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5"/>
                  </a:lnTo>
                  <a:lnTo>
                    <a:pt x="30" y="28"/>
                  </a:lnTo>
                  <a:lnTo>
                    <a:pt x="29" y="29"/>
                  </a:lnTo>
                  <a:lnTo>
                    <a:pt x="26" y="29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6" y="31"/>
                  </a:lnTo>
                  <a:lnTo>
                    <a:pt x="3" y="29"/>
                  </a:lnTo>
                  <a:lnTo>
                    <a:pt x="2" y="28"/>
                  </a:lnTo>
                  <a:lnTo>
                    <a:pt x="2" y="25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2" y="2"/>
                  </a:lnTo>
                  <a:lnTo>
                    <a:pt x="3" y="1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2" name="Freeform 203"/>
            <p:cNvSpPr/>
            <p:nvPr/>
          </p:nvSpPr>
          <p:spPr bwMode="auto">
            <a:xfrm>
              <a:off x="7613650" y="4260850"/>
              <a:ext cx="49213" cy="49213"/>
            </a:xfrm>
            <a:custGeom>
              <a:avLst/>
              <a:gdLst>
                <a:gd name="T0" fmla="*/ 5 w 31"/>
                <a:gd name="T1" fmla="*/ 1 h 31"/>
                <a:gd name="T2" fmla="*/ 24 w 31"/>
                <a:gd name="T3" fmla="*/ 0 h 31"/>
                <a:gd name="T4" fmla="*/ 24 w 31"/>
                <a:gd name="T5" fmla="*/ 0 h 31"/>
                <a:gd name="T6" fmla="*/ 27 w 31"/>
                <a:gd name="T7" fmla="*/ 0 h 31"/>
                <a:gd name="T8" fmla="*/ 28 w 31"/>
                <a:gd name="T9" fmla="*/ 1 h 31"/>
                <a:gd name="T10" fmla="*/ 30 w 31"/>
                <a:gd name="T11" fmla="*/ 3 h 31"/>
                <a:gd name="T12" fmla="*/ 30 w 31"/>
                <a:gd name="T13" fmla="*/ 5 h 31"/>
                <a:gd name="T14" fmla="*/ 31 w 31"/>
                <a:gd name="T15" fmla="*/ 24 h 31"/>
                <a:gd name="T16" fmla="*/ 31 w 31"/>
                <a:gd name="T17" fmla="*/ 24 h 31"/>
                <a:gd name="T18" fmla="*/ 31 w 31"/>
                <a:gd name="T19" fmla="*/ 27 h 31"/>
                <a:gd name="T20" fmla="*/ 30 w 31"/>
                <a:gd name="T21" fmla="*/ 28 h 31"/>
                <a:gd name="T22" fmla="*/ 28 w 31"/>
                <a:gd name="T23" fmla="*/ 30 h 31"/>
                <a:gd name="T24" fmla="*/ 27 w 31"/>
                <a:gd name="T25" fmla="*/ 30 h 31"/>
                <a:gd name="T26" fmla="*/ 7 w 31"/>
                <a:gd name="T27" fmla="*/ 31 h 31"/>
                <a:gd name="T28" fmla="*/ 7 w 31"/>
                <a:gd name="T29" fmla="*/ 31 h 31"/>
                <a:gd name="T30" fmla="*/ 5 w 31"/>
                <a:gd name="T31" fmla="*/ 31 h 31"/>
                <a:gd name="T32" fmla="*/ 3 w 31"/>
                <a:gd name="T33" fmla="*/ 30 h 31"/>
                <a:gd name="T34" fmla="*/ 3 w 31"/>
                <a:gd name="T35" fmla="*/ 28 h 31"/>
                <a:gd name="T36" fmla="*/ 1 w 31"/>
                <a:gd name="T37" fmla="*/ 27 h 31"/>
                <a:gd name="T38" fmla="*/ 0 w 31"/>
                <a:gd name="T39" fmla="*/ 7 h 31"/>
                <a:gd name="T40" fmla="*/ 0 w 31"/>
                <a:gd name="T41" fmla="*/ 7 h 31"/>
                <a:gd name="T42" fmla="*/ 1 w 31"/>
                <a:gd name="T43" fmla="*/ 4 h 31"/>
                <a:gd name="T44" fmla="*/ 1 w 31"/>
                <a:gd name="T45" fmla="*/ 3 h 31"/>
                <a:gd name="T46" fmla="*/ 3 w 31"/>
                <a:gd name="T47" fmla="*/ 1 h 31"/>
                <a:gd name="T48" fmla="*/ 5 w 31"/>
                <a:gd name="T49" fmla="*/ 1 h 31"/>
                <a:gd name="T50" fmla="*/ 5 w 31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5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30" y="3"/>
                  </a:lnTo>
                  <a:lnTo>
                    <a:pt x="30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30"/>
                  </a:lnTo>
                  <a:lnTo>
                    <a:pt x="27" y="30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5" y="31"/>
                  </a:lnTo>
                  <a:lnTo>
                    <a:pt x="3" y="30"/>
                  </a:lnTo>
                  <a:lnTo>
                    <a:pt x="3" y="28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4"/>
                  </a:lnTo>
                  <a:lnTo>
                    <a:pt x="1" y="3"/>
                  </a:lnTo>
                  <a:lnTo>
                    <a:pt x="3" y="1"/>
                  </a:lnTo>
                  <a:lnTo>
                    <a:pt x="5" y="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3" name="Freeform 204"/>
            <p:cNvSpPr/>
            <p:nvPr/>
          </p:nvSpPr>
          <p:spPr bwMode="auto">
            <a:xfrm>
              <a:off x="7673975" y="4256088"/>
              <a:ext cx="46038" cy="52388"/>
            </a:xfrm>
            <a:custGeom>
              <a:avLst/>
              <a:gdLst>
                <a:gd name="T0" fmla="*/ 4 w 29"/>
                <a:gd name="T1" fmla="*/ 1 h 33"/>
                <a:gd name="T2" fmla="*/ 23 w 29"/>
                <a:gd name="T3" fmla="*/ 0 h 33"/>
                <a:gd name="T4" fmla="*/ 23 w 29"/>
                <a:gd name="T5" fmla="*/ 0 h 33"/>
                <a:gd name="T6" fmla="*/ 25 w 29"/>
                <a:gd name="T7" fmla="*/ 1 h 33"/>
                <a:gd name="T8" fmla="*/ 27 w 29"/>
                <a:gd name="T9" fmla="*/ 1 h 33"/>
                <a:gd name="T10" fmla="*/ 28 w 29"/>
                <a:gd name="T11" fmla="*/ 4 h 33"/>
                <a:gd name="T12" fmla="*/ 29 w 29"/>
                <a:gd name="T13" fmla="*/ 6 h 33"/>
                <a:gd name="T14" fmla="*/ 29 w 29"/>
                <a:gd name="T15" fmla="*/ 26 h 33"/>
                <a:gd name="T16" fmla="*/ 29 w 29"/>
                <a:gd name="T17" fmla="*/ 26 h 33"/>
                <a:gd name="T18" fmla="*/ 29 w 29"/>
                <a:gd name="T19" fmla="*/ 27 h 33"/>
                <a:gd name="T20" fmla="*/ 28 w 29"/>
                <a:gd name="T21" fmla="*/ 30 h 33"/>
                <a:gd name="T22" fmla="*/ 27 w 29"/>
                <a:gd name="T23" fmla="*/ 30 h 33"/>
                <a:gd name="T24" fmla="*/ 25 w 29"/>
                <a:gd name="T25" fmla="*/ 31 h 33"/>
                <a:gd name="T26" fmla="*/ 6 w 29"/>
                <a:gd name="T27" fmla="*/ 33 h 33"/>
                <a:gd name="T28" fmla="*/ 6 w 29"/>
                <a:gd name="T29" fmla="*/ 33 h 33"/>
                <a:gd name="T30" fmla="*/ 4 w 29"/>
                <a:gd name="T31" fmla="*/ 31 h 33"/>
                <a:gd name="T32" fmla="*/ 2 w 29"/>
                <a:gd name="T33" fmla="*/ 31 h 33"/>
                <a:gd name="T34" fmla="*/ 1 w 29"/>
                <a:gd name="T35" fmla="*/ 30 h 33"/>
                <a:gd name="T36" fmla="*/ 0 w 29"/>
                <a:gd name="T37" fmla="*/ 27 h 33"/>
                <a:gd name="T38" fmla="*/ 0 w 29"/>
                <a:gd name="T39" fmla="*/ 7 h 33"/>
                <a:gd name="T40" fmla="*/ 0 w 29"/>
                <a:gd name="T41" fmla="*/ 7 h 33"/>
                <a:gd name="T42" fmla="*/ 0 w 29"/>
                <a:gd name="T43" fmla="*/ 6 h 33"/>
                <a:gd name="T44" fmla="*/ 1 w 29"/>
                <a:gd name="T45" fmla="*/ 4 h 33"/>
                <a:gd name="T46" fmla="*/ 2 w 29"/>
                <a:gd name="T47" fmla="*/ 3 h 33"/>
                <a:gd name="T48" fmla="*/ 4 w 29"/>
                <a:gd name="T49" fmla="*/ 1 h 33"/>
                <a:gd name="T50" fmla="*/ 4 w 29"/>
                <a:gd name="T51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9" h="33">
                  <a:moveTo>
                    <a:pt x="4" y="1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5" y="1"/>
                  </a:lnTo>
                  <a:lnTo>
                    <a:pt x="27" y="1"/>
                  </a:lnTo>
                  <a:lnTo>
                    <a:pt x="28" y="4"/>
                  </a:lnTo>
                  <a:lnTo>
                    <a:pt x="29" y="6"/>
                  </a:lnTo>
                  <a:lnTo>
                    <a:pt x="29" y="26"/>
                  </a:lnTo>
                  <a:lnTo>
                    <a:pt x="29" y="26"/>
                  </a:lnTo>
                  <a:lnTo>
                    <a:pt x="29" y="27"/>
                  </a:lnTo>
                  <a:lnTo>
                    <a:pt x="28" y="30"/>
                  </a:lnTo>
                  <a:lnTo>
                    <a:pt x="27" y="30"/>
                  </a:lnTo>
                  <a:lnTo>
                    <a:pt x="25" y="31"/>
                  </a:lnTo>
                  <a:lnTo>
                    <a:pt x="6" y="33"/>
                  </a:lnTo>
                  <a:lnTo>
                    <a:pt x="6" y="33"/>
                  </a:lnTo>
                  <a:lnTo>
                    <a:pt x="4" y="31"/>
                  </a:lnTo>
                  <a:lnTo>
                    <a:pt x="2" y="31"/>
                  </a:lnTo>
                  <a:lnTo>
                    <a:pt x="1" y="30"/>
                  </a:lnTo>
                  <a:lnTo>
                    <a:pt x="0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1" y="4"/>
                  </a:lnTo>
                  <a:lnTo>
                    <a:pt x="2" y="3"/>
                  </a:lnTo>
                  <a:lnTo>
                    <a:pt x="4" y="1"/>
                  </a:lnTo>
                  <a:lnTo>
                    <a:pt x="4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4" name="Freeform 206"/>
            <p:cNvSpPr/>
            <p:nvPr/>
          </p:nvSpPr>
          <p:spPr bwMode="auto">
            <a:xfrm>
              <a:off x="7731126" y="4254500"/>
              <a:ext cx="49213" cy="49213"/>
            </a:xfrm>
            <a:custGeom>
              <a:avLst/>
              <a:gdLst>
                <a:gd name="T0" fmla="*/ 5 w 31"/>
                <a:gd name="T1" fmla="*/ 1 h 31"/>
                <a:gd name="T2" fmla="*/ 24 w 31"/>
                <a:gd name="T3" fmla="*/ 0 h 31"/>
                <a:gd name="T4" fmla="*/ 24 w 31"/>
                <a:gd name="T5" fmla="*/ 0 h 31"/>
                <a:gd name="T6" fmla="*/ 26 w 31"/>
                <a:gd name="T7" fmla="*/ 0 h 31"/>
                <a:gd name="T8" fmla="*/ 28 w 31"/>
                <a:gd name="T9" fmla="*/ 1 h 31"/>
                <a:gd name="T10" fmla="*/ 30 w 31"/>
                <a:gd name="T11" fmla="*/ 2 h 31"/>
                <a:gd name="T12" fmla="*/ 30 w 31"/>
                <a:gd name="T13" fmla="*/ 5 h 31"/>
                <a:gd name="T14" fmla="*/ 31 w 31"/>
                <a:gd name="T15" fmla="*/ 24 h 31"/>
                <a:gd name="T16" fmla="*/ 31 w 31"/>
                <a:gd name="T17" fmla="*/ 24 h 31"/>
                <a:gd name="T18" fmla="*/ 31 w 31"/>
                <a:gd name="T19" fmla="*/ 27 h 31"/>
                <a:gd name="T20" fmla="*/ 30 w 31"/>
                <a:gd name="T21" fmla="*/ 28 h 31"/>
                <a:gd name="T22" fmla="*/ 28 w 31"/>
                <a:gd name="T23" fmla="*/ 29 h 31"/>
                <a:gd name="T24" fmla="*/ 26 w 31"/>
                <a:gd name="T25" fmla="*/ 29 h 31"/>
                <a:gd name="T26" fmla="*/ 7 w 31"/>
                <a:gd name="T27" fmla="*/ 31 h 31"/>
                <a:gd name="T28" fmla="*/ 7 w 31"/>
                <a:gd name="T29" fmla="*/ 31 h 31"/>
                <a:gd name="T30" fmla="*/ 4 w 31"/>
                <a:gd name="T31" fmla="*/ 31 h 31"/>
                <a:gd name="T32" fmla="*/ 3 w 31"/>
                <a:gd name="T33" fmla="*/ 29 h 31"/>
                <a:gd name="T34" fmla="*/ 1 w 31"/>
                <a:gd name="T35" fmla="*/ 28 h 31"/>
                <a:gd name="T36" fmla="*/ 1 w 31"/>
                <a:gd name="T37" fmla="*/ 25 h 31"/>
                <a:gd name="T38" fmla="*/ 0 w 31"/>
                <a:gd name="T39" fmla="*/ 7 h 31"/>
                <a:gd name="T40" fmla="*/ 0 w 31"/>
                <a:gd name="T41" fmla="*/ 7 h 31"/>
                <a:gd name="T42" fmla="*/ 0 w 31"/>
                <a:gd name="T43" fmla="*/ 4 h 31"/>
                <a:gd name="T44" fmla="*/ 1 w 31"/>
                <a:gd name="T45" fmla="*/ 2 h 31"/>
                <a:gd name="T46" fmla="*/ 3 w 31"/>
                <a:gd name="T47" fmla="*/ 1 h 31"/>
                <a:gd name="T48" fmla="*/ 5 w 31"/>
                <a:gd name="T49" fmla="*/ 1 h 31"/>
                <a:gd name="T50" fmla="*/ 5 w 31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5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8" y="1"/>
                  </a:lnTo>
                  <a:lnTo>
                    <a:pt x="30" y="2"/>
                  </a:lnTo>
                  <a:lnTo>
                    <a:pt x="30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29"/>
                  </a:lnTo>
                  <a:lnTo>
                    <a:pt x="26" y="29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29"/>
                  </a:lnTo>
                  <a:lnTo>
                    <a:pt x="1" y="28"/>
                  </a:lnTo>
                  <a:lnTo>
                    <a:pt x="1" y="2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1" y="2"/>
                  </a:lnTo>
                  <a:lnTo>
                    <a:pt x="3" y="1"/>
                  </a:lnTo>
                  <a:lnTo>
                    <a:pt x="5" y="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5" name="Freeform 207"/>
            <p:cNvSpPr/>
            <p:nvPr/>
          </p:nvSpPr>
          <p:spPr bwMode="auto">
            <a:xfrm>
              <a:off x="7789863" y="4249738"/>
              <a:ext cx="49213" cy="50800"/>
            </a:xfrm>
            <a:custGeom>
              <a:avLst/>
              <a:gdLst>
                <a:gd name="T0" fmla="*/ 5 w 31"/>
                <a:gd name="T1" fmla="*/ 1 h 32"/>
                <a:gd name="T2" fmla="*/ 24 w 31"/>
                <a:gd name="T3" fmla="*/ 0 h 32"/>
                <a:gd name="T4" fmla="*/ 24 w 31"/>
                <a:gd name="T5" fmla="*/ 0 h 32"/>
                <a:gd name="T6" fmla="*/ 27 w 31"/>
                <a:gd name="T7" fmla="*/ 0 h 32"/>
                <a:gd name="T8" fmla="*/ 28 w 31"/>
                <a:gd name="T9" fmla="*/ 1 h 32"/>
                <a:gd name="T10" fmla="*/ 29 w 31"/>
                <a:gd name="T11" fmla="*/ 3 h 32"/>
                <a:gd name="T12" fmla="*/ 29 w 31"/>
                <a:gd name="T13" fmla="*/ 5 h 32"/>
                <a:gd name="T14" fmla="*/ 31 w 31"/>
                <a:gd name="T15" fmla="*/ 26 h 32"/>
                <a:gd name="T16" fmla="*/ 31 w 31"/>
                <a:gd name="T17" fmla="*/ 26 h 32"/>
                <a:gd name="T18" fmla="*/ 31 w 31"/>
                <a:gd name="T19" fmla="*/ 27 h 32"/>
                <a:gd name="T20" fmla="*/ 29 w 31"/>
                <a:gd name="T21" fmla="*/ 28 h 32"/>
                <a:gd name="T22" fmla="*/ 28 w 31"/>
                <a:gd name="T23" fmla="*/ 30 h 32"/>
                <a:gd name="T24" fmla="*/ 25 w 31"/>
                <a:gd name="T25" fmla="*/ 31 h 32"/>
                <a:gd name="T26" fmla="*/ 6 w 31"/>
                <a:gd name="T27" fmla="*/ 32 h 32"/>
                <a:gd name="T28" fmla="*/ 6 w 31"/>
                <a:gd name="T29" fmla="*/ 32 h 32"/>
                <a:gd name="T30" fmla="*/ 5 w 31"/>
                <a:gd name="T31" fmla="*/ 31 h 32"/>
                <a:gd name="T32" fmla="*/ 2 w 31"/>
                <a:gd name="T33" fmla="*/ 31 h 32"/>
                <a:gd name="T34" fmla="*/ 1 w 31"/>
                <a:gd name="T35" fmla="*/ 28 h 32"/>
                <a:gd name="T36" fmla="*/ 1 w 31"/>
                <a:gd name="T37" fmla="*/ 27 h 32"/>
                <a:gd name="T38" fmla="*/ 0 w 31"/>
                <a:gd name="T39" fmla="*/ 7 h 32"/>
                <a:gd name="T40" fmla="*/ 0 w 31"/>
                <a:gd name="T41" fmla="*/ 7 h 32"/>
                <a:gd name="T42" fmla="*/ 0 w 31"/>
                <a:gd name="T43" fmla="*/ 5 h 32"/>
                <a:gd name="T44" fmla="*/ 1 w 31"/>
                <a:gd name="T45" fmla="*/ 3 h 32"/>
                <a:gd name="T46" fmla="*/ 2 w 31"/>
                <a:gd name="T47" fmla="*/ 1 h 32"/>
                <a:gd name="T48" fmla="*/ 5 w 31"/>
                <a:gd name="T49" fmla="*/ 1 h 32"/>
                <a:gd name="T50" fmla="*/ 5 w 31"/>
                <a:gd name="T51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5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29" y="3"/>
                  </a:lnTo>
                  <a:lnTo>
                    <a:pt x="29" y="5"/>
                  </a:lnTo>
                  <a:lnTo>
                    <a:pt x="31" y="26"/>
                  </a:lnTo>
                  <a:lnTo>
                    <a:pt x="31" y="26"/>
                  </a:lnTo>
                  <a:lnTo>
                    <a:pt x="31" y="27"/>
                  </a:lnTo>
                  <a:lnTo>
                    <a:pt x="29" y="28"/>
                  </a:lnTo>
                  <a:lnTo>
                    <a:pt x="28" y="30"/>
                  </a:lnTo>
                  <a:lnTo>
                    <a:pt x="25" y="31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5" y="31"/>
                  </a:lnTo>
                  <a:lnTo>
                    <a:pt x="2" y="31"/>
                  </a:lnTo>
                  <a:lnTo>
                    <a:pt x="1" y="28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1" y="3"/>
                  </a:lnTo>
                  <a:lnTo>
                    <a:pt x="2" y="1"/>
                  </a:lnTo>
                  <a:lnTo>
                    <a:pt x="5" y="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6" name="Freeform 208"/>
            <p:cNvSpPr/>
            <p:nvPr/>
          </p:nvSpPr>
          <p:spPr bwMode="auto">
            <a:xfrm>
              <a:off x="7847013" y="4248150"/>
              <a:ext cx="49213" cy="49213"/>
            </a:xfrm>
            <a:custGeom>
              <a:avLst/>
              <a:gdLst>
                <a:gd name="T0" fmla="*/ 5 w 31"/>
                <a:gd name="T1" fmla="*/ 0 h 31"/>
                <a:gd name="T2" fmla="*/ 24 w 31"/>
                <a:gd name="T3" fmla="*/ 0 h 31"/>
                <a:gd name="T4" fmla="*/ 24 w 31"/>
                <a:gd name="T5" fmla="*/ 0 h 31"/>
                <a:gd name="T6" fmla="*/ 27 w 31"/>
                <a:gd name="T7" fmla="*/ 0 h 31"/>
                <a:gd name="T8" fmla="*/ 28 w 31"/>
                <a:gd name="T9" fmla="*/ 1 h 31"/>
                <a:gd name="T10" fmla="*/ 30 w 31"/>
                <a:gd name="T11" fmla="*/ 2 h 31"/>
                <a:gd name="T12" fmla="*/ 30 w 31"/>
                <a:gd name="T13" fmla="*/ 4 h 31"/>
                <a:gd name="T14" fmla="*/ 31 w 31"/>
                <a:gd name="T15" fmla="*/ 24 h 31"/>
                <a:gd name="T16" fmla="*/ 31 w 31"/>
                <a:gd name="T17" fmla="*/ 24 h 31"/>
                <a:gd name="T18" fmla="*/ 31 w 31"/>
                <a:gd name="T19" fmla="*/ 25 h 31"/>
                <a:gd name="T20" fmla="*/ 30 w 31"/>
                <a:gd name="T21" fmla="*/ 28 h 31"/>
                <a:gd name="T22" fmla="*/ 28 w 31"/>
                <a:gd name="T23" fmla="*/ 29 h 31"/>
                <a:gd name="T24" fmla="*/ 27 w 31"/>
                <a:gd name="T25" fmla="*/ 29 h 31"/>
                <a:gd name="T26" fmla="*/ 7 w 31"/>
                <a:gd name="T27" fmla="*/ 31 h 31"/>
                <a:gd name="T28" fmla="*/ 7 w 31"/>
                <a:gd name="T29" fmla="*/ 31 h 31"/>
                <a:gd name="T30" fmla="*/ 5 w 31"/>
                <a:gd name="T31" fmla="*/ 31 h 31"/>
                <a:gd name="T32" fmla="*/ 4 w 31"/>
                <a:gd name="T33" fmla="*/ 29 h 31"/>
                <a:gd name="T34" fmla="*/ 3 w 31"/>
                <a:gd name="T35" fmla="*/ 28 h 31"/>
                <a:gd name="T36" fmla="*/ 1 w 31"/>
                <a:gd name="T37" fmla="*/ 25 h 31"/>
                <a:gd name="T38" fmla="*/ 0 w 31"/>
                <a:gd name="T39" fmla="*/ 6 h 31"/>
                <a:gd name="T40" fmla="*/ 0 w 31"/>
                <a:gd name="T41" fmla="*/ 6 h 31"/>
                <a:gd name="T42" fmla="*/ 1 w 31"/>
                <a:gd name="T43" fmla="*/ 4 h 31"/>
                <a:gd name="T44" fmla="*/ 1 w 31"/>
                <a:gd name="T45" fmla="*/ 2 h 31"/>
                <a:gd name="T46" fmla="*/ 4 w 31"/>
                <a:gd name="T47" fmla="*/ 1 h 31"/>
                <a:gd name="T48" fmla="*/ 5 w 31"/>
                <a:gd name="T49" fmla="*/ 0 h 31"/>
                <a:gd name="T50" fmla="*/ 5 w 31"/>
                <a:gd name="T51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5" y="0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30" y="2"/>
                  </a:lnTo>
                  <a:lnTo>
                    <a:pt x="30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5"/>
                  </a:lnTo>
                  <a:lnTo>
                    <a:pt x="30" y="28"/>
                  </a:lnTo>
                  <a:lnTo>
                    <a:pt x="28" y="29"/>
                  </a:lnTo>
                  <a:lnTo>
                    <a:pt x="27" y="29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5" y="31"/>
                  </a:lnTo>
                  <a:lnTo>
                    <a:pt x="4" y="29"/>
                  </a:lnTo>
                  <a:lnTo>
                    <a:pt x="3" y="28"/>
                  </a:lnTo>
                  <a:lnTo>
                    <a:pt x="1" y="25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4"/>
                  </a:lnTo>
                  <a:lnTo>
                    <a:pt x="1" y="2"/>
                  </a:lnTo>
                  <a:lnTo>
                    <a:pt x="4" y="1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7" name="Freeform 209"/>
            <p:cNvSpPr/>
            <p:nvPr/>
          </p:nvSpPr>
          <p:spPr bwMode="auto">
            <a:xfrm>
              <a:off x="7907338" y="4243388"/>
              <a:ext cx="49213" cy="49213"/>
            </a:xfrm>
            <a:custGeom>
              <a:avLst/>
              <a:gdLst>
                <a:gd name="T0" fmla="*/ 4 w 31"/>
                <a:gd name="T1" fmla="*/ 1 h 31"/>
                <a:gd name="T2" fmla="*/ 24 w 31"/>
                <a:gd name="T3" fmla="*/ 0 h 31"/>
                <a:gd name="T4" fmla="*/ 24 w 31"/>
                <a:gd name="T5" fmla="*/ 0 h 31"/>
                <a:gd name="T6" fmla="*/ 25 w 31"/>
                <a:gd name="T7" fmla="*/ 0 h 31"/>
                <a:gd name="T8" fmla="*/ 27 w 31"/>
                <a:gd name="T9" fmla="*/ 1 h 31"/>
                <a:gd name="T10" fmla="*/ 28 w 31"/>
                <a:gd name="T11" fmla="*/ 3 h 31"/>
                <a:gd name="T12" fmla="*/ 29 w 31"/>
                <a:gd name="T13" fmla="*/ 5 h 31"/>
                <a:gd name="T14" fmla="*/ 31 w 31"/>
                <a:gd name="T15" fmla="*/ 24 h 31"/>
                <a:gd name="T16" fmla="*/ 31 w 31"/>
                <a:gd name="T17" fmla="*/ 24 h 31"/>
                <a:gd name="T18" fmla="*/ 29 w 31"/>
                <a:gd name="T19" fmla="*/ 27 h 31"/>
                <a:gd name="T20" fmla="*/ 29 w 31"/>
                <a:gd name="T21" fmla="*/ 28 h 31"/>
                <a:gd name="T22" fmla="*/ 27 w 31"/>
                <a:gd name="T23" fmla="*/ 30 h 31"/>
                <a:gd name="T24" fmla="*/ 25 w 31"/>
                <a:gd name="T25" fmla="*/ 31 h 31"/>
                <a:gd name="T26" fmla="*/ 7 w 31"/>
                <a:gd name="T27" fmla="*/ 31 h 31"/>
                <a:gd name="T28" fmla="*/ 7 w 31"/>
                <a:gd name="T29" fmla="*/ 31 h 31"/>
                <a:gd name="T30" fmla="*/ 4 w 31"/>
                <a:gd name="T31" fmla="*/ 31 h 31"/>
                <a:gd name="T32" fmla="*/ 2 w 31"/>
                <a:gd name="T33" fmla="*/ 30 h 31"/>
                <a:gd name="T34" fmla="*/ 1 w 31"/>
                <a:gd name="T35" fmla="*/ 28 h 31"/>
                <a:gd name="T36" fmla="*/ 0 w 31"/>
                <a:gd name="T37" fmla="*/ 27 h 31"/>
                <a:gd name="T38" fmla="*/ 0 w 31"/>
                <a:gd name="T39" fmla="*/ 7 h 31"/>
                <a:gd name="T40" fmla="*/ 0 w 31"/>
                <a:gd name="T41" fmla="*/ 7 h 31"/>
                <a:gd name="T42" fmla="*/ 0 w 31"/>
                <a:gd name="T43" fmla="*/ 4 h 31"/>
                <a:gd name="T44" fmla="*/ 1 w 31"/>
                <a:gd name="T45" fmla="*/ 3 h 31"/>
                <a:gd name="T46" fmla="*/ 2 w 31"/>
                <a:gd name="T47" fmla="*/ 1 h 31"/>
                <a:gd name="T48" fmla="*/ 4 w 31"/>
                <a:gd name="T49" fmla="*/ 1 h 31"/>
                <a:gd name="T50" fmla="*/ 4 w 31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4" y="1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7" y="1"/>
                  </a:lnTo>
                  <a:lnTo>
                    <a:pt x="28" y="3"/>
                  </a:lnTo>
                  <a:lnTo>
                    <a:pt x="29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29" y="27"/>
                  </a:lnTo>
                  <a:lnTo>
                    <a:pt x="29" y="28"/>
                  </a:lnTo>
                  <a:lnTo>
                    <a:pt x="27" y="30"/>
                  </a:lnTo>
                  <a:lnTo>
                    <a:pt x="25" y="31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2" y="30"/>
                  </a:lnTo>
                  <a:lnTo>
                    <a:pt x="1" y="28"/>
                  </a:lnTo>
                  <a:lnTo>
                    <a:pt x="0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1" y="3"/>
                  </a:lnTo>
                  <a:lnTo>
                    <a:pt x="2" y="1"/>
                  </a:lnTo>
                  <a:lnTo>
                    <a:pt x="4" y="1"/>
                  </a:lnTo>
                  <a:lnTo>
                    <a:pt x="4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8" name="Freeform 210"/>
            <p:cNvSpPr/>
            <p:nvPr/>
          </p:nvSpPr>
          <p:spPr bwMode="auto">
            <a:xfrm>
              <a:off x="7964488" y="4238625"/>
              <a:ext cx="73025" cy="52388"/>
            </a:xfrm>
            <a:custGeom>
              <a:avLst/>
              <a:gdLst>
                <a:gd name="T0" fmla="*/ 6 w 46"/>
                <a:gd name="T1" fmla="*/ 2 h 33"/>
                <a:gd name="T2" fmla="*/ 39 w 46"/>
                <a:gd name="T3" fmla="*/ 0 h 33"/>
                <a:gd name="T4" fmla="*/ 39 w 46"/>
                <a:gd name="T5" fmla="*/ 0 h 33"/>
                <a:gd name="T6" fmla="*/ 42 w 46"/>
                <a:gd name="T7" fmla="*/ 0 h 33"/>
                <a:gd name="T8" fmla="*/ 43 w 46"/>
                <a:gd name="T9" fmla="*/ 2 h 33"/>
                <a:gd name="T10" fmla="*/ 45 w 46"/>
                <a:gd name="T11" fmla="*/ 3 h 33"/>
                <a:gd name="T12" fmla="*/ 46 w 46"/>
                <a:gd name="T13" fmla="*/ 6 h 33"/>
                <a:gd name="T14" fmla="*/ 46 w 46"/>
                <a:gd name="T15" fmla="*/ 25 h 33"/>
                <a:gd name="T16" fmla="*/ 46 w 46"/>
                <a:gd name="T17" fmla="*/ 25 h 33"/>
                <a:gd name="T18" fmla="*/ 46 w 46"/>
                <a:gd name="T19" fmla="*/ 27 h 33"/>
                <a:gd name="T20" fmla="*/ 45 w 46"/>
                <a:gd name="T21" fmla="*/ 29 h 33"/>
                <a:gd name="T22" fmla="*/ 43 w 46"/>
                <a:gd name="T23" fmla="*/ 30 h 33"/>
                <a:gd name="T24" fmla="*/ 42 w 46"/>
                <a:gd name="T25" fmla="*/ 30 h 33"/>
                <a:gd name="T26" fmla="*/ 7 w 46"/>
                <a:gd name="T27" fmla="*/ 33 h 33"/>
                <a:gd name="T28" fmla="*/ 7 w 46"/>
                <a:gd name="T29" fmla="*/ 33 h 33"/>
                <a:gd name="T30" fmla="*/ 4 w 46"/>
                <a:gd name="T31" fmla="*/ 33 h 33"/>
                <a:gd name="T32" fmla="*/ 3 w 46"/>
                <a:gd name="T33" fmla="*/ 31 h 33"/>
                <a:gd name="T34" fmla="*/ 2 w 46"/>
                <a:gd name="T35" fmla="*/ 30 h 33"/>
                <a:gd name="T36" fmla="*/ 2 w 46"/>
                <a:gd name="T37" fmla="*/ 27 h 33"/>
                <a:gd name="T38" fmla="*/ 0 w 46"/>
                <a:gd name="T39" fmla="*/ 8 h 33"/>
                <a:gd name="T40" fmla="*/ 0 w 46"/>
                <a:gd name="T41" fmla="*/ 8 h 33"/>
                <a:gd name="T42" fmla="*/ 0 w 46"/>
                <a:gd name="T43" fmla="*/ 6 h 33"/>
                <a:gd name="T44" fmla="*/ 2 w 46"/>
                <a:gd name="T45" fmla="*/ 4 h 33"/>
                <a:gd name="T46" fmla="*/ 3 w 46"/>
                <a:gd name="T47" fmla="*/ 3 h 33"/>
                <a:gd name="T48" fmla="*/ 6 w 46"/>
                <a:gd name="T49" fmla="*/ 2 h 33"/>
                <a:gd name="T50" fmla="*/ 6 w 46"/>
                <a:gd name="T51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6" h="33">
                  <a:moveTo>
                    <a:pt x="6" y="2"/>
                  </a:moveTo>
                  <a:lnTo>
                    <a:pt x="39" y="0"/>
                  </a:lnTo>
                  <a:lnTo>
                    <a:pt x="39" y="0"/>
                  </a:lnTo>
                  <a:lnTo>
                    <a:pt x="42" y="0"/>
                  </a:lnTo>
                  <a:lnTo>
                    <a:pt x="43" y="2"/>
                  </a:lnTo>
                  <a:lnTo>
                    <a:pt x="45" y="3"/>
                  </a:lnTo>
                  <a:lnTo>
                    <a:pt x="46" y="6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7"/>
                  </a:lnTo>
                  <a:lnTo>
                    <a:pt x="45" y="29"/>
                  </a:lnTo>
                  <a:lnTo>
                    <a:pt x="43" y="30"/>
                  </a:lnTo>
                  <a:lnTo>
                    <a:pt x="42" y="30"/>
                  </a:lnTo>
                  <a:lnTo>
                    <a:pt x="7" y="33"/>
                  </a:lnTo>
                  <a:lnTo>
                    <a:pt x="7" y="33"/>
                  </a:lnTo>
                  <a:lnTo>
                    <a:pt x="4" y="33"/>
                  </a:lnTo>
                  <a:lnTo>
                    <a:pt x="3" y="31"/>
                  </a:lnTo>
                  <a:lnTo>
                    <a:pt x="2" y="30"/>
                  </a:lnTo>
                  <a:lnTo>
                    <a:pt x="2" y="27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6"/>
                  </a:lnTo>
                  <a:lnTo>
                    <a:pt x="2" y="4"/>
                  </a:lnTo>
                  <a:lnTo>
                    <a:pt x="3" y="3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9" name="Freeform 211"/>
            <p:cNvSpPr/>
            <p:nvPr/>
          </p:nvSpPr>
          <p:spPr bwMode="auto">
            <a:xfrm>
              <a:off x="8050213" y="4235450"/>
              <a:ext cx="47625" cy="49213"/>
            </a:xfrm>
            <a:custGeom>
              <a:avLst/>
              <a:gdLst>
                <a:gd name="T0" fmla="*/ 6 w 30"/>
                <a:gd name="T1" fmla="*/ 1 h 31"/>
                <a:gd name="T2" fmla="*/ 23 w 30"/>
                <a:gd name="T3" fmla="*/ 0 h 31"/>
                <a:gd name="T4" fmla="*/ 23 w 30"/>
                <a:gd name="T5" fmla="*/ 0 h 31"/>
                <a:gd name="T6" fmla="*/ 27 w 30"/>
                <a:gd name="T7" fmla="*/ 1 h 31"/>
                <a:gd name="T8" fmla="*/ 29 w 30"/>
                <a:gd name="T9" fmla="*/ 5 h 31"/>
                <a:gd name="T10" fmla="*/ 30 w 30"/>
                <a:gd name="T11" fmla="*/ 25 h 31"/>
                <a:gd name="T12" fmla="*/ 30 w 30"/>
                <a:gd name="T13" fmla="*/ 25 h 31"/>
                <a:gd name="T14" fmla="*/ 29 w 30"/>
                <a:gd name="T15" fmla="*/ 28 h 31"/>
                <a:gd name="T16" fmla="*/ 26 w 30"/>
                <a:gd name="T17" fmla="*/ 31 h 31"/>
                <a:gd name="T18" fmla="*/ 7 w 30"/>
                <a:gd name="T19" fmla="*/ 31 h 31"/>
                <a:gd name="T20" fmla="*/ 7 w 30"/>
                <a:gd name="T21" fmla="*/ 31 h 31"/>
                <a:gd name="T22" fmla="*/ 3 w 30"/>
                <a:gd name="T23" fmla="*/ 29 h 31"/>
                <a:gd name="T24" fmla="*/ 2 w 30"/>
                <a:gd name="T25" fmla="*/ 27 h 31"/>
                <a:gd name="T26" fmla="*/ 0 w 30"/>
                <a:gd name="T27" fmla="*/ 6 h 31"/>
                <a:gd name="T28" fmla="*/ 0 w 30"/>
                <a:gd name="T29" fmla="*/ 6 h 31"/>
                <a:gd name="T30" fmla="*/ 2 w 30"/>
                <a:gd name="T31" fmla="*/ 2 h 31"/>
                <a:gd name="T32" fmla="*/ 6 w 30"/>
                <a:gd name="T33" fmla="*/ 1 h 31"/>
                <a:gd name="T34" fmla="*/ 6 w 30"/>
                <a:gd name="T3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6" y="1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7" y="1"/>
                  </a:lnTo>
                  <a:lnTo>
                    <a:pt x="29" y="5"/>
                  </a:lnTo>
                  <a:lnTo>
                    <a:pt x="30" y="25"/>
                  </a:lnTo>
                  <a:lnTo>
                    <a:pt x="30" y="25"/>
                  </a:lnTo>
                  <a:lnTo>
                    <a:pt x="29" y="28"/>
                  </a:lnTo>
                  <a:lnTo>
                    <a:pt x="26" y="31"/>
                  </a:lnTo>
                  <a:lnTo>
                    <a:pt x="7" y="31"/>
                  </a:lnTo>
                  <a:lnTo>
                    <a:pt x="7" y="31"/>
                  </a:lnTo>
                  <a:lnTo>
                    <a:pt x="3" y="29"/>
                  </a:lnTo>
                  <a:lnTo>
                    <a:pt x="2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2"/>
                  </a:lnTo>
                  <a:lnTo>
                    <a:pt x="6" y="1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0" name="Freeform 212"/>
            <p:cNvSpPr/>
            <p:nvPr/>
          </p:nvSpPr>
          <p:spPr bwMode="auto">
            <a:xfrm>
              <a:off x="7597776" y="4333875"/>
              <a:ext cx="330200" cy="180975"/>
            </a:xfrm>
            <a:custGeom>
              <a:avLst/>
              <a:gdLst>
                <a:gd name="T0" fmla="*/ 6 w 208"/>
                <a:gd name="T1" fmla="*/ 12 h 114"/>
                <a:gd name="T2" fmla="*/ 197 w 208"/>
                <a:gd name="T3" fmla="*/ 0 h 114"/>
                <a:gd name="T4" fmla="*/ 197 w 208"/>
                <a:gd name="T5" fmla="*/ 0 h 114"/>
                <a:gd name="T6" fmla="*/ 199 w 208"/>
                <a:gd name="T7" fmla="*/ 1 h 114"/>
                <a:gd name="T8" fmla="*/ 202 w 208"/>
                <a:gd name="T9" fmla="*/ 1 h 114"/>
                <a:gd name="T10" fmla="*/ 203 w 208"/>
                <a:gd name="T11" fmla="*/ 4 h 114"/>
                <a:gd name="T12" fmla="*/ 203 w 208"/>
                <a:gd name="T13" fmla="*/ 5 h 114"/>
                <a:gd name="T14" fmla="*/ 208 w 208"/>
                <a:gd name="T15" fmla="*/ 97 h 114"/>
                <a:gd name="T16" fmla="*/ 208 w 208"/>
                <a:gd name="T17" fmla="*/ 97 h 114"/>
                <a:gd name="T18" fmla="*/ 208 w 208"/>
                <a:gd name="T19" fmla="*/ 100 h 114"/>
                <a:gd name="T20" fmla="*/ 207 w 208"/>
                <a:gd name="T21" fmla="*/ 101 h 114"/>
                <a:gd name="T22" fmla="*/ 206 w 208"/>
                <a:gd name="T23" fmla="*/ 102 h 114"/>
                <a:gd name="T24" fmla="*/ 203 w 208"/>
                <a:gd name="T25" fmla="*/ 102 h 114"/>
                <a:gd name="T26" fmla="*/ 13 w 208"/>
                <a:gd name="T27" fmla="*/ 114 h 114"/>
                <a:gd name="T28" fmla="*/ 13 w 208"/>
                <a:gd name="T29" fmla="*/ 114 h 114"/>
                <a:gd name="T30" fmla="*/ 10 w 208"/>
                <a:gd name="T31" fmla="*/ 113 h 114"/>
                <a:gd name="T32" fmla="*/ 8 w 208"/>
                <a:gd name="T33" fmla="*/ 113 h 114"/>
                <a:gd name="T34" fmla="*/ 7 w 208"/>
                <a:gd name="T35" fmla="*/ 112 h 114"/>
                <a:gd name="T36" fmla="*/ 6 w 208"/>
                <a:gd name="T37" fmla="*/ 109 h 114"/>
                <a:gd name="T38" fmla="*/ 0 w 208"/>
                <a:gd name="T39" fmla="*/ 17 h 114"/>
                <a:gd name="T40" fmla="*/ 0 w 208"/>
                <a:gd name="T41" fmla="*/ 17 h 114"/>
                <a:gd name="T42" fmla="*/ 2 w 208"/>
                <a:gd name="T43" fmla="*/ 15 h 114"/>
                <a:gd name="T44" fmla="*/ 2 w 208"/>
                <a:gd name="T45" fmla="*/ 13 h 114"/>
                <a:gd name="T46" fmla="*/ 4 w 208"/>
                <a:gd name="T47" fmla="*/ 12 h 114"/>
                <a:gd name="T48" fmla="*/ 6 w 208"/>
                <a:gd name="T49" fmla="*/ 12 h 114"/>
                <a:gd name="T50" fmla="*/ 6 w 208"/>
                <a:gd name="T51" fmla="*/ 12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8" h="114">
                  <a:moveTo>
                    <a:pt x="6" y="12"/>
                  </a:moveTo>
                  <a:lnTo>
                    <a:pt x="197" y="0"/>
                  </a:lnTo>
                  <a:lnTo>
                    <a:pt x="197" y="0"/>
                  </a:lnTo>
                  <a:lnTo>
                    <a:pt x="199" y="1"/>
                  </a:lnTo>
                  <a:lnTo>
                    <a:pt x="202" y="1"/>
                  </a:lnTo>
                  <a:lnTo>
                    <a:pt x="203" y="4"/>
                  </a:lnTo>
                  <a:lnTo>
                    <a:pt x="203" y="5"/>
                  </a:lnTo>
                  <a:lnTo>
                    <a:pt x="208" y="97"/>
                  </a:lnTo>
                  <a:lnTo>
                    <a:pt x="208" y="97"/>
                  </a:lnTo>
                  <a:lnTo>
                    <a:pt x="208" y="100"/>
                  </a:lnTo>
                  <a:lnTo>
                    <a:pt x="207" y="101"/>
                  </a:lnTo>
                  <a:lnTo>
                    <a:pt x="206" y="102"/>
                  </a:lnTo>
                  <a:lnTo>
                    <a:pt x="203" y="102"/>
                  </a:lnTo>
                  <a:lnTo>
                    <a:pt x="13" y="114"/>
                  </a:lnTo>
                  <a:lnTo>
                    <a:pt x="13" y="114"/>
                  </a:lnTo>
                  <a:lnTo>
                    <a:pt x="10" y="113"/>
                  </a:lnTo>
                  <a:lnTo>
                    <a:pt x="8" y="113"/>
                  </a:lnTo>
                  <a:lnTo>
                    <a:pt x="7" y="112"/>
                  </a:lnTo>
                  <a:lnTo>
                    <a:pt x="6" y="109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2" y="15"/>
                  </a:lnTo>
                  <a:lnTo>
                    <a:pt x="2" y="13"/>
                  </a:lnTo>
                  <a:lnTo>
                    <a:pt x="4" y="12"/>
                  </a:lnTo>
                  <a:lnTo>
                    <a:pt x="6" y="12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1" name="Freeform 213"/>
            <p:cNvSpPr/>
            <p:nvPr/>
          </p:nvSpPr>
          <p:spPr bwMode="auto">
            <a:xfrm>
              <a:off x="7608888" y="4518025"/>
              <a:ext cx="157163" cy="42863"/>
            </a:xfrm>
            <a:custGeom>
              <a:avLst/>
              <a:gdLst>
                <a:gd name="T0" fmla="*/ 1 w 99"/>
                <a:gd name="T1" fmla="*/ 5 h 27"/>
                <a:gd name="T2" fmla="*/ 96 w 99"/>
                <a:gd name="T3" fmla="*/ 0 h 27"/>
                <a:gd name="T4" fmla="*/ 96 w 99"/>
                <a:gd name="T5" fmla="*/ 0 h 27"/>
                <a:gd name="T6" fmla="*/ 97 w 99"/>
                <a:gd name="T7" fmla="*/ 1 h 27"/>
                <a:gd name="T8" fmla="*/ 99 w 99"/>
                <a:gd name="T9" fmla="*/ 20 h 27"/>
                <a:gd name="T10" fmla="*/ 99 w 99"/>
                <a:gd name="T11" fmla="*/ 20 h 27"/>
                <a:gd name="T12" fmla="*/ 97 w 99"/>
                <a:gd name="T13" fmla="*/ 21 h 27"/>
                <a:gd name="T14" fmla="*/ 3 w 99"/>
                <a:gd name="T15" fmla="*/ 27 h 27"/>
                <a:gd name="T16" fmla="*/ 3 w 99"/>
                <a:gd name="T17" fmla="*/ 27 h 27"/>
                <a:gd name="T18" fmla="*/ 1 w 99"/>
                <a:gd name="T19" fmla="*/ 25 h 27"/>
                <a:gd name="T20" fmla="*/ 0 w 99"/>
                <a:gd name="T21" fmla="*/ 7 h 27"/>
                <a:gd name="T22" fmla="*/ 0 w 99"/>
                <a:gd name="T23" fmla="*/ 7 h 27"/>
                <a:gd name="T24" fmla="*/ 1 w 99"/>
                <a:gd name="T25" fmla="*/ 5 h 27"/>
                <a:gd name="T26" fmla="*/ 1 w 99"/>
                <a:gd name="T27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27">
                  <a:moveTo>
                    <a:pt x="1" y="5"/>
                  </a:moveTo>
                  <a:lnTo>
                    <a:pt x="96" y="0"/>
                  </a:lnTo>
                  <a:lnTo>
                    <a:pt x="96" y="0"/>
                  </a:lnTo>
                  <a:lnTo>
                    <a:pt x="97" y="1"/>
                  </a:lnTo>
                  <a:lnTo>
                    <a:pt x="99" y="20"/>
                  </a:lnTo>
                  <a:lnTo>
                    <a:pt x="99" y="20"/>
                  </a:lnTo>
                  <a:lnTo>
                    <a:pt x="97" y="21"/>
                  </a:lnTo>
                  <a:lnTo>
                    <a:pt x="3" y="27"/>
                  </a:lnTo>
                  <a:lnTo>
                    <a:pt x="3" y="27"/>
                  </a:lnTo>
                  <a:lnTo>
                    <a:pt x="1" y="25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5"/>
                  </a:lnTo>
                  <a:lnTo>
                    <a:pt x="1" y="5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2" name="Freeform 214"/>
            <p:cNvSpPr/>
            <p:nvPr/>
          </p:nvSpPr>
          <p:spPr bwMode="auto">
            <a:xfrm>
              <a:off x="7773988" y="4506913"/>
              <a:ext cx="157163" cy="42863"/>
            </a:xfrm>
            <a:custGeom>
              <a:avLst/>
              <a:gdLst>
                <a:gd name="T0" fmla="*/ 1 w 99"/>
                <a:gd name="T1" fmla="*/ 5 h 27"/>
                <a:gd name="T2" fmla="*/ 97 w 99"/>
                <a:gd name="T3" fmla="*/ 0 h 27"/>
                <a:gd name="T4" fmla="*/ 97 w 99"/>
                <a:gd name="T5" fmla="*/ 0 h 27"/>
                <a:gd name="T6" fmla="*/ 97 w 99"/>
                <a:gd name="T7" fmla="*/ 1 h 27"/>
                <a:gd name="T8" fmla="*/ 99 w 99"/>
                <a:gd name="T9" fmla="*/ 20 h 27"/>
                <a:gd name="T10" fmla="*/ 99 w 99"/>
                <a:gd name="T11" fmla="*/ 20 h 27"/>
                <a:gd name="T12" fmla="*/ 99 w 99"/>
                <a:gd name="T13" fmla="*/ 22 h 27"/>
                <a:gd name="T14" fmla="*/ 3 w 99"/>
                <a:gd name="T15" fmla="*/ 27 h 27"/>
                <a:gd name="T16" fmla="*/ 3 w 99"/>
                <a:gd name="T17" fmla="*/ 27 h 27"/>
                <a:gd name="T18" fmla="*/ 1 w 99"/>
                <a:gd name="T19" fmla="*/ 26 h 27"/>
                <a:gd name="T20" fmla="*/ 0 w 99"/>
                <a:gd name="T21" fmla="*/ 7 h 27"/>
                <a:gd name="T22" fmla="*/ 0 w 99"/>
                <a:gd name="T23" fmla="*/ 7 h 27"/>
                <a:gd name="T24" fmla="*/ 1 w 99"/>
                <a:gd name="T25" fmla="*/ 5 h 27"/>
                <a:gd name="T26" fmla="*/ 1 w 99"/>
                <a:gd name="T27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27">
                  <a:moveTo>
                    <a:pt x="1" y="5"/>
                  </a:moveTo>
                  <a:lnTo>
                    <a:pt x="97" y="0"/>
                  </a:lnTo>
                  <a:lnTo>
                    <a:pt x="97" y="0"/>
                  </a:lnTo>
                  <a:lnTo>
                    <a:pt x="97" y="1"/>
                  </a:lnTo>
                  <a:lnTo>
                    <a:pt x="99" y="20"/>
                  </a:lnTo>
                  <a:lnTo>
                    <a:pt x="99" y="20"/>
                  </a:lnTo>
                  <a:lnTo>
                    <a:pt x="99" y="22"/>
                  </a:lnTo>
                  <a:lnTo>
                    <a:pt x="3" y="27"/>
                  </a:lnTo>
                  <a:lnTo>
                    <a:pt x="3" y="27"/>
                  </a:lnTo>
                  <a:lnTo>
                    <a:pt x="1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5"/>
                  </a:lnTo>
                  <a:lnTo>
                    <a:pt x="1" y="5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3" name="Freeform 215"/>
            <p:cNvSpPr>
              <a:spLocks noEditPoints="1"/>
            </p:cNvSpPr>
            <p:nvPr/>
          </p:nvSpPr>
          <p:spPr bwMode="auto">
            <a:xfrm>
              <a:off x="7162801" y="3619500"/>
              <a:ext cx="1108075" cy="212725"/>
            </a:xfrm>
            <a:custGeom>
              <a:avLst/>
              <a:gdLst>
                <a:gd name="T0" fmla="*/ 698 w 698"/>
                <a:gd name="T1" fmla="*/ 0 h 134"/>
                <a:gd name="T2" fmla="*/ 0 w 698"/>
                <a:gd name="T3" fmla="*/ 41 h 134"/>
                <a:gd name="T4" fmla="*/ 0 w 698"/>
                <a:gd name="T5" fmla="*/ 41 h 134"/>
                <a:gd name="T6" fmla="*/ 660 w 698"/>
                <a:gd name="T7" fmla="*/ 134 h 134"/>
                <a:gd name="T8" fmla="*/ 698 w 698"/>
                <a:gd name="T9" fmla="*/ 0 h 134"/>
                <a:gd name="T10" fmla="*/ 698 w 698"/>
                <a:gd name="T11" fmla="*/ 0 h 134"/>
                <a:gd name="T12" fmla="*/ 698 w 698"/>
                <a:gd name="T13" fmla="*/ 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8" h="134">
                  <a:moveTo>
                    <a:pt x="698" y="0"/>
                  </a:moveTo>
                  <a:lnTo>
                    <a:pt x="0" y="41"/>
                  </a:lnTo>
                  <a:lnTo>
                    <a:pt x="0" y="41"/>
                  </a:lnTo>
                  <a:lnTo>
                    <a:pt x="660" y="134"/>
                  </a:lnTo>
                  <a:lnTo>
                    <a:pt x="698" y="0"/>
                  </a:lnTo>
                  <a:close/>
                  <a:moveTo>
                    <a:pt x="698" y="0"/>
                  </a:moveTo>
                  <a:lnTo>
                    <a:pt x="698" y="0"/>
                  </a:lnTo>
                  <a:close/>
                </a:path>
              </a:pathLst>
            </a:custGeom>
            <a:solidFill>
              <a:srgbClr val="93CA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4" name="Freeform 216"/>
            <p:cNvSpPr/>
            <p:nvPr/>
          </p:nvSpPr>
          <p:spPr bwMode="auto">
            <a:xfrm>
              <a:off x="7162801" y="3619500"/>
              <a:ext cx="1108075" cy="212725"/>
            </a:xfrm>
            <a:custGeom>
              <a:avLst/>
              <a:gdLst>
                <a:gd name="T0" fmla="*/ 698 w 698"/>
                <a:gd name="T1" fmla="*/ 0 h 134"/>
                <a:gd name="T2" fmla="*/ 0 w 698"/>
                <a:gd name="T3" fmla="*/ 41 h 134"/>
                <a:gd name="T4" fmla="*/ 0 w 698"/>
                <a:gd name="T5" fmla="*/ 41 h 134"/>
                <a:gd name="T6" fmla="*/ 660 w 698"/>
                <a:gd name="T7" fmla="*/ 134 h 134"/>
                <a:gd name="T8" fmla="*/ 698 w 698"/>
                <a:gd name="T9" fmla="*/ 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8" h="134">
                  <a:moveTo>
                    <a:pt x="698" y="0"/>
                  </a:moveTo>
                  <a:lnTo>
                    <a:pt x="0" y="41"/>
                  </a:lnTo>
                  <a:lnTo>
                    <a:pt x="0" y="41"/>
                  </a:lnTo>
                  <a:lnTo>
                    <a:pt x="660" y="134"/>
                  </a:lnTo>
                  <a:lnTo>
                    <a:pt x="69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5" name="Line 217"/>
            <p:cNvSpPr>
              <a:spLocks noChangeShapeType="1"/>
            </p:cNvSpPr>
            <p:nvPr/>
          </p:nvSpPr>
          <p:spPr bwMode="auto">
            <a:xfrm>
              <a:off x="8270876" y="3619500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6" name="Freeform 218"/>
            <p:cNvSpPr/>
            <p:nvPr/>
          </p:nvSpPr>
          <p:spPr bwMode="auto">
            <a:xfrm>
              <a:off x="6189663" y="3819525"/>
              <a:ext cx="158750" cy="119063"/>
            </a:xfrm>
            <a:custGeom>
              <a:avLst/>
              <a:gdLst>
                <a:gd name="T0" fmla="*/ 77 w 100"/>
                <a:gd name="T1" fmla="*/ 0 h 75"/>
                <a:gd name="T2" fmla="*/ 65 w 100"/>
                <a:gd name="T3" fmla="*/ 2 h 75"/>
                <a:gd name="T4" fmla="*/ 30 w 100"/>
                <a:gd name="T5" fmla="*/ 21 h 75"/>
                <a:gd name="T6" fmla="*/ 29 w 100"/>
                <a:gd name="T7" fmla="*/ 24 h 75"/>
                <a:gd name="T8" fmla="*/ 31 w 100"/>
                <a:gd name="T9" fmla="*/ 25 h 75"/>
                <a:gd name="T10" fmla="*/ 31 w 100"/>
                <a:gd name="T11" fmla="*/ 25 h 75"/>
                <a:gd name="T12" fmla="*/ 68 w 100"/>
                <a:gd name="T13" fmla="*/ 6 h 75"/>
                <a:gd name="T14" fmla="*/ 77 w 100"/>
                <a:gd name="T15" fmla="*/ 5 h 75"/>
                <a:gd name="T16" fmla="*/ 81 w 100"/>
                <a:gd name="T17" fmla="*/ 5 h 75"/>
                <a:gd name="T18" fmla="*/ 88 w 100"/>
                <a:gd name="T19" fmla="*/ 9 h 75"/>
                <a:gd name="T20" fmla="*/ 94 w 100"/>
                <a:gd name="T21" fmla="*/ 15 h 75"/>
                <a:gd name="T22" fmla="*/ 94 w 100"/>
                <a:gd name="T23" fmla="*/ 28 h 75"/>
                <a:gd name="T24" fmla="*/ 91 w 100"/>
                <a:gd name="T25" fmla="*/ 33 h 75"/>
                <a:gd name="T26" fmla="*/ 25 w 100"/>
                <a:gd name="T27" fmla="*/ 69 h 75"/>
                <a:gd name="T28" fmla="*/ 22 w 100"/>
                <a:gd name="T29" fmla="*/ 70 h 75"/>
                <a:gd name="T30" fmla="*/ 18 w 100"/>
                <a:gd name="T31" fmla="*/ 71 h 75"/>
                <a:gd name="T32" fmla="*/ 11 w 100"/>
                <a:gd name="T33" fmla="*/ 69 h 75"/>
                <a:gd name="T34" fmla="*/ 6 w 100"/>
                <a:gd name="T35" fmla="*/ 63 h 75"/>
                <a:gd name="T36" fmla="*/ 4 w 100"/>
                <a:gd name="T37" fmla="*/ 59 h 75"/>
                <a:gd name="T38" fmla="*/ 9 w 100"/>
                <a:gd name="T39" fmla="*/ 48 h 75"/>
                <a:gd name="T40" fmla="*/ 65 w 100"/>
                <a:gd name="T41" fmla="*/ 19 h 75"/>
                <a:gd name="T42" fmla="*/ 69 w 100"/>
                <a:gd name="T43" fmla="*/ 17 h 75"/>
                <a:gd name="T44" fmla="*/ 72 w 100"/>
                <a:gd name="T45" fmla="*/ 17 h 75"/>
                <a:gd name="T46" fmla="*/ 75 w 100"/>
                <a:gd name="T47" fmla="*/ 19 h 75"/>
                <a:gd name="T48" fmla="*/ 77 w 100"/>
                <a:gd name="T49" fmla="*/ 21 h 75"/>
                <a:gd name="T50" fmla="*/ 79 w 100"/>
                <a:gd name="T51" fmla="*/ 28 h 75"/>
                <a:gd name="T52" fmla="*/ 76 w 100"/>
                <a:gd name="T53" fmla="*/ 32 h 75"/>
                <a:gd name="T54" fmla="*/ 23 w 100"/>
                <a:gd name="T55" fmla="*/ 59 h 75"/>
                <a:gd name="T56" fmla="*/ 23 w 100"/>
                <a:gd name="T57" fmla="*/ 60 h 75"/>
                <a:gd name="T58" fmla="*/ 23 w 100"/>
                <a:gd name="T59" fmla="*/ 63 h 75"/>
                <a:gd name="T60" fmla="*/ 25 w 100"/>
                <a:gd name="T61" fmla="*/ 63 h 75"/>
                <a:gd name="T62" fmla="*/ 76 w 100"/>
                <a:gd name="T63" fmla="*/ 38 h 75"/>
                <a:gd name="T64" fmla="*/ 80 w 100"/>
                <a:gd name="T65" fmla="*/ 35 h 75"/>
                <a:gd name="T66" fmla="*/ 83 w 100"/>
                <a:gd name="T67" fmla="*/ 29 h 75"/>
                <a:gd name="T68" fmla="*/ 81 w 100"/>
                <a:gd name="T69" fmla="*/ 20 h 75"/>
                <a:gd name="T70" fmla="*/ 79 w 100"/>
                <a:gd name="T71" fmla="*/ 16 h 75"/>
                <a:gd name="T72" fmla="*/ 73 w 100"/>
                <a:gd name="T73" fmla="*/ 13 h 75"/>
                <a:gd name="T74" fmla="*/ 69 w 100"/>
                <a:gd name="T75" fmla="*/ 13 h 75"/>
                <a:gd name="T76" fmla="*/ 63 w 100"/>
                <a:gd name="T77" fmla="*/ 15 h 75"/>
                <a:gd name="T78" fmla="*/ 10 w 100"/>
                <a:gd name="T79" fmla="*/ 42 h 75"/>
                <a:gd name="T80" fmla="*/ 0 w 100"/>
                <a:gd name="T81" fmla="*/ 52 h 75"/>
                <a:gd name="T82" fmla="*/ 2 w 100"/>
                <a:gd name="T83" fmla="*/ 66 h 75"/>
                <a:gd name="T84" fmla="*/ 4 w 100"/>
                <a:gd name="T85" fmla="*/ 70 h 75"/>
                <a:gd name="T86" fmla="*/ 14 w 100"/>
                <a:gd name="T87" fmla="*/ 75 h 75"/>
                <a:gd name="T88" fmla="*/ 18 w 100"/>
                <a:gd name="T89" fmla="*/ 75 h 75"/>
                <a:gd name="T90" fmla="*/ 23 w 100"/>
                <a:gd name="T91" fmla="*/ 74 h 75"/>
                <a:gd name="T92" fmla="*/ 87 w 100"/>
                <a:gd name="T93" fmla="*/ 43 h 75"/>
                <a:gd name="T94" fmla="*/ 91 w 100"/>
                <a:gd name="T95" fmla="*/ 40 h 75"/>
                <a:gd name="T96" fmla="*/ 96 w 100"/>
                <a:gd name="T97" fmla="*/ 33 h 75"/>
                <a:gd name="T98" fmla="*/ 99 w 100"/>
                <a:gd name="T99" fmla="*/ 29 h 75"/>
                <a:gd name="T100" fmla="*/ 100 w 100"/>
                <a:gd name="T101" fmla="*/ 20 h 75"/>
                <a:gd name="T102" fmla="*/ 98 w 100"/>
                <a:gd name="T103" fmla="*/ 12 h 75"/>
                <a:gd name="T104" fmla="*/ 95 w 100"/>
                <a:gd name="T105" fmla="*/ 8 h 75"/>
                <a:gd name="T106" fmla="*/ 88 w 100"/>
                <a:gd name="T107" fmla="*/ 2 h 75"/>
                <a:gd name="T108" fmla="*/ 84 w 100"/>
                <a:gd name="T109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00" h="75">
                  <a:moveTo>
                    <a:pt x="77" y="0"/>
                  </a:moveTo>
                  <a:lnTo>
                    <a:pt x="77" y="0"/>
                  </a:lnTo>
                  <a:lnTo>
                    <a:pt x="71" y="1"/>
                  </a:lnTo>
                  <a:lnTo>
                    <a:pt x="65" y="2"/>
                  </a:lnTo>
                  <a:lnTo>
                    <a:pt x="30" y="21"/>
                  </a:lnTo>
                  <a:lnTo>
                    <a:pt x="30" y="21"/>
                  </a:lnTo>
                  <a:lnTo>
                    <a:pt x="29" y="23"/>
                  </a:lnTo>
                  <a:lnTo>
                    <a:pt x="29" y="24"/>
                  </a:lnTo>
                  <a:lnTo>
                    <a:pt x="29" y="24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72" y="5"/>
                  </a:lnTo>
                  <a:lnTo>
                    <a:pt x="77" y="5"/>
                  </a:lnTo>
                  <a:lnTo>
                    <a:pt x="77" y="5"/>
                  </a:lnTo>
                  <a:lnTo>
                    <a:pt x="81" y="5"/>
                  </a:lnTo>
                  <a:lnTo>
                    <a:pt x="81" y="5"/>
                  </a:lnTo>
                  <a:lnTo>
                    <a:pt x="88" y="9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5" y="21"/>
                  </a:lnTo>
                  <a:lnTo>
                    <a:pt x="94" y="28"/>
                  </a:lnTo>
                  <a:lnTo>
                    <a:pt x="94" y="28"/>
                  </a:lnTo>
                  <a:lnTo>
                    <a:pt x="91" y="33"/>
                  </a:lnTo>
                  <a:lnTo>
                    <a:pt x="85" y="39"/>
                  </a:lnTo>
                  <a:lnTo>
                    <a:pt x="25" y="69"/>
                  </a:lnTo>
                  <a:lnTo>
                    <a:pt x="25" y="69"/>
                  </a:lnTo>
                  <a:lnTo>
                    <a:pt x="22" y="70"/>
                  </a:lnTo>
                  <a:lnTo>
                    <a:pt x="18" y="71"/>
                  </a:lnTo>
                  <a:lnTo>
                    <a:pt x="18" y="71"/>
                  </a:lnTo>
                  <a:lnTo>
                    <a:pt x="15" y="70"/>
                  </a:lnTo>
                  <a:lnTo>
                    <a:pt x="11" y="69"/>
                  </a:lnTo>
                  <a:lnTo>
                    <a:pt x="9" y="67"/>
                  </a:lnTo>
                  <a:lnTo>
                    <a:pt x="6" y="63"/>
                  </a:lnTo>
                  <a:lnTo>
                    <a:pt x="6" y="63"/>
                  </a:lnTo>
                  <a:lnTo>
                    <a:pt x="4" y="59"/>
                  </a:lnTo>
                  <a:lnTo>
                    <a:pt x="6" y="54"/>
                  </a:lnTo>
                  <a:lnTo>
                    <a:pt x="9" y="48"/>
                  </a:lnTo>
                  <a:lnTo>
                    <a:pt x="13" y="46"/>
                  </a:lnTo>
                  <a:lnTo>
                    <a:pt x="65" y="19"/>
                  </a:lnTo>
                  <a:lnTo>
                    <a:pt x="65" y="19"/>
                  </a:lnTo>
                  <a:lnTo>
                    <a:pt x="69" y="17"/>
                  </a:lnTo>
                  <a:lnTo>
                    <a:pt x="69" y="17"/>
                  </a:lnTo>
                  <a:lnTo>
                    <a:pt x="72" y="17"/>
                  </a:lnTo>
                  <a:lnTo>
                    <a:pt x="72" y="17"/>
                  </a:lnTo>
                  <a:lnTo>
                    <a:pt x="75" y="19"/>
                  </a:lnTo>
                  <a:lnTo>
                    <a:pt x="77" y="21"/>
                  </a:lnTo>
                  <a:lnTo>
                    <a:pt x="77" y="21"/>
                  </a:lnTo>
                  <a:lnTo>
                    <a:pt x="79" y="25"/>
                  </a:lnTo>
                  <a:lnTo>
                    <a:pt x="79" y="28"/>
                  </a:lnTo>
                  <a:lnTo>
                    <a:pt x="79" y="28"/>
                  </a:lnTo>
                  <a:lnTo>
                    <a:pt x="76" y="32"/>
                  </a:lnTo>
                  <a:lnTo>
                    <a:pt x="73" y="33"/>
                  </a:lnTo>
                  <a:lnTo>
                    <a:pt x="23" y="59"/>
                  </a:lnTo>
                  <a:lnTo>
                    <a:pt x="23" y="59"/>
                  </a:lnTo>
                  <a:lnTo>
                    <a:pt x="23" y="60"/>
                  </a:lnTo>
                  <a:lnTo>
                    <a:pt x="23" y="63"/>
                  </a:lnTo>
                  <a:lnTo>
                    <a:pt x="23" y="63"/>
                  </a:lnTo>
                  <a:lnTo>
                    <a:pt x="25" y="63"/>
                  </a:lnTo>
                  <a:lnTo>
                    <a:pt x="25" y="63"/>
                  </a:lnTo>
                  <a:lnTo>
                    <a:pt x="26" y="63"/>
                  </a:lnTo>
                  <a:lnTo>
                    <a:pt x="76" y="38"/>
                  </a:lnTo>
                  <a:lnTo>
                    <a:pt x="76" y="38"/>
                  </a:lnTo>
                  <a:lnTo>
                    <a:pt x="80" y="35"/>
                  </a:lnTo>
                  <a:lnTo>
                    <a:pt x="83" y="29"/>
                  </a:lnTo>
                  <a:lnTo>
                    <a:pt x="83" y="29"/>
                  </a:lnTo>
                  <a:lnTo>
                    <a:pt x="83" y="24"/>
                  </a:lnTo>
                  <a:lnTo>
                    <a:pt x="81" y="20"/>
                  </a:lnTo>
                  <a:lnTo>
                    <a:pt x="81" y="20"/>
                  </a:lnTo>
                  <a:lnTo>
                    <a:pt x="79" y="16"/>
                  </a:lnTo>
                  <a:lnTo>
                    <a:pt x="73" y="13"/>
                  </a:lnTo>
                  <a:lnTo>
                    <a:pt x="73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7" y="13"/>
                  </a:lnTo>
                  <a:lnTo>
                    <a:pt x="63" y="15"/>
                  </a:lnTo>
                  <a:lnTo>
                    <a:pt x="10" y="42"/>
                  </a:lnTo>
                  <a:lnTo>
                    <a:pt x="10" y="42"/>
                  </a:lnTo>
                  <a:lnTo>
                    <a:pt x="4" y="46"/>
                  </a:lnTo>
                  <a:lnTo>
                    <a:pt x="0" y="52"/>
                  </a:lnTo>
                  <a:lnTo>
                    <a:pt x="0" y="59"/>
                  </a:lnTo>
                  <a:lnTo>
                    <a:pt x="2" y="66"/>
                  </a:lnTo>
                  <a:lnTo>
                    <a:pt x="2" y="66"/>
                  </a:lnTo>
                  <a:lnTo>
                    <a:pt x="4" y="70"/>
                  </a:lnTo>
                  <a:lnTo>
                    <a:pt x="9" y="73"/>
                  </a:lnTo>
                  <a:lnTo>
                    <a:pt x="14" y="75"/>
                  </a:lnTo>
                  <a:lnTo>
                    <a:pt x="18" y="75"/>
                  </a:lnTo>
                  <a:lnTo>
                    <a:pt x="18" y="75"/>
                  </a:lnTo>
                  <a:lnTo>
                    <a:pt x="23" y="74"/>
                  </a:lnTo>
                  <a:lnTo>
                    <a:pt x="23" y="74"/>
                  </a:lnTo>
                  <a:lnTo>
                    <a:pt x="27" y="73"/>
                  </a:lnTo>
                  <a:lnTo>
                    <a:pt x="87" y="43"/>
                  </a:lnTo>
                  <a:lnTo>
                    <a:pt x="87" y="43"/>
                  </a:lnTo>
                  <a:lnTo>
                    <a:pt x="91" y="40"/>
                  </a:lnTo>
                  <a:lnTo>
                    <a:pt x="94" y="36"/>
                  </a:lnTo>
                  <a:lnTo>
                    <a:pt x="96" y="33"/>
                  </a:lnTo>
                  <a:lnTo>
                    <a:pt x="99" y="29"/>
                  </a:lnTo>
                  <a:lnTo>
                    <a:pt x="99" y="29"/>
                  </a:lnTo>
                  <a:lnTo>
                    <a:pt x="99" y="24"/>
                  </a:lnTo>
                  <a:lnTo>
                    <a:pt x="100" y="20"/>
                  </a:lnTo>
                  <a:lnTo>
                    <a:pt x="99" y="16"/>
                  </a:lnTo>
                  <a:lnTo>
                    <a:pt x="98" y="12"/>
                  </a:lnTo>
                  <a:lnTo>
                    <a:pt x="98" y="12"/>
                  </a:lnTo>
                  <a:lnTo>
                    <a:pt x="95" y="8"/>
                  </a:lnTo>
                  <a:lnTo>
                    <a:pt x="91" y="5"/>
                  </a:lnTo>
                  <a:lnTo>
                    <a:pt x="88" y="2"/>
                  </a:lnTo>
                  <a:lnTo>
                    <a:pt x="84" y="1"/>
                  </a:lnTo>
                  <a:lnTo>
                    <a:pt x="84" y="1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7" name="Freeform 219"/>
            <p:cNvSpPr/>
            <p:nvPr/>
          </p:nvSpPr>
          <p:spPr bwMode="auto">
            <a:xfrm>
              <a:off x="6189663" y="3819525"/>
              <a:ext cx="158750" cy="119063"/>
            </a:xfrm>
            <a:custGeom>
              <a:avLst/>
              <a:gdLst>
                <a:gd name="T0" fmla="*/ 77 w 100"/>
                <a:gd name="T1" fmla="*/ 0 h 75"/>
                <a:gd name="T2" fmla="*/ 65 w 100"/>
                <a:gd name="T3" fmla="*/ 2 h 75"/>
                <a:gd name="T4" fmla="*/ 30 w 100"/>
                <a:gd name="T5" fmla="*/ 21 h 75"/>
                <a:gd name="T6" fmla="*/ 29 w 100"/>
                <a:gd name="T7" fmla="*/ 24 h 75"/>
                <a:gd name="T8" fmla="*/ 31 w 100"/>
                <a:gd name="T9" fmla="*/ 25 h 75"/>
                <a:gd name="T10" fmla="*/ 31 w 100"/>
                <a:gd name="T11" fmla="*/ 25 h 75"/>
                <a:gd name="T12" fmla="*/ 68 w 100"/>
                <a:gd name="T13" fmla="*/ 6 h 75"/>
                <a:gd name="T14" fmla="*/ 77 w 100"/>
                <a:gd name="T15" fmla="*/ 5 h 75"/>
                <a:gd name="T16" fmla="*/ 81 w 100"/>
                <a:gd name="T17" fmla="*/ 5 h 75"/>
                <a:gd name="T18" fmla="*/ 88 w 100"/>
                <a:gd name="T19" fmla="*/ 9 h 75"/>
                <a:gd name="T20" fmla="*/ 94 w 100"/>
                <a:gd name="T21" fmla="*/ 15 h 75"/>
                <a:gd name="T22" fmla="*/ 94 w 100"/>
                <a:gd name="T23" fmla="*/ 28 h 75"/>
                <a:gd name="T24" fmla="*/ 91 w 100"/>
                <a:gd name="T25" fmla="*/ 33 h 75"/>
                <a:gd name="T26" fmla="*/ 25 w 100"/>
                <a:gd name="T27" fmla="*/ 69 h 75"/>
                <a:gd name="T28" fmla="*/ 22 w 100"/>
                <a:gd name="T29" fmla="*/ 70 h 75"/>
                <a:gd name="T30" fmla="*/ 18 w 100"/>
                <a:gd name="T31" fmla="*/ 71 h 75"/>
                <a:gd name="T32" fmla="*/ 11 w 100"/>
                <a:gd name="T33" fmla="*/ 69 h 75"/>
                <a:gd name="T34" fmla="*/ 6 w 100"/>
                <a:gd name="T35" fmla="*/ 63 h 75"/>
                <a:gd name="T36" fmla="*/ 4 w 100"/>
                <a:gd name="T37" fmla="*/ 59 h 75"/>
                <a:gd name="T38" fmla="*/ 9 w 100"/>
                <a:gd name="T39" fmla="*/ 48 h 75"/>
                <a:gd name="T40" fmla="*/ 65 w 100"/>
                <a:gd name="T41" fmla="*/ 19 h 75"/>
                <a:gd name="T42" fmla="*/ 69 w 100"/>
                <a:gd name="T43" fmla="*/ 17 h 75"/>
                <a:gd name="T44" fmla="*/ 72 w 100"/>
                <a:gd name="T45" fmla="*/ 17 h 75"/>
                <a:gd name="T46" fmla="*/ 75 w 100"/>
                <a:gd name="T47" fmla="*/ 19 h 75"/>
                <a:gd name="T48" fmla="*/ 77 w 100"/>
                <a:gd name="T49" fmla="*/ 21 h 75"/>
                <a:gd name="T50" fmla="*/ 79 w 100"/>
                <a:gd name="T51" fmla="*/ 28 h 75"/>
                <a:gd name="T52" fmla="*/ 76 w 100"/>
                <a:gd name="T53" fmla="*/ 32 h 75"/>
                <a:gd name="T54" fmla="*/ 23 w 100"/>
                <a:gd name="T55" fmla="*/ 59 h 75"/>
                <a:gd name="T56" fmla="*/ 23 w 100"/>
                <a:gd name="T57" fmla="*/ 60 h 75"/>
                <a:gd name="T58" fmla="*/ 23 w 100"/>
                <a:gd name="T59" fmla="*/ 63 h 75"/>
                <a:gd name="T60" fmla="*/ 25 w 100"/>
                <a:gd name="T61" fmla="*/ 63 h 75"/>
                <a:gd name="T62" fmla="*/ 76 w 100"/>
                <a:gd name="T63" fmla="*/ 38 h 75"/>
                <a:gd name="T64" fmla="*/ 80 w 100"/>
                <a:gd name="T65" fmla="*/ 35 h 75"/>
                <a:gd name="T66" fmla="*/ 83 w 100"/>
                <a:gd name="T67" fmla="*/ 29 h 75"/>
                <a:gd name="T68" fmla="*/ 81 w 100"/>
                <a:gd name="T69" fmla="*/ 20 h 75"/>
                <a:gd name="T70" fmla="*/ 79 w 100"/>
                <a:gd name="T71" fmla="*/ 16 h 75"/>
                <a:gd name="T72" fmla="*/ 73 w 100"/>
                <a:gd name="T73" fmla="*/ 13 h 75"/>
                <a:gd name="T74" fmla="*/ 69 w 100"/>
                <a:gd name="T75" fmla="*/ 13 h 75"/>
                <a:gd name="T76" fmla="*/ 63 w 100"/>
                <a:gd name="T77" fmla="*/ 15 h 75"/>
                <a:gd name="T78" fmla="*/ 10 w 100"/>
                <a:gd name="T79" fmla="*/ 42 h 75"/>
                <a:gd name="T80" fmla="*/ 0 w 100"/>
                <a:gd name="T81" fmla="*/ 52 h 75"/>
                <a:gd name="T82" fmla="*/ 2 w 100"/>
                <a:gd name="T83" fmla="*/ 66 h 75"/>
                <a:gd name="T84" fmla="*/ 4 w 100"/>
                <a:gd name="T85" fmla="*/ 70 h 75"/>
                <a:gd name="T86" fmla="*/ 14 w 100"/>
                <a:gd name="T87" fmla="*/ 75 h 75"/>
                <a:gd name="T88" fmla="*/ 18 w 100"/>
                <a:gd name="T89" fmla="*/ 75 h 75"/>
                <a:gd name="T90" fmla="*/ 23 w 100"/>
                <a:gd name="T91" fmla="*/ 74 h 75"/>
                <a:gd name="T92" fmla="*/ 87 w 100"/>
                <a:gd name="T93" fmla="*/ 43 h 75"/>
                <a:gd name="T94" fmla="*/ 91 w 100"/>
                <a:gd name="T95" fmla="*/ 40 h 75"/>
                <a:gd name="T96" fmla="*/ 96 w 100"/>
                <a:gd name="T97" fmla="*/ 33 h 75"/>
                <a:gd name="T98" fmla="*/ 99 w 100"/>
                <a:gd name="T99" fmla="*/ 29 h 75"/>
                <a:gd name="T100" fmla="*/ 100 w 100"/>
                <a:gd name="T101" fmla="*/ 20 h 75"/>
                <a:gd name="T102" fmla="*/ 98 w 100"/>
                <a:gd name="T103" fmla="*/ 12 h 75"/>
                <a:gd name="T104" fmla="*/ 95 w 100"/>
                <a:gd name="T105" fmla="*/ 8 h 75"/>
                <a:gd name="T106" fmla="*/ 88 w 100"/>
                <a:gd name="T107" fmla="*/ 2 h 75"/>
                <a:gd name="T108" fmla="*/ 84 w 100"/>
                <a:gd name="T109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00" h="75">
                  <a:moveTo>
                    <a:pt x="77" y="0"/>
                  </a:moveTo>
                  <a:lnTo>
                    <a:pt x="77" y="0"/>
                  </a:lnTo>
                  <a:lnTo>
                    <a:pt x="71" y="1"/>
                  </a:lnTo>
                  <a:lnTo>
                    <a:pt x="65" y="2"/>
                  </a:lnTo>
                  <a:lnTo>
                    <a:pt x="30" y="21"/>
                  </a:lnTo>
                  <a:lnTo>
                    <a:pt x="30" y="21"/>
                  </a:lnTo>
                  <a:lnTo>
                    <a:pt x="29" y="23"/>
                  </a:lnTo>
                  <a:lnTo>
                    <a:pt x="29" y="24"/>
                  </a:lnTo>
                  <a:lnTo>
                    <a:pt x="29" y="24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72" y="5"/>
                  </a:lnTo>
                  <a:lnTo>
                    <a:pt x="77" y="5"/>
                  </a:lnTo>
                  <a:lnTo>
                    <a:pt x="77" y="5"/>
                  </a:lnTo>
                  <a:lnTo>
                    <a:pt x="81" y="5"/>
                  </a:lnTo>
                  <a:lnTo>
                    <a:pt x="81" y="5"/>
                  </a:lnTo>
                  <a:lnTo>
                    <a:pt x="88" y="9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5" y="21"/>
                  </a:lnTo>
                  <a:lnTo>
                    <a:pt x="94" y="28"/>
                  </a:lnTo>
                  <a:lnTo>
                    <a:pt x="94" y="28"/>
                  </a:lnTo>
                  <a:lnTo>
                    <a:pt x="91" y="33"/>
                  </a:lnTo>
                  <a:lnTo>
                    <a:pt x="85" y="39"/>
                  </a:lnTo>
                  <a:lnTo>
                    <a:pt x="25" y="69"/>
                  </a:lnTo>
                  <a:lnTo>
                    <a:pt x="25" y="69"/>
                  </a:lnTo>
                  <a:lnTo>
                    <a:pt x="22" y="70"/>
                  </a:lnTo>
                  <a:lnTo>
                    <a:pt x="18" y="71"/>
                  </a:lnTo>
                  <a:lnTo>
                    <a:pt x="18" y="71"/>
                  </a:lnTo>
                  <a:lnTo>
                    <a:pt x="15" y="70"/>
                  </a:lnTo>
                  <a:lnTo>
                    <a:pt x="11" y="69"/>
                  </a:lnTo>
                  <a:lnTo>
                    <a:pt x="9" y="67"/>
                  </a:lnTo>
                  <a:lnTo>
                    <a:pt x="6" y="63"/>
                  </a:lnTo>
                  <a:lnTo>
                    <a:pt x="6" y="63"/>
                  </a:lnTo>
                  <a:lnTo>
                    <a:pt x="4" y="59"/>
                  </a:lnTo>
                  <a:lnTo>
                    <a:pt x="6" y="54"/>
                  </a:lnTo>
                  <a:lnTo>
                    <a:pt x="9" y="48"/>
                  </a:lnTo>
                  <a:lnTo>
                    <a:pt x="13" y="46"/>
                  </a:lnTo>
                  <a:lnTo>
                    <a:pt x="65" y="19"/>
                  </a:lnTo>
                  <a:lnTo>
                    <a:pt x="65" y="19"/>
                  </a:lnTo>
                  <a:lnTo>
                    <a:pt x="69" y="17"/>
                  </a:lnTo>
                  <a:lnTo>
                    <a:pt x="69" y="17"/>
                  </a:lnTo>
                  <a:lnTo>
                    <a:pt x="72" y="17"/>
                  </a:lnTo>
                  <a:lnTo>
                    <a:pt x="72" y="17"/>
                  </a:lnTo>
                  <a:lnTo>
                    <a:pt x="75" y="19"/>
                  </a:lnTo>
                  <a:lnTo>
                    <a:pt x="77" y="21"/>
                  </a:lnTo>
                  <a:lnTo>
                    <a:pt x="77" y="21"/>
                  </a:lnTo>
                  <a:lnTo>
                    <a:pt x="79" y="25"/>
                  </a:lnTo>
                  <a:lnTo>
                    <a:pt x="79" y="28"/>
                  </a:lnTo>
                  <a:lnTo>
                    <a:pt x="79" y="28"/>
                  </a:lnTo>
                  <a:lnTo>
                    <a:pt x="76" y="32"/>
                  </a:lnTo>
                  <a:lnTo>
                    <a:pt x="73" y="33"/>
                  </a:lnTo>
                  <a:lnTo>
                    <a:pt x="23" y="59"/>
                  </a:lnTo>
                  <a:lnTo>
                    <a:pt x="23" y="59"/>
                  </a:lnTo>
                  <a:lnTo>
                    <a:pt x="23" y="60"/>
                  </a:lnTo>
                  <a:lnTo>
                    <a:pt x="23" y="63"/>
                  </a:lnTo>
                  <a:lnTo>
                    <a:pt x="23" y="63"/>
                  </a:lnTo>
                  <a:lnTo>
                    <a:pt x="25" y="63"/>
                  </a:lnTo>
                  <a:lnTo>
                    <a:pt x="25" y="63"/>
                  </a:lnTo>
                  <a:lnTo>
                    <a:pt x="26" y="63"/>
                  </a:lnTo>
                  <a:lnTo>
                    <a:pt x="76" y="38"/>
                  </a:lnTo>
                  <a:lnTo>
                    <a:pt x="76" y="38"/>
                  </a:lnTo>
                  <a:lnTo>
                    <a:pt x="80" y="35"/>
                  </a:lnTo>
                  <a:lnTo>
                    <a:pt x="83" y="29"/>
                  </a:lnTo>
                  <a:lnTo>
                    <a:pt x="83" y="29"/>
                  </a:lnTo>
                  <a:lnTo>
                    <a:pt x="83" y="24"/>
                  </a:lnTo>
                  <a:lnTo>
                    <a:pt x="81" y="20"/>
                  </a:lnTo>
                  <a:lnTo>
                    <a:pt x="81" y="20"/>
                  </a:lnTo>
                  <a:lnTo>
                    <a:pt x="79" y="16"/>
                  </a:lnTo>
                  <a:lnTo>
                    <a:pt x="73" y="13"/>
                  </a:lnTo>
                  <a:lnTo>
                    <a:pt x="73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7" y="13"/>
                  </a:lnTo>
                  <a:lnTo>
                    <a:pt x="63" y="15"/>
                  </a:lnTo>
                  <a:lnTo>
                    <a:pt x="10" y="42"/>
                  </a:lnTo>
                  <a:lnTo>
                    <a:pt x="10" y="42"/>
                  </a:lnTo>
                  <a:lnTo>
                    <a:pt x="4" y="46"/>
                  </a:lnTo>
                  <a:lnTo>
                    <a:pt x="0" y="52"/>
                  </a:lnTo>
                  <a:lnTo>
                    <a:pt x="0" y="59"/>
                  </a:lnTo>
                  <a:lnTo>
                    <a:pt x="2" y="66"/>
                  </a:lnTo>
                  <a:lnTo>
                    <a:pt x="2" y="66"/>
                  </a:lnTo>
                  <a:lnTo>
                    <a:pt x="4" y="70"/>
                  </a:lnTo>
                  <a:lnTo>
                    <a:pt x="9" y="73"/>
                  </a:lnTo>
                  <a:lnTo>
                    <a:pt x="14" y="75"/>
                  </a:lnTo>
                  <a:lnTo>
                    <a:pt x="18" y="75"/>
                  </a:lnTo>
                  <a:lnTo>
                    <a:pt x="18" y="75"/>
                  </a:lnTo>
                  <a:lnTo>
                    <a:pt x="23" y="74"/>
                  </a:lnTo>
                  <a:lnTo>
                    <a:pt x="23" y="74"/>
                  </a:lnTo>
                  <a:lnTo>
                    <a:pt x="27" y="73"/>
                  </a:lnTo>
                  <a:lnTo>
                    <a:pt x="87" y="43"/>
                  </a:lnTo>
                  <a:lnTo>
                    <a:pt x="87" y="43"/>
                  </a:lnTo>
                  <a:lnTo>
                    <a:pt x="91" y="40"/>
                  </a:lnTo>
                  <a:lnTo>
                    <a:pt x="94" y="36"/>
                  </a:lnTo>
                  <a:lnTo>
                    <a:pt x="96" y="33"/>
                  </a:lnTo>
                  <a:lnTo>
                    <a:pt x="99" y="29"/>
                  </a:lnTo>
                  <a:lnTo>
                    <a:pt x="99" y="29"/>
                  </a:lnTo>
                  <a:lnTo>
                    <a:pt x="99" y="24"/>
                  </a:lnTo>
                  <a:lnTo>
                    <a:pt x="100" y="20"/>
                  </a:lnTo>
                  <a:lnTo>
                    <a:pt x="99" y="16"/>
                  </a:lnTo>
                  <a:lnTo>
                    <a:pt x="98" y="12"/>
                  </a:lnTo>
                  <a:lnTo>
                    <a:pt x="98" y="12"/>
                  </a:lnTo>
                  <a:lnTo>
                    <a:pt x="95" y="8"/>
                  </a:lnTo>
                  <a:lnTo>
                    <a:pt x="91" y="5"/>
                  </a:lnTo>
                  <a:lnTo>
                    <a:pt x="88" y="2"/>
                  </a:lnTo>
                  <a:lnTo>
                    <a:pt x="84" y="1"/>
                  </a:lnTo>
                  <a:lnTo>
                    <a:pt x="84" y="1"/>
                  </a:lnTo>
                  <a:lnTo>
                    <a:pt x="7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8" name="Freeform 220"/>
            <p:cNvSpPr/>
            <p:nvPr/>
          </p:nvSpPr>
          <p:spPr bwMode="auto">
            <a:xfrm>
              <a:off x="6176963" y="3709988"/>
              <a:ext cx="158750" cy="117475"/>
            </a:xfrm>
            <a:custGeom>
              <a:avLst/>
              <a:gdLst>
                <a:gd name="T0" fmla="*/ 77 w 100"/>
                <a:gd name="T1" fmla="*/ 0 h 74"/>
                <a:gd name="T2" fmla="*/ 66 w 100"/>
                <a:gd name="T3" fmla="*/ 3 h 74"/>
                <a:gd name="T4" fmla="*/ 31 w 100"/>
                <a:gd name="T5" fmla="*/ 20 h 74"/>
                <a:gd name="T6" fmla="*/ 30 w 100"/>
                <a:gd name="T7" fmla="*/ 23 h 74"/>
                <a:gd name="T8" fmla="*/ 31 w 100"/>
                <a:gd name="T9" fmla="*/ 24 h 74"/>
                <a:gd name="T10" fmla="*/ 33 w 100"/>
                <a:gd name="T11" fmla="*/ 24 h 74"/>
                <a:gd name="T12" fmla="*/ 69 w 100"/>
                <a:gd name="T13" fmla="*/ 7 h 74"/>
                <a:gd name="T14" fmla="*/ 77 w 100"/>
                <a:gd name="T15" fmla="*/ 4 h 74"/>
                <a:gd name="T16" fmla="*/ 83 w 100"/>
                <a:gd name="T17" fmla="*/ 5 h 74"/>
                <a:gd name="T18" fmla="*/ 89 w 100"/>
                <a:gd name="T19" fmla="*/ 9 h 74"/>
                <a:gd name="T20" fmla="*/ 93 w 100"/>
                <a:gd name="T21" fmla="*/ 15 h 74"/>
                <a:gd name="T22" fmla="*/ 95 w 100"/>
                <a:gd name="T23" fmla="*/ 28 h 74"/>
                <a:gd name="T24" fmla="*/ 91 w 100"/>
                <a:gd name="T25" fmla="*/ 34 h 74"/>
                <a:gd name="T26" fmla="*/ 25 w 100"/>
                <a:gd name="T27" fmla="*/ 67 h 74"/>
                <a:gd name="T28" fmla="*/ 18 w 100"/>
                <a:gd name="T29" fmla="*/ 69 h 74"/>
                <a:gd name="T30" fmla="*/ 15 w 100"/>
                <a:gd name="T31" fmla="*/ 69 h 74"/>
                <a:gd name="T32" fmla="*/ 8 w 100"/>
                <a:gd name="T33" fmla="*/ 65 h 74"/>
                <a:gd name="T34" fmla="*/ 6 w 100"/>
                <a:gd name="T35" fmla="*/ 62 h 74"/>
                <a:gd name="T36" fmla="*/ 6 w 100"/>
                <a:gd name="T37" fmla="*/ 51 h 74"/>
                <a:gd name="T38" fmla="*/ 12 w 100"/>
                <a:gd name="T39" fmla="*/ 43 h 74"/>
                <a:gd name="T40" fmla="*/ 66 w 100"/>
                <a:gd name="T41" fmla="*/ 17 h 74"/>
                <a:gd name="T42" fmla="*/ 71 w 100"/>
                <a:gd name="T43" fmla="*/ 16 h 74"/>
                <a:gd name="T44" fmla="*/ 73 w 100"/>
                <a:gd name="T45" fmla="*/ 17 h 74"/>
                <a:gd name="T46" fmla="*/ 79 w 100"/>
                <a:gd name="T47" fmla="*/ 21 h 74"/>
                <a:gd name="T48" fmla="*/ 79 w 100"/>
                <a:gd name="T49" fmla="*/ 26 h 74"/>
                <a:gd name="T50" fmla="*/ 79 w 100"/>
                <a:gd name="T51" fmla="*/ 28 h 74"/>
                <a:gd name="T52" fmla="*/ 75 w 100"/>
                <a:gd name="T53" fmla="*/ 34 h 74"/>
                <a:gd name="T54" fmla="*/ 23 w 100"/>
                <a:gd name="T55" fmla="*/ 58 h 74"/>
                <a:gd name="T56" fmla="*/ 22 w 100"/>
                <a:gd name="T57" fmla="*/ 61 h 74"/>
                <a:gd name="T58" fmla="*/ 25 w 100"/>
                <a:gd name="T59" fmla="*/ 62 h 74"/>
                <a:gd name="T60" fmla="*/ 26 w 100"/>
                <a:gd name="T61" fmla="*/ 62 h 74"/>
                <a:gd name="T62" fmla="*/ 76 w 100"/>
                <a:gd name="T63" fmla="*/ 38 h 74"/>
                <a:gd name="T64" fmla="*/ 83 w 100"/>
                <a:gd name="T65" fmla="*/ 30 h 74"/>
                <a:gd name="T66" fmla="*/ 84 w 100"/>
                <a:gd name="T67" fmla="*/ 24 h 74"/>
                <a:gd name="T68" fmla="*/ 83 w 100"/>
                <a:gd name="T69" fmla="*/ 20 h 74"/>
                <a:gd name="T70" fmla="*/ 75 w 100"/>
                <a:gd name="T71" fmla="*/ 13 h 74"/>
                <a:gd name="T72" fmla="*/ 71 w 100"/>
                <a:gd name="T73" fmla="*/ 12 h 74"/>
                <a:gd name="T74" fmla="*/ 64 w 100"/>
                <a:gd name="T75" fmla="*/ 13 h 74"/>
                <a:gd name="T76" fmla="*/ 11 w 100"/>
                <a:gd name="T77" fmla="*/ 39 h 74"/>
                <a:gd name="T78" fmla="*/ 0 w 100"/>
                <a:gd name="T79" fmla="*/ 50 h 74"/>
                <a:gd name="T80" fmla="*/ 2 w 100"/>
                <a:gd name="T81" fmla="*/ 63 h 74"/>
                <a:gd name="T82" fmla="*/ 4 w 100"/>
                <a:gd name="T83" fmla="*/ 67 h 74"/>
                <a:gd name="T84" fmla="*/ 14 w 100"/>
                <a:gd name="T85" fmla="*/ 73 h 74"/>
                <a:gd name="T86" fmla="*/ 18 w 100"/>
                <a:gd name="T87" fmla="*/ 74 h 74"/>
                <a:gd name="T88" fmla="*/ 23 w 100"/>
                <a:gd name="T89" fmla="*/ 73 h 74"/>
                <a:gd name="T90" fmla="*/ 87 w 100"/>
                <a:gd name="T91" fmla="*/ 42 h 74"/>
                <a:gd name="T92" fmla="*/ 91 w 100"/>
                <a:gd name="T93" fmla="*/ 40 h 74"/>
                <a:gd name="T94" fmla="*/ 98 w 100"/>
                <a:gd name="T95" fmla="*/ 34 h 74"/>
                <a:gd name="T96" fmla="*/ 99 w 100"/>
                <a:gd name="T97" fmla="*/ 30 h 74"/>
                <a:gd name="T98" fmla="*/ 100 w 100"/>
                <a:gd name="T99" fmla="*/ 20 h 74"/>
                <a:gd name="T100" fmla="*/ 98 w 100"/>
                <a:gd name="T101" fmla="*/ 12 h 74"/>
                <a:gd name="T102" fmla="*/ 96 w 100"/>
                <a:gd name="T103" fmla="*/ 8 h 74"/>
                <a:gd name="T104" fmla="*/ 89 w 100"/>
                <a:gd name="T105" fmla="*/ 3 h 74"/>
                <a:gd name="T106" fmla="*/ 85 w 100"/>
                <a:gd name="T107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0" h="74">
                  <a:moveTo>
                    <a:pt x="77" y="0"/>
                  </a:moveTo>
                  <a:lnTo>
                    <a:pt x="77" y="0"/>
                  </a:lnTo>
                  <a:lnTo>
                    <a:pt x="72" y="1"/>
                  </a:lnTo>
                  <a:lnTo>
                    <a:pt x="66" y="3"/>
                  </a:lnTo>
                  <a:lnTo>
                    <a:pt x="31" y="20"/>
                  </a:lnTo>
                  <a:lnTo>
                    <a:pt x="31" y="20"/>
                  </a:lnTo>
                  <a:lnTo>
                    <a:pt x="30" y="21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3" y="24"/>
                  </a:lnTo>
                  <a:lnTo>
                    <a:pt x="69" y="7"/>
                  </a:lnTo>
                  <a:lnTo>
                    <a:pt x="69" y="7"/>
                  </a:lnTo>
                  <a:lnTo>
                    <a:pt x="73" y="5"/>
                  </a:lnTo>
                  <a:lnTo>
                    <a:pt x="77" y="4"/>
                  </a:lnTo>
                  <a:lnTo>
                    <a:pt x="77" y="4"/>
                  </a:lnTo>
                  <a:lnTo>
                    <a:pt x="83" y="5"/>
                  </a:lnTo>
                  <a:lnTo>
                    <a:pt x="83" y="5"/>
                  </a:lnTo>
                  <a:lnTo>
                    <a:pt x="89" y="9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6" y="21"/>
                  </a:lnTo>
                  <a:lnTo>
                    <a:pt x="95" y="28"/>
                  </a:lnTo>
                  <a:lnTo>
                    <a:pt x="95" y="28"/>
                  </a:lnTo>
                  <a:lnTo>
                    <a:pt x="91" y="34"/>
                  </a:lnTo>
                  <a:lnTo>
                    <a:pt x="85" y="38"/>
                  </a:lnTo>
                  <a:lnTo>
                    <a:pt x="25" y="67"/>
                  </a:lnTo>
                  <a:lnTo>
                    <a:pt x="25" y="67"/>
                  </a:lnTo>
                  <a:lnTo>
                    <a:pt x="18" y="69"/>
                  </a:lnTo>
                  <a:lnTo>
                    <a:pt x="18" y="69"/>
                  </a:lnTo>
                  <a:lnTo>
                    <a:pt x="15" y="69"/>
                  </a:lnTo>
                  <a:lnTo>
                    <a:pt x="11" y="67"/>
                  </a:lnTo>
                  <a:lnTo>
                    <a:pt x="8" y="65"/>
                  </a:lnTo>
                  <a:lnTo>
                    <a:pt x="6" y="62"/>
                  </a:lnTo>
                  <a:lnTo>
                    <a:pt x="6" y="62"/>
                  </a:lnTo>
                  <a:lnTo>
                    <a:pt x="4" y="57"/>
                  </a:lnTo>
                  <a:lnTo>
                    <a:pt x="6" y="51"/>
                  </a:lnTo>
                  <a:lnTo>
                    <a:pt x="8" y="47"/>
                  </a:lnTo>
                  <a:lnTo>
                    <a:pt x="12" y="43"/>
                  </a:lnTo>
                  <a:lnTo>
                    <a:pt x="66" y="17"/>
                  </a:lnTo>
                  <a:lnTo>
                    <a:pt x="66" y="17"/>
                  </a:lnTo>
                  <a:lnTo>
                    <a:pt x="71" y="16"/>
                  </a:lnTo>
                  <a:lnTo>
                    <a:pt x="71" y="16"/>
                  </a:lnTo>
                  <a:lnTo>
                    <a:pt x="73" y="17"/>
                  </a:lnTo>
                  <a:lnTo>
                    <a:pt x="73" y="17"/>
                  </a:lnTo>
                  <a:lnTo>
                    <a:pt x="76" y="19"/>
                  </a:lnTo>
                  <a:lnTo>
                    <a:pt x="79" y="21"/>
                  </a:lnTo>
                  <a:lnTo>
                    <a:pt x="79" y="21"/>
                  </a:lnTo>
                  <a:lnTo>
                    <a:pt x="79" y="26"/>
                  </a:lnTo>
                  <a:lnTo>
                    <a:pt x="79" y="28"/>
                  </a:lnTo>
                  <a:lnTo>
                    <a:pt x="79" y="28"/>
                  </a:lnTo>
                  <a:lnTo>
                    <a:pt x="77" y="31"/>
                  </a:lnTo>
                  <a:lnTo>
                    <a:pt x="75" y="34"/>
                  </a:lnTo>
                  <a:lnTo>
                    <a:pt x="23" y="58"/>
                  </a:lnTo>
                  <a:lnTo>
                    <a:pt x="23" y="58"/>
                  </a:lnTo>
                  <a:lnTo>
                    <a:pt x="22" y="59"/>
                  </a:lnTo>
                  <a:lnTo>
                    <a:pt x="22" y="61"/>
                  </a:lnTo>
                  <a:lnTo>
                    <a:pt x="22" y="61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26" y="62"/>
                  </a:lnTo>
                  <a:lnTo>
                    <a:pt x="76" y="38"/>
                  </a:lnTo>
                  <a:lnTo>
                    <a:pt x="76" y="38"/>
                  </a:lnTo>
                  <a:lnTo>
                    <a:pt x="80" y="35"/>
                  </a:lnTo>
                  <a:lnTo>
                    <a:pt x="83" y="30"/>
                  </a:lnTo>
                  <a:lnTo>
                    <a:pt x="83" y="30"/>
                  </a:lnTo>
                  <a:lnTo>
                    <a:pt x="84" y="24"/>
                  </a:lnTo>
                  <a:lnTo>
                    <a:pt x="83" y="20"/>
                  </a:lnTo>
                  <a:lnTo>
                    <a:pt x="83" y="20"/>
                  </a:lnTo>
                  <a:lnTo>
                    <a:pt x="79" y="16"/>
                  </a:lnTo>
                  <a:lnTo>
                    <a:pt x="75" y="13"/>
                  </a:lnTo>
                  <a:lnTo>
                    <a:pt x="75" y="13"/>
                  </a:lnTo>
                  <a:lnTo>
                    <a:pt x="71" y="12"/>
                  </a:lnTo>
                  <a:lnTo>
                    <a:pt x="71" y="12"/>
                  </a:lnTo>
                  <a:lnTo>
                    <a:pt x="64" y="13"/>
                  </a:lnTo>
                  <a:lnTo>
                    <a:pt x="11" y="39"/>
                  </a:lnTo>
                  <a:lnTo>
                    <a:pt x="11" y="39"/>
                  </a:lnTo>
                  <a:lnTo>
                    <a:pt x="4" y="44"/>
                  </a:lnTo>
                  <a:lnTo>
                    <a:pt x="0" y="50"/>
                  </a:lnTo>
                  <a:lnTo>
                    <a:pt x="0" y="57"/>
                  </a:lnTo>
                  <a:lnTo>
                    <a:pt x="2" y="63"/>
                  </a:lnTo>
                  <a:lnTo>
                    <a:pt x="2" y="63"/>
                  </a:lnTo>
                  <a:lnTo>
                    <a:pt x="4" y="67"/>
                  </a:lnTo>
                  <a:lnTo>
                    <a:pt x="8" y="71"/>
                  </a:lnTo>
                  <a:lnTo>
                    <a:pt x="14" y="73"/>
                  </a:lnTo>
                  <a:lnTo>
                    <a:pt x="18" y="74"/>
                  </a:lnTo>
                  <a:lnTo>
                    <a:pt x="18" y="74"/>
                  </a:lnTo>
                  <a:lnTo>
                    <a:pt x="23" y="73"/>
                  </a:lnTo>
                  <a:lnTo>
                    <a:pt x="23" y="73"/>
                  </a:lnTo>
                  <a:lnTo>
                    <a:pt x="27" y="71"/>
                  </a:lnTo>
                  <a:lnTo>
                    <a:pt x="87" y="42"/>
                  </a:lnTo>
                  <a:lnTo>
                    <a:pt x="87" y="42"/>
                  </a:lnTo>
                  <a:lnTo>
                    <a:pt x="91" y="40"/>
                  </a:lnTo>
                  <a:lnTo>
                    <a:pt x="95" y="36"/>
                  </a:lnTo>
                  <a:lnTo>
                    <a:pt x="98" y="34"/>
                  </a:lnTo>
                  <a:lnTo>
                    <a:pt x="99" y="30"/>
                  </a:lnTo>
                  <a:lnTo>
                    <a:pt x="99" y="30"/>
                  </a:lnTo>
                  <a:lnTo>
                    <a:pt x="100" y="26"/>
                  </a:lnTo>
                  <a:lnTo>
                    <a:pt x="100" y="20"/>
                  </a:lnTo>
                  <a:lnTo>
                    <a:pt x="100" y="16"/>
                  </a:lnTo>
                  <a:lnTo>
                    <a:pt x="98" y="12"/>
                  </a:lnTo>
                  <a:lnTo>
                    <a:pt x="98" y="12"/>
                  </a:lnTo>
                  <a:lnTo>
                    <a:pt x="96" y="8"/>
                  </a:lnTo>
                  <a:lnTo>
                    <a:pt x="92" y="5"/>
                  </a:lnTo>
                  <a:lnTo>
                    <a:pt x="89" y="3"/>
                  </a:lnTo>
                  <a:lnTo>
                    <a:pt x="85" y="1"/>
                  </a:lnTo>
                  <a:lnTo>
                    <a:pt x="85" y="1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9" name="Freeform 221"/>
            <p:cNvSpPr/>
            <p:nvPr/>
          </p:nvSpPr>
          <p:spPr bwMode="auto">
            <a:xfrm>
              <a:off x="6176963" y="3709988"/>
              <a:ext cx="158750" cy="117475"/>
            </a:xfrm>
            <a:custGeom>
              <a:avLst/>
              <a:gdLst>
                <a:gd name="T0" fmla="*/ 77 w 100"/>
                <a:gd name="T1" fmla="*/ 0 h 74"/>
                <a:gd name="T2" fmla="*/ 66 w 100"/>
                <a:gd name="T3" fmla="*/ 3 h 74"/>
                <a:gd name="T4" fmla="*/ 31 w 100"/>
                <a:gd name="T5" fmla="*/ 20 h 74"/>
                <a:gd name="T6" fmla="*/ 30 w 100"/>
                <a:gd name="T7" fmla="*/ 23 h 74"/>
                <a:gd name="T8" fmla="*/ 31 w 100"/>
                <a:gd name="T9" fmla="*/ 24 h 74"/>
                <a:gd name="T10" fmla="*/ 33 w 100"/>
                <a:gd name="T11" fmla="*/ 24 h 74"/>
                <a:gd name="T12" fmla="*/ 69 w 100"/>
                <a:gd name="T13" fmla="*/ 7 h 74"/>
                <a:gd name="T14" fmla="*/ 77 w 100"/>
                <a:gd name="T15" fmla="*/ 4 h 74"/>
                <a:gd name="T16" fmla="*/ 83 w 100"/>
                <a:gd name="T17" fmla="*/ 5 h 74"/>
                <a:gd name="T18" fmla="*/ 89 w 100"/>
                <a:gd name="T19" fmla="*/ 9 h 74"/>
                <a:gd name="T20" fmla="*/ 93 w 100"/>
                <a:gd name="T21" fmla="*/ 15 h 74"/>
                <a:gd name="T22" fmla="*/ 95 w 100"/>
                <a:gd name="T23" fmla="*/ 28 h 74"/>
                <a:gd name="T24" fmla="*/ 91 w 100"/>
                <a:gd name="T25" fmla="*/ 34 h 74"/>
                <a:gd name="T26" fmla="*/ 25 w 100"/>
                <a:gd name="T27" fmla="*/ 67 h 74"/>
                <a:gd name="T28" fmla="*/ 18 w 100"/>
                <a:gd name="T29" fmla="*/ 69 h 74"/>
                <a:gd name="T30" fmla="*/ 15 w 100"/>
                <a:gd name="T31" fmla="*/ 69 h 74"/>
                <a:gd name="T32" fmla="*/ 8 w 100"/>
                <a:gd name="T33" fmla="*/ 65 h 74"/>
                <a:gd name="T34" fmla="*/ 6 w 100"/>
                <a:gd name="T35" fmla="*/ 62 h 74"/>
                <a:gd name="T36" fmla="*/ 6 w 100"/>
                <a:gd name="T37" fmla="*/ 51 h 74"/>
                <a:gd name="T38" fmla="*/ 12 w 100"/>
                <a:gd name="T39" fmla="*/ 43 h 74"/>
                <a:gd name="T40" fmla="*/ 66 w 100"/>
                <a:gd name="T41" fmla="*/ 17 h 74"/>
                <a:gd name="T42" fmla="*/ 71 w 100"/>
                <a:gd name="T43" fmla="*/ 16 h 74"/>
                <a:gd name="T44" fmla="*/ 73 w 100"/>
                <a:gd name="T45" fmla="*/ 17 h 74"/>
                <a:gd name="T46" fmla="*/ 79 w 100"/>
                <a:gd name="T47" fmla="*/ 21 h 74"/>
                <a:gd name="T48" fmla="*/ 79 w 100"/>
                <a:gd name="T49" fmla="*/ 26 h 74"/>
                <a:gd name="T50" fmla="*/ 79 w 100"/>
                <a:gd name="T51" fmla="*/ 28 h 74"/>
                <a:gd name="T52" fmla="*/ 75 w 100"/>
                <a:gd name="T53" fmla="*/ 34 h 74"/>
                <a:gd name="T54" fmla="*/ 23 w 100"/>
                <a:gd name="T55" fmla="*/ 58 h 74"/>
                <a:gd name="T56" fmla="*/ 22 w 100"/>
                <a:gd name="T57" fmla="*/ 61 h 74"/>
                <a:gd name="T58" fmla="*/ 25 w 100"/>
                <a:gd name="T59" fmla="*/ 62 h 74"/>
                <a:gd name="T60" fmla="*/ 26 w 100"/>
                <a:gd name="T61" fmla="*/ 62 h 74"/>
                <a:gd name="T62" fmla="*/ 76 w 100"/>
                <a:gd name="T63" fmla="*/ 38 h 74"/>
                <a:gd name="T64" fmla="*/ 83 w 100"/>
                <a:gd name="T65" fmla="*/ 30 h 74"/>
                <a:gd name="T66" fmla="*/ 84 w 100"/>
                <a:gd name="T67" fmla="*/ 24 h 74"/>
                <a:gd name="T68" fmla="*/ 83 w 100"/>
                <a:gd name="T69" fmla="*/ 20 h 74"/>
                <a:gd name="T70" fmla="*/ 75 w 100"/>
                <a:gd name="T71" fmla="*/ 13 h 74"/>
                <a:gd name="T72" fmla="*/ 71 w 100"/>
                <a:gd name="T73" fmla="*/ 12 h 74"/>
                <a:gd name="T74" fmla="*/ 64 w 100"/>
                <a:gd name="T75" fmla="*/ 13 h 74"/>
                <a:gd name="T76" fmla="*/ 11 w 100"/>
                <a:gd name="T77" fmla="*/ 39 h 74"/>
                <a:gd name="T78" fmla="*/ 0 w 100"/>
                <a:gd name="T79" fmla="*/ 50 h 74"/>
                <a:gd name="T80" fmla="*/ 2 w 100"/>
                <a:gd name="T81" fmla="*/ 63 h 74"/>
                <a:gd name="T82" fmla="*/ 4 w 100"/>
                <a:gd name="T83" fmla="*/ 67 h 74"/>
                <a:gd name="T84" fmla="*/ 14 w 100"/>
                <a:gd name="T85" fmla="*/ 73 h 74"/>
                <a:gd name="T86" fmla="*/ 18 w 100"/>
                <a:gd name="T87" fmla="*/ 74 h 74"/>
                <a:gd name="T88" fmla="*/ 23 w 100"/>
                <a:gd name="T89" fmla="*/ 73 h 74"/>
                <a:gd name="T90" fmla="*/ 87 w 100"/>
                <a:gd name="T91" fmla="*/ 42 h 74"/>
                <a:gd name="T92" fmla="*/ 91 w 100"/>
                <a:gd name="T93" fmla="*/ 40 h 74"/>
                <a:gd name="T94" fmla="*/ 98 w 100"/>
                <a:gd name="T95" fmla="*/ 34 h 74"/>
                <a:gd name="T96" fmla="*/ 99 w 100"/>
                <a:gd name="T97" fmla="*/ 30 h 74"/>
                <a:gd name="T98" fmla="*/ 100 w 100"/>
                <a:gd name="T99" fmla="*/ 20 h 74"/>
                <a:gd name="T100" fmla="*/ 98 w 100"/>
                <a:gd name="T101" fmla="*/ 12 h 74"/>
                <a:gd name="T102" fmla="*/ 96 w 100"/>
                <a:gd name="T103" fmla="*/ 8 h 74"/>
                <a:gd name="T104" fmla="*/ 89 w 100"/>
                <a:gd name="T105" fmla="*/ 3 h 74"/>
                <a:gd name="T106" fmla="*/ 85 w 100"/>
                <a:gd name="T107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0" h="74">
                  <a:moveTo>
                    <a:pt x="77" y="0"/>
                  </a:moveTo>
                  <a:lnTo>
                    <a:pt x="77" y="0"/>
                  </a:lnTo>
                  <a:lnTo>
                    <a:pt x="72" y="1"/>
                  </a:lnTo>
                  <a:lnTo>
                    <a:pt x="66" y="3"/>
                  </a:lnTo>
                  <a:lnTo>
                    <a:pt x="31" y="20"/>
                  </a:lnTo>
                  <a:lnTo>
                    <a:pt x="31" y="20"/>
                  </a:lnTo>
                  <a:lnTo>
                    <a:pt x="30" y="21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3" y="24"/>
                  </a:lnTo>
                  <a:lnTo>
                    <a:pt x="69" y="7"/>
                  </a:lnTo>
                  <a:lnTo>
                    <a:pt x="69" y="7"/>
                  </a:lnTo>
                  <a:lnTo>
                    <a:pt x="73" y="5"/>
                  </a:lnTo>
                  <a:lnTo>
                    <a:pt x="77" y="4"/>
                  </a:lnTo>
                  <a:lnTo>
                    <a:pt x="77" y="4"/>
                  </a:lnTo>
                  <a:lnTo>
                    <a:pt x="83" y="5"/>
                  </a:lnTo>
                  <a:lnTo>
                    <a:pt x="83" y="5"/>
                  </a:lnTo>
                  <a:lnTo>
                    <a:pt x="89" y="9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6" y="21"/>
                  </a:lnTo>
                  <a:lnTo>
                    <a:pt x="95" y="28"/>
                  </a:lnTo>
                  <a:lnTo>
                    <a:pt x="95" y="28"/>
                  </a:lnTo>
                  <a:lnTo>
                    <a:pt x="91" y="34"/>
                  </a:lnTo>
                  <a:lnTo>
                    <a:pt x="85" y="38"/>
                  </a:lnTo>
                  <a:lnTo>
                    <a:pt x="25" y="67"/>
                  </a:lnTo>
                  <a:lnTo>
                    <a:pt x="25" y="67"/>
                  </a:lnTo>
                  <a:lnTo>
                    <a:pt x="18" y="69"/>
                  </a:lnTo>
                  <a:lnTo>
                    <a:pt x="18" y="69"/>
                  </a:lnTo>
                  <a:lnTo>
                    <a:pt x="15" y="69"/>
                  </a:lnTo>
                  <a:lnTo>
                    <a:pt x="11" y="67"/>
                  </a:lnTo>
                  <a:lnTo>
                    <a:pt x="8" y="65"/>
                  </a:lnTo>
                  <a:lnTo>
                    <a:pt x="6" y="62"/>
                  </a:lnTo>
                  <a:lnTo>
                    <a:pt x="6" y="62"/>
                  </a:lnTo>
                  <a:lnTo>
                    <a:pt x="4" y="57"/>
                  </a:lnTo>
                  <a:lnTo>
                    <a:pt x="6" y="51"/>
                  </a:lnTo>
                  <a:lnTo>
                    <a:pt x="8" y="47"/>
                  </a:lnTo>
                  <a:lnTo>
                    <a:pt x="12" y="43"/>
                  </a:lnTo>
                  <a:lnTo>
                    <a:pt x="66" y="17"/>
                  </a:lnTo>
                  <a:lnTo>
                    <a:pt x="66" y="17"/>
                  </a:lnTo>
                  <a:lnTo>
                    <a:pt x="71" y="16"/>
                  </a:lnTo>
                  <a:lnTo>
                    <a:pt x="71" y="16"/>
                  </a:lnTo>
                  <a:lnTo>
                    <a:pt x="73" y="17"/>
                  </a:lnTo>
                  <a:lnTo>
                    <a:pt x="73" y="17"/>
                  </a:lnTo>
                  <a:lnTo>
                    <a:pt x="76" y="19"/>
                  </a:lnTo>
                  <a:lnTo>
                    <a:pt x="79" y="21"/>
                  </a:lnTo>
                  <a:lnTo>
                    <a:pt x="79" y="21"/>
                  </a:lnTo>
                  <a:lnTo>
                    <a:pt x="79" y="26"/>
                  </a:lnTo>
                  <a:lnTo>
                    <a:pt x="79" y="28"/>
                  </a:lnTo>
                  <a:lnTo>
                    <a:pt x="79" y="28"/>
                  </a:lnTo>
                  <a:lnTo>
                    <a:pt x="77" y="31"/>
                  </a:lnTo>
                  <a:lnTo>
                    <a:pt x="75" y="34"/>
                  </a:lnTo>
                  <a:lnTo>
                    <a:pt x="23" y="58"/>
                  </a:lnTo>
                  <a:lnTo>
                    <a:pt x="23" y="58"/>
                  </a:lnTo>
                  <a:lnTo>
                    <a:pt x="22" y="59"/>
                  </a:lnTo>
                  <a:lnTo>
                    <a:pt x="22" y="61"/>
                  </a:lnTo>
                  <a:lnTo>
                    <a:pt x="22" y="61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26" y="62"/>
                  </a:lnTo>
                  <a:lnTo>
                    <a:pt x="76" y="38"/>
                  </a:lnTo>
                  <a:lnTo>
                    <a:pt x="76" y="38"/>
                  </a:lnTo>
                  <a:lnTo>
                    <a:pt x="80" y="35"/>
                  </a:lnTo>
                  <a:lnTo>
                    <a:pt x="83" y="30"/>
                  </a:lnTo>
                  <a:lnTo>
                    <a:pt x="83" y="30"/>
                  </a:lnTo>
                  <a:lnTo>
                    <a:pt x="84" y="24"/>
                  </a:lnTo>
                  <a:lnTo>
                    <a:pt x="83" y="20"/>
                  </a:lnTo>
                  <a:lnTo>
                    <a:pt x="83" y="20"/>
                  </a:lnTo>
                  <a:lnTo>
                    <a:pt x="79" y="16"/>
                  </a:lnTo>
                  <a:lnTo>
                    <a:pt x="75" y="13"/>
                  </a:lnTo>
                  <a:lnTo>
                    <a:pt x="75" y="13"/>
                  </a:lnTo>
                  <a:lnTo>
                    <a:pt x="71" y="12"/>
                  </a:lnTo>
                  <a:lnTo>
                    <a:pt x="71" y="12"/>
                  </a:lnTo>
                  <a:lnTo>
                    <a:pt x="64" y="13"/>
                  </a:lnTo>
                  <a:lnTo>
                    <a:pt x="11" y="39"/>
                  </a:lnTo>
                  <a:lnTo>
                    <a:pt x="11" y="39"/>
                  </a:lnTo>
                  <a:lnTo>
                    <a:pt x="4" y="44"/>
                  </a:lnTo>
                  <a:lnTo>
                    <a:pt x="0" y="50"/>
                  </a:lnTo>
                  <a:lnTo>
                    <a:pt x="0" y="57"/>
                  </a:lnTo>
                  <a:lnTo>
                    <a:pt x="2" y="63"/>
                  </a:lnTo>
                  <a:lnTo>
                    <a:pt x="2" y="63"/>
                  </a:lnTo>
                  <a:lnTo>
                    <a:pt x="4" y="67"/>
                  </a:lnTo>
                  <a:lnTo>
                    <a:pt x="8" y="71"/>
                  </a:lnTo>
                  <a:lnTo>
                    <a:pt x="14" y="73"/>
                  </a:lnTo>
                  <a:lnTo>
                    <a:pt x="18" y="74"/>
                  </a:lnTo>
                  <a:lnTo>
                    <a:pt x="18" y="74"/>
                  </a:lnTo>
                  <a:lnTo>
                    <a:pt x="23" y="73"/>
                  </a:lnTo>
                  <a:lnTo>
                    <a:pt x="23" y="73"/>
                  </a:lnTo>
                  <a:lnTo>
                    <a:pt x="27" y="71"/>
                  </a:lnTo>
                  <a:lnTo>
                    <a:pt x="87" y="42"/>
                  </a:lnTo>
                  <a:lnTo>
                    <a:pt x="87" y="42"/>
                  </a:lnTo>
                  <a:lnTo>
                    <a:pt x="91" y="40"/>
                  </a:lnTo>
                  <a:lnTo>
                    <a:pt x="95" y="36"/>
                  </a:lnTo>
                  <a:lnTo>
                    <a:pt x="98" y="34"/>
                  </a:lnTo>
                  <a:lnTo>
                    <a:pt x="99" y="30"/>
                  </a:lnTo>
                  <a:lnTo>
                    <a:pt x="99" y="30"/>
                  </a:lnTo>
                  <a:lnTo>
                    <a:pt x="100" y="26"/>
                  </a:lnTo>
                  <a:lnTo>
                    <a:pt x="100" y="20"/>
                  </a:lnTo>
                  <a:lnTo>
                    <a:pt x="100" y="16"/>
                  </a:lnTo>
                  <a:lnTo>
                    <a:pt x="98" y="12"/>
                  </a:lnTo>
                  <a:lnTo>
                    <a:pt x="98" y="12"/>
                  </a:lnTo>
                  <a:lnTo>
                    <a:pt x="96" y="8"/>
                  </a:lnTo>
                  <a:lnTo>
                    <a:pt x="92" y="5"/>
                  </a:lnTo>
                  <a:lnTo>
                    <a:pt x="89" y="3"/>
                  </a:lnTo>
                  <a:lnTo>
                    <a:pt x="85" y="1"/>
                  </a:lnTo>
                  <a:lnTo>
                    <a:pt x="85" y="1"/>
                  </a:lnTo>
                  <a:lnTo>
                    <a:pt x="7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0" name="Freeform 222"/>
            <p:cNvSpPr/>
            <p:nvPr/>
          </p:nvSpPr>
          <p:spPr bwMode="auto">
            <a:xfrm>
              <a:off x="6137276" y="3757613"/>
              <a:ext cx="158750" cy="119063"/>
            </a:xfrm>
            <a:custGeom>
              <a:avLst/>
              <a:gdLst>
                <a:gd name="T0" fmla="*/ 83 w 100"/>
                <a:gd name="T1" fmla="*/ 1 h 75"/>
                <a:gd name="T2" fmla="*/ 74 w 100"/>
                <a:gd name="T3" fmla="*/ 0 h 75"/>
                <a:gd name="T4" fmla="*/ 66 w 100"/>
                <a:gd name="T5" fmla="*/ 2 h 75"/>
                <a:gd name="T6" fmla="*/ 29 w 100"/>
                <a:gd name="T7" fmla="*/ 21 h 75"/>
                <a:gd name="T8" fmla="*/ 28 w 100"/>
                <a:gd name="T9" fmla="*/ 24 h 75"/>
                <a:gd name="T10" fmla="*/ 29 w 100"/>
                <a:gd name="T11" fmla="*/ 25 h 75"/>
                <a:gd name="T12" fmla="*/ 67 w 100"/>
                <a:gd name="T13" fmla="*/ 6 h 75"/>
                <a:gd name="T14" fmla="*/ 74 w 100"/>
                <a:gd name="T15" fmla="*/ 4 h 75"/>
                <a:gd name="T16" fmla="*/ 82 w 100"/>
                <a:gd name="T17" fmla="*/ 5 h 75"/>
                <a:gd name="T18" fmla="*/ 93 w 100"/>
                <a:gd name="T19" fmla="*/ 13 h 75"/>
                <a:gd name="T20" fmla="*/ 94 w 100"/>
                <a:gd name="T21" fmla="*/ 20 h 75"/>
                <a:gd name="T22" fmla="*/ 94 w 100"/>
                <a:gd name="T23" fmla="*/ 27 h 75"/>
                <a:gd name="T24" fmla="*/ 85 w 100"/>
                <a:gd name="T25" fmla="*/ 37 h 75"/>
                <a:gd name="T26" fmla="*/ 25 w 100"/>
                <a:gd name="T27" fmla="*/ 68 h 75"/>
                <a:gd name="T28" fmla="*/ 15 w 100"/>
                <a:gd name="T29" fmla="*/ 70 h 75"/>
                <a:gd name="T30" fmla="*/ 6 w 100"/>
                <a:gd name="T31" fmla="*/ 63 h 75"/>
                <a:gd name="T32" fmla="*/ 4 w 100"/>
                <a:gd name="T33" fmla="*/ 58 h 75"/>
                <a:gd name="T34" fmla="*/ 8 w 100"/>
                <a:gd name="T35" fmla="*/ 48 h 75"/>
                <a:gd name="T36" fmla="*/ 64 w 100"/>
                <a:gd name="T37" fmla="*/ 17 h 75"/>
                <a:gd name="T38" fmla="*/ 69 w 100"/>
                <a:gd name="T39" fmla="*/ 17 h 75"/>
                <a:gd name="T40" fmla="*/ 71 w 100"/>
                <a:gd name="T41" fmla="*/ 17 h 75"/>
                <a:gd name="T42" fmla="*/ 77 w 100"/>
                <a:gd name="T43" fmla="*/ 21 h 75"/>
                <a:gd name="T44" fmla="*/ 78 w 100"/>
                <a:gd name="T45" fmla="*/ 24 h 75"/>
                <a:gd name="T46" fmla="*/ 78 w 100"/>
                <a:gd name="T47" fmla="*/ 28 h 75"/>
                <a:gd name="T48" fmla="*/ 73 w 100"/>
                <a:gd name="T49" fmla="*/ 33 h 75"/>
                <a:gd name="T50" fmla="*/ 24 w 100"/>
                <a:gd name="T51" fmla="*/ 59 h 75"/>
                <a:gd name="T52" fmla="*/ 23 w 100"/>
                <a:gd name="T53" fmla="*/ 62 h 75"/>
                <a:gd name="T54" fmla="*/ 24 w 100"/>
                <a:gd name="T55" fmla="*/ 63 h 75"/>
                <a:gd name="T56" fmla="*/ 75 w 100"/>
                <a:gd name="T57" fmla="*/ 37 h 75"/>
                <a:gd name="T58" fmla="*/ 79 w 100"/>
                <a:gd name="T59" fmla="*/ 33 h 75"/>
                <a:gd name="T60" fmla="*/ 82 w 100"/>
                <a:gd name="T61" fmla="*/ 29 h 75"/>
                <a:gd name="T62" fmla="*/ 81 w 100"/>
                <a:gd name="T63" fmla="*/ 18 h 75"/>
                <a:gd name="T64" fmla="*/ 78 w 100"/>
                <a:gd name="T65" fmla="*/ 14 h 75"/>
                <a:gd name="T66" fmla="*/ 73 w 100"/>
                <a:gd name="T67" fmla="*/ 13 h 75"/>
                <a:gd name="T68" fmla="*/ 63 w 100"/>
                <a:gd name="T69" fmla="*/ 13 h 75"/>
                <a:gd name="T70" fmla="*/ 9 w 100"/>
                <a:gd name="T71" fmla="*/ 41 h 75"/>
                <a:gd name="T72" fmla="*/ 1 w 100"/>
                <a:gd name="T73" fmla="*/ 52 h 75"/>
                <a:gd name="T74" fmla="*/ 1 w 100"/>
                <a:gd name="T75" fmla="*/ 66 h 75"/>
                <a:gd name="T76" fmla="*/ 5 w 100"/>
                <a:gd name="T77" fmla="*/ 70 h 75"/>
                <a:gd name="T78" fmla="*/ 17 w 100"/>
                <a:gd name="T79" fmla="*/ 75 h 75"/>
                <a:gd name="T80" fmla="*/ 23 w 100"/>
                <a:gd name="T81" fmla="*/ 74 h 75"/>
                <a:gd name="T82" fmla="*/ 86 w 100"/>
                <a:gd name="T83" fmla="*/ 41 h 75"/>
                <a:gd name="T84" fmla="*/ 90 w 100"/>
                <a:gd name="T85" fmla="*/ 39 h 75"/>
                <a:gd name="T86" fmla="*/ 97 w 100"/>
                <a:gd name="T87" fmla="*/ 32 h 75"/>
                <a:gd name="T88" fmla="*/ 98 w 100"/>
                <a:gd name="T89" fmla="*/ 28 h 75"/>
                <a:gd name="T90" fmla="*/ 100 w 100"/>
                <a:gd name="T91" fmla="*/ 20 h 75"/>
                <a:gd name="T92" fmla="*/ 97 w 100"/>
                <a:gd name="T93" fmla="*/ 12 h 75"/>
                <a:gd name="T94" fmla="*/ 94 w 100"/>
                <a:gd name="T95" fmla="*/ 8 h 75"/>
                <a:gd name="T96" fmla="*/ 87 w 100"/>
                <a:gd name="T97" fmla="*/ 2 h 75"/>
                <a:gd name="T98" fmla="*/ 83 w 100"/>
                <a:gd name="T99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0" h="75">
                  <a:moveTo>
                    <a:pt x="83" y="1"/>
                  </a:moveTo>
                  <a:lnTo>
                    <a:pt x="83" y="1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0" y="1"/>
                  </a:lnTo>
                  <a:lnTo>
                    <a:pt x="66" y="2"/>
                  </a:lnTo>
                  <a:lnTo>
                    <a:pt x="29" y="21"/>
                  </a:lnTo>
                  <a:lnTo>
                    <a:pt x="29" y="21"/>
                  </a:lnTo>
                  <a:lnTo>
                    <a:pt x="28" y="23"/>
                  </a:lnTo>
                  <a:lnTo>
                    <a:pt x="28" y="24"/>
                  </a:lnTo>
                  <a:lnTo>
                    <a:pt x="28" y="24"/>
                  </a:lnTo>
                  <a:lnTo>
                    <a:pt x="29" y="25"/>
                  </a:lnTo>
                  <a:lnTo>
                    <a:pt x="32" y="25"/>
                  </a:lnTo>
                  <a:lnTo>
                    <a:pt x="67" y="6"/>
                  </a:lnTo>
                  <a:lnTo>
                    <a:pt x="67" y="6"/>
                  </a:lnTo>
                  <a:lnTo>
                    <a:pt x="74" y="4"/>
                  </a:lnTo>
                  <a:lnTo>
                    <a:pt x="82" y="5"/>
                  </a:lnTo>
                  <a:lnTo>
                    <a:pt x="82" y="5"/>
                  </a:lnTo>
                  <a:lnTo>
                    <a:pt x="87" y="8"/>
                  </a:lnTo>
                  <a:lnTo>
                    <a:pt x="93" y="13"/>
                  </a:lnTo>
                  <a:lnTo>
                    <a:pt x="93" y="13"/>
                  </a:lnTo>
                  <a:lnTo>
                    <a:pt x="94" y="20"/>
                  </a:lnTo>
                  <a:lnTo>
                    <a:pt x="94" y="27"/>
                  </a:lnTo>
                  <a:lnTo>
                    <a:pt x="94" y="27"/>
                  </a:lnTo>
                  <a:lnTo>
                    <a:pt x="90" y="33"/>
                  </a:lnTo>
                  <a:lnTo>
                    <a:pt x="85" y="37"/>
                  </a:lnTo>
                  <a:lnTo>
                    <a:pt x="25" y="68"/>
                  </a:lnTo>
                  <a:lnTo>
                    <a:pt x="25" y="68"/>
                  </a:lnTo>
                  <a:lnTo>
                    <a:pt x="20" y="70"/>
                  </a:lnTo>
                  <a:lnTo>
                    <a:pt x="15" y="70"/>
                  </a:lnTo>
                  <a:lnTo>
                    <a:pt x="9" y="67"/>
                  </a:lnTo>
                  <a:lnTo>
                    <a:pt x="6" y="63"/>
                  </a:lnTo>
                  <a:lnTo>
                    <a:pt x="6" y="63"/>
                  </a:lnTo>
                  <a:lnTo>
                    <a:pt x="4" y="58"/>
                  </a:lnTo>
                  <a:lnTo>
                    <a:pt x="5" y="52"/>
                  </a:lnTo>
                  <a:lnTo>
                    <a:pt x="8" y="48"/>
                  </a:lnTo>
                  <a:lnTo>
                    <a:pt x="12" y="45"/>
                  </a:lnTo>
                  <a:lnTo>
                    <a:pt x="64" y="17"/>
                  </a:lnTo>
                  <a:lnTo>
                    <a:pt x="64" y="17"/>
                  </a:lnTo>
                  <a:lnTo>
                    <a:pt x="69" y="17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5" y="18"/>
                  </a:lnTo>
                  <a:lnTo>
                    <a:pt x="77" y="21"/>
                  </a:lnTo>
                  <a:lnTo>
                    <a:pt x="77" y="21"/>
                  </a:lnTo>
                  <a:lnTo>
                    <a:pt x="78" y="24"/>
                  </a:lnTo>
                  <a:lnTo>
                    <a:pt x="78" y="28"/>
                  </a:lnTo>
                  <a:lnTo>
                    <a:pt x="78" y="28"/>
                  </a:lnTo>
                  <a:lnTo>
                    <a:pt x="75" y="31"/>
                  </a:lnTo>
                  <a:lnTo>
                    <a:pt x="73" y="33"/>
                  </a:lnTo>
                  <a:lnTo>
                    <a:pt x="24" y="59"/>
                  </a:lnTo>
                  <a:lnTo>
                    <a:pt x="24" y="59"/>
                  </a:lnTo>
                  <a:lnTo>
                    <a:pt x="23" y="60"/>
                  </a:lnTo>
                  <a:lnTo>
                    <a:pt x="23" y="62"/>
                  </a:lnTo>
                  <a:lnTo>
                    <a:pt x="23" y="62"/>
                  </a:lnTo>
                  <a:lnTo>
                    <a:pt x="24" y="63"/>
                  </a:lnTo>
                  <a:lnTo>
                    <a:pt x="25" y="63"/>
                  </a:lnTo>
                  <a:lnTo>
                    <a:pt x="75" y="37"/>
                  </a:lnTo>
                  <a:lnTo>
                    <a:pt x="75" y="37"/>
                  </a:lnTo>
                  <a:lnTo>
                    <a:pt x="79" y="33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3" y="24"/>
                  </a:lnTo>
                  <a:lnTo>
                    <a:pt x="81" y="18"/>
                  </a:lnTo>
                  <a:lnTo>
                    <a:pt x="81" y="18"/>
                  </a:lnTo>
                  <a:lnTo>
                    <a:pt x="78" y="14"/>
                  </a:lnTo>
                  <a:lnTo>
                    <a:pt x="73" y="13"/>
                  </a:lnTo>
                  <a:lnTo>
                    <a:pt x="73" y="13"/>
                  </a:lnTo>
                  <a:lnTo>
                    <a:pt x="67" y="12"/>
                  </a:lnTo>
                  <a:lnTo>
                    <a:pt x="63" y="13"/>
                  </a:lnTo>
                  <a:lnTo>
                    <a:pt x="9" y="41"/>
                  </a:lnTo>
                  <a:lnTo>
                    <a:pt x="9" y="41"/>
                  </a:lnTo>
                  <a:lnTo>
                    <a:pt x="4" y="45"/>
                  </a:lnTo>
                  <a:lnTo>
                    <a:pt x="1" y="52"/>
                  </a:lnTo>
                  <a:lnTo>
                    <a:pt x="0" y="59"/>
                  </a:lnTo>
                  <a:lnTo>
                    <a:pt x="1" y="66"/>
                  </a:lnTo>
                  <a:lnTo>
                    <a:pt x="1" y="66"/>
                  </a:lnTo>
                  <a:lnTo>
                    <a:pt x="5" y="70"/>
                  </a:lnTo>
                  <a:lnTo>
                    <a:pt x="10" y="74"/>
                  </a:lnTo>
                  <a:lnTo>
                    <a:pt x="17" y="75"/>
                  </a:lnTo>
                  <a:lnTo>
                    <a:pt x="23" y="74"/>
                  </a:lnTo>
                  <a:lnTo>
                    <a:pt x="23" y="74"/>
                  </a:lnTo>
                  <a:lnTo>
                    <a:pt x="27" y="72"/>
                  </a:lnTo>
                  <a:lnTo>
                    <a:pt x="86" y="41"/>
                  </a:lnTo>
                  <a:lnTo>
                    <a:pt x="86" y="41"/>
                  </a:lnTo>
                  <a:lnTo>
                    <a:pt x="90" y="39"/>
                  </a:lnTo>
                  <a:lnTo>
                    <a:pt x="94" y="36"/>
                  </a:lnTo>
                  <a:lnTo>
                    <a:pt x="97" y="32"/>
                  </a:lnTo>
                  <a:lnTo>
                    <a:pt x="98" y="28"/>
                  </a:lnTo>
                  <a:lnTo>
                    <a:pt x="98" y="28"/>
                  </a:lnTo>
                  <a:lnTo>
                    <a:pt x="100" y="24"/>
                  </a:lnTo>
                  <a:lnTo>
                    <a:pt x="100" y="20"/>
                  </a:lnTo>
                  <a:lnTo>
                    <a:pt x="98" y="16"/>
                  </a:lnTo>
                  <a:lnTo>
                    <a:pt x="97" y="12"/>
                  </a:lnTo>
                  <a:lnTo>
                    <a:pt x="97" y="12"/>
                  </a:lnTo>
                  <a:lnTo>
                    <a:pt x="94" y="8"/>
                  </a:lnTo>
                  <a:lnTo>
                    <a:pt x="91" y="5"/>
                  </a:lnTo>
                  <a:lnTo>
                    <a:pt x="87" y="2"/>
                  </a:lnTo>
                  <a:lnTo>
                    <a:pt x="83" y="1"/>
                  </a:lnTo>
                  <a:lnTo>
                    <a:pt x="83" y="1"/>
                  </a:lnTo>
                  <a:close/>
                </a:path>
              </a:pathLst>
            </a:custGeom>
            <a:solidFill>
              <a:srgbClr val="EAAB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1" name="Freeform 223"/>
            <p:cNvSpPr/>
            <p:nvPr/>
          </p:nvSpPr>
          <p:spPr bwMode="auto">
            <a:xfrm>
              <a:off x="6124576" y="3648075"/>
              <a:ext cx="157163" cy="115888"/>
            </a:xfrm>
            <a:custGeom>
              <a:avLst/>
              <a:gdLst>
                <a:gd name="T0" fmla="*/ 85 w 99"/>
                <a:gd name="T1" fmla="*/ 0 h 73"/>
                <a:gd name="T2" fmla="*/ 75 w 99"/>
                <a:gd name="T3" fmla="*/ 0 h 73"/>
                <a:gd name="T4" fmla="*/ 67 w 99"/>
                <a:gd name="T5" fmla="*/ 1 h 73"/>
                <a:gd name="T6" fmla="*/ 31 w 99"/>
                <a:gd name="T7" fmla="*/ 19 h 73"/>
                <a:gd name="T8" fmla="*/ 29 w 99"/>
                <a:gd name="T9" fmla="*/ 23 h 73"/>
                <a:gd name="T10" fmla="*/ 31 w 99"/>
                <a:gd name="T11" fmla="*/ 24 h 73"/>
                <a:gd name="T12" fmla="*/ 68 w 99"/>
                <a:gd name="T13" fmla="*/ 5 h 73"/>
                <a:gd name="T14" fmla="*/ 75 w 99"/>
                <a:gd name="T15" fmla="*/ 4 h 73"/>
                <a:gd name="T16" fmla="*/ 83 w 99"/>
                <a:gd name="T17" fmla="*/ 5 h 73"/>
                <a:gd name="T18" fmla="*/ 94 w 99"/>
                <a:gd name="T19" fmla="*/ 13 h 73"/>
                <a:gd name="T20" fmla="*/ 95 w 99"/>
                <a:gd name="T21" fmla="*/ 20 h 73"/>
                <a:gd name="T22" fmla="*/ 94 w 99"/>
                <a:gd name="T23" fmla="*/ 27 h 73"/>
                <a:gd name="T24" fmla="*/ 85 w 99"/>
                <a:gd name="T25" fmla="*/ 38 h 73"/>
                <a:gd name="T26" fmla="*/ 24 w 99"/>
                <a:gd name="T27" fmla="*/ 67 h 73"/>
                <a:gd name="T28" fmla="*/ 13 w 99"/>
                <a:gd name="T29" fmla="*/ 67 h 73"/>
                <a:gd name="T30" fmla="*/ 5 w 99"/>
                <a:gd name="T31" fmla="*/ 60 h 73"/>
                <a:gd name="T32" fmla="*/ 4 w 99"/>
                <a:gd name="T33" fmla="*/ 56 h 73"/>
                <a:gd name="T34" fmla="*/ 8 w 99"/>
                <a:gd name="T35" fmla="*/ 46 h 73"/>
                <a:gd name="T36" fmla="*/ 66 w 99"/>
                <a:gd name="T37" fmla="*/ 17 h 73"/>
                <a:gd name="T38" fmla="*/ 68 w 99"/>
                <a:gd name="T39" fmla="*/ 16 h 73"/>
                <a:gd name="T40" fmla="*/ 72 w 99"/>
                <a:gd name="T41" fmla="*/ 16 h 73"/>
                <a:gd name="T42" fmla="*/ 78 w 99"/>
                <a:gd name="T43" fmla="*/ 21 h 73"/>
                <a:gd name="T44" fmla="*/ 79 w 99"/>
                <a:gd name="T45" fmla="*/ 24 h 73"/>
                <a:gd name="T46" fmla="*/ 78 w 99"/>
                <a:gd name="T47" fmla="*/ 28 h 73"/>
                <a:gd name="T48" fmla="*/ 74 w 99"/>
                <a:gd name="T49" fmla="*/ 33 h 73"/>
                <a:gd name="T50" fmla="*/ 24 w 99"/>
                <a:gd name="T51" fmla="*/ 58 h 73"/>
                <a:gd name="T52" fmla="*/ 23 w 99"/>
                <a:gd name="T53" fmla="*/ 60 h 73"/>
                <a:gd name="T54" fmla="*/ 24 w 99"/>
                <a:gd name="T55" fmla="*/ 62 h 73"/>
                <a:gd name="T56" fmla="*/ 75 w 99"/>
                <a:gd name="T57" fmla="*/ 38 h 73"/>
                <a:gd name="T58" fmla="*/ 81 w 99"/>
                <a:gd name="T59" fmla="*/ 33 h 73"/>
                <a:gd name="T60" fmla="*/ 83 w 99"/>
                <a:gd name="T61" fmla="*/ 29 h 73"/>
                <a:gd name="T62" fmla="*/ 82 w 99"/>
                <a:gd name="T63" fmla="*/ 19 h 73"/>
                <a:gd name="T64" fmla="*/ 79 w 99"/>
                <a:gd name="T65" fmla="*/ 15 h 73"/>
                <a:gd name="T66" fmla="*/ 74 w 99"/>
                <a:gd name="T67" fmla="*/ 12 h 73"/>
                <a:gd name="T68" fmla="*/ 63 w 99"/>
                <a:gd name="T69" fmla="*/ 13 h 73"/>
                <a:gd name="T70" fmla="*/ 10 w 99"/>
                <a:gd name="T71" fmla="*/ 39 h 73"/>
                <a:gd name="T72" fmla="*/ 1 w 99"/>
                <a:gd name="T73" fmla="*/ 50 h 73"/>
                <a:gd name="T74" fmla="*/ 1 w 99"/>
                <a:gd name="T75" fmla="*/ 63 h 73"/>
                <a:gd name="T76" fmla="*/ 5 w 99"/>
                <a:gd name="T77" fmla="*/ 69 h 73"/>
                <a:gd name="T78" fmla="*/ 16 w 99"/>
                <a:gd name="T79" fmla="*/ 73 h 73"/>
                <a:gd name="T80" fmla="*/ 23 w 99"/>
                <a:gd name="T81" fmla="*/ 73 h 73"/>
                <a:gd name="T82" fmla="*/ 87 w 99"/>
                <a:gd name="T83" fmla="*/ 42 h 73"/>
                <a:gd name="T84" fmla="*/ 91 w 99"/>
                <a:gd name="T85" fmla="*/ 39 h 73"/>
                <a:gd name="T86" fmla="*/ 97 w 99"/>
                <a:gd name="T87" fmla="*/ 32 h 73"/>
                <a:gd name="T88" fmla="*/ 98 w 99"/>
                <a:gd name="T89" fmla="*/ 28 h 73"/>
                <a:gd name="T90" fmla="*/ 99 w 99"/>
                <a:gd name="T91" fmla="*/ 20 h 73"/>
                <a:gd name="T92" fmla="*/ 98 w 99"/>
                <a:gd name="T93" fmla="*/ 12 h 73"/>
                <a:gd name="T94" fmla="*/ 95 w 99"/>
                <a:gd name="T95" fmla="*/ 8 h 73"/>
                <a:gd name="T96" fmla="*/ 89 w 99"/>
                <a:gd name="T97" fmla="*/ 2 h 73"/>
                <a:gd name="T98" fmla="*/ 85 w 99"/>
                <a:gd name="T9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9" h="73">
                  <a:moveTo>
                    <a:pt x="85" y="0"/>
                  </a:moveTo>
                  <a:lnTo>
                    <a:pt x="85" y="0"/>
                  </a:lnTo>
                  <a:lnTo>
                    <a:pt x="79" y="0"/>
                  </a:lnTo>
                  <a:lnTo>
                    <a:pt x="75" y="0"/>
                  </a:lnTo>
                  <a:lnTo>
                    <a:pt x="71" y="0"/>
                  </a:lnTo>
                  <a:lnTo>
                    <a:pt x="67" y="1"/>
                  </a:lnTo>
                  <a:lnTo>
                    <a:pt x="31" y="19"/>
                  </a:lnTo>
                  <a:lnTo>
                    <a:pt x="31" y="19"/>
                  </a:lnTo>
                  <a:lnTo>
                    <a:pt x="29" y="20"/>
                  </a:lnTo>
                  <a:lnTo>
                    <a:pt x="29" y="23"/>
                  </a:lnTo>
                  <a:lnTo>
                    <a:pt x="29" y="23"/>
                  </a:lnTo>
                  <a:lnTo>
                    <a:pt x="31" y="24"/>
                  </a:lnTo>
                  <a:lnTo>
                    <a:pt x="32" y="23"/>
                  </a:lnTo>
                  <a:lnTo>
                    <a:pt x="68" y="5"/>
                  </a:lnTo>
                  <a:lnTo>
                    <a:pt x="68" y="5"/>
                  </a:lnTo>
                  <a:lnTo>
                    <a:pt x="75" y="4"/>
                  </a:lnTo>
                  <a:lnTo>
                    <a:pt x="83" y="5"/>
                  </a:lnTo>
                  <a:lnTo>
                    <a:pt x="83" y="5"/>
                  </a:lnTo>
                  <a:lnTo>
                    <a:pt x="89" y="8"/>
                  </a:lnTo>
                  <a:lnTo>
                    <a:pt x="94" y="13"/>
                  </a:lnTo>
                  <a:lnTo>
                    <a:pt x="94" y="13"/>
                  </a:lnTo>
                  <a:lnTo>
                    <a:pt x="95" y="20"/>
                  </a:lnTo>
                  <a:lnTo>
                    <a:pt x="94" y="27"/>
                  </a:lnTo>
                  <a:lnTo>
                    <a:pt x="94" y="27"/>
                  </a:lnTo>
                  <a:lnTo>
                    <a:pt x="90" y="33"/>
                  </a:lnTo>
                  <a:lnTo>
                    <a:pt x="85" y="38"/>
                  </a:lnTo>
                  <a:lnTo>
                    <a:pt x="24" y="67"/>
                  </a:lnTo>
                  <a:lnTo>
                    <a:pt x="24" y="67"/>
                  </a:lnTo>
                  <a:lnTo>
                    <a:pt x="18" y="69"/>
                  </a:lnTo>
                  <a:lnTo>
                    <a:pt x="13" y="67"/>
                  </a:lnTo>
                  <a:lnTo>
                    <a:pt x="9" y="65"/>
                  </a:lnTo>
                  <a:lnTo>
                    <a:pt x="5" y="60"/>
                  </a:lnTo>
                  <a:lnTo>
                    <a:pt x="5" y="60"/>
                  </a:lnTo>
                  <a:lnTo>
                    <a:pt x="4" y="56"/>
                  </a:lnTo>
                  <a:lnTo>
                    <a:pt x="5" y="51"/>
                  </a:lnTo>
                  <a:lnTo>
                    <a:pt x="8" y="46"/>
                  </a:lnTo>
                  <a:lnTo>
                    <a:pt x="12" y="43"/>
                  </a:lnTo>
                  <a:lnTo>
                    <a:pt x="66" y="17"/>
                  </a:lnTo>
                  <a:lnTo>
                    <a:pt x="66" y="17"/>
                  </a:lnTo>
                  <a:lnTo>
                    <a:pt x="68" y="16"/>
                  </a:lnTo>
                  <a:lnTo>
                    <a:pt x="72" y="16"/>
                  </a:lnTo>
                  <a:lnTo>
                    <a:pt x="72" y="16"/>
                  </a:lnTo>
                  <a:lnTo>
                    <a:pt x="75" y="19"/>
                  </a:lnTo>
                  <a:lnTo>
                    <a:pt x="78" y="21"/>
                  </a:lnTo>
                  <a:lnTo>
                    <a:pt x="78" y="21"/>
                  </a:lnTo>
                  <a:lnTo>
                    <a:pt x="79" y="24"/>
                  </a:lnTo>
                  <a:lnTo>
                    <a:pt x="78" y="28"/>
                  </a:lnTo>
                  <a:lnTo>
                    <a:pt x="78" y="28"/>
                  </a:lnTo>
                  <a:lnTo>
                    <a:pt x="77" y="31"/>
                  </a:lnTo>
                  <a:lnTo>
                    <a:pt x="74" y="33"/>
                  </a:lnTo>
                  <a:lnTo>
                    <a:pt x="24" y="58"/>
                  </a:lnTo>
                  <a:lnTo>
                    <a:pt x="24" y="58"/>
                  </a:lnTo>
                  <a:lnTo>
                    <a:pt x="23" y="59"/>
                  </a:lnTo>
                  <a:lnTo>
                    <a:pt x="23" y="60"/>
                  </a:lnTo>
                  <a:lnTo>
                    <a:pt x="23" y="60"/>
                  </a:lnTo>
                  <a:lnTo>
                    <a:pt x="24" y="62"/>
                  </a:lnTo>
                  <a:lnTo>
                    <a:pt x="25" y="62"/>
                  </a:lnTo>
                  <a:lnTo>
                    <a:pt x="75" y="38"/>
                  </a:lnTo>
                  <a:lnTo>
                    <a:pt x="75" y="38"/>
                  </a:lnTo>
                  <a:lnTo>
                    <a:pt x="81" y="33"/>
                  </a:lnTo>
                  <a:lnTo>
                    <a:pt x="83" y="29"/>
                  </a:lnTo>
                  <a:lnTo>
                    <a:pt x="83" y="29"/>
                  </a:lnTo>
                  <a:lnTo>
                    <a:pt x="83" y="24"/>
                  </a:lnTo>
                  <a:lnTo>
                    <a:pt x="82" y="19"/>
                  </a:lnTo>
                  <a:lnTo>
                    <a:pt x="82" y="19"/>
                  </a:lnTo>
                  <a:lnTo>
                    <a:pt x="79" y="15"/>
                  </a:lnTo>
                  <a:lnTo>
                    <a:pt x="74" y="12"/>
                  </a:lnTo>
                  <a:lnTo>
                    <a:pt x="74" y="12"/>
                  </a:lnTo>
                  <a:lnTo>
                    <a:pt x="68" y="12"/>
                  </a:lnTo>
                  <a:lnTo>
                    <a:pt x="63" y="13"/>
                  </a:lnTo>
                  <a:lnTo>
                    <a:pt x="10" y="39"/>
                  </a:lnTo>
                  <a:lnTo>
                    <a:pt x="10" y="39"/>
                  </a:lnTo>
                  <a:lnTo>
                    <a:pt x="4" y="43"/>
                  </a:lnTo>
                  <a:lnTo>
                    <a:pt x="1" y="50"/>
                  </a:lnTo>
                  <a:lnTo>
                    <a:pt x="0" y="56"/>
                  </a:lnTo>
                  <a:lnTo>
                    <a:pt x="1" y="63"/>
                  </a:lnTo>
                  <a:lnTo>
                    <a:pt x="1" y="63"/>
                  </a:lnTo>
                  <a:lnTo>
                    <a:pt x="5" y="69"/>
                  </a:lnTo>
                  <a:lnTo>
                    <a:pt x="10" y="71"/>
                  </a:lnTo>
                  <a:lnTo>
                    <a:pt x="16" y="73"/>
                  </a:lnTo>
                  <a:lnTo>
                    <a:pt x="23" y="73"/>
                  </a:lnTo>
                  <a:lnTo>
                    <a:pt x="23" y="73"/>
                  </a:lnTo>
                  <a:lnTo>
                    <a:pt x="27" y="71"/>
                  </a:lnTo>
                  <a:lnTo>
                    <a:pt x="87" y="42"/>
                  </a:lnTo>
                  <a:lnTo>
                    <a:pt x="87" y="42"/>
                  </a:lnTo>
                  <a:lnTo>
                    <a:pt x="91" y="39"/>
                  </a:lnTo>
                  <a:lnTo>
                    <a:pt x="94" y="36"/>
                  </a:lnTo>
                  <a:lnTo>
                    <a:pt x="97" y="32"/>
                  </a:lnTo>
                  <a:lnTo>
                    <a:pt x="98" y="28"/>
                  </a:lnTo>
                  <a:lnTo>
                    <a:pt x="98" y="28"/>
                  </a:lnTo>
                  <a:lnTo>
                    <a:pt x="99" y="24"/>
                  </a:lnTo>
                  <a:lnTo>
                    <a:pt x="99" y="20"/>
                  </a:lnTo>
                  <a:lnTo>
                    <a:pt x="99" y="16"/>
                  </a:lnTo>
                  <a:lnTo>
                    <a:pt x="98" y="12"/>
                  </a:lnTo>
                  <a:lnTo>
                    <a:pt x="98" y="12"/>
                  </a:lnTo>
                  <a:lnTo>
                    <a:pt x="95" y="8"/>
                  </a:lnTo>
                  <a:lnTo>
                    <a:pt x="93" y="5"/>
                  </a:lnTo>
                  <a:lnTo>
                    <a:pt x="89" y="2"/>
                  </a:lnTo>
                  <a:lnTo>
                    <a:pt x="85" y="0"/>
                  </a:lnTo>
                  <a:lnTo>
                    <a:pt x="85" y="0"/>
                  </a:lnTo>
                  <a:close/>
                </a:path>
              </a:pathLst>
            </a:custGeom>
            <a:solidFill>
              <a:srgbClr val="DE56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2" name="Freeform 224"/>
            <p:cNvSpPr>
              <a:spLocks noEditPoints="1"/>
            </p:cNvSpPr>
            <p:nvPr/>
          </p:nvSpPr>
          <p:spPr bwMode="auto">
            <a:xfrm>
              <a:off x="5721351" y="3711575"/>
              <a:ext cx="552450" cy="996950"/>
            </a:xfrm>
            <a:custGeom>
              <a:avLst/>
              <a:gdLst>
                <a:gd name="T0" fmla="*/ 325 w 348"/>
                <a:gd name="T1" fmla="*/ 423 h 628"/>
                <a:gd name="T2" fmla="*/ 308 w 348"/>
                <a:gd name="T3" fmla="*/ 423 h 628"/>
                <a:gd name="T4" fmla="*/ 308 w 348"/>
                <a:gd name="T5" fmla="*/ 423 h 628"/>
                <a:gd name="T6" fmla="*/ 290 w 348"/>
                <a:gd name="T7" fmla="*/ 424 h 628"/>
                <a:gd name="T8" fmla="*/ 304 w 348"/>
                <a:gd name="T9" fmla="*/ 454 h 628"/>
                <a:gd name="T10" fmla="*/ 0 w 348"/>
                <a:gd name="T11" fmla="*/ 596 h 628"/>
                <a:gd name="T12" fmla="*/ 15 w 348"/>
                <a:gd name="T13" fmla="*/ 628 h 628"/>
                <a:gd name="T14" fmla="*/ 348 w 348"/>
                <a:gd name="T15" fmla="*/ 473 h 628"/>
                <a:gd name="T16" fmla="*/ 325 w 348"/>
                <a:gd name="T17" fmla="*/ 423 h 628"/>
                <a:gd name="T18" fmla="*/ 294 w 348"/>
                <a:gd name="T19" fmla="*/ 357 h 628"/>
                <a:gd name="T20" fmla="*/ 259 w 348"/>
                <a:gd name="T21" fmla="*/ 357 h 628"/>
                <a:gd name="T22" fmla="*/ 268 w 348"/>
                <a:gd name="T23" fmla="*/ 378 h 628"/>
                <a:gd name="T24" fmla="*/ 305 w 348"/>
                <a:gd name="T25" fmla="*/ 377 h 628"/>
                <a:gd name="T26" fmla="*/ 294 w 348"/>
                <a:gd name="T27" fmla="*/ 357 h 628"/>
                <a:gd name="T28" fmla="*/ 232 w 348"/>
                <a:gd name="T29" fmla="*/ 299 h 628"/>
                <a:gd name="T30" fmla="*/ 245 w 348"/>
                <a:gd name="T31" fmla="*/ 330 h 628"/>
                <a:gd name="T32" fmla="*/ 282 w 348"/>
                <a:gd name="T33" fmla="*/ 328 h 628"/>
                <a:gd name="T34" fmla="*/ 268 w 348"/>
                <a:gd name="T35" fmla="*/ 301 h 628"/>
                <a:gd name="T36" fmla="*/ 250 w 348"/>
                <a:gd name="T37" fmla="*/ 301 h 628"/>
                <a:gd name="T38" fmla="*/ 250 w 348"/>
                <a:gd name="T39" fmla="*/ 301 h 628"/>
                <a:gd name="T40" fmla="*/ 250 w 348"/>
                <a:gd name="T41" fmla="*/ 301 h 628"/>
                <a:gd name="T42" fmla="*/ 250 w 348"/>
                <a:gd name="T43" fmla="*/ 301 h 628"/>
                <a:gd name="T44" fmla="*/ 245 w 348"/>
                <a:gd name="T45" fmla="*/ 301 h 628"/>
                <a:gd name="T46" fmla="*/ 243 w 348"/>
                <a:gd name="T47" fmla="*/ 299 h 628"/>
                <a:gd name="T48" fmla="*/ 235 w 348"/>
                <a:gd name="T49" fmla="*/ 300 h 628"/>
                <a:gd name="T50" fmla="*/ 235 w 348"/>
                <a:gd name="T51" fmla="*/ 300 h 628"/>
                <a:gd name="T52" fmla="*/ 235 w 348"/>
                <a:gd name="T53" fmla="*/ 300 h 628"/>
                <a:gd name="T54" fmla="*/ 235 w 348"/>
                <a:gd name="T55" fmla="*/ 300 h 628"/>
                <a:gd name="T56" fmla="*/ 232 w 348"/>
                <a:gd name="T57" fmla="*/ 299 h 628"/>
                <a:gd name="T58" fmla="*/ 129 w 348"/>
                <a:gd name="T59" fmla="*/ 0 h 628"/>
                <a:gd name="T60" fmla="*/ 100 w 348"/>
                <a:gd name="T61" fmla="*/ 15 h 628"/>
                <a:gd name="T62" fmla="*/ 224 w 348"/>
                <a:gd name="T63" fmla="*/ 282 h 628"/>
                <a:gd name="T64" fmla="*/ 224 w 348"/>
                <a:gd name="T65" fmla="*/ 282 h 628"/>
                <a:gd name="T66" fmla="*/ 229 w 348"/>
                <a:gd name="T67" fmla="*/ 280 h 628"/>
                <a:gd name="T68" fmla="*/ 235 w 348"/>
                <a:gd name="T69" fmla="*/ 278 h 628"/>
                <a:gd name="T70" fmla="*/ 241 w 348"/>
                <a:gd name="T71" fmla="*/ 278 h 628"/>
                <a:gd name="T72" fmla="*/ 241 w 348"/>
                <a:gd name="T73" fmla="*/ 278 h 628"/>
                <a:gd name="T74" fmla="*/ 245 w 348"/>
                <a:gd name="T75" fmla="*/ 277 h 628"/>
                <a:gd name="T76" fmla="*/ 250 w 348"/>
                <a:gd name="T77" fmla="*/ 276 h 628"/>
                <a:gd name="T78" fmla="*/ 256 w 348"/>
                <a:gd name="T79" fmla="*/ 276 h 628"/>
                <a:gd name="T80" fmla="*/ 129 w 348"/>
                <a:gd name="T81" fmla="*/ 0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48" h="628">
                  <a:moveTo>
                    <a:pt x="325" y="423"/>
                  </a:moveTo>
                  <a:lnTo>
                    <a:pt x="308" y="423"/>
                  </a:lnTo>
                  <a:lnTo>
                    <a:pt x="308" y="423"/>
                  </a:lnTo>
                  <a:lnTo>
                    <a:pt x="290" y="424"/>
                  </a:lnTo>
                  <a:lnTo>
                    <a:pt x="304" y="454"/>
                  </a:lnTo>
                  <a:lnTo>
                    <a:pt x="0" y="596"/>
                  </a:lnTo>
                  <a:lnTo>
                    <a:pt x="15" y="628"/>
                  </a:lnTo>
                  <a:lnTo>
                    <a:pt x="348" y="473"/>
                  </a:lnTo>
                  <a:lnTo>
                    <a:pt x="325" y="423"/>
                  </a:lnTo>
                  <a:close/>
                  <a:moveTo>
                    <a:pt x="294" y="357"/>
                  </a:moveTo>
                  <a:lnTo>
                    <a:pt x="259" y="357"/>
                  </a:lnTo>
                  <a:lnTo>
                    <a:pt x="268" y="378"/>
                  </a:lnTo>
                  <a:lnTo>
                    <a:pt x="305" y="377"/>
                  </a:lnTo>
                  <a:lnTo>
                    <a:pt x="294" y="357"/>
                  </a:lnTo>
                  <a:close/>
                  <a:moveTo>
                    <a:pt x="232" y="299"/>
                  </a:moveTo>
                  <a:lnTo>
                    <a:pt x="245" y="330"/>
                  </a:lnTo>
                  <a:lnTo>
                    <a:pt x="282" y="328"/>
                  </a:lnTo>
                  <a:lnTo>
                    <a:pt x="268" y="301"/>
                  </a:lnTo>
                  <a:lnTo>
                    <a:pt x="250" y="301"/>
                  </a:lnTo>
                  <a:lnTo>
                    <a:pt x="250" y="301"/>
                  </a:lnTo>
                  <a:lnTo>
                    <a:pt x="250" y="301"/>
                  </a:lnTo>
                  <a:lnTo>
                    <a:pt x="250" y="301"/>
                  </a:lnTo>
                  <a:lnTo>
                    <a:pt x="245" y="301"/>
                  </a:lnTo>
                  <a:lnTo>
                    <a:pt x="243" y="299"/>
                  </a:lnTo>
                  <a:lnTo>
                    <a:pt x="235" y="300"/>
                  </a:lnTo>
                  <a:lnTo>
                    <a:pt x="235" y="300"/>
                  </a:lnTo>
                  <a:lnTo>
                    <a:pt x="235" y="300"/>
                  </a:lnTo>
                  <a:lnTo>
                    <a:pt x="235" y="300"/>
                  </a:lnTo>
                  <a:lnTo>
                    <a:pt x="232" y="299"/>
                  </a:lnTo>
                  <a:close/>
                  <a:moveTo>
                    <a:pt x="129" y="0"/>
                  </a:moveTo>
                  <a:lnTo>
                    <a:pt x="100" y="15"/>
                  </a:lnTo>
                  <a:lnTo>
                    <a:pt x="224" y="282"/>
                  </a:lnTo>
                  <a:lnTo>
                    <a:pt x="224" y="282"/>
                  </a:lnTo>
                  <a:lnTo>
                    <a:pt x="229" y="280"/>
                  </a:lnTo>
                  <a:lnTo>
                    <a:pt x="235" y="278"/>
                  </a:lnTo>
                  <a:lnTo>
                    <a:pt x="241" y="278"/>
                  </a:lnTo>
                  <a:lnTo>
                    <a:pt x="241" y="278"/>
                  </a:lnTo>
                  <a:lnTo>
                    <a:pt x="245" y="277"/>
                  </a:lnTo>
                  <a:lnTo>
                    <a:pt x="250" y="276"/>
                  </a:lnTo>
                  <a:lnTo>
                    <a:pt x="256" y="276"/>
                  </a:lnTo>
                  <a:lnTo>
                    <a:pt x="129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3" name="Freeform 225"/>
            <p:cNvSpPr/>
            <p:nvPr/>
          </p:nvSpPr>
          <p:spPr bwMode="auto">
            <a:xfrm>
              <a:off x="5721351" y="4383088"/>
              <a:ext cx="552450" cy="325438"/>
            </a:xfrm>
            <a:custGeom>
              <a:avLst/>
              <a:gdLst>
                <a:gd name="T0" fmla="*/ 325 w 348"/>
                <a:gd name="T1" fmla="*/ 0 h 205"/>
                <a:gd name="T2" fmla="*/ 308 w 348"/>
                <a:gd name="T3" fmla="*/ 0 h 205"/>
                <a:gd name="T4" fmla="*/ 308 w 348"/>
                <a:gd name="T5" fmla="*/ 0 h 205"/>
                <a:gd name="T6" fmla="*/ 290 w 348"/>
                <a:gd name="T7" fmla="*/ 1 h 205"/>
                <a:gd name="T8" fmla="*/ 304 w 348"/>
                <a:gd name="T9" fmla="*/ 31 h 205"/>
                <a:gd name="T10" fmla="*/ 0 w 348"/>
                <a:gd name="T11" fmla="*/ 173 h 205"/>
                <a:gd name="T12" fmla="*/ 15 w 348"/>
                <a:gd name="T13" fmla="*/ 205 h 205"/>
                <a:gd name="T14" fmla="*/ 348 w 348"/>
                <a:gd name="T15" fmla="*/ 50 h 205"/>
                <a:gd name="T16" fmla="*/ 325 w 348"/>
                <a:gd name="T17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8" h="205">
                  <a:moveTo>
                    <a:pt x="325" y="0"/>
                  </a:moveTo>
                  <a:lnTo>
                    <a:pt x="308" y="0"/>
                  </a:lnTo>
                  <a:lnTo>
                    <a:pt x="308" y="0"/>
                  </a:lnTo>
                  <a:lnTo>
                    <a:pt x="290" y="1"/>
                  </a:lnTo>
                  <a:lnTo>
                    <a:pt x="304" y="31"/>
                  </a:lnTo>
                  <a:lnTo>
                    <a:pt x="0" y="173"/>
                  </a:lnTo>
                  <a:lnTo>
                    <a:pt x="15" y="205"/>
                  </a:lnTo>
                  <a:lnTo>
                    <a:pt x="348" y="50"/>
                  </a:lnTo>
                  <a:lnTo>
                    <a:pt x="32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4" name="Freeform 226"/>
            <p:cNvSpPr/>
            <p:nvPr/>
          </p:nvSpPr>
          <p:spPr bwMode="auto">
            <a:xfrm>
              <a:off x="6132513" y="4278313"/>
              <a:ext cx="73025" cy="33338"/>
            </a:xfrm>
            <a:custGeom>
              <a:avLst/>
              <a:gdLst>
                <a:gd name="T0" fmla="*/ 35 w 46"/>
                <a:gd name="T1" fmla="*/ 0 h 21"/>
                <a:gd name="T2" fmla="*/ 0 w 46"/>
                <a:gd name="T3" fmla="*/ 0 h 21"/>
                <a:gd name="T4" fmla="*/ 9 w 46"/>
                <a:gd name="T5" fmla="*/ 21 h 21"/>
                <a:gd name="T6" fmla="*/ 46 w 46"/>
                <a:gd name="T7" fmla="*/ 20 h 21"/>
                <a:gd name="T8" fmla="*/ 35 w 46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1">
                  <a:moveTo>
                    <a:pt x="35" y="0"/>
                  </a:moveTo>
                  <a:lnTo>
                    <a:pt x="0" y="0"/>
                  </a:lnTo>
                  <a:lnTo>
                    <a:pt x="9" y="21"/>
                  </a:lnTo>
                  <a:lnTo>
                    <a:pt x="46" y="20"/>
                  </a:lnTo>
                  <a:lnTo>
                    <a:pt x="3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5" name="Freeform 227"/>
            <p:cNvSpPr/>
            <p:nvPr/>
          </p:nvSpPr>
          <p:spPr bwMode="auto">
            <a:xfrm>
              <a:off x="6089651" y="4186238"/>
              <a:ext cx="79375" cy="49213"/>
            </a:xfrm>
            <a:custGeom>
              <a:avLst/>
              <a:gdLst>
                <a:gd name="T0" fmla="*/ 0 w 50"/>
                <a:gd name="T1" fmla="*/ 0 h 31"/>
                <a:gd name="T2" fmla="*/ 13 w 50"/>
                <a:gd name="T3" fmla="*/ 31 h 31"/>
                <a:gd name="T4" fmla="*/ 50 w 50"/>
                <a:gd name="T5" fmla="*/ 29 h 31"/>
                <a:gd name="T6" fmla="*/ 36 w 50"/>
                <a:gd name="T7" fmla="*/ 2 h 31"/>
                <a:gd name="T8" fmla="*/ 18 w 50"/>
                <a:gd name="T9" fmla="*/ 2 h 31"/>
                <a:gd name="T10" fmla="*/ 18 w 50"/>
                <a:gd name="T11" fmla="*/ 2 h 31"/>
                <a:gd name="T12" fmla="*/ 18 w 50"/>
                <a:gd name="T13" fmla="*/ 2 h 31"/>
                <a:gd name="T14" fmla="*/ 18 w 50"/>
                <a:gd name="T15" fmla="*/ 2 h 31"/>
                <a:gd name="T16" fmla="*/ 13 w 50"/>
                <a:gd name="T17" fmla="*/ 2 h 31"/>
                <a:gd name="T18" fmla="*/ 11 w 50"/>
                <a:gd name="T19" fmla="*/ 0 h 31"/>
                <a:gd name="T20" fmla="*/ 3 w 50"/>
                <a:gd name="T21" fmla="*/ 1 h 31"/>
                <a:gd name="T22" fmla="*/ 3 w 50"/>
                <a:gd name="T23" fmla="*/ 1 h 31"/>
                <a:gd name="T24" fmla="*/ 3 w 50"/>
                <a:gd name="T25" fmla="*/ 1 h 31"/>
                <a:gd name="T26" fmla="*/ 3 w 50"/>
                <a:gd name="T27" fmla="*/ 1 h 31"/>
                <a:gd name="T28" fmla="*/ 0 w 50"/>
                <a:gd name="T2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" h="31">
                  <a:moveTo>
                    <a:pt x="0" y="0"/>
                  </a:moveTo>
                  <a:lnTo>
                    <a:pt x="13" y="31"/>
                  </a:lnTo>
                  <a:lnTo>
                    <a:pt x="50" y="29"/>
                  </a:lnTo>
                  <a:lnTo>
                    <a:pt x="36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3" y="2"/>
                  </a:lnTo>
                  <a:lnTo>
                    <a:pt x="11" y="0"/>
                  </a:lnTo>
                  <a:lnTo>
                    <a:pt x="3" y="1"/>
                  </a:lnTo>
                  <a:lnTo>
                    <a:pt x="3" y="1"/>
                  </a:lnTo>
                  <a:lnTo>
                    <a:pt x="3" y="1"/>
                  </a:lnTo>
                  <a:lnTo>
                    <a:pt x="3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6" name="Freeform 228"/>
            <p:cNvSpPr/>
            <p:nvPr/>
          </p:nvSpPr>
          <p:spPr bwMode="auto">
            <a:xfrm>
              <a:off x="5880101" y="3711575"/>
              <a:ext cx="247650" cy="447675"/>
            </a:xfrm>
            <a:custGeom>
              <a:avLst/>
              <a:gdLst>
                <a:gd name="T0" fmla="*/ 29 w 156"/>
                <a:gd name="T1" fmla="*/ 0 h 282"/>
                <a:gd name="T2" fmla="*/ 0 w 156"/>
                <a:gd name="T3" fmla="*/ 15 h 282"/>
                <a:gd name="T4" fmla="*/ 124 w 156"/>
                <a:gd name="T5" fmla="*/ 282 h 282"/>
                <a:gd name="T6" fmla="*/ 124 w 156"/>
                <a:gd name="T7" fmla="*/ 282 h 282"/>
                <a:gd name="T8" fmla="*/ 129 w 156"/>
                <a:gd name="T9" fmla="*/ 280 h 282"/>
                <a:gd name="T10" fmla="*/ 135 w 156"/>
                <a:gd name="T11" fmla="*/ 278 h 282"/>
                <a:gd name="T12" fmla="*/ 141 w 156"/>
                <a:gd name="T13" fmla="*/ 278 h 282"/>
                <a:gd name="T14" fmla="*/ 141 w 156"/>
                <a:gd name="T15" fmla="*/ 278 h 282"/>
                <a:gd name="T16" fmla="*/ 145 w 156"/>
                <a:gd name="T17" fmla="*/ 277 h 282"/>
                <a:gd name="T18" fmla="*/ 150 w 156"/>
                <a:gd name="T19" fmla="*/ 276 h 282"/>
                <a:gd name="T20" fmla="*/ 156 w 156"/>
                <a:gd name="T21" fmla="*/ 276 h 282"/>
                <a:gd name="T22" fmla="*/ 29 w 156"/>
                <a:gd name="T23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6" h="282">
                  <a:moveTo>
                    <a:pt x="29" y="0"/>
                  </a:moveTo>
                  <a:lnTo>
                    <a:pt x="0" y="15"/>
                  </a:lnTo>
                  <a:lnTo>
                    <a:pt x="124" y="282"/>
                  </a:lnTo>
                  <a:lnTo>
                    <a:pt x="124" y="282"/>
                  </a:lnTo>
                  <a:lnTo>
                    <a:pt x="129" y="280"/>
                  </a:lnTo>
                  <a:lnTo>
                    <a:pt x="135" y="278"/>
                  </a:lnTo>
                  <a:lnTo>
                    <a:pt x="141" y="278"/>
                  </a:lnTo>
                  <a:lnTo>
                    <a:pt x="141" y="278"/>
                  </a:lnTo>
                  <a:lnTo>
                    <a:pt x="145" y="277"/>
                  </a:lnTo>
                  <a:lnTo>
                    <a:pt x="150" y="276"/>
                  </a:lnTo>
                  <a:lnTo>
                    <a:pt x="156" y="276"/>
                  </a:lnTo>
                  <a:lnTo>
                    <a:pt x="2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7" name="Freeform 229"/>
            <p:cNvSpPr/>
            <p:nvPr/>
          </p:nvSpPr>
          <p:spPr bwMode="auto">
            <a:xfrm>
              <a:off x="5326063" y="3684588"/>
              <a:ext cx="877888" cy="993775"/>
            </a:xfrm>
            <a:custGeom>
              <a:avLst/>
              <a:gdLst>
                <a:gd name="T0" fmla="*/ 0 w 553"/>
                <a:gd name="T1" fmla="*/ 155 h 626"/>
                <a:gd name="T2" fmla="*/ 334 w 553"/>
                <a:gd name="T3" fmla="*/ 0 h 626"/>
                <a:gd name="T4" fmla="*/ 553 w 553"/>
                <a:gd name="T5" fmla="*/ 471 h 626"/>
                <a:gd name="T6" fmla="*/ 219 w 553"/>
                <a:gd name="T7" fmla="*/ 626 h 626"/>
                <a:gd name="T8" fmla="*/ 0 w 553"/>
                <a:gd name="T9" fmla="*/ 155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3" h="626">
                  <a:moveTo>
                    <a:pt x="0" y="155"/>
                  </a:moveTo>
                  <a:lnTo>
                    <a:pt x="334" y="0"/>
                  </a:lnTo>
                  <a:lnTo>
                    <a:pt x="553" y="471"/>
                  </a:lnTo>
                  <a:lnTo>
                    <a:pt x="219" y="626"/>
                  </a:lnTo>
                  <a:lnTo>
                    <a:pt x="0" y="1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8" name="Freeform 230"/>
            <p:cNvSpPr/>
            <p:nvPr/>
          </p:nvSpPr>
          <p:spPr bwMode="auto">
            <a:xfrm>
              <a:off x="5326063" y="3684588"/>
              <a:ext cx="877888" cy="993775"/>
            </a:xfrm>
            <a:custGeom>
              <a:avLst/>
              <a:gdLst>
                <a:gd name="T0" fmla="*/ 0 w 553"/>
                <a:gd name="T1" fmla="*/ 155 h 626"/>
                <a:gd name="T2" fmla="*/ 334 w 553"/>
                <a:gd name="T3" fmla="*/ 0 h 626"/>
                <a:gd name="T4" fmla="*/ 553 w 553"/>
                <a:gd name="T5" fmla="*/ 471 h 626"/>
                <a:gd name="T6" fmla="*/ 219 w 553"/>
                <a:gd name="T7" fmla="*/ 626 h 626"/>
                <a:gd name="T8" fmla="*/ 0 w 553"/>
                <a:gd name="T9" fmla="*/ 155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3" h="626">
                  <a:moveTo>
                    <a:pt x="0" y="155"/>
                  </a:moveTo>
                  <a:lnTo>
                    <a:pt x="334" y="0"/>
                  </a:lnTo>
                  <a:lnTo>
                    <a:pt x="553" y="471"/>
                  </a:lnTo>
                  <a:lnTo>
                    <a:pt x="219" y="626"/>
                  </a:lnTo>
                  <a:lnTo>
                    <a:pt x="0" y="15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9" name="Freeform 231"/>
            <p:cNvSpPr/>
            <p:nvPr/>
          </p:nvSpPr>
          <p:spPr bwMode="auto">
            <a:xfrm>
              <a:off x="5500688" y="3827463"/>
              <a:ext cx="260350" cy="133350"/>
            </a:xfrm>
            <a:custGeom>
              <a:avLst/>
              <a:gdLst>
                <a:gd name="T0" fmla="*/ 0 w 164"/>
                <a:gd name="T1" fmla="*/ 76 h 84"/>
                <a:gd name="T2" fmla="*/ 160 w 164"/>
                <a:gd name="T3" fmla="*/ 0 h 84"/>
                <a:gd name="T4" fmla="*/ 164 w 164"/>
                <a:gd name="T5" fmla="*/ 8 h 84"/>
                <a:gd name="T6" fmla="*/ 2 w 164"/>
                <a:gd name="T7" fmla="*/ 84 h 84"/>
                <a:gd name="T8" fmla="*/ 0 w 164"/>
                <a:gd name="T9" fmla="*/ 7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" h="84">
                  <a:moveTo>
                    <a:pt x="0" y="76"/>
                  </a:moveTo>
                  <a:lnTo>
                    <a:pt x="160" y="0"/>
                  </a:lnTo>
                  <a:lnTo>
                    <a:pt x="164" y="8"/>
                  </a:lnTo>
                  <a:lnTo>
                    <a:pt x="2" y="84"/>
                  </a:lnTo>
                  <a:lnTo>
                    <a:pt x="0" y="76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0" name="Freeform 232"/>
            <p:cNvSpPr/>
            <p:nvPr/>
          </p:nvSpPr>
          <p:spPr bwMode="auto">
            <a:xfrm>
              <a:off x="5427663" y="3819525"/>
              <a:ext cx="436563" cy="214313"/>
            </a:xfrm>
            <a:custGeom>
              <a:avLst/>
              <a:gdLst>
                <a:gd name="T0" fmla="*/ 0 w 275"/>
                <a:gd name="T1" fmla="*/ 127 h 135"/>
                <a:gd name="T2" fmla="*/ 273 w 275"/>
                <a:gd name="T3" fmla="*/ 0 h 135"/>
                <a:gd name="T4" fmla="*/ 275 w 275"/>
                <a:gd name="T5" fmla="*/ 8 h 135"/>
                <a:gd name="T6" fmla="*/ 4 w 275"/>
                <a:gd name="T7" fmla="*/ 135 h 135"/>
                <a:gd name="T8" fmla="*/ 0 w 275"/>
                <a:gd name="T9" fmla="*/ 12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5" h="135">
                  <a:moveTo>
                    <a:pt x="0" y="127"/>
                  </a:moveTo>
                  <a:lnTo>
                    <a:pt x="273" y="0"/>
                  </a:lnTo>
                  <a:lnTo>
                    <a:pt x="275" y="8"/>
                  </a:lnTo>
                  <a:lnTo>
                    <a:pt x="4" y="135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1" name="Freeform 233"/>
            <p:cNvSpPr/>
            <p:nvPr/>
          </p:nvSpPr>
          <p:spPr bwMode="auto">
            <a:xfrm>
              <a:off x="5438776" y="3843338"/>
              <a:ext cx="436563" cy="214313"/>
            </a:xfrm>
            <a:custGeom>
              <a:avLst/>
              <a:gdLst>
                <a:gd name="T0" fmla="*/ 0 w 275"/>
                <a:gd name="T1" fmla="*/ 126 h 135"/>
                <a:gd name="T2" fmla="*/ 272 w 275"/>
                <a:gd name="T3" fmla="*/ 0 h 135"/>
                <a:gd name="T4" fmla="*/ 275 w 275"/>
                <a:gd name="T5" fmla="*/ 8 h 135"/>
                <a:gd name="T6" fmla="*/ 4 w 275"/>
                <a:gd name="T7" fmla="*/ 135 h 135"/>
                <a:gd name="T8" fmla="*/ 0 w 275"/>
                <a:gd name="T9" fmla="*/ 126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5" h="135">
                  <a:moveTo>
                    <a:pt x="0" y="126"/>
                  </a:moveTo>
                  <a:lnTo>
                    <a:pt x="272" y="0"/>
                  </a:lnTo>
                  <a:lnTo>
                    <a:pt x="275" y="8"/>
                  </a:lnTo>
                  <a:lnTo>
                    <a:pt x="4" y="135"/>
                  </a:lnTo>
                  <a:lnTo>
                    <a:pt x="0" y="126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2" name="Freeform 234"/>
            <p:cNvSpPr/>
            <p:nvPr/>
          </p:nvSpPr>
          <p:spPr bwMode="auto">
            <a:xfrm>
              <a:off x="5448301" y="3865563"/>
              <a:ext cx="438150" cy="214313"/>
            </a:xfrm>
            <a:custGeom>
              <a:avLst/>
              <a:gdLst>
                <a:gd name="T0" fmla="*/ 0 w 276"/>
                <a:gd name="T1" fmla="*/ 127 h 135"/>
                <a:gd name="T2" fmla="*/ 273 w 276"/>
                <a:gd name="T3" fmla="*/ 0 h 135"/>
                <a:gd name="T4" fmla="*/ 276 w 276"/>
                <a:gd name="T5" fmla="*/ 9 h 135"/>
                <a:gd name="T6" fmla="*/ 4 w 276"/>
                <a:gd name="T7" fmla="*/ 135 h 135"/>
                <a:gd name="T8" fmla="*/ 0 w 276"/>
                <a:gd name="T9" fmla="*/ 12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6" h="135">
                  <a:moveTo>
                    <a:pt x="0" y="127"/>
                  </a:moveTo>
                  <a:lnTo>
                    <a:pt x="273" y="0"/>
                  </a:lnTo>
                  <a:lnTo>
                    <a:pt x="276" y="9"/>
                  </a:lnTo>
                  <a:lnTo>
                    <a:pt x="4" y="135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3" name="Freeform 235"/>
            <p:cNvSpPr/>
            <p:nvPr/>
          </p:nvSpPr>
          <p:spPr bwMode="auto">
            <a:xfrm>
              <a:off x="5459413" y="3889375"/>
              <a:ext cx="436563" cy="214313"/>
            </a:xfrm>
            <a:custGeom>
              <a:avLst/>
              <a:gdLst>
                <a:gd name="T0" fmla="*/ 0 w 275"/>
                <a:gd name="T1" fmla="*/ 127 h 135"/>
                <a:gd name="T2" fmla="*/ 273 w 275"/>
                <a:gd name="T3" fmla="*/ 0 h 135"/>
                <a:gd name="T4" fmla="*/ 275 w 275"/>
                <a:gd name="T5" fmla="*/ 8 h 135"/>
                <a:gd name="T6" fmla="*/ 4 w 275"/>
                <a:gd name="T7" fmla="*/ 135 h 135"/>
                <a:gd name="T8" fmla="*/ 0 w 275"/>
                <a:gd name="T9" fmla="*/ 12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5" h="135">
                  <a:moveTo>
                    <a:pt x="0" y="127"/>
                  </a:moveTo>
                  <a:lnTo>
                    <a:pt x="273" y="0"/>
                  </a:lnTo>
                  <a:lnTo>
                    <a:pt x="275" y="8"/>
                  </a:lnTo>
                  <a:lnTo>
                    <a:pt x="4" y="135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4" name="Freeform 236"/>
            <p:cNvSpPr/>
            <p:nvPr/>
          </p:nvSpPr>
          <p:spPr bwMode="auto">
            <a:xfrm>
              <a:off x="5470526" y="3911600"/>
              <a:ext cx="436563" cy="214313"/>
            </a:xfrm>
            <a:custGeom>
              <a:avLst/>
              <a:gdLst>
                <a:gd name="T0" fmla="*/ 0 w 275"/>
                <a:gd name="T1" fmla="*/ 127 h 135"/>
                <a:gd name="T2" fmla="*/ 273 w 275"/>
                <a:gd name="T3" fmla="*/ 0 h 135"/>
                <a:gd name="T4" fmla="*/ 275 w 275"/>
                <a:gd name="T5" fmla="*/ 8 h 135"/>
                <a:gd name="T6" fmla="*/ 4 w 275"/>
                <a:gd name="T7" fmla="*/ 135 h 135"/>
                <a:gd name="T8" fmla="*/ 0 w 275"/>
                <a:gd name="T9" fmla="*/ 12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5" h="135">
                  <a:moveTo>
                    <a:pt x="0" y="127"/>
                  </a:moveTo>
                  <a:lnTo>
                    <a:pt x="273" y="0"/>
                  </a:lnTo>
                  <a:lnTo>
                    <a:pt x="275" y="8"/>
                  </a:lnTo>
                  <a:lnTo>
                    <a:pt x="4" y="135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5" name="Freeform 237"/>
            <p:cNvSpPr/>
            <p:nvPr/>
          </p:nvSpPr>
          <p:spPr bwMode="auto">
            <a:xfrm>
              <a:off x="5481638" y="3935413"/>
              <a:ext cx="436563" cy="214313"/>
            </a:xfrm>
            <a:custGeom>
              <a:avLst/>
              <a:gdLst>
                <a:gd name="T0" fmla="*/ 0 w 275"/>
                <a:gd name="T1" fmla="*/ 127 h 135"/>
                <a:gd name="T2" fmla="*/ 272 w 275"/>
                <a:gd name="T3" fmla="*/ 0 h 135"/>
                <a:gd name="T4" fmla="*/ 275 w 275"/>
                <a:gd name="T5" fmla="*/ 8 h 135"/>
                <a:gd name="T6" fmla="*/ 4 w 275"/>
                <a:gd name="T7" fmla="*/ 135 h 135"/>
                <a:gd name="T8" fmla="*/ 0 w 275"/>
                <a:gd name="T9" fmla="*/ 12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5" h="135">
                  <a:moveTo>
                    <a:pt x="0" y="127"/>
                  </a:moveTo>
                  <a:lnTo>
                    <a:pt x="272" y="0"/>
                  </a:lnTo>
                  <a:lnTo>
                    <a:pt x="275" y="8"/>
                  </a:lnTo>
                  <a:lnTo>
                    <a:pt x="4" y="135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6" name="Freeform 238"/>
            <p:cNvSpPr/>
            <p:nvPr/>
          </p:nvSpPr>
          <p:spPr bwMode="auto">
            <a:xfrm>
              <a:off x="5491163" y="3957638"/>
              <a:ext cx="439738" cy="214313"/>
            </a:xfrm>
            <a:custGeom>
              <a:avLst/>
              <a:gdLst>
                <a:gd name="T0" fmla="*/ 0 w 277"/>
                <a:gd name="T1" fmla="*/ 127 h 135"/>
                <a:gd name="T2" fmla="*/ 273 w 277"/>
                <a:gd name="T3" fmla="*/ 0 h 135"/>
                <a:gd name="T4" fmla="*/ 277 w 277"/>
                <a:gd name="T5" fmla="*/ 9 h 135"/>
                <a:gd name="T6" fmla="*/ 4 w 277"/>
                <a:gd name="T7" fmla="*/ 135 h 135"/>
                <a:gd name="T8" fmla="*/ 0 w 277"/>
                <a:gd name="T9" fmla="*/ 12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7" h="135">
                  <a:moveTo>
                    <a:pt x="0" y="127"/>
                  </a:moveTo>
                  <a:lnTo>
                    <a:pt x="273" y="0"/>
                  </a:lnTo>
                  <a:lnTo>
                    <a:pt x="277" y="9"/>
                  </a:lnTo>
                  <a:lnTo>
                    <a:pt x="4" y="135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7" name="Freeform 239"/>
            <p:cNvSpPr/>
            <p:nvPr/>
          </p:nvSpPr>
          <p:spPr bwMode="auto">
            <a:xfrm>
              <a:off x="5502276" y="3981450"/>
              <a:ext cx="439738" cy="214313"/>
            </a:xfrm>
            <a:custGeom>
              <a:avLst/>
              <a:gdLst>
                <a:gd name="T0" fmla="*/ 0 w 277"/>
                <a:gd name="T1" fmla="*/ 127 h 135"/>
                <a:gd name="T2" fmla="*/ 273 w 277"/>
                <a:gd name="T3" fmla="*/ 0 h 135"/>
                <a:gd name="T4" fmla="*/ 277 w 277"/>
                <a:gd name="T5" fmla="*/ 8 h 135"/>
                <a:gd name="T6" fmla="*/ 4 w 277"/>
                <a:gd name="T7" fmla="*/ 135 h 135"/>
                <a:gd name="T8" fmla="*/ 0 w 277"/>
                <a:gd name="T9" fmla="*/ 12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7" h="135">
                  <a:moveTo>
                    <a:pt x="0" y="127"/>
                  </a:moveTo>
                  <a:lnTo>
                    <a:pt x="273" y="0"/>
                  </a:lnTo>
                  <a:lnTo>
                    <a:pt x="277" y="8"/>
                  </a:lnTo>
                  <a:lnTo>
                    <a:pt x="4" y="135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8" name="Freeform 240"/>
            <p:cNvSpPr/>
            <p:nvPr/>
          </p:nvSpPr>
          <p:spPr bwMode="auto">
            <a:xfrm>
              <a:off x="5513388" y="4103688"/>
              <a:ext cx="222250" cy="115888"/>
            </a:xfrm>
            <a:custGeom>
              <a:avLst/>
              <a:gdLst>
                <a:gd name="T0" fmla="*/ 0 w 140"/>
                <a:gd name="T1" fmla="*/ 64 h 73"/>
                <a:gd name="T2" fmla="*/ 136 w 140"/>
                <a:gd name="T3" fmla="*/ 0 h 73"/>
                <a:gd name="T4" fmla="*/ 140 w 140"/>
                <a:gd name="T5" fmla="*/ 8 h 73"/>
                <a:gd name="T6" fmla="*/ 4 w 140"/>
                <a:gd name="T7" fmla="*/ 73 h 73"/>
                <a:gd name="T8" fmla="*/ 0 w 140"/>
                <a:gd name="T9" fmla="*/ 6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" h="73">
                  <a:moveTo>
                    <a:pt x="0" y="64"/>
                  </a:moveTo>
                  <a:lnTo>
                    <a:pt x="136" y="0"/>
                  </a:lnTo>
                  <a:lnTo>
                    <a:pt x="140" y="8"/>
                  </a:lnTo>
                  <a:lnTo>
                    <a:pt x="4" y="73"/>
                  </a:lnTo>
                  <a:lnTo>
                    <a:pt x="0" y="64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9" name="Freeform 241"/>
            <p:cNvSpPr/>
            <p:nvPr/>
          </p:nvSpPr>
          <p:spPr bwMode="auto">
            <a:xfrm>
              <a:off x="5886451" y="4095750"/>
              <a:ext cx="123825" cy="123825"/>
            </a:xfrm>
            <a:custGeom>
              <a:avLst/>
              <a:gdLst>
                <a:gd name="T0" fmla="*/ 23 w 78"/>
                <a:gd name="T1" fmla="*/ 4 h 78"/>
                <a:gd name="T2" fmla="*/ 23 w 78"/>
                <a:gd name="T3" fmla="*/ 4 h 78"/>
                <a:gd name="T4" fmla="*/ 31 w 78"/>
                <a:gd name="T5" fmla="*/ 1 h 78"/>
                <a:gd name="T6" fmla="*/ 38 w 78"/>
                <a:gd name="T7" fmla="*/ 0 h 78"/>
                <a:gd name="T8" fmla="*/ 46 w 78"/>
                <a:gd name="T9" fmla="*/ 1 h 78"/>
                <a:gd name="T10" fmla="*/ 52 w 78"/>
                <a:gd name="T11" fmla="*/ 3 h 78"/>
                <a:gd name="T12" fmla="*/ 59 w 78"/>
                <a:gd name="T13" fmla="*/ 5 h 78"/>
                <a:gd name="T14" fmla="*/ 66 w 78"/>
                <a:gd name="T15" fmla="*/ 11 h 78"/>
                <a:gd name="T16" fmla="*/ 70 w 78"/>
                <a:gd name="T17" fmla="*/ 16 h 78"/>
                <a:gd name="T18" fmla="*/ 74 w 78"/>
                <a:gd name="T19" fmla="*/ 23 h 78"/>
                <a:gd name="T20" fmla="*/ 74 w 78"/>
                <a:gd name="T21" fmla="*/ 23 h 78"/>
                <a:gd name="T22" fmla="*/ 77 w 78"/>
                <a:gd name="T23" fmla="*/ 30 h 78"/>
                <a:gd name="T24" fmla="*/ 78 w 78"/>
                <a:gd name="T25" fmla="*/ 38 h 78"/>
                <a:gd name="T26" fmla="*/ 78 w 78"/>
                <a:gd name="T27" fmla="*/ 46 h 78"/>
                <a:gd name="T28" fmla="*/ 75 w 78"/>
                <a:gd name="T29" fmla="*/ 53 h 78"/>
                <a:gd name="T30" fmla="*/ 73 w 78"/>
                <a:gd name="T31" fmla="*/ 59 h 78"/>
                <a:gd name="T32" fmla="*/ 69 w 78"/>
                <a:gd name="T33" fmla="*/ 65 h 78"/>
                <a:gd name="T34" fmla="*/ 62 w 78"/>
                <a:gd name="T35" fmla="*/ 70 h 78"/>
                <a:gd name="T36" fmla="*/ 55 w 78"/>
                <a:gd name="T37" fmla="*/ 74 h 78"/>
                <a:gd name="T38" fmla="*/ 55 w 78"/>
                <a:gd name="T39" fmla="*/ 74 h 78"/>
                <a:gd name="T40" fmla="*/ 48 w 78"/>
                <a:gd name="T41" fmla="*/ 77 h 78"/>
                <a:gd name="T42" fmla="*/ 40 w 78"/>
                <a:gd name="T43" fmla="*/ 78 h 78"/>
                <a:gd name="T44" fmla="*/ 33 w 78"/>
                <a:gd name="T45" fmla="*/ 78 h 78"/>
                <a:gd name="T46" fmla="*/ 25 w 78"/>
                <a:gd name="T47" fmla="*/ 75 h 78"/>
                <a:gd name="T48" fmla="*/ 19 w 78"/>
                <a:gd name="T49" fmla="*/ 73 h 78"/>
                <a:gd name="T50" fmla="*/ 13 w 78"/>
                <a:gd name="T51" fmla="*/ 67 h 78"/>
                <a:gd name="T52" fmla="*/ 8 w 78"/>
                <a:gd name="T53" fmla="*/ 62 h 78"/>
                <a:gd name="T54" fmla="*/ 4 w 78"/>
                <a:gd name="T55" fmla="*/ 55 h 78"/>
                <a:gd name="T56" fmla="*/ 4 w 78"/>
                <a:gd name="T57" fmla="*/ 55 h 78"/>
                <a:gd name="T58" fmla="*/ 1 w 78"/>
                <a:gd name="T59" fmla="*/ 48 h 78"/>
                <a:gd name="T60" fmla="*/ 0 w 78"/>
                <a:gd name="T61" fmla="*/ 40 h 78"/>
                <a:gd name="T62" fmla="*/ 1 w 78"/>
                <a:gd name="T63" fmla="*/ 34 h 78"/>
                <a:gd name="T64" fmla="*/ 2 w 78"/>
                <a:gd name="T65" fmla="*/ 26 h 78"/>
                <a:gd name="T66" fmla="*/ 6 w 78"/>
                <a:gd name="T67" fmla="*/ 19 h 78"/>
                <a:gd name="T68" fmla="*/ 11 w 78"/>
                <a:gd name="T69" fmla="*/ 13 h 78"/>
                <a:gd name="T70" fmla="*/ 16 w 78"/>
                <a:gd name="T71" fmla="*/ 8 h 78"/>
                <a:gd name="T72" fmla="*/ 23 w 78"/>
                <a:gd name="T73" fmla="*/ 4 h 78"/>
                <a:gd name="T74" fmla="*/ 23 w 78"/>
                <a:gd name="T75" fmla="*/ 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8" h="78">
                  <a:moveTo>
                    <a:pt x="23" y="4"/>
                  </a:moveTo>
                  <a:lnTo>
                    <a:pt x="23" y="4"/>
                  </a:lnTo>
                  <a:lnTo>
                    <a:pt x="31" y="1"/>
                  </a:lnTo>
                  <a:lnTo>
                    <a:pt x="38" y="0"/>
                  </a:lnTo>
                  <a:lnTo>
                    <a:pt x="46" y="1"/>
                  </a:lnTo>
                  <a:lnTo>
                    <a:pt x="52" y="3"/>
                  </a:lnTo>
                  <a:lnTo>
                    <a:pt x="59" y="5"/>
                  </a:lnTo>
                  <a:lnTo>
                    <a:pt x="66" y="11"/>
                  </a:lnTo>
                  <a:lnTo>
                    <a:pt x="70" y="16"/>
                  </a:lnTo>
                  <a:lnTo>
                    <a:pt x="74" y="23"/>
                  </a:lnTo>
                  <a:lnTo>
                    <a:pt x="74" y="23"/>
                  </a:lnTo>
                  <a:lnTo>
                    <a:pt x="77" y="30"/>
                  </a:lnTo>
                  <a:lnTo>
                    <a:pt x="78" y="38"/>
                  </a:lnTo>
                  <a:lnTo>
                    <a:pt x="78" y="46"/>
                  </a:lnTo>
                  <a:lnTo>
                    <a:pt x="75" y="53"/>
                  </a:lnTo>
                  <a:lnTo>
                    <a:pt x="73" y="59"/>
                  </a:lnTo>
                  <a:lnTo>
                    <a:pt x="69" y="65"/>
                  </a:lnTo>
                  <a:lnTo>
                    <a:pt x="62" y="70"/>
                  </a:lnTo>
                  <a:lnTo>
                    <a:pt x="55" y="74"/>
                  </a:lnTo>
                  <a:lnTo>
                    <a:pt x="55" y="74"/>
                  </a:lnTo>
                  <a:lnTo>
                    <a:pt x="48" y="77"/>
                  </a:lnTo>
                  <a:lnTo>
                    <a:pt x="40" y="78"/>
                  </a:lnTo>
                  <a:lnTo>
                    <a:pt x="33" y="78"/>
                  </a:lnTo>
                  <a:lnTo>
                    <a:pt x="25" y="75"/>
                  </a:lnTo>
                  <a:lnTo>
                    <a:pt x="19" y="73"/>
                  </a:lnTo>
                  <a:lnTo>
                    <a:pt x="13" y="67"/>
                  </a:lnTo>
                  <a:lnTo>
                    <a:pt x="8" y="62"/>
                  </a:lnTo>
                  <a:lnTo>
                    <a:pt x="4" y="55"/>
                  </a:lnTo>
                  <a:lnTo>
                    <a:pt x="4" y="55"/>
                  </a:lnTo>
                  <a:lnTo>
                    <a:pt x="1" y="48"/>
                  </a:lnTo>
                  <a:lnTo>
                    <a:pt x="0" y="40"/>
                  </a:lnTo>
                  <a:lnTo>
                    <a:pt x="1" y="34"/>
                  </a:lnTo>
                  <a:lnTo>
                    <a:pt x="2" y="26"/>
                  </a:lnTo>
                  <a:lnTo>
                    <a:pt x="6" y="19"/>
                  </a:lnTo>
                  <a:lnTo>
                    <a:pt x="11" y="13"/>
                  </a:lnTo>
                  <a:lnTo>
                    <a:pt x="16" y="8"/>
                  </a:lnTo>
                  <a:lnTo>
                    <a:pt x="23" y="4"/>
                  </a:lnTo>
                  <a:lnTo>
                    <a:pt x="23" y="4"/>
                  </a:lnTo>
                  <a:close/>
                </a:path>
              </a:pathLst>
            </a:custGeom>
            <a:solidFill>
              <a:srgbClr val="80BD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0" name="Freeform 242"/>
            <p:cNvSpPr/>
            <p:nvPr/>
          </p:nvSpPr>
          <p:spPr bwMode="auto">
            <a:xfrm>
              <a:off x="5911851" y="4157663"/>
              <a:ext cx="36513" cy="61913"/>
            </a:xfrm>
            <a:custGeom>
              <a:avLst/>
              <a:gdLst>
                <a:gd name="T0" fmla="*/ 17 w 23"/>
                <a:gd name="T1" fmla="*/ 39 h 39"/>
                <a:gd name="T2" fmla="*/ 17 w 23"/>
                <a:gd name="T3" fmla="*/ 39 h 39"/>
                <a:gd name="T4" fmla="*/ 8 w 23"/>
                <a:gd name="T5" fmla="*/ 36 h 39"/>
                <a:gd name="T6" fmla="*/ 0 w 23"/>
                <a:gd name="T7" fmla="*/ 31 h 39"/>
                <a:gd name="T8" fmla="*/ 23 w 23"/>
                <a:gd name="T9" fmla="*/ 0 h 39"/>
                <a:gd name="T10" fmla="*/ 17 w 23"/>
                <a:gd name="T11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39">
                  <a:moveTo>
                    <a:pt x="17" y="39"/>
                  </a:moveTo>
                  <a:lnTo>
                    <a:pt x="17" y="39"/>
                  </a:lnTo>
                  <a:lnTo>
                    <a:pt x="8" y="36"/>
                  </a:lnTo>
                  <a:lnTo>
                    <a:pt x="0" y="31"/>
                  </a:lnTo>
                  <a:lnTo>
                    <a:pt x="23" y="0"/>
                  </a:lnTo>
                  <a:lnTo>
                    <a:pt x="17" y="39"/>
                  </a:lnTo>
                  <a:close/>
                </a:path>
              </a:pathLst>
            </a:custGeom>
            <a:solidFill>
              <a:srgbClr val="C0F0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1" name="Freeform 243"/>
            <p:cNvSpPr/>
            <p:nvPr/>
          </p:nvSpPr>
          <p:spPr bwMode="auto">
            <a:xfrm>
              <a:off x="5886451" y="4129088"/>
              <a:ext cx="61913" cy="77788"/>
            </a:xfrm>
            <a:custGeom>
              <a:avLst/>
              <a:gdLst>
                <a:gd name="T0" fmla="*/ 16 w 39"/>
                <a:gd name="T1" fmla="*/ 49 h 49"/>
                <a:gd name="T2" fmla="*/ 16 w 39"/>
                <a:gd name="T3" fmla="*/ 49 h 49"/>
                <a:gd name="T4" fmla="*/ 9 w 39"/>
                <a:gd name="T5" fmla="*/ 42 h 49"/>
                <a:gd name="T6" fmla="*/ 4 w 39"/>
                <a:gd name="T7" fmla="*/ 34 h 49"/>
                <a:gd name="T8" fmla="*/ 4 w 39"/>
                <a:gd name="T9" fmla="*/ 34 h 49"/>
                <a:gd name="T10" fmla="*/ 1 w 39"/>
                <a:gd name="T11" fmla="*/ 26 h 49"/>
                <a:gd name="T12" fmla="*/ 0 w 39"/>
                <a:gd name="T13" fmla="*/ 17 h 49"/>
                <a:gd name="T14" fmla="*/ 1 w 39"/>
                <a:gd name="T15" fmla="*/ 9 h 49"/>
                <a:gd name="T16" fmla="*/ 5 w 39"/>
                <a:gd name="T17" fmla="*/ 0 h 49"/>
                <a:gd name="T18" fmla="*/ 39 w 39"/>
                <a:gd name="T19" fmla="*/ 18 h 49"/>
                <a:gd name="T20" fmla="*/ 16 w 39"/>
                <a:gd name="T21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" h="49">
                  <a:moveTo>
                    <a:pt x="16" y="49"/>
                  </a:moveTo>
                  <a:lnTo>
                    <a:pt x="16" y="49"/>
                  </a:lnTo>
                  <a:lnTo>
                    <a:pt x="9" y="42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1" y="26"/>
                  </a:lnTo>
                  <a:lnTo>
                    <a:pt x="0" y="17"/>
                  </a:lnTo>
                  <a:lnTo>
                    <a:pt x="1" y="9"/>
                  </a:lnTo>
                  <a:lnTo>
                    <a:pt x="5" y="0"/>
                  </a:lnTo>
                  <a:lnTo>
                    <a:pt x="39" y="18"/>
                  </a:lnTo>
                  <a:lnTo>
                    <a:pt x="16" y="49"/>
                  </a:lnTo>
                  <a:close/>
                </a:path>
              </a:pathLst>
            </a:custGeom>
            <a:solidFill>
              <a:srgbClr val="AFE3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2" name="Freeform 244"/>
            <p:cNvSpPr/>
            <p:nvPr/>
          </p:nvSpPr>
          <p:spPr bwMode="auto">
            <a:xfrm>
              <a:off x="5894388" y="4102100"/>
              <a:ext cx="53975" cy="55563"/>
            </a:xfrm>
            <a:custGeom>
              <a:avLst/>
              <a:gdLst>
                <a:gd name="T0" fmla="*/ 0 w 34"/>
                <a:gd name="T1" fmla="*/ 17 h 35"/>
                <a:gd name="T2" fmla="*/ 0 w 34"/>
                <a:gd name="T3" fmla="*/ 17 h 35"/>
                <a:gd name="T4" fmla="*/ 3 w 34"/>
                <a:gd name="T5" fmla="*/ 12 h 35"/>
                <a:gd name="T6" fmla="*/ 7 w 34"/>
                <a:gd name="T7" fmla="*/ 7 h 35"/>
                <a:gd name="T8" fmla="*/ 12 w 34"/>
                <a:gd name="T9" fmla="*/ 3 h 35"/>
                <a:gd name="T10" fmla="*/ 18 w 34"/>
                <a:gd name="T11" fmla="*/ 0 h 35"/>
                <a:gd name="T12" fmla="*/ 34 w 34"/>
                <a:gd name="T13" fmla="*/ 35 h 35"/>
                <a:gd name="T14" fmla="*/ 0 w 34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35">
                  <a:moveTo>
                    <a:pt x="0" y="17"/>
                  </a:moveTo>
                  <a:lnTo>
                    <a:pt x="0" y="17"/>
                  </a:lnTo>
                  <a:lnTo>
                    <a:pt x="3" y="12"/>
                  </a:lnTo>
                  <a:lnTo>
                    <a:pt x="7" y="7"/>
                  </a:lnTo>
                  <a:lnTo>
                    <a:pt x="12" y="3"/>
                  </a:lnTo>
                  <a:lnTo>
                    <a:pt x="18" y="0"/>
                  </a:lnTo>
                  <a:lnTo>
                    <a:pt x="34" y="35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9ED6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3" name="Freeform 245"/>
            <p:cNvSpPr/>
            <p:nvPr/>
          </p:nvSpPr>
          <p:spPr bwMode="auto">
            <a:xfrm>
              <a:off x="5922963" y="4095750"/>
              <a:ext cx="46038" cy="61913"/>
            </a:xfrm>
            <a:custGeom>
              <a:avLst/>
              <a:gdLst>
                <a:gd name="T0" fmla="*/ 0 w 29"/>
                <a:gd name="T1" fmla="*/ 4 h 39"/>
                <a:gd name="T2" fmla="*/ 16 w 29"/>
                <a:gd name="T3" fmla="*/ 39 h 39"/>
                <a:gd name="T4" fmla="*/ 29 w 29"/>
                <a:gd name="T5" fmla="*/ 3 h 39"/>
                <a:gd name="T6" fmla="*/ 29 w 29"/>
                <a:gd name="T7" fmla="*/ 3 h 39"/>
                <a:gd name="T8" fmla="*/ 23 w 29"/>
                <a:gd name="T9" fmla="*/ 1 h 39"/>
                <a:gd name="T10" fmla="*/ 15 w 29"/>
                <a:gd name="T11" fmla="*/ 0 h 39"/>
                <a:gd name="T12" fmla="*/ 8 w 29"/>
                <a:gd name="T13" fmla="*/ 1 h 39"/>
                <a:gd name="T14" fmla="*/ 0 w 29"/>
                <a:gd name="T15" fmla="*/ 4 h 39"/>
                <a:gd name="T16" fmla="*/ 0 w 29"/>
                <a:gd name="T17" fmla="*/ 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39">
                  <a:moveTo>
                    <a:pt x="0" y="4"/>
                  </a:moveTo>
                  <a:lnTo>
                    <a:pt x="16" y="39"/>
                  </a:lnTo>
                  <a:lnTo>
                    <a:pt x="29" y="3"/>
                  </a:lnTo>
                  <a:lnTo>
                    <a:pt x="29" y="3"/>
                  </a:lnTo>
                  <a:lnTo>
                    <a:pt x="23" y="1"/>
                  </a:lnTo>
                  <a:lnTo>
                    <a:pt x="15" y="0"/>
                  </a:lnTo>
                  <a:lnTo>
                    <a:pt x="8" y="1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8ECA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4" name="Freeform 246"/>
            <p:cNvSpPr/>
            <p:nvPr/>
          </p:nvSpPr>
          <p:spPr bwMode="auto">
            <a:xfrm>
              <a:off x="5603876" y="4279900"/>
              <a:ext cx="258763" cy="127000"/>
            </a:xfrm>
            <a:custGeom>
              <a:avLst/>
              <a:gdLst>
                <a:gd name="T0" fmla="*/ 0 w 163"/>
                <a:gd name="T1" fmla="*/ 74 h 80"/>
                <a:gd name="T2" fmla="*/ 162 w 163"/>
                <a:gd name="T3" fmla="*/ 0 h 80"/>
                <a:gd name="T4" fmla="*/ 163 w 163"/>
                <a:gd name="T5" fmla="*/ 4 h 80"/>
                <a:gd name="T6" fmla="*/ 1 w 163"/>
                <a:gd name="T7" fmla="*/ 80 h 80"/>
                <a:gd name="T8" fmla="*/ 0 w 163"/>
                <a:gd name="T9" fmla="*/ 7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80">
                  <a:moveTo>
                    <a:pt x="0" y="74"/>
                  </a:moveTo>
                  <a:lnTo>
                    <a:pt x="162" y="0"/>
                  </a:lnTo>
                  <a:lnTo>
                    <a:pt x="163" y="4"/>
                  </a:lnTo>
                  <a:lnTo>
                    <a:pt x="1" y="80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5" name="Freeform 247"/>
            <p:cNvSpPr/>
            <p:nvPr/>
          </p:nvSpPr>
          <p:spPr bwMode="auto">
            <a:xfrm>
              <a:off x="5538788" y="4238625"/>
              <a:ext cx="109538" cy="158750"/>
            </a:xfrm>
            <a:custGeom>
              <a:avLst/>
              <a:gdLst>
                <a:gd name="T0" fmla="*/ 0 w 69"/>
                <a:gd name="T1" fmla="*/ 14 h 100"/>
                <a:gd name="T2" fmla="*/ 28 w 69"/>
                <a:gd name="T3" fmla="*/ 0 h 100"/>
                <a:gd name="T4" fmla="*/ 69 w 69"/>
                <a:gd name="T5" fmla="*/ 88 h 100"/>
                <a:gd name="T6" fmla="*/ 41 w 69"/>
                <a:gd name="T7" fmla="*/ 100 h 100"/>
                <a:gd name="T8" fmla="*/ 0 w 69"/>
                <a:gd name="T9" fmla="*/ 1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00">
                  <a:moveTo>
                    <a:pt x="0" y="14"/>
                  </a:moveTo>
                  <a:lnTo>
                    <a:pt x="28" y="0"/>
                  </a:lnTo>
                  <a:lnTo>
                    <a:pt x="69" y="88"/>
                  </a:lnTo>
                  <a:lnTo>
                    <a:pt x="41" y="100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AD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6" name="Freeform 248"/>
            <p:cNvSpPr/>
            <p:nvPr/>
          </p:nvSpPr>
          <p:spPr bwMode="auto">
            <a:xfrm>
              <a:off x="5616576" y="4267200"/>
              <a:ext cx="85725" cy="106363"/>
            </a:xfrm>
            <a:custGeom>
              <a:avLst/>
              <a:gdLst>
                <a:gd name="T0" fmla="*/ 0 w 54"/>
                <a:gd name="T1" fmla="*/ 13 h 67"/>
                <a:gd name="T2" fmla="*/ 28 w 54"/>
                <a:gd name="T3" fmla="*/ 0 h 67"/>
                <a:gd name="T4" fmla="*/ 54 w 54"/>
                <a:gd name="T5" fmla="*/ 54 h 67"/>
                <a:gd name="T6" fmla="*/ 25 w 54"/>
                <a:gd name="T7" fmla="*/ 67 h 67"/>
                <a:gd name="T8" fmla="*/ 0 w 54"/>
                <a:gd name="T9" fmla="*/ 13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67">
                  <a:moveTo>
                    <a:pt x="0" y="13"/>
                  </a:moveTo>
                  <a:lnTo>
                    <a:pt x="28" y="0"/>
                  </a:lnTo>
                  <a:lnTo>
                    <a:pt x="54" y="54"/>
                  </a:lnTo>
                  <a:lnTo>
                    <a:pt x="25" y="67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B91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7" name="Freeform 249"/>
            <p:cNvSpPr/>
            <p:nvPr/>
          </p:nvSpPr>
          <p:spPr bwMode="auto">
            <a:xfrm>
              <a:off x="5681663" y="4271963"/>
              <a:ext cx="73025" cy="76200"/>
            </a:xfrm>
            <a:custGeom>
              <a:avLst/>
              <a:gdLst>
                <a:gd name="T0" fmla="*/ 0 w 46"/>
                <a:gd name="T1" fmla="*/ 13 h 48"/>
                <a:gd name="T2" fmla="*/ 29 w 46"/>
                <a:gd name="T3" fmla="*/ 0 h 48"/>
                <a:gd name="T4" fmla="*/ 46 w 46"/>
                <a:gd name="T5" fmla="*/ 36 h 48"/>
                <a:gd name="T6" fmla="*/ 17 w 46"/>
                <a:gd name="T7" fmla="*/ 48 h 48"/>
                <a:gd name="T8" fmla="*/ 0 w 46"/>
                <a:gd name="T9" fmla="*/ 1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48">
                  <a:moveTo>
                    <a:pt x="0" y="13"/>
                  </a:moveTo>
                  <a:lnTo>
                    <a:pt x="29" y="0"/>
                  </a:lnTo>
                  <a:lnTo>
                    <a:pt x="46" y="36"/>
                  </a:lnTo>
                  <a:lnTo>
                    <a:pt x="17" y="48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C42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8" name="Freeform 250"/>
            <p:cNvSpPr/>
            <p:nvPr/>
          </p:nvSpPr>
          <p:spPr bwMode="auto">
            <a:xfrm>
              <a:off x="5722938" y="4219575"/>
              <a:ext cx="84138" cy="104775"/>
            </a:xfrm>
            <a:custGeom>
              <a:avLst/>
              <a:gdLst>
                <a:gd name="T0" fmla="*/ 0 w 53"/>
                <a:gd name="T1" fmla="*/ 14 h 66"/>
                <a:gd name="T2" fmla="*/ 28 w 53"/>
                <a:gd name="T3" fmla="*/ 0 h 66"/>
                <a:gd name="T4" fmla="*/ 53 w 53"/>
                <a:gd name="T5" fmla="*/ 53 h 66"/>
                <a:gd name="T6" fmla="*/ 24 w 53"/>
                <a:gd name="T7" fmla="*/ 66 h 66"/>
                <a:gd name="T8" fmla="*/ 0 w 53"/>
                <a:gd name="T9" fmla="*/ 1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66">
                  <a:moveTo>
                    <a:pt x="0" y="14"/>
                  </a:moveTo>
                  <a:lnTo>
                    <a:pt x="28" y="0"/>
                  </a:lnTo>
                  <a:lnTo>
                    <a:pt x="53" y="53"/>
                  </a:lnTo>
                  <a:lnTo>
                    <a:pt x="24" y="66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D0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9" name="Freeform 251"/>
            <p:cNvSpPr/>
            <p:nvPr/>
          </p:nvSpPr>
          <p:spPr bwMode="auto">
            <a:xfrm>
              <a:off x="5788026" y="4219575"/>
              <a:ext cx="73025" cy="79375"/>
            </a:xfrm>
            <a:custGeom>
              <a:avLst/>
              <a:gdLst>
                <a:gd name="T0" fmla="*/ 0 w 46"/>
                <a:gd name="T1" fmla="*/ 14 h 50"/>
                <a:gd name="T2" fmla="*/ 28 w 46"/>
                <a:gd name="T3" fmla="*/ 0 h 50"/>
                <a:gd name="T4" fmla="*/ 46 w 46"/>
                <a:gd name="T5" fmla="*/ 38 h 50"/>
                <a:gd name="T6" fmla="*/ 17 w 46"/>
                <a:gd name="T7" fmla="*/ 50 h 50"/>
                <a:gd name="T8" fmla="*/ 0 w 46"/>
                <a:gd name="T9" fmla="*/ 14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50">
                  <a:moveTo>
                    <a:pt x="0" y="14"/>
                  </a:moveTo>
                  <a:lnTo>
                    <a:pt x="28" y="0"/>
                  </a:lnTo>
                  <a:lnTo>
                    <a:pt x="46" y="38"/>
                  </a:lnTo>
                  <a:lnTo>
                    <a:pt x="17" y="50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DB41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0" name="Freeform 252"/>
            <p:cNvSpPr/>
            <p:nvPr/>
          </p:nvSpPr>
          <p:spPr bwMode="auto">
            <a:xfrm>
              <a:off x="5926138" y="4237038"/>
              <a:ext cx="26988" cy="17463"/>
            </a:xfrm>
            <a:custGeom>
              <a:avLst/>
              <a:gdLst>
                <a:gd name="T0" fmla="*/ 0 w 17"/>
                <a:gd name="T1" fmla="*/ 7 h 11"/>
                <a:gd name="T2" fmla="*/ 15 w 17"/>
                <a:gd name="T3" fmla="*/ 0 h 11"/>
                <a:gd name="T4" fmla="*/ 17 w 17"/>
                <a:gd name="T5" fmla="*/ 4 h 11"/>
                <a:gd name="T6" fmla="*/ 2 w 17"/>
                <a:gd name="T7" fmla="*/ 11 h 11"/>
                <a:gd name="T8" fmla="*/ 0 w 17"/>
                <a:gd name="T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0" y="7"/>
                  </a:moveTo>
                  <a:lnTo>
                    <a:pt x="15" y="0"/>
                  </a:lnTo>
                  <a:lnTo>
                    <a:pt x="17" y="4"/>
                  </a:lnTo>
                  <a:lnTo>
                    <a:pt x="2" y="11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1" name="Freeform 253"/>
            <p:cNvSpPr/>
            <p:nvPr/>
          </p:nvSpPr>
          <p:spPr bwMode="auto">
            <a:xfrm>
              <a:off x="5961063" y="4200525"/>
              <a:ext cx="71438" cy="38100"/>
            </a:xfrm>
            <a:custGeom>
              <a:avLst/>
              <a:gdLst>
                <a:gd name="T0" fmla="*/ 0 w 45"/>
                <a:gd name="T1" fmla="*/ 20 h 24"/>
                <a:gd name="T2" fmla="*/ 43 w 45"/>
                <a:gd name="T3" fmla="*/ 0 h 24"/>
                <a:gd name="T4" fmla="*/ 45 w 45"/>
                <a:gd name="T5" fmla="*/ 4 h 24"/>
                <a:gd name="T6" fmla="*/ 1 w 45"/>
                <a:gd name="T7" fmla="*/ 24 h 24"/>
                <a:gd name="T8" fmla="*/ 0 w 45"/>
                <a:gd name="T9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4">
                  <a:moveTo>
                    <a:pt x="0" y="20"/>
                  </a:moveTo>
                  <a:lnTo>
                    <a:pt x="43" y="0"/>
                  </a:lnTo>
                  <a:lnTo>
                    <a:pt x="45" y="4"/>
                  </a:lnTo>
                  <a:lnTo>
                    <a:pt x="1" y="24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2" name="Freeform 254"/>
            <p:cNvSpPr/>
            <p:nvPr/>
          </p:nvSpPr>
          <p:spPr bwMode="auto">
            <a:xfrm>
              <a:off x="5616576" y="4333875"/>
              <a:ext cx="203200" cy="104775"/>
            </a:xfrm>
            <a:custGeom>
              <a:avLst/>
              <a:gdLst>
                <a:gd name="T0" fmla="*/ 0 w 128"/>
                <a:gd name="T1" fmla="*/ 58 h 66"/>
                <a:gd name="T2" fmla="*/ 125 w 128"/>
                <a:gd name="T3" fmla="*/ 0 h 66"/>
                <a:gd name="T4" fmla="*/ 128 w 128"/>
                <a:gd name="T5" fmla="*/ 8 h 66"/>
                <a:gd name="T6" fmla="*/ 4 w 128"/>
                <a:gd name="T7" fmla="*/ 66 h 66"/>
                <a:gd name="T8" fmla="*/ 0 w 128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6">
                  <a:moveTo>
                    <a:pt x="0" y="58"/>
                  </a:moveTo>
                  <a:lnTo>
                    <a:pt x="125" y="0"/>
                  </a:lnTo>
                  <a:lnTo>
                    <a:pt x="128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3" name="Freeform 255"/>
            <p:cNvSpPr/>
            <p:nvPr/>
          </p:nvSpPr>
          <p:spPr bwMode="auto">
            <a:xfrm>
              <a:off x="5626101" y="4357688"/>
              <a:ext cx="204788" cy="104775"/>
            </a:xfrm>
            <a:custGeom>
              <a:avLst/>
              <a:gdLst>
                <a:gd name="T0" fmla="*/ 0 w 129"/>
                <a:gd name="T1" fmla="*/ 58 h 66"/>
                <a:gd name="T2" fmla="*/ 126 w 129"/>
                <a:gd name="T3" fmla="*/ 0 h 66"/>
                <a:gd name="T4" fmla="*/ 129 w 129"/>
                <a:gd name="T5" fmla="*/ 8 h 66"/>
                <a:gd name="T6" fmla="*/ 4 w 129"/>
                <a:gd name="T7" fmla="*/ 66 h 66"/>
                <a:gd name="T8" fmla="*/ 0 w 129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6">
                  <a:moveTo>
                    <a:pt x="0" y="58"/>
                  </a:moveTo>
                  <a:lnTo>
                    <a:pt x="126" y="0"/>
                  </a:lnTo>
                  <a:lnTo>
                    <a:pt x="129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4" name="Freeform 256"/>
            <p:cNvSpPr/>
            <p:nvPr/>
          </p:nvSpPr>
          <p:spPr bwMode="auto">
            <a:xfrm>
              <a:off x="5637213" y="4379913"/>
              <a:ext cx="203200" cy="106363"/>
            </a:xfrm>
            <a:custGeom>
              <a:avLst/>
              <a:gdLst>
                <a:gd name="T0" fmla="*/ 0 w 128"/>
                <a:gd name="T1" fmla="*/ 58 h 67"/>
                <a:gd name="T2" fmla="*/ 126 w 128"/>
                <a:gd name="T3" fmla="*/ 0 h 67"/>
                <a:gd name="T4" fmla="*/ 128 w 128"/>
                <a:gd name="T5" fmla="*/ 9 h 67"/>
                <a:gd name="T6" fmla="*/ 4 w 128"/>
                <a:gd name="T7" fmla="*/ 67 h 67"/>
                <a:gd name="T8" fmla="*/ 0 w 128"/>
                <a:gd name="T9" fmla="*/ 5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7">
                  <a:moveTo>
                    <a:pt x="0" y="58"/>
                  </a:moveTo>
                  <a:lnTo>
                    <a:pt x="126" y="0"/>
                  </a:lnTo>
                  <a:lnTo>
                    <a:pt x="128" y="9"/>
                  </a:lnTo>
                  <a:lnTo>
                    <a:pt x="4" y="67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5" name="Freeform 257"/>
            <p:cNvSpPr/>
            <p:nvPr/>
          </p:nvSpPr>
          <p:spPr bwMode="auto">
            <a:xfrm>
              <a:off x="5648326" y="4402138"/>
              <a:ext cx="203200" cy="106363"/>
            </a:xfrm>
            <a:custGeom>
              <a:avLst/>
              <a:gdLst>
                <a:gd name="T0" fmla="*/ 0 w 128"/>
                <a:gd name="T1" fmla="*/ 59 h 67"/>
                <a:gd name="T2" fmla="*/ 125 w 128"/>
                <a:gd name="T3" fmla="*/ 0 h 67"/>
                <a:gd name="T4" fmla="*/ 128 w 128"/>
                <a:gd name="T5" fmla="*/ 9 h 67"/>
                <a:gd name="T6" fmla="*/ 4 w 128"/>
                <a:gd name="T7" fmla="*/ 67 h 67"/>
                <a:gd name="T8" fmla="*/ 0 w 128"/>
                <a:gd name="T9" fmla="*/ 59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7">
                  <a:moveTo>
                    <a:pt x="0" y="59"/>
                  </a:moveTo>
                  <a:lnTo>
                    <a:pt x="125" y="0"/>
                  </a:lnTo>
                  <a:lnTo>
                    <a:pt x="128" y="9"/>
                  </a:lnTo>
                  <a:lnTo>
                    <a:pt x="4" y="67"/>
                  </a:lnTo>
                  <a:lnTo>
                    <a:pt x="0" y="59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6" name="Freeform 258"/>
            <p:cNvSpPr/>
            <p:nvPr/>
          </p:nvSpPr>
          <p:spPr bwMode="auto">
            <a:xfrm>
              <a:off x="5659438" y="4425950"/>
              <a:ext cx="203200" cy="104775"/>
            </a:xfrm>
            <a:custGeom>
              <a:avLst/>
              <a:gdLst>
                <a:gd name="T0" fmla="*/ 0 w 128"/>
                <a:gd name="T1" fmla="*/ 58 h 66"/>
                <a:gd name="T2" fmla="*/ 125 w 128"/>
                <a:gd name="T3" fmla="*/ 0 h 66"/>
                <a:gd name="T4" fmla="*/ 128 w 128"/>
                <a:gd name="T5" fmla="*/ 8 h 66"/>
                <a:gd name="T6" fmla="*/ 4 w 128"/>
                <a:gd name="T7" fmla="*/ 66 h 66"/>
                <a:gd name="T8" fmla="*/ 0 w 128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6">
                  <a:moveTo>
                    <a:pt x="0" y="58"/>
                  </a:moveTo>
                  <a:lnTo>
                    <a:pt x="125" y="0"/>
                  </a:lnTo>
                  <a:lnTo>
                    <a:pt x="128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7" name="Freeform 259"/>
            <p:cNvSpPr/>
            <p:nvPr/>
          </p:nvSpPr>
          <p:spPr bwMode="auto">
            <a:xfrm>
              <a:off x="5668963" y="4449763"/>
              <a:ext cx="204788" cy="104775"/>
            </a:xfrm>
            <a:custGeom>
              <a:avLst/>
              <a:gdLst>
                <a:gd name="T0" fmla="*/ 0 w 129"/>
                <a:gd name="T1" fmla="*/ 58 h 66"/>
                <a:gd name="T2" fmla="*/ 126 w 129"/>
                <a:gd name="T3" fmla="*/ 0 h 66"/>
                <a:gd name="T4" fmla="*/ 129 w 129"/>
                <a:gd name="T5" fmla="*/ 8 h 66"/>
                <a:gd name="T6" fmla="*/ 4 w 129"/>
                <a:gd name="T7" fmla="*/ 66 h 66"/>
                <a:gd name="T8" fmla="*/ 0 w 129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6">
                  <a:moveTo>
                    <a:pt x="0" y="58"/>
                  </a:moveTo>
                  <a:lnTo>
                    <a:pt x="126" y="0"/>
                  </a:lnTo>
                  <a:lnTo>
                    <a:pt x="129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8" name="Freeform 260"/>
            <p:cNvSpPr/>
            <p:nvPr/>
          </p:nvSpPr>
          <p:spPr bwMode="auto">
            <a:xfrm>
              <a:off x="5680076" y="4471988"/>
              <a:ext cx="206375" cy="106363"/>
            </a:xfrm>
            <a:custGeom>
              <a:avLst/>
              <a:gdLst>
                <a:gd name="T0" fmla="*/ 0 w 130"/>
                <a:gd name="T1" fmla="*/ 59 h 67"/>
                <a:gd name="T2" fmla="*/ 126 w 130"/>
                <a:gd name="T3" fmla="*/ 0 h 67"/>
                <a:gd name="T4" fmla="*/ 130 w 130"/>
                <a:gd name="T5" fmla="*/ 9 h 67"/>
                <a:gd name="T6" fmla="*/ 4 w 130"/>
                <a:gd name="T7" fmla="*/ 67 h 67"/>
                <a:gd name="T8" fmla="*/ 0 w 130"/>
                <a:gd name="T9" fmla="*/ 59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67">
                  <a:moveTo>
                    <a:pt x="0" y="59"/>
                  </a:moveTo>
                  <a:lnTo>
                    <a:pt x="126" y="0"/>
                  </a:lnTo>
                  <a:lnTo>
                    <a:pt x="130" y="9"/>
                  </a:lnTo>
                  <a:lnTo>
                    <a:pt x="4" y="67"/>
                  </a:lnTo>
                  <a:lnTo>
                    <a:pt x="0" y="59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9" name="Freeform 261"/>
            <p:cNvSpPr/>
            <p:nvPr/>
          </p:nvSpPr>
          <p:spPr bwMode="auto">
            <a:xfrm>
              <a:off x="5691188" y="4541838"/>
              <a:ext cx="104775" cy="58738"/>
            </a:xfrm>
            <a:custGeom>
              <a:avLst/>
              <a:gdLst>
                <a:gd name="T0" fmla="*/ 0 w 66"/>
                <a:gd name="T1" fmla="*/ 29 h 37"/>
                <a:gd name="T2" fmla="*/ 62 w 66"/>
                <a:gd name="T3" fmla="*/ 0 h 37"/>
                <a:gd name="T4" fmla="*/ 66 w 66"/>
                <a:gd name="T5" fmla="*/ 8 h 37"/>
                <a:gd name="T6" fmla="*/ 4 w 66"/>
                <a:gd name="T7" fmla="*/ 37 h 37"/>
                <a:gd name="T8" fmla="*/ 0 w 66"/>
                <a:gd name="T9" fmla="*/ 2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37">
                  <a:moveTo>
                    <a:pt x="0" y="29"/>
                  </a:moveTo>
                  <a:lnTo>
                    <a:pt x="62" y="0"/>
                  </a:lnTo>
                  <a:lnTo>
                    <a:pt x="66" y="8"/>
                  </a:lnTo>
                  <a:lnTo>
                    <a:pt x="4" y="37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0" name="Freeform 262"/>
            <p:cNvSpPr/>
            <p:nvPr/>
          </p:nvSpPr>
          <p:spPr bwMode="auto">
            <a:xfrm>
              <a:off x="5849938" y="4224338"/>
              <a:ext cx="204788" cy="106363"/>
            </a:xfrm>
            <a:custGeom>
              <a:avLst/>
              <a:gdLst>
                <a:gd name="T0" fmla="*/ 0 w 129"/>
                <a:gd name="T1" fmla="*/ 58 h 67"/>
                <a:gd name="T2" fmla="*/ 125 w 129"/>
                <a:gd name="T3" fmla="*/ 0 h 67"/>
                <a:gd name="T4" fmla="*/ 129 w 129"/>
                <a:gd name="T5" fmla="*/ 8 h 67"/>
                <a:gd name="T6" fmla="*/ 4 w 129"/>
                <a:gd name="T7" fmla="*/ 67 h 67"/>
                <a:gd name="T8" fmla="*/ 0 w 129"/>
                <a:gd name="T9" fmla="*/ 5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7">
                  <a:moveTo>
                    <a:pt x="0" y="58"/>
                  </a:moveTo>
                  <a:lnTo>
                    <a:pt x="125" y="0"/>
                  </a:lnTo>
                  <a:lnTo>
                    <a:pt x="129" y="8"/>
                  </a:lnTo>
                  <a:lnTo>
                    <a:pt x="4" y="67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1" name="Freeform 263"/>
            <p:cNvSpPr/>
            <p:nvPr/>
          </p:nvSpPr>
          <p:spPr bwMode="auto">
            <a:xfrm>
              <a:off x="5861051" y="4248150"/>
              <a:ext cx="204788" cy="104775"/>
            </a:xfrm>
            <a:custGeom>
              <a:avLst/>
              <a:gdLst>
                <a:gd name="T0" fmla="*/ 0 w 129"/>
                <a:gd name="T1" fmla="*/ 58 h 66"/>
                <a:gd name="T2" fmla="*/ 125 w 129"/>
                <a:gd name="T3" fmla="*/ 0 h 66"/>
                <a:gd name="T4" fmla="*/ 129 w 129"/>
                <a:gd name="T5" fmla="*/ 8 h 66"/>
                <a:gd name="T6" fmla="*/ 4 w 129"/>
                <a:gd name="T7" fmla="*/ 66 h 66"/>
                <a:gd name="T8" fmla="*/ 0 w 129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6">
                  <a:moveTo>
                    <a:pt x="0" y="58"/>
                  </a:moveTo>
                  <a:lnTo>
                    <a:pt x="125" y="0"/>
                  </a:lnTo>
                  <a:lnTo>
                    <a:pt x="129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2" name="Freeform 264"/>
            <p:cNvSpPr/>
            <p:nvPr/>
          </p:nvSpPr>
          <p:spPr bwMode="auto">
            <a:xfrm>
              <a:off x="5861051" y="4248150"/>
              <a:ext cx="204788" cy="104775"/>
            </a:xfrm>
            <a:custGeom>
              <a:avLst/>
              <a:gdLst>
                <a:gd name="T0" fmla="*/ 0 w 129"/>
                <a:gd name="T1" fmla="*/ 58 h 66"/>
                <a:gd name="T2" fmla="*/ 125 w 129"/>
                <a:gd name="T3" fmla="*/ 0 h 66"/>
                <a:gd name="T4" fmla="*/ 129 w 129"/>
                <a:gd name="T5" fmla="*/ 8 h 66"/>
                <a:gd name="T6" fmla="*/ 4 w 129"/>
                <a:gd name="T7" fmla="*/ 66 h 66"/>
                <a:gd name="T8" fmla="*/ 0 w 129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6">
                  <a:moveTo>
                    <a:pt x="0" y="58"/>
                  </a:moveTo>
                  <a:lnTo>
                    <a:pt x="125" y="0"/>
                  </a:lnTo>
                  <a:lnTo>
                    <a:pt x="129" y="8"/>
                  </a:lnTo>
                  <a:lnTo>
                    <a:pt x="4" y="66"/>
                  </a:lnTo>
                  <a:lnTo>
                    <a:pt x="0" y="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3" name="Freeform 265"/>
            <p:cNvSpPr/>
            <p:nvPr/>
          </p:nvSpPr>
          <p:spPr bwMode="auto">
            <a:xfrm>
              <a:off x="5870576" y="4271963"/>
              <a:ext cx="206375" cy="104775"/>
            </a:xfrm>
            <a:custGeom>
              <a:avLst/>
              <a:gdLst>
                <a:gd name="T0" fmla="*/ 0 w 130"/>
                <a:gd name="T1" fmla="*/ 58 h 66"/>
                <a:gd name="T2" fmla="*/ 126 w 130"/>
                <a:gd name="T3" fmla="*/ 0 h 66"/>
                <a:gd name="T4" fmla="*/ 130 w 130"/>
                <a:gd name="T5" fmla="*/ 8 h 66"/>
                <a:gd name="T6" fmla="*/ 4 w 130"/>
                <a:gd name="T7" fmla="*/ 66 h 66"/>
                <a:gd name="T8" fmla="*/ 0 w 130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66">
                  <a:moveTo>
                    <a:pt x="0" y="58"/>
                  </a:moveTo>
                  <a:lnTo>
                    <a:pt x="126" y="0"/>
                  </a:lnTo>
                  <a:lnTo>
                    <a:pt x="130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4" name="Freeform 266"/>
            <p:cNvSpPr/>
            <p:nvPr/>
          </p:nvSpPr>
          <p:spPr bwMode="auto">
            <a:xfrm>
              <a:off x="5870576" y="4271963"/>
              <a:ext cx="206375" cy="104775"/>
            </a:xfrm>
            <a:custGeom>
              <a:avLst/>
              <a:gdLst>
                <a:gd name="T0" fmla="*/ 0 w 130"/>
                <a:gd name="T1" fmla="*/ 58 h 66"/>
                <a:gd name="T2" fmla="*/ 126 w 130"/>
                <a:gd name="T3" fmla="*/ 0 h 66"/>
                <a:gd name="T4" fmla="*/ 130 w 130"/>
                <a:gd name="T5" fmla="*/ 8 h 66"/>
                <a:gd name="T6" fmla="*/ 4 w 130"/>
                <a:gd name="T7" fmla="*/ 66 h 66"/>
                <a:gd name="T8" fmla="*/ 0 w 130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66">
                  <a:moveTo>
                    <a:pt x="0" y="58"/>
                  </a:moveTo>
                  <a:lnTo>
                    <a:pt x="126" y="0"/>
                  </a:lnTo>
                  <a:lnTo>
                    <a:pt x="130" y="8"/>
                  </a:lnTo>
                  <a:lnTo>
                    <a:pt x="4" y="66"/>
                  </a:lnTo>
                  <a:lnTo>
                    <a:pt x="0" y="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5" name="Freeform 267"/>
            <p:cNvSpPr/>
            <p:nvPr/>
          </p:nvSpPr>
          <p:spPr bwMode="auto">
            <a:xfrm>
              <a:off x="5881688" y="4294188"/>
              <a:ext cx="206375" cy="106363"/>
            </a:xfrm>
            <a:custGeom>
              <a:avLst/>
              <a:gdLst>
                <a:gd name="T0" fmla="*/ 0 w 130"/>
                <a:gd name="T1" fmla="*/ 58 h 67"/>
                <a:gd name="T2" fmla="*/ 126 w 130"/>
                <a:gd name="T3" fmla="*/ 0 h 67"/>
                <a:gd name="T4" fmla="*/ 130 w 130"/>
                <a:gd name="T5" fmla="*/ 9 h 67"/>
                <a:gd name="T6" fmla="*/ 4 w 130"/>
                <a:gd name="T7" fmla="*/ 67 h 67"/>
                <a:gd name="T8" fmla="*/ 0 w 130"/>
                <a:gd name="T9" fmla="*/ 5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67">
                  <a:moveTo>
                    <a:pt x="0" y="58"/>
                  </a:moveTo>
                  <a:lnTo>
                    <a:pt x="126" y="0"/>
                  </a:lnTo>
                  <a:lnTo>
                    <a:pt x="130" y="9"/>
                  </a:lnTo>
                  <a:lnTo>
                    <a:pt x="4" y="67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6" name="Freeform 268"/>
            <p:cNvSpPr/>
            <p:nvPr/>
          </p:nvSpPr>
          <p:spPr bwMode="auto">
            <a:xfrm>
              <a:off x="5892801" y="4316413"/>
              <a:ext cx="204788" cy="106363"/>
            </a:xfrm>
            <a:custGeom>
              <a:avLst/>
              <a:gdLst>
                <a:gd name="T0" fmla="*/ 0 w 129"/>
                <a:gd name="T1" fmla="*/ 58 h 67"/>
                <a:gd name="T2" fmla="*/ 125 w 129"/>
                <a:gd name="T3" fmla="*/ 0 h 67"/>
                <a:gd name="T4" fmla="*/ 129 w 129"/>
                <a:gd name="T5" fmla="*/ 8 h 67"/>
                <a:gd name="T6" fmla="*/ 4 w 129"/>
                <a:gd name="T7" fmla="*/ 67 h 67"/>
                <a:gd name="T8" fmla="*/ 0 w 129"/>
                <a:gd name="T9" fmla="*/ 5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7">
                  <a:moveTo>
                    <a:pt x="0" y="58"/>
                  </a:moveTo>
                  <a:lnTo>
                    <a:pt x="125" y="0"/>
                  </a:lnTo>
                  <a:lnTo>
                    <a:pt x="129" y="8"/>
                  </a:lnTo>
                  <a:lnTo>
                    <a:pt x="4" y="67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7" name="Freeform 269"/>
            <p:cNvSpPr/>
            <p:nvPr/>
          </p:nvSpPr>
          <p:spPr bwMode="auto">
            <a:xfrm>
              <a:off x="5892801" y="4316413"/>
              <a:ext cx="204788" cy="106363"/>
            </a:xfrm>
            <a:custGeom>
              <a:avLst/>
              <a:gdLst>
                <a:gd name="T0" fmla="*/ 0 w 129"/>
                <a:gd name="T1" fmla="*/ 58 h 67"/>
                <a:gd name="T2" fmla="*/ 125 w 129"/>
                <a:gd name="T3" fmla="*/ 0 h 67"/>
                <a:gd name="T4" fmla="*/ 129 w 129"/>
                <a:gd name="T5" fmla="*/ 8 h 67"/>
                <a:gd name="T6" fmla="*/ 4 w 129"/>
                <a:gd name="T7" fmla="*/ 67 h 67"/>
                <a:gd name="T8" fmla="*/ 0 w 129"/>
                <a:gd name="T9" fmla="*/ 5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7">
                  <a:moveTo>
                    <a:pt x="0" y="58"/>
                  </a:moveTo>
                  <a:lnTo>
                    <a:pt x="125" y="0"/>
                  </a:lnTo>
                  <a:lnTo>
                    <a:pt x="129" y="8"/>
                  </a:lnTo>
                  <a:lnTo>
                    <a:pt x="4" y="67"/>
                  </a:lnTo>
                  <a:lnTo>
                    <a:pt x="0" y="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8" name="Freeform 270"/>
            <p:cNvSpPr/>
            <p:nvPr/>
          </p:nvSpPr>
          <p:spPr bwMode="auto">
            <a:xfrm>
              <a:off x="5903913" y="4340225"/>
              <a:ext cx="204788" cy="104775"/>
            </a:xfrm>
            <a:custGeom>
              <a:avLst/>
              <a:gdLst>
                <a:gd name="T0" fmla="*/ 0 w 129"/>
                <a:gd name="T1" fmla="*/ 58 h 66"/>
                <a:gd name="T2" fmla="*/ 125 w 129"/>
                <a:gd name="T3" fmla="*/ 0 h 66"/>
                <a:gd name="T4" fmla="*/ 129 w 129"/>
                <a:gd name="T5" fmla="*/ 8 h 66"/>
                <a:gd name="T6" fmla="*/ 4 w 129"/>
                <a:gd name="T7" fmla="*/ 66 h 66"/>
                <a:gd name="T8" fmla="*/ 0 w 129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6">
                  <a:moveTo>
                    <a:pt x="0" y="58"/>
                  </a:moveTo>
                  <a:lnTo>
                    <a:pt x="125" y="0"/>
                  </a:lnTo>
                  <a:lnTo>
                    <a:pt x="129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9" name="Freeform 271"/>
            <p:cNvSpPr/>
            <p:nvPr/>
          </p:nvSpPr>
          <p:spPr bwMode="auto">
            <a:xfrm>
              <a:off x="5903913" y="4340225"/>
              <a:ext cx="204788" cy="104775"/>
            </a:xfrm>
            <a:custGeom>
              <a:avLst/>
              <a:gdLst>
                <a:gd name="T0" fmla="*/ 0 w 129"/>
                <a:gd name="T1" fmla="*/ 58 h 66"/>
                <a:gd name="T2" fmla="*/ 125 w 129"/>
                <a:gd name="T3" fmla="*/ 0 h 66"/>
                <a:gd name="T4" fmla="*/ 129 w 129"/>
                <a:gd name="T5" fmla="*/ 8 h 66"/>
                <a:gd name="T6" fmla="*/ 4 w 129"/>
                <a:gd name="T7" fmla="*/ 66 h 66"/>
                <a:gd name="T8" fmla="*/ 0 w 129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66">
                  <a:moveTo>
                    <a:pt x="0" y="58"/>
                  </a:moveTo>
                  <a:lnTo>
                    <a:pt x="125" y="0"/>
                  </a:lnTo>
                  <a:lnTo>
                    <a:pt x="129" y="8"/>
                  </a:lnTo>
                  <a:lnTo>
                    <a:pt x="4" y="66"/>
                  </a:lnTo>
                  <a:lnTo>
                    <a:pt x="0" y="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0" name="Freeform 272"/>
            <p:cNvSpPr/>
            <p:nvPr/>
          </p:nvSpPr>
          <p:spPr bwMode="auto">
            <a:xfrm>
              <a:off x="5913438" y="4364038"/>
              <a:ext cx="206375" cy="104775"/>
            </a:xfrm>
            <a:custGeom>
              <a:avLst/>
              <a:gdLst>
                <a:gd name="T0" fmla="*/ 0 w 130"/>
                <a:gd name="T1" fmla="*/ 58 h 66"/>
                <a:gd name="T2" fmla="*/ 126 w 130"/>
                <a:gd name="T3" fmla="*/ 0 h 66"/>
                <a:gd name="T4" fmla="*/ 130 w 130"/>
                <a:gd name="T5" fmla="*/ 8 h 66"/>
                <a:gd name="T6" fmla="*/ 4 w 130"/>
                <a:gd name="T7" fmla="*/ 66 h 66"/>
                <a:gd name="T8" fmla="*/ 0 w 130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66">
                  <a:moveTo>
                    <a:pt x="0" y="58"/>
                  </a:moveTo>
                  <a:lnTo>
                    <a:pt x="126" y="0"/>
                  </a:lnTo>
                  <a:lnTo>
                    <a:pt x="130" y="8"/>
                  </a:lnTo>
                  <a:lnTo>
                    <a:pt x="4" y="66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1" name="Freeform 273"/>
            <p:cNvSpPr/>
            <p:nvPr/>
          </p:nvSpPr>
          <p:spPr bwMode="auto">
            <a:xfrm>
              <a:off x="5913438" y="4364038"/>
              <a:ext cx="206375" cy="104775"/>
            </a:xfrm>
            <a:custGeom>
              <a:avLst/>
              <a:gdLst>
                <a:gd name="T0" fmla="*/ 0 w 130"/>
                <a:gd name="T1" fmla="*/ 58 h 66"/>
                <a:gd name="T2" fmla="*/ 126 w 130"/>
                <a:gd name="T3" fmla="*/ 0 h 66"/>
                <a:gd name="T4" fmla="*/ 130 w 130"/>
                <a:gd name="T5" fmla="*/ 8 h 66"/>
                <a:gd name="T6" fmla="*/ 4 w 130"/>
                <a:gd name="T7" fmla="*/ 66 h 66"/>
                <a:gd name="T8" fmla="*/ 0 w 130"/>
                <a:gd name="T9" fmla="*/ 5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66">
                  <a:moveTo>
                    <a:pt x="0" y="58"/>
                  </a:moveTo>
                  <a:lnTo>
                    <a:pt x="126" y="0"/>
                  </a:lnTo>
                  <a:lnTo>
                    <a:pt x="130" y="8"/>
                  </a:lnTo>
                  <a:lnTo>
                    <a:pt x="4" y="66"/>
                  </a:lnTo>
                  <a:lnTo>
                    <a:pt x="0" y="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2" name="Freeform 274"/>
            <p:cNvSpPr/>
            <p:nvPr/>
          </p:nvSpPr>
          <p:spPr bwMode="auto">
            <a:xfrm>
              <a:off x="5924551" y="4413250"/>
              <a:ext cx="146050" cy="79375"/>
            </a:xfrm>
            <a:custGeom>
              <a:avLst/>
              <a:gdLst>
                <a:gd name="T0" fmla="*/ 0 w 92"/>
                <a:gd name="T1" fmla="*/ 42 h 50"/>
                <a:gd name="T2" fmla="*/ 88 w 92"/>
                <a:gd name="T3" fmla="*/ 0 h 50"/>
                <a:gd name="T4" fmla="*/ 92 w 92"/>
                <a:gd name="T5" fmla="*/ 9 h 50"/>
                <a:gd name="T6" fmla="*/ 4 w 92"/>
                <a:gd name="T7" fmla="*/ 50 h 50"/>
                <a:gd name="T8" fmla="*/ 0 w 92"/>
                <a:gd name="T9" fmla="*/ 4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50">
                  <a:moveTo>
                    <a:pt x="0" y="42"/>
                  </a:moveTo>
                  <a:lnTo>
                    <a:pt x="88" y="0"/>
                  </a:lnTo>
                  <a:lnTo>
                    <a:pt x="92" y="9"/>
                  </a:lnTo>
                  <a:lnTo>
                    <a:pt x="4" y="50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rgbClr val="CA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pic>
          <p:nvPicPr>
            <p:cNvPr id="223" name="Picture 27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9813" y="4132263"/>
              <a:ext cx="423863" cy="76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4" name="Freeform 276"/>
            <p:cNvSpPr/>
            <p:nvPr/>
          </p:nvSpPr>
          <p:spPr bwMode="auto">
            <a:xfrm>
              <a:off x="6076951" y="4149725"/>
              <a:ext cx="69850" cy="39688"/>
            </a:xfrm>
            <a:custGeom>
              <a:avLst/>
              <a:gdLst>
                <a:gd name="T0" fmla="*/ 32 w 44"/>
                <a:gd name="T1" fmla="*/ 0 h 25"/>
                <a:gd name="T2" fmla="*/ 26 w 44"/>
                <a:gd name="T3" fmla="*/ 0 h 25"/>
                <a:gd name="T4" fmla="*/ 26 w 44"/>
                <a:gd name="T5" fmla="*/ 0 h 25"/>
                <a:gd name="T6" fmla="*/ 21 w 44"/>
                <a:gd name="T7" fmla="*/ 1 h 25"/>
                <a:gd name="T8" fmla="*/ 17 w 44"/>
                <a:gd name="T9" fmla="*/ 2 h 25"/>
                <a:gd name="T10" fmla="*/ 11 w 44"/>
                <a:gd name="T11" fmla="*/ 2 h 25"/>
                <a:gd name="T12" fmla="*/ 11 w 44"/>
                <a:gd name="T13" fmla="*/ 2 h 25"/>
                <a:gd name="T14" fmla="*/ 5 w 44"/>
                <a:gd name="T15" fmla="*/ 4 h 25"/>
                <a:gd name="T16" fmla="*/ 0 w 44"/>
                <a:gd name="T17" fmla="*/ 6 h 25"/>
                <a:gd name="T18" fmla="*/ 8 w 44"/>
                <a:gd name="T19" fmla="*/ 23 h 25"/>
                <a:gd name="T20" fmla="*/ 8 w 44"/>
                <a:gd name="T21" fmla="*/ 23 h 25"/>
                <a:gd name="T22" fmla="*/ 11 w 44"/>
                <a:gd name="T23" fmla="*/ 24 h 25"/>
                <a:gd name="T24" fmla="*/ 11 w 44"/>
                <a:gd name="T25" fmla="*/ 24 h 25"/>
                <a:gd name="T26" fmla="*/ 11 w 44"/>
                <a:gd name="T27" fmla="*/ 24 h 25"/>
                <a:gd name="T28" fmla="*/ 19 w 44"/>
                <a:gd name="T29" fmla="*/ 23 h 25"/>
                <a:gd name="T30" fmla="*/ 19 w 44"/>
                <a:gd name="T31" fmla="*/ 23 h 25"/>
                <a:gd name="T32" fmla="*/ 21 w 44"/>
                <a:gd name="T33" fmla="*/ 25 h 25"/>
                <a:gd name="T34" fmla="*/ 26 w 44"/>
                <a:gd name="T35" fmla="*/ 25 h 25"/>
                <a:gd name="T36" fmla="*/ 26 w 44"/>
                <a:gd name="T37" fmla="*/ 25 h 25"/>
                <a:gd name="T38" fmla="*/ 26 w 44"/>
                <a:gd name="T39" fmla="*/ 25 h 25"/>
                <a:gd name="T40" fmla="*/ 44 w 44"/>
                <a:gd name="T41" fmla="*/ 25 h 25"/>
                <a:gd name="T42" fmla="*/ 32 w 44"/>
                <a:gd name="T4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" h="25">
                  <a:moveTo>
                    <a:pt x="32" y="0"/>
                  </a:moveTo>
                  <a:lnTo>
                    <a:pt x="26" y="0"/>
                  </a:lnTo>
                  <a:lnTo>
                    <a:pt x="26" y="0"/>
                  </a:lnTo>
                  <a:lnTo>
                    <a:pt x="21" y="1"/>
                  </a:lnTo>
                  <a:lnTo>
                    <a:pt x="17" y="2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5" y="4"/>
                  </a:lnTo>
                  <a:lnTo>
                    <a:pt x="0" y="6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9" y="23"/>
                  </a:lnTo>
                  <a:lnTo>
                    <a:pt x="19" y="23"/>
                  </a:lnTo>
                  <a:lnTo>
                    <a:pt x="21" y="25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44" y="25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0F68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5" name="Freeform 277"/>
            <p:cNvSpPr/>
            <p:nvPr/>
          </p:nvSpPr>
          <p:spPr bwMode="auto">
            <a:xfrm>
              <a:off x="6076951" y="4149725"/>
              <a:ext cx="69850" cy="39688"/>
            </a:xfrm>
            <a:custGeom>
              <a:avLst/>
              <a:gdLst>
                <a:gd name="T0" fmla="*/ 32 w 44"/>
                <a:gd name="T1" fmla="*/ 0 h 25"/>
                <a:gd name="T2" fmla="*/ 26 w 44"/>
                <a:gd name="T3" fmla="*/ 0 h 25"/>
                <a:gd name="T4" fmla="*/ 26 w 44"/>
                <a:gd name="T5" fmla="*/ 0 h 25"/>
                <a:gd name="T6" fmla="*/ 21 w 44"/>
                <a:gd name="T7" fmla="*/ 1 h 25"/>
                <a:gd name="T8" fmla="*/ 17 w 44"/>
                <a:gd name="T9" fmla="*/ 2 h 25"/>
                <a:gd name="T10" fmla="*/ 11 w 44"/>
                <a:gd name="T11" fmla="*/ 2 h 25"/>
                <a:gd name="T12" fmla="*/ 11 w 44"/>
                <a:gd name="T13" fmla="*/ 2 h 25"/>
                <a:gd name="T14" fmla="*/ 5 w 44"/>
                <a:gd name="T15" fmla="*/ 4 h 25"/>
                <a:gd name="T16" fmla="*/ 0 w 44"/>
                <a:gd name="T17" fmla="*/ 6 h 25"/>
                <a:gd name="T18" fmla="*/ 8 w 44"/>
                <a:gd name="T19" fmla="*/ 23 h 25"/>
                <a:gd name="T20" fmla="*/ 8 w 44"/>
                <a:gd name="T21" fmla="*/ 23 h 25"/>
                <a:gd name="T22" fmla="*/ 11 w 44"/>
                <a:gd name="T23" fmla="*/ 24 h 25"/>
                <a:gd name="T24" fmla="*/ 11 w 44"/>
                <a:gd name="T25" fmla="*/ 24 h 25"/>
                <a:gd name="T26" fmla="*/ 11 w 44"/>
                <a:gd name="T27" fmla="*/ 24 h 25"/>
                <a:gd name="T28" fmla="*/ 19 w 44"/>
                <a:gd name="T29" fmla="*/ 23 h 25"/>
                <a:gd name="T30" fmla="*/ 19 w 44"/>
                <a:gd name="T31" fmla="*/ 23 h 25"/>
                <a:gd name="T32" fmla="*/ 21 w 44"/>
                <a:gd name="T33" fmla="*/ 25 h 25"/>
                <a:gd name="T34" fmla="*/ 26 w 44"/>
                <a:gd name="T35" fmla="*/ 25 h 25"/>
                <a:gd name="T36" fmla="*/ 26 w 44"/>
                <a:gd name="T37" fmla="*/ 25 h 25"/>
                <a:gd name="T38" fmla="*/ 26 w 44"/>
                <a:gd name="T39" fmla="*/ 25 h 25"/>
                <a:gd name="T40" fmla="*/ 44 w 44"/>
                <a:gd name="T41" fmla="*/ 25 h 25"/>
                <a:gd name="T42" fmla="*/ 32 w 44"/>
                <a:gd name="T4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" h="25">
                  <a:moveTo>
                    <a:pt x="32" y="0"/>
                  </a:moveTo>
                  <a:lnTo>
                    <a:pt x="26" y="0"/>
                  </a:lnTo>
                  <a:lnTo>
                    <a:pt x="26" y="0"/>
                  </a:lnTo>
                  <a:lnTo>
                    <a:pt x="21" y="1"/>
                  </a:lnTo>
                  <a:lnTo>
                    <a:pt x="17" y="2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5" y="4"/>
                  </a:lnTo>
                  <a:lnTo>
                    <a:pt x="0" y="6"/>
                  </a:lnTo>
                  <a:lnTo>
                    <a:pt x="8" y="23"/>
                  </a:lnTo>
                  <a:lnTo>
                    <a:pt x="8" y="23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1" y="24"/>
                  </a:lnTo>
                  <a:lnTo>
                    <a:pt x="19" y="23"/>
                  </a:lnTo>
                  <a:lnTo>
                    <a:pt x="19" y="23"/>
                  </a:lnTo>
                  <a:lnTo>
                    <a:pt x="21" y="25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44" y="25"/>
                  </a:lnTo>
                  <a:lnTo>
                    <a:pt x="3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6" name="Freeform 278"/>
            <p:cNvSpPr/>
            <p:nvPr/>
          </p:nvSpPr>
          <p:spPr bwMode="auto">
            <a:xfrm>
              <a:off x="6059488" y="4159250"/>
              <a:ext cx="30163" cy="26988"/>
            </a:xfrm>
            <a:custGeom>
              <a:avLst/>
              <a:gdLst>
                <a:gd name="T0" fmla="*/ 11 w 19"/>
                <a:gd name="T1" fmla="*/ 0 h 17"/>
                <a:gd name="T2" fmla="*/ 11 w 19"/>
                <a:gd name="T3" fmla="*/ 0 h 17"/>
                <a:gd name="T4" fmla="*/ 8 w 19"/>
                <a:gd name="T5" fmla="*/ 2 h 17"/>
                <a:gd name="T6" fmla="*/ 8 w 19"/>
                <a:gd name="T7" fmla="*/ 4 h 17"/>
                <a:gd name="T8" fmla="*/ 1 w 19"/>
                <a:gd name="T9" fmla="*/ 4 h 17"/>
                <a:gd name="T10" fmla="*/ 1 w 19"/>
                <a:gd name="T11" fmla="*/ 4 h 17"/>
                <a:gd name="T12" fmla="*/ 0 w 19"/>
                <a:gd name="T13" fmla="*/ 6 h 17"/>
                <a:gd name="T14" fmla="*/ 0 w 19"/>
                <a:gd name="T15" fmla="*/ 7 h 17"/>
                <a:gd name="T16" fmla="*/ 0 w 19"/>
                <a:gd name="T17" fmla="*/ 7 h 17"/>
                <a:gd name="T18" fmla="*/ 0 w 19"/>
                <a:gd name="T19" fmla="*/ 8 h 17"/>
                <a:gd name="T20" fmla="*/ 1 w 19"/>
                <a:gd name="T21" fmla="*/ 10 h 17"/>
                <a:gd name="T22" fmla="*/ 1 w 19"/>
                <a:gd name="T23" fmla="*/ 10 h 17"/>
                <a:gd name="T24" fmla="*/ 1 w 19"/>
                <a:gd name="T25" fmla="*/ 10 h 17"/>
                <a:gd name="T26" fmla="*/ 8 w 19"/>
                <a:gd name="T27" fmla="*/ 10 h 17"/>
                <a:gd name="T28" fmla="*/ 8 w 19"/>
                <a:gd name="T29" fmla="*/ 10 h 17"/>
                <a:gd name="T30" fmla="*/ 10 w 19"/>
                <a:gd name="T31" fmla="*/ 13 h 17"/>
                <a:gd name="T32" fmla="*/ 12 w 19"/>
                <a:gd name="T33" fmla="*/ 14 h 17"/>
                <a:gd name="T34" fmla="*/ 15 w 19"/>
                <a:gd name="T35" fmla="*/ 17 h 17"/>
                <a:gd name="T36" fmla="*/ 19 w 19"/>
                <a:gd name="T37" fmla="*/ 17 h 17"/>
                <a:gd name="T38" fmla="*/ 11 w 19"/>
                <a:gd name="T3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" h="17">
                  <a:moveTo>
                    <a:pt x="11" y="0"/>
                  </a:moveTo>
                  <a:lnTo>
                    <a:pt x="11" y="0"/>
                  </a:lnTo>
                  <a:lnTo>
                    <a:pt x="8" y="2"/>
                  </a:lnTo>
                  <a:lnTo>
                    <a:pt x="8" y="4"/>
                  </a:lnTo>
                  <a:lnTo>
                    <a:pt x="1" y="4"/>
                  </a:lnTo>
                  <a:lnTo>
                    <a:pt x="1" y="4"/>
                  </a:lnTo>
                  <a:lnTo>
                    <a:pt x="0" y="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8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10" y="13"/>
                  </a:lnTo>
                  <a:lnTo>
                    <a:pt x="12" y="14"/>
                  </a:lnTo>
                  <a:lnTo>
                    <a:pt x="15" y="17"/>
                  </a:lnTo>
                  <a:lnTo>
                    <a:pt x="19" y="17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D4D9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7" name="Freeform 279"/>
            <p:cNvSpPr/>
            <p:nvPr/>
          </p:nvSpPr>
          <p:spPr bwMode="auto">
            <a:xfrm>
              <a:off x="6059488" y="4159250"/>
              <a:ext cx="30163" cy="26988"/>
            </a:xfrm>
            <a:custGeom>
              <a:avLst/>
              <a:gdLst>
                <a:gd name="T0" fmla="*/ 11 w 19"/>
                <a:gd name="T1" fmla="*/ 0 h 17"/>
                <a:gd name="T2" fmla="*/ 11 w 19"/>
                <a:gd name="T3" fmla="*/ 0 h 17"/>
                <a:gd name="T4" fmla="*/ 8 w 19"/>
                <a:gd name="T5" fmla="*/ 2 h 17"/>
                <a:gd name="T6" fmla="*/ 8 w 19"/>
                <a:gd name="T7" fmla="*/ 4 h 17"/>
                <a:gd name="T8" fmla="*/ 1 w 19"/>
                <a:gd name="T9" fmla="*/ 4 h 17"/>
                <a:gd name="T10" fmla="*/ 1 w 19"/>
                <a:gd name="T11" fmla="*/ 4 h 17"/>
                <a:gd name="T12" fmla="*/ 0 w 19"/>
                <a:gd name="T13" fmla="*/ 6 h 17"/>
                <a:gd name="T14" fmla="*/ 0 w 19"/>
                <a:gd name="T15" fmla="*/ 7 h 17"/>
                <a:gd name="T16" fmla="*/ 0 w 19"/>
                <a:gd name="T17" fmla="*/ 7 h 17"/>
                <a:gd name="T18" fmla="*/ 0 w 19"/>
                <a:gd name="T19" fmla="*/ 8 h 17"/>
                <a:gd name="T20" fmla="*/ 1 w 19"/>
                <a:gd name="T21" fmla="*/ 10 h 17"/>
                <a:gd name="T22" fmla="*/ 1 w 19"/>
                <a:gd name="T23" fmla="*/ 10 h 17"/>
                <a:gd name="T24" fmla="*/ 1 w 19"/>
                <a:gd name="T25" fmla="*/ 10 h 17"/>
                <a:gd name="T26" fmla="*/ 8 w 19"/>
                <a:gd name="T27" fmla="*/ 10 h 17"/>
                <a:gd name="T28" fmla="*/ 8 w 19"/>
                <a:gd name="T29" fmla="*/ 10 h 17"/>
                <a:gd name="T30" fmla="*/ 10 w 19"/>
                <a:gd name="T31" fmla="*/ 13 h 17"/>
                <a:gd name="T32" fmla="*/ 12 w 19"/>
                <a:gd name="T33" fmla="*/ 14 h 17"/>
                <a:gd name="T34" fmla="*/ 15 w 19"/>
                <a:gd name="T35" fmla="*/ 17 h 17"/>
                <a:gd name="T36" fmla="*/ 19 w 19"/>
                <a:gd name="T37" fmla="*/ 17 h 17"/>
                <a:gd name="T38" fmla="*/ 11 w 19"/>
                <a:gd name="T3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" h="17">
                  <a:moveTo>
                    <a:pt x="11" y="0"/>
                  </a:moveTo>
                  <a:lnTo>
                    <a:pt x="11" y="0"/>
                  </a:lnTo>
                  <a:lnTo>
                    <a:pt x="8" y="2"/>
                  </a:lnTo>
                  <a:lnTo>
                    <a:pt x="8" y="4"/>
                  </a:lnTo>
                  <a:lnTo>
                    <a:pt x="1" y="4"/>
                  </a:lnTo>
                  <a:lnTo>
                    <a:pt x="1" y="4"/>
                  </a:lnTo>
                  <a:lnTo>
                    <a:pt x="0" y="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8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10" y="13"/>
                  </a:lnTo>
                  <a:lnTo>
                    <a:pt x="12" y="14"/>
                  </a:lnTo>
                  <a:lnTo>
                    <a:pt x="15" y="17"/>
                  </a:lnTo>
                  <a:lnTo>
                    <a:pt x="19" y="17"/>
                  </a:lnTo>
                  <a:lnTo>
                    <a:pt x="1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8" name="Freeform 280"/>
            <p:cNvSpPr/>
            <p:nvPr/>
          </p:nvSpPr>
          <p:spPr bwMode="auto">
            <a:xfrm>
              <a:off x="6205538" y="4303713"/>
              <a:ext cx="323850" cy="79375"/>
            </a:xfrm>
            <a:custGeom>
              <a:avLst/>
              <a:gdLst>
                <a:gd name="T0" fmla="*/ 202 w 204"/>
                <a:gd name="T1" fmla="*/ 0 h 50"/>
                <a:gd name="T2" fmla="*/ 0 w 204"/>
                <a:gd name="T3" fmla="*/ 4 h 50"/>
                <a:gd name="T4" fmla="*/ 20 w 204"/>
                <a:gd name="T5" fmla="*/ 50 h 50"/>
                <a:gd name="T6" fmla="*/ 38 w 204"/>
                <a:gd name="T7" fmla="*/ 50 h 50"/>
                <a:gd name="T8" fmla="*/ 38 w 204"/>
                <a:gd name="T9" fmla="*/ 50 h 50"/>
                <a:gd name="T10" fmla="*/ 51 w 204"/>
                <a:gd name="T11" fmla="*/ 50 h 50"/>
                <a:gd name="T12" fmla="*/ 53 w 204"/>
                <a:gd name="T13" fmla="*/ 50 h 50"/>
                <a:gd name="T14" fmla="*/ 63 w 204"/>
                <a:gd name="T15" fmla="*/ 48 h 50"/>
                <a:gd name="T16" fmla="*/ 105 w 204"/>
                <a:gd name="T17" fmla="*/ 48 h 50"/>
                <a:gd name="T18" fmla="*/ 109 w 204"/>
                <a:gd name="T19" fmla="*/ 48 h 50"/>
                <a:gd name="T20" fmla="*/ 143 w 204"/>
                <a:gd name="T21" fmla="*/ 47 h 50"/>
                <a:gd name="T22" fmla="*/ 144 w 204"/>
                <a:gd name="T23" fmla="*/ 47 h 50"/>
                <a:gd name="T24" fmla="*/ 179 w 204"/>
                <a:gd name="T25" fmla="*/ 47 h 50"/>
                <a:gd name="T26" fmla="*/ 179 w 204"/>
                <a:gd name="T27" fmla="*/ 47 h 50"/>
                <a:gd name="T28" fmla="*/ 204 w 204"/>
                <a:gd name="T29" fmla="*/ 46 h 50"/>
                <a:gd name="T30" fmla="*/ 202 w 204"/>
                <a:gd name="T3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4" h="50">
                  <a:moveTo>
                    <a:pt x="202" y="0"/>
                  </a:moveTo>
                  <a:lnTo>
                    <a:pt x="0" y="4"/>
                  </a:lnTo>
                  <a:lnTo>
                    <a:pt x="20" y="50"/>
                  </a:lnTo>
                  <a:lnTo>
                    <a:pt x="38" y="50"/>
                  </a:lnTo>
                  <a:lnTo>
                    <a:pt x="38" y="50"/>
                  </a:lnTo>
                  <a:lnTo>
                    <a:pt x="51" y="50"/>
                  </a:lnTo>
                  <a:lnTo>
                    <a:pt x="53" y="50"/>
                  </a:lnTo>
                  <a:lnTo>
                    <a:pt x="63" y="48"/>
                  </a:lnTo>
                  <a:lnTo>
                    <a:pt x="105" y="48"/>
                  </a:lnTo>
                  <a:lnTo>
                    <a:pt x="109" y="48"/>
                  </a:lnTo>
                  <a:lnTo>
                    <a:pt x="143" y="47"/>
                  </a:lnTo>
                  <a:lnTo>
                    <a:pt x="144" y="47"/>
                  </a:lnTo>
                  <a:lnTo>
                    <a:pt x="179" y="47"/>
                  </a:lnTo>
                  <a:lnTo>
                    <a:pt x="179" y="47"/>
                  </a:lnTo>
                  <a:lnTo>
                    <a:pt x="204" y="46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9" name="Freeform 281"/>
            <p:cNvSpPr/>
            <p:nvPr/>
          </p:nvSpPr>
          <p:spPr bwMode="auto">
            <a:xfrm>
              <a:off x="6205538" y="4303713"/>
              <a:ext cx="323850" cy="79375"/>
            </a:xfrm>
            <a:custGeom>
              <a:avLst/>
              <a:gdLst>
                <a:gd name="T0" fmla="*/ 202 w 204"/>
                <a:gd name="T1" fmla="*/ 0 h 50"/>
                <a:gd name="T2" fmla="*/ 0 w 204"/>
                <a:gd name="T3" fmla="*/ 4 h 50"/>
                <a:gd name="T4" fmla="*/ 20 w 204"/>
                <a:gd name="T5" fmla="*/ 50 h 50"/>
                <a:gd name="T6" fmla="*/ 38 w 204"/>
                <a:gd name="T7" fmla="*/ 50 h 50"/>
                <a:gd name="T8" fmla="*/ 38 w 204"/>
                <a:gd name="T9" fmla="*/ 50 h 50"/>
                <a:gd name="T10" fmla="*/ 51 w 204"/>
                <a:gd name="T11" fmla="*/ 50 h 50"/>
                <a:gd name="T12" fmla="*/ 53 w 204"/>
                <a:gd name="T13" fmla="*/ 50 h 50"/>
                <a:gd name="T14" fmla="*/ 63 w 204"/>
                <a:gd name="T15" fmla="*/ 48 h 50"/>
                <a:gd name="T16" fmla="*/ 105 w 204"/>
                <a:gd name="T17" fmla="*/ 48 h 50"/>
                <a:gd name="T18" fmla="*/ 109 w 204"/>
                <a:gd name="T19" fmla="*/ 48 h 50"/>
                <a:gd name="T20" fmla="*/ 143 w 204"/>
                <a:gd name="T21" fmla="*/ 47 h 50"/>
                <a:gd name="T22" fmla="*/ 144 w 204"/>
                <a:gd name="T23" fmla="*/ 47 h 50"/>
                <a:gd name="T24" fmla="*/ 179 w 204"/>
                <a:gd name="T25" fmla="*/ 47 h 50"/>
                <a:gd name="T26" fmla="*/ 179 w 204"/>
                <a:gd name="T27" fmla="*/ 47 h 50"/>
                <a:gd name="T28" fmla="*/ 204 w 204"/>
                <a:gd name="T29" fmla="*/ 46 h 50"/>
                <a:gd name="T30" fmla="*/ 202 w 204"/>
                <a:gd name="T3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4" h="50">
                  <a:moveTo>
                    <a:pt x="202" y="0"/>
                  </a:moveTo>
                  <a:lnTo>
                    <a:pt x="0" y="4"/>
                  </a:lnTo>
                  <a:lnTo>
                    <a:pt x="20" y="50"/>
                  </a:lnTo>
                  <a:lnTo>
                    <a:pt x="38" y="50"/>
                  </a:lnTo>
                  <a:lnTo>
                    <a:pt x="38" y="50"/>
                  </a:lnTo>
                  <a:lnTo>
                    <a:pt x="51" y="50"/>
                  </a:lnTo>
                  <a:lnTo>
                    <a:pt x="53" y="50"/>
                  </a:lnTo>
                  <a:lnTo>
                    <a:pt x="63" y="48"/>
                  </a:lnTo>
                  <a:lnTo>
                    <a:pt x="105" y="48"/>
                  </a:lnTo>
                  <a:lnTo>
                    <a:pt x="109" y="48"/>
                  </a:lnTo>
                  <a:lnTo>
                    <a:pt x="143" y="47"/>
                  </a:lnTo>
                  <a:lnTo>
                    <a:pt x="144" y="47"/>
                  </a:lnTo>
                  <a:lnTo>
                    <a:pt x="179" y="47"/>
                  </a:lnTo>
                  <a:lnTo>
                    <a:pt x="179" y="47"/>
                  </a:lnTo>
                  <a:lnTo>
                    <a:pt x="204" y="46"/>
                  </a:lnTo>
                  <a:lnTo>
                    <a:pt x="20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0" name="Freeform 282"/>
            <p:cNvSpPr/>
            <p:nvPr/>
          </p:nvSpPr>
          <p:spPr bwMode="auto">
            <a:xfrm>
              <a:off x="6146801" y="4310063"/>
              <a:ext cx="90488" cy="74613"/>
            </a:xfrm>
            <a:custGeom>
              <a:avLst/>
              <a:gdLst>
                <a:gd name="T0" fmla="*/ 37 w 57"/>
                <a:gd name="T1" fmla="*/ 0 h 47"/>
                <a:gd name="T2" fmla="*/ 0 w 57"/>
                <a:gd name="T3" fmla="*/ 1 h 47"/>
                <a:gd name="T4" fmla="*/ 22 w 57"/>
                <a:gd name="T5" fmla="*/ 47 h 47"/>
                <a:gd name="T6" fmla="*/ 40 w 57"/>
                <a:gd name="T7" fmla="*/ 46 h 47"/>
                <a:gd name="T8" fmla="*/ 40 w 57"/>
                <a:gd name="T9" fmla="*/ 46 h 47"/>
                <a:gd name="T10" fmla="*/ 57 w 57"/>
                <a:gd name="T11" fmla="*/ 46 h 47"/>
                <a:gd name="T12" fmla="*/ 37 w 57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" h="47">
                  <a:moveTo>
                    <a:pt x="37" y="0"/>
                  </a:moveTo>
                  <a:lnTo>
                    <a:pt x="0" y="1"/>
                  </a:lnTo>
                  <a:lnTo>
                    <a:pt x="22" y="47"/>
                  </a:lnTo>
                  <a:lnTo>
                    <a:pt x="40" y="46"/>
                  </a:lnTo>
                  <a:lnTo>
                    <a:pt x="40" y="46"/>
                  </a:lnTo>
                  <a:lnTo>
                    <a:pt x="57" y="46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F68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1" name="Freeform 283"/>
            <p:cNvSpPr/>
            <p:nvPr/>
          </p:nvSpPr>
          <p:spPr bwMode="auto">
            <a:xfrm>
              <a:off x="6146801" y="4310063"/>
              <a:ext cx="90488" cy="74613"/>
            </a:xfrm>
            <a:custGeom>
              <a:avLst/>
              <a:gdLst>
                <a:gd name="T0" fmla="*/ 37 w 57"/>
                <a:gd name="T1" fmla="*/ 0 h 47"/>
                <a:gd name="T2" fmla="*/ 0 w 57"/>
                <a:gd name="T3" fmla="*/ 1 h 47"/>
                <a:gd name="T4" fmla="*/ 22 w 57"/>
                <a:gd name="T5" fmla="*/ 47 h 47"/>
                <a:gd name="T6" fmla="*/ 40 w 57"/>
                <a:gd name="T7" fmla="*/ 46 h 47"/>
                <a:gd name="T8" fmla="*/ 40 w 57"/>
                <a:gd name="T9" fmla="*/ 46 h 47"/>
                <a:gd name="T10" fmla="*/ 57 w 57"/>
                <a:gd name="T11" fmla="*/ 46 h 47"/>
                <a:gd name="T12" fmla="*/ 37 w 57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" h="47">
                  <a:moveTo>
                    <a:pt x="37" y="0"/>
                  </a:moveTo>
                  <a:lnTo>
                    <a:pt x="0" y="1"/>
                  </a:lnTo>
                  <a:lnTo>
                    <a:pt x="22" y="47"/>
                  </a:lnTo>
                  <a:lnTo>
                    <a:pt x="40" y="46"/>
                  </a:lnTo>
                  <a:lnTo>
                    <a:pt x="40" y="46"/>
                  </a:lnTo>
                  <a:lnTo>
                    <a:pt x="57" y="46"/>
                  </a:lnTo>
                  <a:lnTo>
                    <a:pt x="3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2" name="Freeform 284"/>
            <p:cNvSpPr/>
            <p:nvPr/>
          </p:nvSpPr>
          <p:spPr bwMode="auto">
            <a:xfrm>
              <a:off x="6076951" y="4311650"/>
              <a:ext cx="104775" cy="74613"/>
            </a:xfrm>
            <a:custGeom>
              <a:avLst/>
              <a:gdLst>
                <a:gd name="T0" fmla="*/ 44 w 66"/>
                <a:gd name="T1" fmla="*/ 0 h 47"/>
                <a:gd name="T2" fmla="*/ 0 w 66"/>
                <a:gd name="T3" fmla="*/ 2 h 47"/>
                <a:gd name="T4" fmla="*/ 1 w 66"/>
                <a:gd name="T5" fmla="*/ 7 h 47"/>
                <a:gd name="T6" fmla="*/ 9 w 66"/>
                <a:gd name="T7" fmla="*/ 3 h 47"/>
                <a:gd name="T8" fmla="*/ 13 w 66"/>
                <a:gd name="T9" fmla="*/ 11 h 47"/>
                <a:gd name="T10" fmla="*/ 1 w 66"/>
                <a:gd name="T11" fmla="*/ 18 h 47"/>
                <a:gd name="T12" fmla="*/ 1 w 66"/>
                <a:gd name="T13" fmla="*/ 25 h 47"/>
                <a:gd name="T14" fmla="*/ 16 w 66"/>
                <a:gd name="T15" fmla="*/ 18 h 47"/>
                <a:gd name="T16" fmla="*/ 20 w 66"/>
                <a:gd name="T17" fmla="*/ 26 h 47"/>
                <a:gd name="T18" fmla="*/ 1 w 66"/>
                <a:gd name="T19" fmla="*/ 35 h 47"/>
                <a:gd name="T20" fmla="*/ 1 w 66"/>
                <a:gd name="T21" fmla="*/ 42 h 47"/>
                <a:gd name="T22" fmla="*/ 23 w 66"/>
                <a:gd name="T23" fmla="*/ 33 h 47"/>
                <a:gd name="T24" fmla="*/ 27 w 66"/>
                <a:gd name="T25" fmla="*/ 41 h 47"/>
                <a:gd name="T26" fmla="*/ 13 w 66"/>
                <a:gd name="T27" fmla="*/ 47 h 47"/>
                <a:gd name="T28" fmla="*/ 16 w 66"/>
                <a:gd name="T29" fmla="*/ 46 h 47"/>
                <a:gd name="T30" fmla="*/ 26 w 66"/>
                <a:gd name="T31" fmla="*/ 46 h 47"/>
                <a:gd name="T32" fmla="*/ 31 w 66"/>
                <a:gd name="T33" fmla="*/ 46 h 47"/>
                <a:gd name="T34" fmla="*/ 46 w 66"/>
                <a:gd name="T35" fmla="*/ 46 h 47"/>
                <a:gd name="T36" fmla="*/ 48 w 66"/>
                <a:gd name="T37" fmla="*/ 46 h 47"/>
                <a:gd name="T38" fmla="*/ 66 w 66"/>
                <a:gd name="T39" fmla="*/ 46 h 47"/>
                <a:gd name="T40" fmla="*/ 44 w 66"/>
                <a:gd name="T4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6" h="47">
                  <a:moveTo>
                    <a:pt x="44" y="0"/>
                  </a:moveTo>
                  <a:lnTo>
                    <a:pt x="0" y="2"/>
                  </a:lnTo>
                  <a:lnTo>
                    <a:pt x="1" y="7"/>
                  </a:lnTo>
                  <a:lnTo>
                    <a:pt x="9" y="3"/>
                  </a:lnTo>
                  <a:lnTo>
                    <a:pt x="13" y="11"/>
                  </a:lnTo>
                  <a:lnTo>
                    <a:pt x="1" y="18"/>
                  </a:lnTo>
                  <a:lnTo>
                    <a:pt x="1" y="25"/>
                  </a:lnTo>
                  <a:lnTo>
                    <a:pt x="16" y="18"/>
                  </a:lnTo>
                  <a:lnTo>
                    <a:pt x="20" y="26"/>
                  </a:lnTo>
                  <a:lnTo>
                    <a:pt x="1" y="35"/>
                  </a:lnTo>
                  <a:lnTo>
                    <a:pt x="1" y="42"/>
                  </a:lnTo>
                  <a:lnTo>
                    <a:pt x="23" y="33"/>
                  </a:lnTo>
                  <a:lnTo>
                    <a:pt x="27" y="41"/>
                  </a:lnTo>
                  <a:lnTo>
                    <a:pt x="13" y="47"/>
                  </a:lnTo>
                  <a:lnTo>
                    <a:pt x="16" y="46"/>
                  </a:lnTo>
                  <a:lnTo>
                    <a:pt x="26" y="46"/>
                  </a:lnTo>
                  <a:lnTo>
                    <a:pt x="31" y="46"/>
                  </a:lnTo>
                  <a:lnTo>
                    <a:pt x="46" y="46"/>
                  </a:lnTo>
                  <a:lnTo>
                    <a:pt x="48" y="46"/>
                  </a:lnTo>
                  <a:lnTo>
                    <a:pt x="66" y="46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D4D9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3" name="Freeform 285"/>
            <p:cNvSpPr/>
            <p:nvPr/>
          </p:nvSpPr>
          <p:spPr bwMode="auto">
            <a:xfrm>
              <a:off x="6076951" y="4311650"/>
              <a:ext cx="104775" cy="74613"/>
            </a:xfrm>
            <a:custGeom>
              <a:avLst/>
              <a:gdLst>
                <a:gd name="T0" fmla="*/ 44 w 66"/>
                <a:gd name="T1" fmla="*/ 0 h 47"/>
                <a:gd name="T2" fmla="*/ 0 w 66"/>
                <a:gd name="T3" fmla="*/ 2 h 47"/>
                <a:gd name="T4" fmla="*/ 1 w 66"/>
                <a:gd name="T5" fmla="*/ 7 h 47"/>
                <a:gd name="T6" fmla="*/ 9 w 66"/>
                <a:gd name="T7" fmla="*/ 3 h 47"/>
                <a:gd name="T8" fmla="*/ 13 w 66"/>
                <a:gd name="T9" fmla="*/ 11 h 47"/>
                <a:gd name="T10" fmla="*/ 1 w 66"/>
                <a:gd name="T11" fmla="*/ 18 h 47"/>
                <a:gd name="T12" fmla="*/ 1 w 66"/>
                <a:gd name="T13" fmla="*/ 25 h 47"/>
                <a:gd name="T14" fmla="*/ 16 w 66"/>
                <a:gd name="T15" fmla="*/ 18 h 47"/>
                <a:gd name="T16" fmla="*/ 20 w 66"/>
                <a:gd name="T17" fmla="*/ 26 h 47"/>
                <a:gd name="T18" fmla="*/ 1 w 66"/>
                <a:gd name="T19" fmla="*/ 35 h 47"/>
                <a:gd name="T20" fmla="*/ 1 w 66"/>
                <a:gd name="T21" fmla="*/ 42 h 47"/>
                <a:gd name="T22" fmla="*/ 23 w 66"/>
                <a:gd name="T23" fmla="*/ 33 h 47"/>
                <a:gd name="T24" fmla="*/ 27 w 66"/>
                <a:gd name="T25" fmla="*/ 41 h 47"/>
                <a:gd name="T26" fmla="*/ 13 w 66"/>
                <a:gd name="T27" fmla="*/ 47 h 47"/>
                <a:gd name="T28" fmla="*/ 16 w 66"/>
                <a:gd name="T29" fmla="*/ 46 h 47"/>
                <a:gd name="T30" fmla="*/ 26 w 66"/>
                <a:gd name="T31" fmla="*/ 46 h 47"/>
                <a:gd name="T32" fmla="*/ 31 w 66"/>
                <a:gd name="T33" fmla="*/ 46 h 47"/>
                <a:gd name="T34" fmla="*/ 46 w 66"/>
                <a:gd name="T35" fmla="*/ 46 h 47"/>
                <a:gd name="T36" fmla="*/ 48 w 66"/>
                <a:gd name="T37" fmla="*/ 46 h 47"/>
                <a:gd name="T38" fmla="*/ 66 w 66"/>
                <a:gd name="T39" fmla="*/ 46 h 47"/>
                <a:gd name="T40" fmla="*/ 44 w 66"/>
                <a:gd name="T4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6" h="47">
                  <a:moveTo>
                    <a:pt x="44" y="0"/>
                  </a:moveTo>
                  <a:lnTo>
                    <a:pt x="0" y="2"/>
                  </a:lnTo>
                  <a:lnTo>
                    <a:pt x="1" y="7"/>
                  </a:lnTo>
                  <a:lnTo>
                    <a:pt x="9" y="3"/>
                  </a:lnTo>
                  <a:lnTo>
                    <a:pt x="13" y="11"/>
                  </a:lnTo>
                  <a:lnTo>
                    <a:pt x="1" y="18"/>
                  </a:lnTo>
                  <a:lnTo>
                    <a:pt x="1" y="25"/>
                  </a:lnTo>
                  <a:lnTo>
                    <a:pt x="16" y="18"/>
                  </a:lnTo>
                  <a:lnTo>
                    <a:pt x="20" y="26"/>
                  </a:lnTo>
                  <a:lnTo>
                    <a:pt x="1" y="35"/>
                  </a:lnTo>
                  <a:lnTo>
                    <a:pt x="1" y="42"/>
                  </a:lnTo>
                  <a:lnTo>
                    <a:pt x="23" y="33"/>
                  </a:lnTo>
                  <a:lnTo>
                    <a:pt x="27" y="41"/>
                  </a:lnTo>
                  <a:lnTo>
                    <a:pt x="13" y="47"/>
                  </a:lnTo>
                  <a:lnTo>
                    <a:pt x="16" y="46"/>
                  </a:lnTo>
                  <a:lnTo>
                    <a:pt x="26" y="46"/>
                  </a:lnTo>
                  <a:lnTo>
                    <a:pt x="31" y="46"/>
                  </a:lnTo>
                  <a:lnTo>
                    <a:pt x="46" y="46"/>
                  </a:lnTo>
                  <a:lnTo>
                    <a:pt x="48" y="46"/>
                  </a:lnTo>
                  <a:lnTo>
                    <a:pt x="66" y="46"/>
                  </a:lnTo>
                  <a:lnTo>
                    <a:pt x="4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4" name="Freeform 286"/>
            <p:cNvSpPr/>
            <p:nvPr/>
          </p:nvSpPr>
          <p:spPr bwMode="auto">
            <a:xfrm>
              <a:off x="6078538" y="4316413"/>
              <a:ext cx="19050" cy="23813"/>
            </a:xfrm>
            <a:custGeom>
              <a:avLst/>
              <a:gdLst>
                <a:gd name="T0" fmla="*/ 8 w 12"/>
                <a:gd name="T1" fmla="*/ 0 h 15"/>
                <a:gd name="T2" fmla="*/ 0 w 12"/>
                <a:gd name="T3" fmla="*/ 4 h 15"/>
                <a:gd name="T4" fmla="*/ 0 w 12"/>
                <a:gd name="T5" fmla="*/ 15 h 15"/>
                <a:gd name="T6" fmla="*/ 12 w 12"/>
                <a:gd name="T7" fmla="*/ 8 h 15"/>
                <a:gd name="T8" fmla="*/ 8 w 12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5">
                  <a:moveTo>
                    <a:pt x="8" y="0"/>
                  </a:moveTo>
                  <a:lnTo>
                    <a:pt x="0" y="4"/>
                  </a:lnTo>
                  <a:lnTo>
                    <a:pt x="0" y="15"/>
                  </a:lnTo>
                  <a:lnTo>
                    <a:pt x="12" y="8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AAAE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5" name="Freeform 287"/>
            <p:cNvSpPr/>
            <p:nvPr/>
          </p:nvSpPr>
          <p:spPr bwMode="auto">
            <a:xfrm>
              <a:off x="6078538" y="4316413"/>
              <a:ext cx="19050" cy="23813"/>
            </a:xfrm>
            <a:custGeom>
              <a:avLst/>
              <a:gdLst>
                <a:gd name="T0" fmla="*/ 8 w 12"/>
                <a:gd name="T1" fmla="*/ 0 h 15"/>
                <a:gd name="T2" fmla="*/ 0 w 12"/>
                <a:gd name="T3" fmla="*/ 4 h 15"/>
                <a:gd name="T4" fmla="*/ 0 w 12"/>
                <a:gd name="T5" fmla="*/ 15 h 15"/>
                <a:gd name="T6" fmla="*/ 12 w 12"/>
                <a:gd name="T7" fmla="*/ 8 h 15"/>
                <a:gd name="T8" fmla="*/ 8 w 12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5">
                  <a:moveTo>
                    <a:pt x="8" y="0"/>
                  </a:moveTo>
                  <a:lnTo>
                    <a:pt x="0" y="4"/>
                  </a:lnTo>
                  <a:lnTo>
                    <a:pt x="0" y="15"/>
                  </a:lnTo>
                  <a:lnTo>
                    <a:pt x="12" y="8"/>
                  </a:lnTo>
                  <a:lnTo>
                    <a:pt x="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6" name="Freeform 288"/>
            <p:cNvSpPr/>
            <p:nvPr/>
          </p:nvSpPr>
          <p:spPr bwMode="auto">
            <a:xfrm>
              <a:off x="6078538" y="4340225"/>
              <a:ext cx="30163" cy="26988"/>
            </a:xfrm>
            <a:custGeom>
              <a:avLst/>
              <a:gdLst>
                <a:gd name="T0" fmla="*/ 15 w 19"/>
                <a:gd name="T1" fmla="*/ 0 h 17"/>
                <a:gd name="T2" fmla="*/ 0 w 19"/>
                <a:gd name="T3" fmla="*/ 7 h 17"/>
                <a:gd name="T4" fmla="*/ 0 w 19"/>
                <a:gd name="T5" fmla="*/ 17 h 17"/>
                <a:gd name="T6" fmla="*/ 19 w 19"/>
                <a:gd name="T7" fmla="*/ 8 h 17"/>
                <a:gd name="T8" fmla="*/ 15 w 19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7">
                  <a:moveTo>
                    <a:pt x="15" y="0"/>
                  </a:moveTo>
                  <a:lnTo>
                    <a:pt x="0" y="7"/>
                  </a:lnTo>
                  <a:lnTo>
                    <a:pt x="0" y="17"/>
                  </a:lnTo>
                  <a:lnTo>
                    <a:pt x="19" y="8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AAAE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7" name="Freeform 289"/>
            <p:cNvSpPr/>
            <p:nvPr/>
          </p:nvSpPr>
          <p:spPr bwMode="auto">
            <a:xfrm>
              <a:off x="6078538" y="4340225"/>
              <a:ext cx="30163" cy="26988"/>
            </a:xfrm>
            <a:custGeom>
              <a:avLst/>
              <a:gdLst>
                <a:gd name="T0" fmla="*/ 15 w 19"/>
                <a:gd name="T1" fmla="*/ 0 h 17"/>
                <a:gd name="T2" fmla="*/ 0 w 19"/>
                <a:gd name="T3" fmla="*/ 7 h 17"/>
                <a:gd name="T4" fmla="*/ 0 w 19"/>
                <a:gd name="T5" fmla="*/ 17 h 17"/>
                <a:gd name="T6" fmla="*/ 19 w 19"/>
                <a:gd name="T7" fmla="*/ 8 h 17"/>
                <a:gd name="T8" fmla="*/ 15 w 19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7">
                  <a:moveTo>
                    <a:pt x="15" y="0"/>
                  </a:moveTo>
                  <a:lnTo>
                    <a:pt x="0" y="7"/>
                  </a:lnTo>
                  <a:lnTo>
                    <a:pt x="0" y="17"/>
                  </a:lnTo>
                  <a:lnTo>
                    <a:pt x="19" y="8"/>
                  </a:lnTo>
                  <a:lnTo>
                    <a:pt x="1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8" name="Freeform 290"/>
            <p:cNvSpPr/>
            <p:nvPr/>
          </p:nvSpPr>
          <p:spPr bwMode="auto">
            <a:xfrm>
              <a:off x="6078538" y="4364038"/>
              <a:ext cx="41275" cy="22225"/>
            </a:xfrm>
            <a:custGeom>
              <a:avLst/>
              <a:gdLst>
                <a:gd name="T0" fmla="*/ 22 w 26"/>
                <a:gd name="T1" fmla="*/ 0 h 14"/>
                <a:gd name="T2" fmla="*/ 0 w 26"/>
                <a:gd name="T3" fmla="*/ 9 h 14"/>
                <a:gd name="T4" fmla="*/ 0 w 26"/>
                <a:gd name="T5" fmla="*/ 14 h 14"/>
                <a:gd name="T6" fmla="*/ 12 w 26"/>
                <a:gd name="T7" fmla="*/ 14 h 14"/>
                <a:gd name="T8" fmla="*/ 26 w 26"/>
                <a:gd name="T9" fmla="*/ 8 h 14"/>
                <a:gd name="T10" fmla="*/ 22 w 26"/>
                <a:gd name="T1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14">
                  <a:moveTo>
                    <a:pt x="22" y="0"/>
                  </a:moveTo>
                  <a:lnTo>
                    <a:pt x="0" y="9"/>
                  </a:lnTo>
                  <a:lnTo>
                    <a:pt x="0" y="14"/>
                  </a:lnTo>
                  <a:lnTo>
                    <a:pt x="12" y="14"/>
                  </a:lnTo>
                  <a:lnTo>
                    <a:pt x="26" y="8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AAAE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9" name="Freeform 291"/>
            <p:cNvSpPr/>
            <p:nvPr/>
          </p:nvSpPr>
          <p:spPr bwMode="auto">
            <a:xfrm>
              <a:off x="6078538" y="4364038"/>
              <a:ext cx="41275" cy="22225"/>
            </a:xfrm>
            <a:custGeom>
              <a:avLst/>
              <a:gdLst>
                <a:gd name="T0" fmla="*/ 22 w 26"/>
                <a:gd name="T1" fmla="*/ 0 h 14"/>
                <a:gd name="T2" fmla="*/ 0 w 26"/>
                <a:gd name="T3" fmla="*/ 9 h 14"/>
                <a:gd name="T4" fmla="*/ 0 w 26"/>
                <a:gd name="T5" fmla="*/ 14 h 14"/>
                <a:gd name="T6" fmla="*/ 12 w 26"/>
                <a:gd name="T7" fmla="*/ 14 h 14"/>
                <a:gd name="T8" fmla="*/ 26 w 26"/>
                <a:gd name="T9" fmla="*/ 8 h 14"/>
                <a:gd name="T10" fmla="*/ 22 w 26"/>
                <a:gd name="T1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14">
                  <a:moveTo>
                    <a:pt x="22" y="0"/>
                  </a:moveTo>
                  <a:lnTo>
                    <a:pt x="0" y="9"/>
                  </a:lnTo>
                  <a:lnTo>
                    <a:pt x="0" y="14"/>
                  </a:lnTo>
                  <a:lnTo>
                    <a:pt x="12" y="14"/>
                  </a:lnTo>
                  <a:lnTo>
                    <a:pt x="26" y="8"/>
                  </a:lnTo>
                  <a:lnTo>
                    <a:pt x="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0" name="Freeform 292"/>
            <p:cNvSpPr/>
            <p:nvPr/>
          </p:nvSpPr>
          <p:spPr bwMode="auto">
            <a:xfrm>
              <a:off x="6169026" y="4229100"/>
              <a:ext cx="368300" cy="49213"/>
            </a:xfrm>
            <a:custGeom>
              <a:avLst/>
              <a:gdLst>
                <a:gd name="T0" fmla="*/ 201 w 232"/>
                <a:gd name="T1" fmla="*/ 0 h 31"/>
                <a:gd name="T2" fmla="*/ 0 w 232"/>
                <a:gd name="T3" fmla="*/ 2 h 31"/>
                <a:gd name="T4" fmla="*/ 12 w 232"/>
                <a:gd name="T5" fmla="*/ 31 h 31"/>
                <a:gd name="T6" fmla="*/ 201 w 232"/>
                <a:gd name="T7" fmla="*/ 28 h 31"/>
                <a:gd name="T8" fmla="*/ 232 w 232"/>
                <a:gd name="T9" fmla="*/ 13 h 31"/>
                <a:gd name="T10" fmla="*/ 221 w 232"/>
                <a:gd name="T11" fmla="*/ 9 h 31"/>
                <a:gd name="T12" fmla="*/ 201 w 232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2" h="31">
                  <a:moveTo>
                    <a:pt x="201" y="0"/>
                  </a:moveTo>
                  <a:lnTo>
                    <a:pt x="0" y="2"/>
                  </a:lnTo>
                  <a:lnTo>
                    <a:pt x="12" y="31"/>
                  </a:lnTo>
                  <a:lnTo>
                    <a:pt x="201" y="28"/>
                  </a:lnTo>
                  <a:lnTo>
                    <a:pt x="232" y="13"/>
                  </a:lnTo>
                  <a:lnTo>
                    <a:pt x="221" y="9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1" name="Freeform 293"/>
            <p:cNvSpPr/>
            <p:nvPr/>
          </p:nvSpPr>
          <p:spPr bwMode="auto">
            <a:xfrm>
              <a:off x="6169026" y="4229100"/>
              <a:ext cx="368300" cy="49213"/>
            </a:xfrm>
            <a:custGeom>
              <a:avLst/>
              <a:gdLst>
                <a:gd name="T0" fmla="*/ 201 w 232"/>
                <a:gd name="T1" fmla="*/ 0 h 31"/>
                <a:gd name="T2" fmla="*/ 0 w 232"/>
                <a:gd name="T3" fmla="*/ 2 h 31"/>
                <a:gd name="T4" fmla="*/ 12 w 232"/>
                <a:gd name="T5" fmla="*/ 31 h 31"/>
                <a:gd name="T6" fmla="*/ 201 w 232"/>
                <a:gd name="T7" fmla="*/ 28 h 31"/>
                <a:gd name="T8" fmla="*/ 232 w 232"/>
                <a:gd name="T9" fmla="*/ 13 h 31"/>
                <a:gd name="T10" fmla="*/ 221 w 232"/>
                <a:gd name="T11" fmla="*/ 9 h 31"/>
                <a:gd name="T12" fmla="*/ 201 w 232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2" h="31">
                  <a:moveTo>
                    <a:pt x="201" y="0"/>
                  </a:moveTo>
                  <a:lnTo>
                    <a:pt x="0" y="2"/>
                  </a:lnTo>
                  <a:lnTo>
                    <a:pt x="12" y="31"/>
                  </a:lnTo>
                  <a:lnTo>
                    <a:pt x="201" y="28"/>
                  </a:lnTo>
                  <a:lnTo>
                    <a:pt x="232" y="13"/>
                  </a:lnTo>
                  <a:lnTo>
                    <a:pt x="221" y="9"/>
                  </a:lnTo>
                  <a:lnTo>
                    <a:pt x="20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2" name="Freeform 294"/>
            <p:cNvSpPr/>
            <p:nvPr/>
          </p:nvSpPr>
          <p:spPr bwMode="auto">
            <a:xfrm>
              <a:off x="6110288" y="4232275"/>
              <a:ext cx="77788" cy="46038"/>
            </a:xfrm>
            <a:custGeom>
              <a:avLst/>
              <a:gdLst>
                <a:gd name="T0" fmla="*/ 37 w 49"/>
                <a:gd name="T1" fmla="*/ 0 h 29"/>
                <a:gd name="T2" fmla="*/ 0 w 49"/>
                <a:gd name="T3" fmla="*/ 2 h 29"/>
                <a:gd name="T4" fmla="*/ 14 w 49"/>
                <a:gd name="T5" fmla="*/ 29 h 29"/>
                <a:gd name="T6" fmla="*/ 49 w 49"/>
                <a:gd name="T7" fmla="*/ 29 h 29"/>
                <a:gd name="T8" fmla="*/ 37 w 49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29">
                  <a:moveTo>
                    <a:pt x="37" y="0"/>
                  </a:moveTo>
                  <a:lnTo>
                    <a:pt x="0" y="2"/>
                  </a:lnTo>
                  <a:lnTo>
                    <a:pt x="14" y="29"/>
                  </a:lnTo>
                  <a:lnTo>
                    <a:pt x="49" y="2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F68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3" name="Freeform 295"/>
            <p:cNvSpPr/>
            <p:nvPr/>
          </p:nvSpPr>
          <p:spPr bwMode="auto">
            <a:xfrm>
              <a:off x="6110288" y="4232275"/>
              <a:ext cx="77788" cy="46038"/>
            </a:xfrm>
            <a:custGeom>
              <a:avLst/>
              <a:gdLst>
                <a:gd name="T0" fmla="*/ 37 w 49"/>
                <a:gd name="T1" fmla="*/ 0 h 29"/>
                <a:gd name="T2" fmla="*/ 0 w 49"/>
                <a:gd name="T3" fmla="*/ 2 h 29"/>
                <a:gd name="T4" fmla="*/ 14 w 49"/>
                <a:gd name="T5" fmla="*/ 29 h 29"/>
                <a:gd name="T6" fmla="*/ 49 w 49"/>
                <a:gd name="T7" fmla="*/ 29 h 29"/>
                <a:gd name="T8" fmla="*/ 37 w 49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29">
                  <a:moveTo>
                    <a:pt x="37" y="0"/>
                  </a:moveTo>
                  <a:lnTo>
                    <a:pt x="0" y="2"/>
                  </a:lnTo>
                  <a:lnTo>
                    <a:pt x="14" y="29"/>
                  </a:lnTo>
                  <a:lnTo>
                    <a:pt x="49" y="29"/>
                  </a:lnTo>
                  <a:lnTo>
                    <a:pt x="3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4" name="Freeform 296"/>
            <p:cNvSpPr/>
            <p:nvPr/>
          </p:nvSpPr>
          <p:spPr bwMode="auto">
            <a:xfrm>
              <a:off x="6065838" y="4235450"/>
              <a:ext cx="66675" cy="44450"/>
            </a:xfrm>
            <a:custGeom>
              <a:avLst/>
              <a:gdLst>
                <a:gd name="T0" fmla="*/ 28 w 42"/>
                <a:gd name="T1" fmla="*/ 0 h 28"/>
                <a:gd name="T2" fmla="*/ 19 w 42"/>
                <a:gd name="T3" fmla="*/ 0 h 28"/>
                <a:gd name="T4" fmla="*/ 7 w 42"/>
                <a:gd name="T5" fmla="*/ 0 h 28"/>
                <a:gd name="T6" fmla="*/ 7 w 42"/>
                <a:gd name="T7" fmla="*/ 0 h 28"/>
                <a:gd name="T8" fmla="*/ 4 w 42"/>
                <a:gd name="T9" fmla="*/ 0 h 28"/>
                <a:gd name="T10" fmla="*/ 1 w 42"/>
                <a:gd name="T11" fmla="*/ 2 h 28"/>
                <a:gd name="T12" fmla="*/ 0 w 42"/>
                <a:gd name="T13" fmla="*/ 4 h 28"/>
                <a:gd name="T14" fmla="*/ 0 w 42"/>
                <a:gd name="T15" fmla="*/ 8 h 28"/>
                <a:gd name="T16" fmla="*/ 0 w 42"/>
                <a:gd name="T17" fmla="*/ 20 h 28"/>
                <a:gd name="T18" fmla="*/ 0 w 42"/>
                <a:gd name="T19" fmla="*/ 20 h 28"/>
                <a:gd name="T20" fmla="*/ 0 w 42"/>
                <a:gd name="T21" fmla="*/ 23 h 28"/>
                <a:gd name="T22" fmla="*/ 3 w 42"/>
                <a:gd name="T23" fmla="*/ 23 h 28"/>
                <a:gd name="T24" fmla="*/ 4 w 42"/>
                <a:gd name="T25" fmla="*/ 27 h 28"/>
                <a:gd name="T26" fmla="*/ 4 w 42"/>
                <a:gd name="T27" fmla="*/ 27 h 28"/>
                <a:gd name="T28" fmla="*/ 7 w 42"/>
                <a:gd name="T29" fmla="*/ 28 h 28"/>
                <a:gd name="T30" fmla="*/ 7 w 42"/>
                <a:gd name="T31" fmla="*/ 28 h 28"/>
                <a:gd name="T32" fmla="*/ 8 w 42"/>
                <a:gd name="T33" fmla="*/ 28 h 28"/>
                <a:gd name="T34" fmla="*/ 42 w 42"/>
                <a:gd name="T35" fmla="*/ 27 h 28"/>
                <a:gd name="T36" fmla="*/ 28 w 42"/>
                <a:gd name="T3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28">
                  <a:moveTo>
                    <a:pt x="28" y="0"/>
                  </a:moveTo>
                  <a:lnTo>
                    <a:pt x="19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1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3"/>
                  </a:lnTo>
                  <a:lnTo>
                    <a:pt x="3" y="23"/>
                  </a:lnTo>
                  <a:lnTo>
                    <a:pt x="4" y="27"/>
                  </a:lnTo>
                  <a:lnTo>
                    <a:pt x="4" y="27"/>
                  </a:lnTo>
                  <a:lnTo>
                    <a:pt x="7" y="28"/>
                  </a:lnTo>
                  <a:lnTo>
                    <a:pt x="7" y="28"/>
                  </a:lnTo>
                  <a:lnTo>
                    <a:pt x="8" y="28"/>
                  </a:lnTo>
                  <a:lnTo>
                    <a:pt x="42" y="27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D4D9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5" name="Freeform 297"/>
            <p:cNvSpPr/>
            <p:nvPr/>
          </p:nvSpPr>
          <p:spPr bwMode="auto">
            <a:xfrm>
              <a:off x="6065838" y="4235450"/>
              <a:ext cx="66675" cy="44450"/>
            </a:xfrm>
            <a:custGeom>
              <a:avLst/>
              <a:gdLst>
                <a:gd name="T0" fmla="*/ 28 w 42"/>
                <a:gd name="T1" fmla="*/ 0 h 28"/>
                <a:gd name="T2" fmla="*/ 19 w 42"/>
                <a:gd name="T3" fmla="*/ 0 h 28"/>
                <a:gd name="T4" fmla="*/ 7 w 42"/>
                <a:gd name="T5" fmla="*/ 0 h 28"/>
                <a:gd name="T6" fmla="*/ 7 w 42"/>
                <a:gd name="T7" fmla="*/ 0 h 28"/>
                <a:gd name="T8" fmla="*/ 4 w 42"/>
                <a:gd name="T9" fmla="*/ 0 h 28"/>
                <a:gd name="T10" fmla="*/ 1 w 42"/>
                <a:gd name="T11" fmla="*/ 2 h 28"/>
                <a:gd name="T12" fmla="*/ 0 w 42"/>
                <a:gd name="T13" fmla="*/ 4 h 28"/>
                <a:gd name="T14" fmla="*/ 0 w 42"/>
                <a:gd name="T15" fmla="*/ 8 h 28"/>
                <a:gd name="T16" fmla="*/ 0 w 42"/>
                <a:gd name="T17" fmla="*/ 20 h 28"/>
                <a:gd name="T18" fmla="*/ 0 w 42"/>
                <a:gd name="T19" fmla="*/ 20 h 28"/>
                <a:gd name="T20" fmla="*/ 0 w 42"/>
                <a:gd name="T21" fmla="*/ 23 h 28"/>
                <a:gd name="T22" fmla="*/ 3 w 42"/>
                <a:gd name="T23" fmla="*/ 23 h 28"/>
                <a:gd name="T24" fmla="*/ 4 w 42"/>
                <a:gd name="T25" fmla="*/ 27 h 28"/>
                <a:gd name="T26" fmla="*/ 4 w 42"/>
                <a:gd name="T27" fmla="*/ 27 h 28"/>
                <a:gd name="T28" fmla="*/ 7 w 42"/>
                <a:gd name="T29" fmla="*/ 28 h 28"/>
                <a:gd name="T30" fmla="*/ 7 w 42"/>
                <a:gd name="T31" fmla="*/ 28 h 28"/>
                <a:gd name="T32" fmla="*/ 8 w 42"/>
                <a:gd name="T33" fmla="*/ 28 h 28"/>
                <a:gd name="T34" fmla="*/ 42 w 42"/>
                <a:gd name="T35" fmla="*/ 27 h 28"/>
                <a:gd name="T36" fmla="*/ 28 w 42"/>
                <a:gd name="T3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28">
                  <a:moveTo>
                    <a:pt x="28" y="0"/>
                  </a:moveTo>
                  <a:lnTo>
                    <a:pt x="19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1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3"/>
                  </a:lnTo>
                  <a:lnTo>
                    <a:pt x="3" y="23"/>
                  </a:lnTo>
                  <a:lnTo>
                    <a:pt x="4" y="27"/>
                  </a:lnTo>
                  <a:lnTo>
                    <a:pt x="4" y="27"/>
                  </a:lnTo>
                  <a:lnTo>
                    <a:pt x="7" y="28"/>
                  </a:lnTo>
                  <a:lnTo>
                    <a:pt x="7" y="28"/>
                  </a:lnTo>
                  <a:lnTo>
                    <a:pt x="8" y="28"/>
                  </a:lnTo>
                  <a:lnTo>
                    <a:pt x="42" y="27"/>
                  </a:lnTo>
                  <a:lnTo>
                    <a:pt x="2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6" name="Freeform 298"/>
            <p:cNvSpPr/>
            <p:nvPr/>
          </p:nvSpPr>
          <p:spPr bwMode="auto">
            <a:xfrm>
              <a:off x="6065838" y="4271963"/>
              <a:ext cx="6350" cy="6350"/>
            </a:xfrm>
            <a:custGeom>
              <a:avLst/>
              <a:gdLst>
                <a:gd name="T0" fmla="*/ 3 w 4"/>
                <a:gd name="T1" fmla="*/ 0 h 4"/>
                <a:gd name="T2" fmla="*/ 0 w 4"/>
                <a:gd name="T3" fmla="*/ 0 h 4"/>
                <a:gd name="T4" fmla="*/ 0 w 4"/>
                <a:gd name="T5" fmla="*/ 0 h 4"/>
                <a:gd name="T6" fmla="*/ 3 w 4"/>
                <a:gd name="T7" fmla="*/ 2 h 4"/>
                <a:gd name="T8" fmla="*/ 4 w 4"/>
                <a:gd name="T9" fmla="*/ 4 h 4"/>
                <a:gd name="T10" fmla="*/ 3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3" y="2"/>
                  </a:lnTo>
                  <a:lnTo>
                    <a:pt x="4" y="4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AAAE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7" name="Freeform 299"/>
            <p:cNvSpPr/>
            <p:nvPr/>
          </p:nvSpPr>
          <p:spPr bwMode="auto">
            <a:xfrm>
              <a:off x="6065838" y="4271963"/>
              <a:ext cx="6350" cy="6350"/>
            </a:xfrm>
            <a:custGeom>
              <a:avLst/>
              <a:gdLst>
                <a:gd name="T0" fmla="*/ 3 w 4"/>
                <a:gd name="T1" fmla="*/ 0 h 4"/>
                <a:gd name="T2" fmla="*/ 0 w 4"/>
                <a:gd name="T3" fmla="*/ 0 h 4"/>
                <a:gd name="T4" fmla="*/ 0 w 4"/>
                <a:gd name="T5" fmla="*/ 0 h 4"/>
                <a:gd name="T6" fmla="*/ 3 w 4"/>
                <a:gd name="T7" fmla="*/ 2 h 4"/>
                <a:gd name="T8" fmla="*/ 4 w 4"/>
                <a:gd name="T9" fmla="*/ 4 h 4"/>
                <a:gd name="T10" fmla="*/ 3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3" y="2"/>
                  </a:lnTo>
                  <a:lnTo>
                    <a:pt x="4" y="4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8" name="Freeform 300"/>
            <p:cNvSpPr/>
            <p:nvPr/>
          </p:nvSpPr>
          <p:spPr bwMode="auto">
            <a:xfrm>
              <a:off x="6021388" y="4122738"/>
              <a:ext cx="20638" cy="6350"/>
            </a:xfrm>
            <a:custGeom>
              <a:avLst/>
              <a:gdLst>
                <a:gd name="T0" fmla="*/ 2 w 13"/>
                <a:gd name="T1" fmla="*/ 4 h 4"/>
                <a:gd name="T2" fmla="*/ 2 w 13"/>
                <a:gd name="T3" fmla="*/ 4 h 4"/>
                <a:gd name="T4" fmla="*/ 1 w 13"/>
                <a:gd name="T5" fmla="*/ 4 h 4"/>
                <a:gd name="T6" fmla="*/ 0 w 13"/>
                <a:gd name="T7" fmla="*/ 2 h 4"/>
                <a:gd name="T8" fmla="*/ 0 w 13"/>
                <a:gd name="T9" fmla="*/ 2 h 4"/>
                <a:gd name="T10" fmla="*/ 1 w 13"/>
                <a:gd name="T11" fmla="*/ 0 h 4"/>
                <a:gd name="T12" fmla="*/ 2 w 13"/>
                <a:gd name="T13" fmla="*/ 0 h 4"/>
                <a:gd name="T14" fmla="*/ 12 w 13"/>
                <a:gd name="T15" fmla="*/ 0 h 4"/>
                <a:gd name="T16" fmla="*/ 12 w 13"/>
                <a:gd name="T17" fmla="*/ 0 h 4"/>
                <a:gd name="T18" fmla="*/ 13 w 13"/>
                <a:gd name="T19" fmla="*/ 0 h 4"/>
                <a:gd name="T20" fmla="*/ 13 w 13"/>
                <a:gd name="T21" fmla="*/ 2 h 4"/>
                <a:gd name="T22" fmla="*/ 13 w 13"/>
                <a:gd name="T23" fmla="*/ 2 h 4"/>
                <a:gd name="T24" fmla="*/ 13 w 13"/>
                <a:gd name="T25" fmla="*/ 3 h 4"/>
                <a:gd name="T26" fmla="*/ 12 w 13"/>
                <a:gd name="T27" fmla="*/ 4 h 4"/>
                <a:gd name="T28" fmla="*/ 2 w 13"/>
                <a:gd name="T2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" h="4">
                  <a:moveTo>
                    <a:pt x="2" y="4"/>
                  </a:moveTo>
                  <a:lnTo>
                    <a:pt x="2" y="4"/>
                  </a:lnTo>
                  <a:lnTo>
                    <a:pt x="1" y="4"/>
                  </a:lnTo>
                  <a:lnTo>
                    <a:pt x="0" y="2"/>
                  </a:lnTo>
                  <a:lnTo>
                    <a:pt x="0" y="2"/>
                  </a:lnTo>
                  <a:lnTo>
                    <a:pt x="1" y="0"/>
                  </a:lnTo>
                  <a:lnTo>
                    <a:pt x="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3" y="0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3" y="3"/>
                  </a:lnTo>
                  <a:lnTo>
                    <a:pt x="12" y="4"/>
                  </a:lnTo>
                  <a:lnTo>
                    <a:pt x="2" y="4"/>
                  </a:lnTo>
                  <a:close/>
                </a:path>
              </a:pathLst>
            </a:custGeom>
            <a:solidFill>
              <a:srgbClr val="648C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9" name="Freeform 301"/>
            <p:cNvSpPr/>
            <p:nvPr/>
          </p:nvSpPr>
          <p:spPr bwMode="auto">
            <a:xfrm>
              <a:off x="6034088" y="4102100"/>
              <a:ext cx="461963" cy="41275"/>
            </a:xfrm>
            <a:custGeom>
              <a:avLst/>
              <a:gdLst>
                <a:gd name="T0" fmla="*/ 15 w 291"/>
                <a:gd name="T1" fmla="*/ 26 h 26"/>
                <a:gd name="T2" fmla="*/ 15 w 291"/>
                <a:gd name="T3" fmla="*/ 26 h 26"/>
                <a:gd name="T4" fmla="*/ 9 w 291"/>
                <a:gd name="T5" fmla="*/ 24 h 26"/>
                <a:gd name="T6" fmla="*/ 4 w 291"/>
                <a:gd name="T7" fmla="*/ 23 h 26"/>
                <a:gd name="T8" fmla="*/ 1 w 291"/>
                <a:gd name="T9" fmla="*/ 19 h 26"/>
                <a:gd name="T10" fmla="*/ 0 w 291"/>
                <a:gd name="T11" fmla="*/ 15 h 26"/>
                <a:gd name="T12" fmla="*/ 0 w 291"/>
                <a:gd name="T13" fmla="*/ 15 h 26"/>
                <a:gd name="T14" fmla="*/ 1 w 291"/>
                <a:gd name="T15" fmla="*/ 11 h 26"/>
                <a:gd name="T16" fmla="*/ 4 w 291"/>
                <a:gd name="T17" fmla="*/ 8 h 26"/>
                <a:gd name="T18" fmla="*/ 8 w 291"/>
                <a:gd name="T19" fmla="*/ 5 h 26"/>
                <a:gd name="T20" fmla="*/ 15 w 291"/>
                <a:gd name="T21" fmla="*/ 4 h 26"/>
                <a:gd name="T22" fmla="*/ 277 w 291"/>
                <a:gd name="T23" fmla="*/ 0 h 26"/>
                <a:gd name="T24" fmla="*/ 277 w 291"/>
                <a:gd name="T25" fmla="*/ 0 h 26"/>
                <a:gd name="T26" fmla="*/ 282 w 291"/>
                <a:gd name="T27" fmla="*/ 1 h 26"/>
                <a:gd name="T28" fmla="*/ 287 w 291"/>
                <a:gd name="T29" fmla="*/ 3 h 26"/>
                <a:gd name="T30" fmla="*/ 290 w 291"/>
                <a:gd name="T31" fmla="*/ 7 h 26"/>
                <a:gd name="T32" fmla="*/ 291 w 291"/>
                <a:gd name="T33" fmla="*/ 11 h 26"/>
                <a:gd name="T34" fmla="*/ 291 w 291"/>
                <a:gd name="T35" fmla="*/ 11 h 26"/>
                <a:gd name="T36" fmla="*/ 290 w 291"/>
                <a:gd name="T37" fmla="*/ 15 h 26"/>
                <a:gd name="T38" fmla="*/ 287 w 291"/>
                <a:gd name="T39" fmla="*/ 17 h 26"/>
                <a:gd name="T40" fmla="*/ 283 w 291"/>
                <a:gd name="T41" fmla="*/ 20 h 26"/>
                <a:gd name="T42" fmla="*/ 277 w 291"/>
                <a:gd name="T43" fmla="*/ 22 h 26"/>
                <a:gd name="T44" fmla="*/ 15 w 291"/>
                <a:gd name="T4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91" h="26">
                  <a:moveTo>
                    <a:pt x="15" y="26"/>
                  </a:moveTo>
                  <a:lnTo>
                    <a:pt x="15" y="26"/>
                  </a:lnTo>
                  <a:lnTo>
                    <a:pt x="9" y="24"/>
                  </a:lnTo>
                  <a:lnTo>
                    <a:pt x="4" y="23"/>
                  </a:lnTo>
                  <a:lnTo>
                    <a:pt x="1" y="19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1" y="11"/>
                  </a:lnTo>
                  <a:lnTo>
                    <a:pt x="4" y="8"/>
                  </a:lnTo>
                  <a:lnTo>
                    <a:pt x="8" y="5"/>
                  </a:lnTo>
                  <a:lnTo>
                    <a:pt x="15" y="4"/>
                  </a:lnTo>
                  <a:lnTo>
                    <a:pt x="277" y="0"/>
                  </a:lnTo>
                  <a:lnTo>
                    <a:pt x="277" y="0"/>
                  </a:lnTo>
                  <a:lnTo>
                    <a:pt x="282" y="1"/>
                  </a:lnTo>
                  <a:lnTo>
                    <a:pt x="287" y="3"/>
                  </a:lnTo>
                  <a:lnTo>
                    <a:pt x="290" y="7"/>
                  </a:lnTo>
                  <a:lnTo>
                    <a:pt x="291" y="11"/>
                  </a:lnTo>
                  <a:lnTo>
                    <a:pt x="291" y="11"/>
                  </a:lnTo>
                  <a:lnTo>
                    <a:pt x="290" y="15"/>
                  </a:lnTo>
                  <a:lnTo>
                    <a:pt x="287" y="17"/>
                  </a:lnTo>
                  <a:lnTo>
                    <a:pt x="283" y="20"/>
                  </a:lnTo>
                  <a:lnTo>
                    <a:pt x="277" y="22"/>
                  </a:lnTo>
                  <a:lnTo>
                    <a:pt x="15" y="26"/>
                  </a:lnTo>
                  <a:close/>
                </a:path>
              </a:pathLst>
            </a:custGeom>
            <a:solidFill>
              <a:srgbClr val="243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0" name="Freeform 302"/>
            <p:cNvSpPr/>
            <p:nvPr/>
          </p:nvSpPr>
          <p:spPr bwMode="auto">
            <a:xfrm>
              <a:off x="6059488" y="4097338"/>
              <a:ext cx="415925" cy="49213"/>
            </a:xfrm>
            <a:custGeom>
              <a:avLst/>
              <a:gdLst>
                <a:gd name="T0" fmla="*/ 14 w 262"/>
                <a:gd name="T1" fmla="*/ 31 h 31"/>
                <a:gd name="T2" fmla="*/ 14 w 262"/>
                <a:gd name="T3" fmla="*/ 31 h 31"/>
                <a:gd name="T4" fmla="*/ 8 w 262"/>
                <a:gd name="T5" fmla="*/ 30 h 31"/>
                <a:gd name="T6" fmla="*/ 4 w 262"/>
                <a:gd name="T7" fmla="*/ 27 h 31"/>
                <a:gd name="T8" fmla="*/ 1 w 262"/>
                <a:gd name="T9" fmla="*/ 23 h 31"/>
                <a:gd name="T10" fmla="*/ 0 w 262"/>
                <a:gd name="T11" fmla="*/ 18 h 31"/>
                <a:gd name="T12" fmla="*/ 0 w 262"/>
                <a:gd name="T13" fmla="*/ 18 h 31"/>
                <a:gd name="T14" fmla="*/ 1 w 262"/>
                <a:gd name="T15" fmla="*/ 12 h 31"/>
                <a:gd name="T16" fmla="*/ 4 w 262"/>
                <a:gd name="T17" fmla="*/ 8 h 31"/>
                <a:gd name="T18" fmla="*/ 8 w 262"/>
                <a:gd name="T19" fmla="*/ 6 h 31"/>
                <a:gd name="T20" fmla="*/ 14 w 262"/>
                <a:gd name="T21" fmla="*/ 4 h 31"/>
                <a:gd name="T22" fmla="*/ 248 w 262"/>
                <a:gd name="T23" fmla="*/ 0 h 31"/>
                <a:gd name="T24" fmla="*/ 248 w 262"/>
                <a:gd name="T25" fmla="*/ 0 h 31"/>
                <a:gd name="T26" fmla="*/ 254 w 262"/>
                <a:gd name="T27" fmla="*/ 2 h 31"/>
                <a:gd name="T28" fmla="*/ 258 w 262"/>
                <a:gd name="T29" fmla="*/ 4 h 31"/>
                <a:gd name="T30" fmla="*/ 261 w 262"/>
                <a:gd name="T31" fmla="*/ 8 h 31"/>
                <a:gd name="T32" fmla="*/ 262 w 262"/>
                <a:gd name="T33" fmla="*/ 14 h 31"/>
                <a:gd name="T34" fmla="*/ 262 w 262"/>
                <a:gd name="T35" fmla="*/ 14 h 31"/>
                <a:gd name="T36" fmla="*/ 261 w 262"/>
                <a:gd name="T37" fmla="*/ 19 h 31"/>
                <a:gd name="T38" fmla="*/ 258 w 262"/>
                <a:gd name="T39" fmla="*/ 23 h 31"/>
                <a:gd name="T40" fmla="*/ 254 w 262"/>
                <a:gd name="T41" fmla="*/ 26 h 31"/>
                <a:gd name="T42" fmla="*/ 250 w 262"/>
                <a:gd name="T43" fmla="*/ 27 h 31"/>
                <a:gd name="T44" fmla="*/ 14 w 262"/>
                <a:gd name="T4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62" h="31">
                  <a:moveTo>
                    <a:pt x="14" y="31"/>
                  </a:moveTo>
                  <a:lnTo>
                    <a:pt x="14" y="31"/>
                  </a:lnTo>
                  <a:lnTo>
                    <a:pt x="8" y="30"/>
                  </a:lnTo>
                  <a:lnTo>
                    <a:pt x="4" y="27"/>
                  </a:lnTo>
                  <a:lnTo>
                    <a:pt x="1" y="23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" y="12"/>
                  </a:lnTo>
                  <a:lnTo>
                    <a:pt x="4" y="8"/>
                  </a:lnTo>
                  <a:lnTo>
                    <a:pt x="8" y="6"/>
                  </a:lnTo>
                  <a:lnTo>
                    <a:pt x="14" y="4"/>
                  </a:lnTo>
                  <a:lnTo>
                    <a:pt x="248" y="0"/>
                  </a:lnTo>
                  <a:lnTo>
                    <a:pt x="248" y="0"/>
                  </a:lnTo>
                  <a:lnTo>
                    <a:pt x="254" y="2"/>
                  </a:lnTo>
                  <a:lnTo>
                    <a:pt x="258" y="4"/>
                  </a:lnTo>
                  <a:lnTo>
                    <a:pt x="261" y="8"/>
                  </a:lnTo>
                  <a:lnTo>
                    <a:pt x="262" y="14"/>
                  </a:lnTo>
                  <a:lnTo>
                    <a:pt x="262" y="14"/>
                  </a:lnTo>
                  <a:lnTo>
                    <a:pt x="261" y="19"/>
                  </a:lnTo>
                  <a:lnTo>
                    <a:pt x="258" y="23"/>
                  </a:lnTo>
                  <a:lnTo>
                    <a:pt x="254" y="26"/>
                  </a:lnTo>
                  <a:lnTo>
                    <a:pt x="250" y="27"/>
                  </a:lnTo>
                  <a:lnTo>
                    <a:pt x="14" y="31"/>
                  </a:lnTo>
                  <a:close/>
                </a:path>
              </a:pathLst>
            </a:custGeom>
            <a:solidFill>
              <a:srgbClr val="DE56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1" name="Freeform 303"/>
            <p:cNvSpPr/>
            <p:nvPr/>
          </p:nvSpPr>
          <p:spPr bwMode="auto">
            <a:xfrm>
              <a:off x="6302376" y="4097338"/>
              <a:ext cx="153988" cy="55563"/>
            </a:xfrm>
            <a:custGeom>
              <a:avLst/>
              <a:gdLst>
                <a:gd name="T0" fmla="*/ 93 w 97"/>
                <a:gd name="T1" fmla="*/ 27 h 35"/>
                <a:gd name="T2" fmla="*/ 78 w 97"/>
                <a:gd name="T3" fmla="*/ 35 h 35"/>
                <a:gd name="T4" fmla="*/ 6 w 97"/>
                <a:gd name="T5" fmla="*/ 35 h 35"/>
                <a:gd name="T6" fmla="*/ 6 w 97"/>
                <a:gd name="T7" fmla="*/ 35 h 35"/>
                <a:gd name="T8" fmla="*/ 4 w 97"/>
                <a:gd name="T9" fmla="*/ 34 h 35"/>
                <a:gd name="T10" fmla="*/ 0 w 97"/>
                <a:gd name="T11" fmla="*/ 31 h 35"/>
                <a:gd name="T12" fmla="*/ 59 w 97"/>
                <a:gd name="T13" fmla="*/ 30 h 35"/>
                <a:gd name="T14" fmla="*/ 59 w 97"/>
                <a:gd name="T15" fmla="*/ 30 h 35"/>
                <a:gd name="T16" fmla="*/ 60 w 97"/>
                <a:gd name="T17" fmla="*/ 27 h 35"/>
                <a:gd name="T18" fmla="*/ 63 w 97"/>
                <a:gd name="T19" fmla="*/ 22 h 35"/>
                <a:gd name="T20" fmla="*/ 63 w 97"/>
                <a:gd name="T21" fmla="*/ 16 h 35"/>
                <a:gd name="T22" fmla="*/ 63 w 97"/>
                <a:gd name="T23" fmla="*/ 12 h 35"/>
                <a:gd name="T24" fmla="*/ 63 w 97"/>
                <a:gd name="T25" fmla="*/ 6 h 35"/>
                <a:gd name="T26" fmla="*/ 60 w 97"/>
                <a:gd name="T27" fmla="*/ 0 h 35"/>
                <a:gd name="T28" fmla="*/ 93 w 97"/>
                <a:gd name="T29" fmla="*/ 0 h 35"/>
                <a:gd name="T30" fmla="*/ 93 w 97"/>
                <a:gd name="T31" fmla="*/ 0 h 35"/>
                <a:gd name="T32" fmla="*/ 94 w 97"/>
                <a:gd name="T33" fmla="*/ 2 h 35"/>
                <a:gd name="T34" fmla="*/ 97 w 97"/>
                <a:gd name="T35" fmla="*/ 8 h 35"/>
                <a:gd name="T36" fmla="*/ 97 w 97"/>
                <a:gd name="T37" fmla="*/ 16 h 35"/>
                <a:gd name="T38" fmla="*/ 95 w 97"/>
                <a:gd name="T39" fmla="*/ 22 h 35"/>
                <a:gd name="T40" fmla="*/ 93 w 97"/>
                <a:gd name="T41" fmla="*/ 27 h 35"/>
                <a:gd name="T42" fmla="*/ 93 w 97"/>
                <a:gd name="T43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7" h="35">
                  <a:moveTo>
                    <a:pt x="93" y="27"/>
                  </a:moveTo>
                  <a:lnTo>
                    <a:pt x="78" y="35"/>
                  </a:lnTo>
                  <a:lnTo>
                    <a:pt x="6" y="35"/>
                  </a:lnTo>
                  <a:lnTo>
                    <a:pt x="6" y="35"/>
                  </a:lnTo>
                  <a:lnTo>
                    <a:pt x="4" y="34"/>
                  </a:lnTo>
                  <a:lnTo>
                    <a:pt x="0" y="31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60" y="27"/>
                  </a:lnTo>
                  <a:lnTo>
                    <a:pt x="63" y="22"/>
                  </a:lnTo>
                  <a:lnTo>
                    <a:pt x="63" y="16"/>
                  </a:lnTo>
                  <a:lnTo>
                    <a:pt x="63" y="12"/>
                  </a:lnTo>
                  <a:lnTo>
                    <a:pt x="63" y="6"/>
                  </a:lnTo>
                  <a:lnTo>
                    <a:pt x="60" y="0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94" y="2"/>
                  </a:lnTo>
                  <a:lnTo>
                    <a:pt x="97" y="8"/>
                  </a:lnTo>
                  <a:lnTo>
                    <a:pt x="97" y="16"/>
                  </a:lnTo>
                  <a:lnTo>
                    <a:pt x="95" y="22"/>
                  </a:lnTo>
                  <a:lnTo>
                    <a:pt x="93" y="27"/>
                  </a:lnTo>
                  <a:lnTo>
                    <a:pt x="93" y="27"/>
                  </a:lnTo>
                  <a:close/>
                </a:path>
              </a:pathLst>
            </a:custGeom>
            <a:solidFill>
              <a:srgbClr val="243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2" name="Freeform 304"/>
            <p:cNvSpPr/>
            <p:nvPr/>
          </p:nvSpPr>
          <p:spPr bwMode="auto">
            <a:xfrm>
              <a:off x="6040438" y="4260850"/>
              <a:ext cx="452438" cy="80963"/>
            </a:xfrm>
            <a:custGeom>
              <a:avLst/>
              <a:gdLst>
                <a:gd name="T0" fmla="*/ 1 w 285"/>
                <a:gd name="T1" fmla="*/ 51 h 51"/>
                <a:gd name="T2" fmla="*/ 0 w 285"/>
                <a:gd name="T3" fmla="*/ 5 h 51"/>
                <a:gd name="T4" fmla="*/ 283 w 285"/>
                <a:gd name="T5" fmla="*/ 0 h 51"/>
                <a:gd name="T6" fmla="*/ 285 w 285"/>
                <a:gd name="T7" fmla="*/ 46 h 51"/>
                <a:gd name="T8" fmla="*/ 1 w 285"/>
                <a:gd name="T9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5" h="51">
                  <a:moveTo>
                    <a:pt x="1" y="51"/>
                  </a:moveTo>
                  <a:lnTo>
                    <a:pt x="0" y="5"/>
                  </a:lnTo>
                  <a:lnTo>
                    <a:pt x="283" y="0"/>
                  </a:lnTo>
                  <a:lnTo>
                    <a:pt x="285" y="46"/>
                  </a:lnTo>
                  <a:lnTo>
                    <a:pt x="1" y="51"/>
                  </a:lnTo>
                  <a:close/>
                </a:path>
              </a:pathLst>
            </a:custGeom>
            <a:solidFill>
              <a:srgbClr val="EAAB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3" name="Freeform 305"/>
            <p:cNvSpPr/>
            <p:nvPr/>
          </p:nvSpPr>
          <p:spPr bwMode="auto">
            <a:xfrm>
              <a:off x="6065838" y="4316413"/>
              <a:ext cx="401638" cy="25400"/>
            </a:xfrm>
            <a:custGeom>
              <a:avLst/>
              <a:gdLst>
                <a:gd name="T0" fmla="*/ 0 w 253"/>
                <a:gd name="T1" fmla="*/ 16 h 16"/>
                <a:gd name="T2" fmla="*/ 0 w 253"/>
                <a:gd name="T3" fmla="*/ 5 h 16"/>
                <a:gd name="T4" fmla="*/ 253 w 253"/>
                <a:gd name="T5" fmla="*/ 0 h 16"/>
                <a:gd name="T6" fmla="*/ 253 w 253"/>
                <a:gd name="T7" fmla="*/ 11 h 16"/>
                <a:gd name="T8" fmla="*/ 0 w 253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6">
                  <a:moveTo>
                    <a:pt x="0" y="16"/>
                  </a:moveTo>
                  <a:lnTo>
                    <a:pt x="0" y="5"/>
                  </a:lnTo>
                  <a:lnTo>
                    <a:pt x="253" y="0"/>
                  </a:lnTo>
                  <a:lnTo>
                    <a:pt x="253" y="11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4" name="Freeform 306"/>
            <p:cNvSpPr/>
            <p:nvPr/>
          </p:nvSpPr>
          <p:spPr bwMode="auto">
            <a:xfrm>
              <a:off x="6078538" y="4305300"/>
              <a:ext cx="11113" cy="36513"/>
            </a:xfrm>
            <a:custGeom>
              <a:avLst/>
              <a:gdLst>
                <a:gd name="T0" fmla="*/ 2 w 7"/>
                <a:gd name="T1" fmla="*/ 23 h 23"/>
                <a:gd name="T2" fmla="*/ 0 w 7"/>
                <a:gd name="T3" fmla="*/ 0 h 23"/>
                <a:gd name="T4" fmla="*/ 6 w 7"/>
                <a:gd name="T5" fmla="*/ 0 h 23"/>
                <a:gd name="T6" fmla="*/ 7 w 7"/>
                <a:gd name="T7" fmla="*/ 23 h 23"/>
                <a:gd name="T8" fmla="*/ 2 w 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3">
                  <a:moveTo>
                    <a:pt x="2" y="23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7" y="23"/>
                  </a:lnTo>
                  <a:lnTo>
                    <a:pt x="2" y="23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5" name="Freeform 307"/>
            <p:cNvSpPr/>
            <p:nvPr/>
          </p:nvSpPr>
          <p:spPr bwMode="auto">
            <a:xfrm>
              <a:off x="6107113" y="4303713"/>
              <a:ext cx="11113" cy="36513"/>
            </a:xfrm>
            <a:custGeom>
              <a:avLst/>
              <a:gdLst>
                <a:gd name="T0" fmla="*/ 1 w 7"/>
                <a:gd name="T1" fmla="*/ 23 h 23"/>
                <a:gd name="T2" fmla="*/ 0 w 7"/>
                <a:gd name="T3" fmla="*/ 0 h 23"/>
                <a:gd name="T4" fmla="*/ 5 w 7"/>
                <a:gd name="T5" fmla="*/ 0 h 23"/>
                <a:gd name="T6" fmla="*/ 7 w 7"/>
                <a:gd name="T7" fmla="*/ 23 h 23"/>
                <a:gd name="T8" fmla="*/ 1 w 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3">
                  <a:moveTo>
                    <a:pt x="1" y="23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7" y="23"/>
                  </a:lnTo>
                  <a:lnTo>
                    <a:pt x="1" y="23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6" name="Freeform 308"/>
            <p:cNvSpPr/>
            <p:nvPr/>
          </p:nvSpPr>
          <p:spPr bwMode="auto">
            <a:xfrm>
              <a:off x="6134101" y="4303713"/>
              <a:ext cx="11113" cy="36513"/>
            </a:xfrm>
            <a:custGeom>
              <a:avLst/>
              <a:gdLst>
                <a:gd name="T0" fmla="*/ 2 w 7"/>
                <a:gd name="T1" fmla="*/ 23 h 23"/>
                <a:gd name="T2" fmla="*/ 0 w 7"/>
                <a:gd name="T3" fmla="*/ 0 h 23"/>
                <a:gd name="T4" fmla="*/ 6 w 7"/>
                <a:gd name="T5" fmla="*/ 0 h 23"/>
                <a:gd name="T6" fmla="*/ 7 w 7"/>
                <a:gd name="T7" fmla="*/ 23 h 23"/>
                <a:gd name="T8" fmla="*/ 2 w 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3">
                  <a:moveTo>
                    <a:pt x="2" y="23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7" y="23"/>
                  </a:lnTo>
                  <a:lnTo>
                    <a:pt x="2" y="23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7" name="Freeform 309"/>
            <p:cNvSpPr/>
            <p:nvPr/>
          </p:nvSpPr>
          <p:spPr bwMode="auto">
            <a:xfrm>
              <a:off x="6162676" y="4303713"/>
              <a:ext cx="11113" cy="36513"/>
            </a:xfrm>
            <a:custGeom>
              <a:avLst/>
              <a:gdLst>
                <a:gd name="T0" fmla="*/ 1 w 7"/>
                <a:gd name="T1" fmla="*/ 23 h 23"/>
                <a:gd name="T2" fmla="*/ 0 w 7"/>
                <a:gd name="T3" fmla="*/ 0 h 23"/>
                <a:gd name="T4" fmla="*/ 5 w 7"/>
                <a:gd name="T5" fmla="*/ 0 h 23"/>
                <a:gd name="T6" fmla="*/ 7 w 7"/>
                <a:gd name="T7" fmla="*/ 23 h 23"/>
                <a:gd name="T8" fmla="*/ 1 w 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3">
                  <a:moveTo>
                    <a:pt x="1" y="23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7" y="23"/>
                  </a:lnTo>
                  <a:lnTo>
                    <a:pt x="1" y="23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8" name="Freeform 310"/>
            <p:cNvSpPr/>
            <p:nvPr/>
          </p:nvSpPr>
          <p:spPr bwMode="auto">
            <a:xfrm>
              <a:off x="6192838" y="4300538"/>
              <a:ext cx="7938" cy="39688"/>
            </a:xfrm>
            <a:custGeom>
              <a:avLst/>
              <a:gdLst>
                <a:gd name="T0" fmla="*/ 0 w 5"/>
                <a:gd name="T1" fmla="*/ 25 h 25"/>
                <a:gd name="T2" fmla="*/ 0 w 5"/>
                <a:gd name="T3" fmla="*/ 2 h 25"/>
                <a:gd name="T4" fmla="*/ 5 w 5"/>
                <a:gd name="T5" fmla="*/ 0 h 25"/>
                <a:gd name="T6" fmla="*/ 5 w 5"/>
                <a:gd name="T7" fmla="*/ 23 h 25"/>
                <a:gd name="T8" fmla="*/ 0 w 5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25">
                  <a:moveTo>
                    <a:pt x="0" y="25"/>
                  </a:moveTo>
                  <a:lnTo>
                    <a:pt x="0" y="2"/>
                  </a:lnTo>
                  <a:lnTo>
                    <a:pt x="5" y="0"/>
                  </a:lnTo>
                  <a:lnTo>
                    <a:pt x="5" y="23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9" name="Rectangle 311"/>
            <p:cNvSpPr>
              <a:spLocks noChangeArrowheads="1"/>
            </p:cNvSpPr>
            <p:nvPr/>
          </p:nvSpPr>
          <p:spPr bwMode="auto">
            <a:xfrm>
              <a:off x="6219826" y="4300538"/>
              <a:ext cx="9525" cy="36513"/>
            </a:xfrm>
            <a:prstGeom prst="rect">
              <a:avLst/>
            </a:pr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0" name="Rectangle 312"/>
            <p:cNvSpPr>
              <a:spLocks noChangeArrowheads="1"/>
            </p:cNvSpPr>
            <p:nvPr/>
          </p:nvSpPr>
          <p:spPr bwMode="auto">
            <a:xfrm>
              <a:off x="6248401" y="4300538"/>
              <a:ext cx="7938" cy="36513"/>
            </a:xfrm>
            <a:prstGeom prst="rect">
              <a:avLst/>
            </a:pr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1" name="Rectangle 313"/>
            <p:cNvSpPr>
              <a:spLocks noChangeArrowheads="1"/>
            </p:cNvSpPr>
            <p:nvPr/>
          </p:nvSpPr>
          <p:spPr bwMode="auto">
            <a:xfrm>
              <a:off x="6275388" y="4300538"/>
              <a:ext cx="9525" cy="36513"/>
            </a:xfrm>
            <a:prstGeom prst="rect">
              <a:avLst/>
            </a:pr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2" name="Rectangle 314"/>
            <p:cNvSpPr>
              <a:spLocks noChangeArrowheads="1"/>
            </p:cNvSpPr>
            <p:nvPr/>
          </p:nvSpPr>
          <p:spPr bwMode="auto">
            <a:xfrm>
              <a:off x="6303963" y="4298950"/>
              <a:ext cx="7938" cy="36513"/>
            </a:xfrm>
            <a:prstGeom prst="rect">
              <a:avLst/>
            </a:pr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3" name="Rectangle 315"/>
            <p:cNvSpPr>
              <a:spLocks noChangeArrowheads="1"/>
            </p:cNvSpPr>
            <p:nvPr/>
          </p:nvSpPr>
          <p:spPr bwMode="auto">
            <a:xfrm>
              <a:off x="6332538" y="4298950"/>
              <a:ext cx="7938" cy="36513"/>
            </a:xfrm>
            <a:prstGeom prst="rect">
              <a:avLst/>
            </a:pr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4" name="Rectangle 316"/>
            <p:cNvSpPr>
              <a:spLocks noChangeArrowheads="1"/>
            </p:cNvSpPr>
            <p:nvPr/>
          </p:nvSpPr>
          <p:spPr bwMode="auto">
            <a:xfrm>
              <a:off x="6359526" y="4298950"/>
              <a:ext cx="7938" cy="36513"/>
            </a:xfrm>
            <a:prstGeom prst="rect">
              <a:avLst/>
            </a:pr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5" name="Freeform 317"/>
            <p:cNvSpPr/>
            <p:nvPr/>
          </p:nvSpPr>
          <p:spPr bwMode="auto">
            <a:xfrm>
              <a:off x="6388101" y="4297363"/>
              <a:ext cx="9525" cy="38100"/>
            </a:xfrm>
            <a:custGeom>
              <a:avLst/>
              <a:gdLst>
                <a:gd name="T0" fmla="*/ 1 w 6"/>
                <a:gd name="T1" fmla="*/ 24 h 24"/>
                <a:gd name="T2" fmla="*/ 0 w 6"/>
                <a:gd name="T3" fmla="*/ 1 h 24"/>
                <a:gd name="T4" fmla="*/ 5 w 6"/>
                <a:gd name="T5" fmla="*/ 0 h 24"/>
                <a:gd name="T6" fmla="*/ 6 w 6"/>
                <a:gd name="T7" fmla="*/ 23 h 24"/>
                <a:gd name="T8" fmla="*/ 1 w 6"/>
                <a:gd name="T9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4">
                  <a:moveTo>
                    <a:pt x="1" y="24"/>
                  </a:moveTo>
                  <a:lnTo>
                    <a:pt x="0" y="1"/>
                  </a:lnTo>
                  <a:lnTo>
                    <a:pt x="5" y="0"/>
                  </a:lnTo>
                  <a:lnTo>
                    <a:pt x="6" y="23"/>
                  </a:lnTo>
                  <a:lnTo>
                    <a:pt x="1" y="24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6" name="Freeform 318"/>
            <p:cNvSpPr/>
            <p:nvPr/>
          </p:nvSpPr>
          <p:spPr bwMode="auto">
            <a:xfrm>
              <a:off x="6415088" y="4297363"/>
              <a:ext cx="11113" cy="36513"/>
            </a:xfrm>
            <a:custGeom>
              <a:avLst/>
              <a:gdLst>
                <a:gd name="T0" fmla="*/ 2 w 7"/>
                <a:gd name="T1" fmla="*/ 23 h 23"/>
                <a:gd name="T2" fmla="*/ 0 w 7"/>
                <a:gd name="T3" fmla="*/ 0 h 23"/>
                <a:gd name="T4" fmla="*/ 6 w 7"/>
                <a:gd name="T5" fmla="*/ 0 h 23"/>
                <a:gd name="T6" fmla="*/ 7 w 7"/>
                <a:gd name="T7" fmla="*/ 23 h 23"/>
                <a:gd name="T8" fmla="*/ 2 w 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3">
                  <a:moveTo>
                    <a:pt x="2" y="23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7" y="23"/>
                  </a:lnTo>
                  <a:lnTo>
                    <a:pt x="2" y="23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7" name="Freeform 319"/>
            <p:cNvSpPr/>
            <p:nvPr/>
          </p:nvSpPr>
          <p:spPr bwMode="auto">
            <a:xfrm>
              <a:off x="6443663" y="4297363"/>
              <a:ext cx="9525" cy="36513"/>
            </a:xfrm>
            <a:custGeom>
              <a:avLst/>
              <a:gdLst>
                <a:gd name="T0" fmla="*/ 1 w 6"/>
                <a:gd name="T1" fmla="*/ 23 h 23"/>
                <a:gd name="T2" fmla="*/ 0 w 6"/>
                <a:gd name="T3" fmla="*/ 0 h 23"/>
                <a:gd name="T4" fmla="*/ 5 w 6"/>
                <a:gd name="T5" fmla="*/ 0 h 23"/>
                <a:gd name="T6" fmla="*/ 6 w 6"/>
                <a:gd name="T7" fmla="*/ 23 h 23"/>
                <a:gd name="T8" fmla="*/ 1 w 6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3">
                  <a:moveTo>
                    <a:pt x="1" y="23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6" y="23"/>
                  </a:lnTo>
                  <a:lnTo>
                    <a:pt x="1" y="23"/>
                  </a:lnTo>
                  <a:close/>
                </a:path>
              </a:pathLst>
            </a:custGeom>
            <a:solidFill>
              <a:srgbClr val="F1CB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8" name="Freeform 320"/>
            <p:cNvSpPr/>
            <p:nvPr/>
          </p:nvSpPr>
          <p:spPr bwMode="auto">
            <a:xfrm>
              <a:off x="6027738" y="4183063"/>
              <a:ext cx="473075" cy="52388"/>
            </a:xfrm>
            <a:custGeom>
              <a:avLst/>
              <a:gdLst>
                <a:gd name="T0" fmla="*/ 267 w 298"/>
                <a:gd name="T1" fmla="*/ 27 h 33"/>
                <a:gd name="T2" fmla="*/ 298 w 298"/>
                <a:gd name="T3" fmla="*/ 14 h 33"/>
                <a:gd name="T4" fmla="*/ 266 w 298"/>
                <a:gd name="T5" fmla="*/ 0 h 33"/>
                <a:gd name="T6" fmla="*/ 8 w 298"/>
                <a:gd name="T7" fmla="*/ 6 h 33"/>
                <a:gd name="T8" fmla="*/ 8 w 298"/>
                <a:gd name="T9" fmla="*/ 6 h 33"/>
                <a:gd name="T10" fmla="*/ 5 w 298"/>
                <a:gd name="T11" fmla="*/ 6 h 33"/>
                <a:gd name="T12" fmla="*/ 3 w 298"/>
                <a:gd name="T13" fmla="*/ 7 h 33"/>
                <a:gd name="T14" fmla="*/ 1 w 298"/>
                <a:gd name="T15" fmla="*/ 10 h 33"/>
                <a:gd name="T16" fmla="*/ 0 w 298"/>
                <a:gd name="T17" fmla="*/ 14 h 33"/>
                <a:gd name="T18" fmla="*/ 0 w 298"/>
                <a:gd name="T19" fmla="*/ 26 h 33"/>
                <a:gd name="T20" fmla="*/ 0 w 298"/>
                <a:gd name="T21" fmla="*/ 26 h 33"/>
                <a:gd name="T22" fmla="*/ 1 w 298"/>
                <a:gd name="T23" fmla="*/ 29 h 33"/>
                <a:gd name="T24" fmla="*/ 3 w 298"/>
                <a:gd name="T25" fmla="*/ 31 h 33"/>
                <a:gd name="T26" fmla="*/ 5 w 298"/>
                <a:gd name="T27" fmla="*/ 33 h 33"/>
                <a:gd name="T28" fmla="*/ 8 w 298"/>
                <a:gd name="T29" fmla="*/ 33 h 33"/>
                <a:gd name="T30" fmla="*/ 267 w 298"/>
                <a:gd name="T31" fmla="*/ 2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8" h="33">
                  <a:moveTo>
                    <a:pt x="267" y="27"/>
                  </a:moveTo>
                  <a:lnTo>
                    <a:pt x="298" y="14"/>
                  </a:lnTo>
                  <a:lnTo>
                    <a:pt x="266" y="0"/>
                  </a:lnTo>
                  <a:lnTo>
                    <a:pt x="8" y="6"/>
                  </a:lnTo>
                  <a:lnTo>
                    <a:pt x="8" y="6"/>
                  </a:lnTo>
                  <a:lnTo>
                    <a:pt x="5" y="6"/>
                  </a:lnTo>
                  <a:lnTo>
                    <a:pt x="3" y="7"/>
                  </a:lnTo>
                  <a:lnTo>
                    <a:pt x="1" y="10"/>
                  </a:lnTo>
                  <a:lnTo>
                    <a:pt x="0" y="14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1" y="29"/>
                  </a:lnTo>
                  <a:lnTo>
                    <a:pt x="3" y="31"/>
                  </a:lnTo>
                  <a:lnTo>
                    <a:pt x="5" y="33"/>
                  </a:lnTo>
                  <a:lnTo>
                    <a:pt x="8" y="33"/>
                  </a:lnTo>
                  <a:lnTo>
                    <a:pt x="267" y="27"/>
                  </a:lnTo>
                  <a:close/>
                </a:path>
              </a:pathLst>
            </a:custGeom>
            <a:solidFill>
              <a:srgbClr val="D85A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9" name="Freeform 321"/>
            <p:cNvSpPr/>
            <p:nvPr/>
          </p:nvSpPr>
          <p:spPr bwMode="auto">
            <a:xfrm>
              <a:off x="6027738" y="4205288"/>
              <a:ext cx="473075" cy="30163"/>
            </a:xfrm>
            <a:custGeom>
              <a:avLst/>
              <a:gdLst>
                <a:gd name="T0" fmla="*/ 267 w 298"/>
                <a:gd name="T1" fmla="*/ 13 h 19"/>
                <a:gd name="T2" fmla="*/ 298 w 298"/>
                <a:gd name="T3" fmla="*/ 0 h 19"/>
                <a:gd name="T4" fmla="*/ 264 w 298"/>
                <a:gd name="T5" fmla="*/ 0 h 19"/>
                <a:gd name="T6" fmla="*/ 0 w 298"/>
                <a:gd name="T7" fmla="*/ 5 h 19"/>
                <a:gd name="T8" fmla="*/ 0 w 298"/>
                <a:gd name="T9" fmla="*/ 12 h 19"/>
                <a:gd name="T10" fmla="*/ 0 w 298"/>
                <a:gd name="T11" fmla="*/ 12 h 19"/>
                <a:gd name="T12" fmla="*/ 1 w 298"/>
                <a:gd name="T13" fmla="*/ 15 h 19"/>
                <a:gd name="T14" fmla="*/ 3 w 298"/>
                <a:gd name="T15" fmla="*/ 17 h 19"/>
                <a:gd name="T16" fmla="*/ 5 w 298"/>
                <a:gd name="T17" fmla="*/ 19 h 19"/>
                <a:gd name="T18" fmla="*/ 8 w 298"/>
                <a:gd name="T19" fmla="*/ 19 h 19"/>
                <a:gd name="T20" fmla="*/ 267 w 298"/>
                <a:gd name="T21" fmla="*/ 1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8" h="19">
                  <a:moveTo>
                    <a:pt x="267" y="13"/>
                  </a:moveTo>
                  <a:lnTo>
                    <a:pt x="298" y="0"/>
                  </a:lnTo>
                  <a:lnTo>
                    <a:pt x="264" y="0"/>
                  </a:lnTo>
                  <a:lnTo>
                    <a:pt x="0" y="5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1" y="15"/>
                  </a:lnTo>
                  <a:lnTo>
                    <a:pt x="3" y="17"/>
                  </a:lnTo>
                  <a:lnTo>
                    <a:pt x="5" y="19"/>
                  </a:lnTo>
                  <a:lnTo>
                    <a:pt x="8" y="19"/>
                  </a:lnTo>
                  <a:lnTo>
                    <a:pt x="267" y="13"/>
                  </a:lnTo>
                  <a:close/>
                </a:path>
              </a:pathLst>
            </a:custGeom>
            <a:solidFill>
              <a:srgbClr val="A927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0" name="Freeform 322"/>
            <p:cNvSpPr/>
            <p:nvPr/>
          </p:nvSpPr>
          <p:spPr bwMode="auto">
            <a:xfrm>
              <a:off x="6054726" y="4183063"/>
              <a:ext cx="446088" cy="52388"/>
            </a:xfrm>
            <a:custGeom>
              <a:avLst/>
              <a:gdLst>
                <a:gd name="T0" fmla="*/ 250 w 281"/>
                <a:gd name="T1" fmla="*/ 27 h 33"/>
                <a:gd name="T2" fmla="*/ 281 w 281"/>
                <a:gd name="T3" fmla="*/ 14 h 33"/>
                <a:gd name="T4" fmla="*/ 249 w 281"/>
                <a:gd name="T5" fmla="*/ 0 h 33"/>
                <a:gd name="T6" fmla="*/ 2 w 281"/>
                <a:gd name="T7" fmla="*/ 6 h 33"/>
                <a:gd name="T8" fmla="*/ 2 w 281"/>
                <a:gd name="T9" fmla="*/ 6 h 33"/>
                <a:gd name="T10" fmla="*/ 0 w 281"/>
                <a:gd name="T11" fmla="*/ 19 h 33"/>
                <a:gd name="T12" fmla="*/ 2 w 281"/>
                <a:gd name="T13" fmla="*/ 33 h 33"/>
                <a:gd name="T14" fmla="*/ 250 w 281"/>
                <a:gd name="T15" fmla="*/ 2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1" h="33">
                  <a:moveTo>
                    <a:pt x="250" y="27"/>
                  </a:moveTo>
                  <a:lnTo>
                    <a:pt x="281" y="14"/>
                  </a:lnTo>
                  <a:lnTo>
                    <a:pt x="249" y="0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9"/>
                  </a:lnTo>
                  <a:lnTo>
                    <a:pt x="2" y="33"/>
                  </a:lnTo>
                  <a:lnTo>
                    <a:pt x="250" y="2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1" name="Freeform 323"/>
            <p:cNvSpPr/>
            <p:nvPr/>
          </p:nvSpPr>
          <p:spPr bwMode="auto">
            <a:xfrm>
              <a:off x="6054726" y="4205288"/>
              <a:ext cx="446088" cy="30163"/>
            </a:xfrm>
            <a:custGeom>
              <a:avLst/>
              <a:gdLst>
                <a:gd name="T0" fmla="*/ 250 w 281"/>
                <a:gd name="T1" fmla="*/ 13 h 19"/>
                <a:gd name="T2" fmla="*/ 281 w 281"/>
                <a:gd name="T3" fmla="*/ 0 h 19"/>
                <a:gd name="T4" fmla="*/ 247 w 281"/>
                <a:gd name="T5" fmla="*/ 0 h 19"/>
                <a:gd name="T6" fmla="*/ 0 w 281"/>
                <a:gd name="T7" fmla="*/ 5 h 19"/>
                <a:gd name="T8" fmla="*/ 0 w 281"/>
                <a:gd name="T9" fmla="*/ 5 h 19"/>
                <a:gd name="T10" fmla="*/ 2 w 281"/>
                <a:gd name="T11" fmla="*/ 19 h 19"/>
                <a:gd name="T12" fmla="*/ 250 w 281"/>
                <a:gd name="T13" fmla="*/ 1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1" h="19">
                  <a:moveTo>
                    <a:pt x="250" y="13"/>
                  </a:moveTo>
                  <a:lnTo>
                    <a:pt x="281" y="0"/>
                  </a:lnTo>
                  <a:lnTo>
                    <a:pt x="247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19"/>
                  </a:lnTo>
                  <a:lnTo>
                    <a:pt x="250" y="13"/>
                  </a:ln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2" name="Freeform 324"/>
            <p:cNvSpPr/>
            <p:nvPr/>
          </p:nvSpPr>
          <p:spPr bwMode="auto">
            <a:xfrm>
              <a:off x="6070601" y="4183063"/>
              <a:ext cx="430213" cy="52388"/>
            </a:xfrm>
            <a:custGeom>
              <a:avLst/>
              <a:gdLst>
                <a:gd name="T0" fmla="*/ 240 w 271"/>
                <a:gd name="T1" fmla="*/ 27 h 33"/>
                <a:gd name="T2" fmla="*/ 271 w 271"/>
                <a:gd name="T3" fmla="*/ 14 h 33"/>
                <a:gd name="T4" fmla="*/ 239 w 271"/>
                <a:gd name="T5" fmla="*/ 0 h 33"/>
                <a:gd name="T6" fmla="*/ 1 w 271"/>
                <a:gd name="T7" fmla="*/ 4 h 33"/>
                <a:gd name="T8" fmla="*/ 1 w 271"/>
                <a:gd name="T9" fmla="*/ 4 h 33"/>
                <a:gd name="T10" fmla="*/ 0 w 271"/>
                <a:gd name="T11" fmla="*/ 19 h 33"/>
                <a:gd name="T12" fmla="*/ 1 w 271"/>
                <a:gd name="T13" fmla="*/ 33 h 33"/>
                <a:gd name="T14" fmla="*/ 240 w 271"/>
                <a:gd name="T15" fmla="*/ 2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1" h="33">
                  <a:moveTo>
                    <a:pt x="240" y="27"/>
                  </a:moveTo>
                  <a:lnTo>
                    <a:pt x="271" y="14"/>
                  </a:lnTo>
                  <a:lnTo>
                    <a:pt x="239" y="0"/>
                  </a:lnTo>
                  <a:lnTo>
                    <a:pt x="1" y="4"/>
                  </a:lnTo>
                  <a:lnTo>
                    <a:pt x="1" y="4"/>
                  </a:lnTo>
                  <a:lnTo>
                    <a:pt x="0" y="19"/>
                  </a:lnTo>
                  <a:lnTo>
                    <a:pt x="1" y="33"/>
                  </a:lnTo>
                  <a:lnTo>
                    <a:pt x="240" y="27"/>
                  </a:lnTo>
                  <a:close/>
                </a:path>
              </a:pathLst>
            </a:custGeom>
            <a:solidFill>
              <a:srgbClr val="1E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3" name="Freeform 325"/>
            <p:cNvSpPr/>
            <p:nvPr/>
          </p:nvSpPr>
          <p:spPr bwMode="auto">
            <a:xfrm>
              <a:off x="6070601" y="4205288"/>
              <a:ext cx="430213" cy="30163"/>
            </a:xfrm>
            <a:custGeom>
              <a:avLst/>
              <a:gdLst>
                <a:gd name="T0" fmla="*/ 240 w 271"/>
                <a:gd name="T1" fmla="*/ 13 h 19"/>
                <a:gd name="T2" fmla="*/ 271 w 271"/>
                <a:gd name="T3" fmla="*/ 0 h 19"/>
                <a:gd name="T4" fmla="*/ 237 w 271"/>
                <a:gd name="T5" fmla="*/ 0 h 19"/>
                <a:gd name="T6" fmla="*/ 0 w 271"/>
                <a:gd name="T7" fmla="*/ 5 h 19"/>
                <a:gd name="T8" fmla="*/ 0 w 271"/>
                <a:gd name="T9" fmla="*/ 5 h 19"/>
                <a:gd name="T10" fmla="*/ 1 w 271"/>
                <a:gd name="T11" fmla="*/ 19 h 19"/>
                <a:gd name="T12" fmla="*/ 240 w 271"/>
                <a:gd name="T13" fmla="*/ 1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" h="19">
                  <a:moveTo>
                    <a:pt x="240" y="13"/>
                  </a:moveTo>
                  <a:lnTo>
                    <a:pt x="271" y="0"/>
                  </a:lnTo>
                  <a:lnTo>
                    <a:pt x="237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19"/>
                  </a:lnTo>
                  <a:lnTo>
                    <a:pt x="240" y="13"/>
                  </a:lnTo>
                  <a:close/>
                </a:path>
              </a:pathLst>
            </a:custGeom>
            <a:solidFill>
              <a:srgbClr val="E4A5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4" name="Freeform 326"/>
            <p:cNvSpPr/>
            <p:nvPr/>
          </p:nvSpPr>
          <p:spPr bwMode="auto">
            <a:xfrm>
              <a:off x="6446838" y="4183063"/>
              <a:ext cx="53975" cy="42863"/>
            </a:xfrm>
            <a:custGeom>
              <a:avLst/>
              <a:gdLst>
                <a:gd name="T0" fmla="*/ 3 w 34"/>
                <a:gd name="T1" fmla="*/ 27 h 27"/>
                <a:gd name="T2" fmla="*/ 34 w 34"/>
                <a:gd name="T3" fmla="*/ 14 h 27"/>
                <a:gd name="T4" fmla="*/ 2 w 34"/>
                <a:gd name="T5" fmla="*/ 0 h 27"/>
                <a:gd name="T6" fmla="*/ 2 w 34"/>
                <a:gd name="T7" fmla="*/ 0 h 27"/>
                <a:gd name="T8" fmla="*/ 0 w 34"/>
                <a:gd name="T9" fmla="*/ 14 h 27"/>
                <a:gd name="T10" fmla="*/ 0 w 34"/>
                <a:gd name="T11" fmla="*/ 14 h 27"/>
                <a:gd name="T12" fmla="*/ 3 w 34"/>
                <a:gd name="T13" fmla="*/ 27 h 27"/>
                <a:gd name="T14" fmla="*/ 3 w 34"/>
                <a:gd name="T1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27">
                  <a:moveTo>
                    <a:pt x="3" y="27"/>
                  </a:moveTo>
                  <a:lnTo>
                    <a:pt x="34" y="14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3" y="27"/>
                  </a:lnTo>
                  <a:lnTo>
                    <a:pt x="3" y="27"/>
                  </a:lnTo>
                  <a:close/>
                </a:path>
              </a:pathLst>
            </a:custGeom>
            <a:solidFill>
              <a:srgbClr val="DFAE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5" name="Freeform 327"/>
            <p:cNvSpPr/>
            <p:nvPr/>
          </p:nvSpPr>
          <p:spPr bwMode="auto">
            <a:xfrm>
              <a:off x="6446838" y="4205288"/>
              <a:ext cx="53975" cy="20638"/>
            </a:xfrm>
            <a:custGeom>
              <a:avLst/>
              <a:gdLst>
                <a:gd name="T0" fmla="*/ 3 w 34"/>
                <a:gd name="T1" fmla="*/ 13 h 13"/>
                <a:gd name="T2" fmla="*/ 34 w 34"/>
                <a:gd name="T3" fmla="*/ 0 h 13"/>
                <a:gd name="T4" fmla="*/ 0 w 34"/>
                <a:gd name="T5" fmla="*/ 0 h 13"/>
                <a:gd name="T6" fmla="*/ 0 w 34"/>
                <a:gd name="T7" fmla="*/ 0 h 13"/>
                <a:gd name="T8" fmla="*/ 3 w 34"/>
                <a:gd name="T9" fmla="*/ 13 h 13"/>
                <a:gd name="T10" fmla="*/ 3 w 34"/>
                <a:gd name="T11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3">
                  <a:moveTo>
                    <a:pt x="3" y="13"/>
                  </a:moveTo>
                  <a:lnTo>
                    <a:pt x="3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13"/>
                  </a:lnTo>
                  <a:lnTo>
                    <a:pt x="3" y="13"/>
                  </a:lnTo>
                  <a:close/>
                </a:path>
              </a:pathLst>
            </a:custGeom>
            <a:solidFill>
              <a:srgbClr val="B689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6" name="Freeform 328"/>
            <p:cNvSpPr/>
            <p:nvPr/>
          </p:nvSpPr>
          <p:spPr bwMode="auto">
            <a:xfrm>
              <a:off x="6483351" y="4195763"/>
              <a:ext cx="17463" cy="15875"/>
            </a:xfrm>
            <a:custGeom>
              <a:avLst/>
              <a:gdLst>
                <a:gd name="T0" fmla="*/ 0 w 11"/>
                <a:gd name="T1" fmla="*/ 10 h 10"/>
                <a:gd name="T2" fmla="*/ 11 w 11"/>
                <a:gd name="T3" fmla="*/ 6 h 10"/>
                <a:gd name="T4" fmla="*/ 0 w 11"/>
                <a:gd name="T5" fmla="*/ 0 h 10"/>
                <a:gd name="T6" fmla="*/ 0 w 11"/>
                <a:gd name="T7" fmla="*/ 0 h 10"/>
                <a:gd name="T8" fmla="*/ 0 w 11"/>
                <a:gd name="T9" fmla="*/ 6 h 10"/>
                <a:gd name="T10" fmla="*/ 0 w 11"/>
                <a:gd name="T11" fmla="*/ 6 h 10"/>
                <a:gd name="T12" fmla="*/ 0 w 11"/>
                <a:gd name="T13" fmla="*/ 10 h 10"/>
                <a:gd name="T14" fmla="*/ 0 w 11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0">
                  <a:moveTo>
                    <a:pt x="0" y="10"/>
                  </a:moveTo>
                  <a:lnTo>
                    <a:pt x="11" y="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7" name="Freeform 329"/>
            <p:cNvSpPr/>
            <p:nvPr/>
          </p:nvSpPr>
          <p:spPr bwMode="auto">
            <a:xfrm>
              <a:off x="5397501" y="3694113"/>
              <a:ext cx="77788" cy="201613"/>
            </a:xfrm>
            <a:custGeom>
              <a:avLst/>
              <a:gdLst>
                <a:gd name="T0" fmla="*/ 17 w 49"/>
                <a:gd name="T1" fmla="*/ 0 h 127"/>
                <a:gd name="T2" fmla="*/ 17 w 49"/>
                <a:gd name="T3" fmla="*/ 0 h 127"/>
                <a:gd name="T4" fmla="*/ 17 w 49"/>
                <a:gd name="T5" fmla="*/ 2 h 127"/>
                <a:gd name="T6" fmla="*/ 17 w 49"/>
                <a:gd name="T7" fmla="*/ 14 h 127"/>
                <a:gd name="T8" fmla="*/ 17 w 49"/>
                <a:gd name="T9" fmla="*/ 14 h 127"/>
                <a:gd name="T10" fmla="*/ 16 w 49"/>
                <a:gd name="T11" fmla="*/ 15 h 127"/>
                <a:gd name="T12" fmla="*/ 16 w 49"/>
                <a:gd name="T13" fmla="*/ 17 h 127"/>
                <a:gd name="T14" fmla="*/ 16 w 49"/>
                <a:gd name="T15" fmla="*/ 26 h 127"/>
                <a:gd name="T16" fmla="*/ 15 w 49"/>
                <a:gd name="T17" fmla="*/ 26 h 127"/>
                <a:gd name="T18" fmla="*/ 15 w 49"/>
                <a:gd name="T19" fmla="*/ 26 h 127"/>
                <a:gd name="T20" fmla="*/ 12 w 49"/>
                <a:gd name="T21" fmla="*/ 27 h 127"/>
                <a:gd name="T22" fmla="*/ 9 w 49"/>
                <a:gd name="T23" fmla="*/ 30 h 127"/>
                <a:gd name="T24" fmla="*/ 7 w 49"/>
                <a:gd name="T25" fmla="*/ 33 h 127"/>
                <a:gd name="T26" fmla="*/ 5 w 49"/>
                <a:gd name="T27" fmla="*/ 38 h 127"/>
                <a:gd name="T28" fmla="*/ 5 w 49"/>
                <a:gd name="T29" fmla="*/ 38 h 127"/>
                <a:gd name="T30" fmla="*/ 5 w 49"/>
                <a:gd name="T31" fmla="*/ 38 h 127"/>
                <a:gd name="T32" fmla="*/ 1 w 49"/>
                <a:gd name="T33" fmla="*/ 40 h 127"/>
                <a:gd name="T34" fmla="*/ 0 w 49"/>
                <a:gd name="T35" fmla="*/ 42 h 127"/>
                <a:gd name="T36" fmla="*/ 0 w 49"/>
                <a:gd name="T37" fmla="*/ 45 h 127"/>
                <a:gd name="T38" fmla="*/ 3 w 49"/>
                <a:gd name="T39" fmla="*/ 117 h 127"/>
                <a:gd name="T40" fmla="*/ 3 w 49"/>
                <a:gd name="T41" fmla="*/ 127 h 127"/>
                <a:gd name="T42" fmla="*/ 49 w 49"/>
                <a:gd name="T43" fmla="*/ 104 h 127"/>
                <a:gd name="T44" fmla="*/ 49 w 49"/>
                <a:gd name="T45" fmla="*/ 79 h 127"/>
                <a:gd name="T46" fmla="*/ 47 w 49"/>
                <a:gd name="T47" fmla="*/ 44 h 127"/>
                <a:gd name="T48" fmla="*/ 47 w 49"/>
                <a:gd name="T49" fmla="*/ 41 h 127"/>
                <a:gd name="T50" fmla="*/ 47 w 49"/>
                <a:gd name="T51" fmla="*/ 41 h 127"/>
                <a:gd name="T52" fmla="*/ 46 w 49"/>
                <a:gd name="T53" fmla="*/ 38 h 127"/>
                <a:gd name="T54" fmla="*/ 43 w 49"/>
                <a:gd name="T55" fmla="*/ 37 h 127"/>
                <a:gd name="T56" fmla="*/ 43 w 49"/>
                <a:gd name="T57" fmla="*/ 37 h 127"/>
                <a:gd name="T58" fmla="*/ 43 w 49"/>
                <a:gd name="T59" fmla="*/ 37 h 127"/>
                <a:gd name="T60" fmla="*/ 43 w 49"/>
                <a:gd name="T61" fmla="*/ 37 h 127"/>
                <a:gd name="T62" fmla="*/ 43 w 49"/>
                <a:gd name="T63" fmla="*/ 37 h 127"/>
                <a:gd name="T64" fmla="*/ 42 w 49"/>
                <a:gd name="T65" fmla="*/ 33 h 127"/>
                <a:gd name="T66" fmla="*/ 38 w 49"/>
                <a:gd name="T67" fmla="*/ 29 h 127"/>
                <a:gd name="T68" fmla="*/ 35 w 49"/>
                <a:gd name="T69" fmla="*/ 26 h 127"/>
                <a:gd name="T70" fmla="*/ 32 w 49"/>
                <a:gd name="T71" fmla="*/ 26 h 127"/>
                <a:gd name="T72" fmla="*/ 32 w 49"/>
                <a:gd name="T73" fmla="*/ 26 h 127"/>
                <a:gd name="T74" fmla="*/ 32 w 49"/>
                <a:gd name="T75" fmla="*/ 26 h 127"/>
                <a:gd name="T76" fmla="*/ 31 w 49"/>
                <a:gd name="T77" fmla="*/ 26 h 127"/>
                <a:gd name="T78" fmla="*/ 31 w 49"/>
                <a:gd name="T79" fmla="*/ 17 h 127"/>
                <a:gd name="T80" fmla="*/ 31 w 49"/>
                <a:gd name="T81" fmla="*/ 17 h 127"/>
                <a:gd name="T82" fmla="*/ 31 w 49"/>
                <a:gd name="T83" fmla="*/ 15 h 127"/>
                <a:gd name="T84" fmla="*/ 28 w 49"/>
                <a:gd name="T85" fmla="*/ 14 h 127"/>
                <a:gd name="T86" fmla="*/ 28 w 49"/>
                <a:gd name="T87" fmla="*/ 10 h 127"/>
                <a:gd name="T88" fmla="*/ 28 w 49"/>
                <a:gd name="T89" fmla="*/ 10 h 127"/>
                <a:gd name="T90" fmla="*/ 27 w 49"/>
                <a:gd name="T91" fmla="*/ 7 h 127"/>
                <a:gd name="T92" fmla="*/ 19 w 49"/>
                <a:gd name="T93" fmla="*/ 2 h 127"/>
                <a:gd name="T94" fmla="*/ 19 w 49"/>
                <a:gd name="T95" fmla="*/ 2 h 127"/>
                <a:gd name="T96" fmla="*/ 17 w 49"/>
                <a:gd name="T97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9" h="127">
                  <a:moveTo>
                    <a:pt x="17" y="0"/>
                  </a:moveTo>
                  <a:lnTo>
                    <a:pt x="17" y="0"/>
                  </a:lnTo>
                  <a:lnTo>
                    <a:pt x="17" y="2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6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2" y="27"/>
                  </a:lnTo>
                  <a:lnTo>
                    <a:pt x="9" y="30"/>
                  </a:lnTo>
                  <a:lnTo>
                    <a:pt x="7" y="33"/>
                  </a:lnTo>
                  <a:lnTo>
                    <a:pt x="5" y="38"/>
                  </a:lnTo>
                  <a:lnTo>
                    <a:pt x="5" y="38"/>
                  </a:lnTo>
                  <a:lnTo>
                    <a:pt x="5" y="38"/>
                  </a:lnTo>
                  <a:lnTo>
                    <a:pt x="1" y="40"/>
                  </a:lnTo>
                  <a:lnTo>
                    <a:pt x="0" y="42"/>
                  </a:lnTo>
                  <a:lnTo>
                    <a:pt x="0" y="45"/>
                  </a:lnTo>
                  <a:lnTo>
                    <a:pt x="3" y="117"/>
                  </a:lnTo>
                  <a:lnTo>
                    <a:pt x="3" y="127"/>
                  </a:lnTo>
                  <a:lnTo>
                    <a:pt x="49" y="104"/>
                  </a:lnTo>
                  <a:lnTo>
                    <a:pt x="49" y="79"/>
                  </a:lnTo>
                  <a:lnTo>
                    <a:pt x="47" y="44"/>
                  </a:lnTo>
                  <a:lnTo>
                    <a:pt x="47" y="41"/>
                  </a:lnTo>
                  <a:lnTo>
                    <a:pt x="47" y="41"/>
                  </a:lnTo>
                  <a:lnTo>
                    <a:pt x="46" y="38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2" y="33"/>
                  </a:lnTo>
                  <a:lnTo>
                    <a:pt x="38" y="29"/>
                  </a:lnTo>
                  <a:lnTo>
                    <a:pt x="35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1" y="26"/>
                  </a:lnTo>
                  <a:lnTo>
                    <a:pt x="31" y="17"/>
                  </a:lnTo>
                  <a:lnTo>
                    <a:pt x="31" y="17"/>
                  </a:lnTo>
                  <a:lnTo>
                    <a:pt x="31" y="15"/>
                  </a:lnTo>
                  <a:lnTo>
                    <a:pt x="28" y="14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7" y="7"/>
                  </a:lnTo>
                  <a:lnTo>
                    <a:pt x="19" y="2"/>
                  </a:lnTo>
                  <a:lnTo>
                    <a:pt x="19" y="2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8" name="Freeform 330"/>
            <p:cNvSpPr/>
            <p:nvPr/>
          </p:nvSpPr>
          <p:spPr bwMode="auto">
            <a:xfrm>
              <a:off x="5397501" y="3694113"/>
              <a:ext cx="77788" cy="201613"/>
            </a:xfrm>
            <a:custGeom>
              <a:avLst/>
              <a:gdLst>
                <a:gd name="T0" fmla="*/ 17 w 49"/>
                <a:gd name="T1" fmla="*/ 0 h 127"/>
                <a:gd name="T2" fmla="*/ 17 w 49"/>
                <a:gd name="T3" fmla="*/ 0 h 127"/>
                <a:gd name="T4" fmla="*/ 17 w 49"/>
                <a:gd name="T5" fmla="*/ 2 h 127"/>
                <a:gd name="T6" fmla="*/ 17 w 49"/>
                <a:gd name="T7" fmla="*/ 14 h 127"/>
                <a:gd name="T8" fmla="*/ 17 w 49"/>
                <a:gd name="T9" fmla="*/ 14 h 127"/>
                <a:gd name="T10" fmla="*/ 16 w 49"/>
                <a:gd name="T11" fmla="*/ 15 h 127"/>
                <a:gd name="T12" fmla="*/ 16 w 49"/>
                <a:gd name="T13" fmla="*/ 17 h 127"/>
                <a:gd name="T14" fmla="*/ 16 w 49"/>
                <a:gd name="T15" fmla="*/ 26 h 127"/>
                <a:gd name="T16" fmla="*/ 15 w 49"/>
                <a:gd name="T17" fmla="*/ 26 h 127"/>
                <a:gd name="T18" fmla="*/ 15 w 49"/>
                <a:gd name="T19" fmla="*/ 26 h 127"/>
                <a:gd name="T20" fmla="*/ 12 w 49"/>
                <a:gd name="T21" fmla="*/ 27 h 127"/>
                <a:gd name="T22" fmla="*/ 9 w 49"/>
                <a:gd name="T23" fmla="*/ 30 h 127"/>
                <a:gd name="T24" fmla="*/ 7 w 49"/>
                <a:gd name="T25" fmla="*/ 33 h 127"/>
                <a:gd name="T26" fmla="*/ 5 w 49"/>
                <a:gd name="T27" fmla="*/ 38 h 127"/>
                <a:gd name="T28" fmla="*/ 5 w 49"/>
                <a:gd name="T29" fmla="*/ 38 h 127"/>
                <a:gd name="T30" fmla="*/ 5 w 49"/>
                <a:gd name="T31" fmla="*/ 38 h 127"/>
                <a:gd name="T32" fmla="*/ 1 w 49"/>
                <a:gd name="T33" fmla="*/ 40 h 127"/>
                <a:gd name="T34" fmla="*/ 0 w 49"/>
                <a:gd name="T35" fmla="*/ 42 h 127"/>
                <a:gd name="T36" fmla="*/ 0 w 49"/>
                <a:gd name="T37" fmla="*/ 45 h 127"/>
                <a:gd name="T38" fmla="*/ 3 w 49"/>
                <a:gd name="T39" fmla="*/ 117 h 127"/>
                <a:gd name="T40" fmla="*/ 3 w 49"/>
                <a:gd name="T41" fmla="*/ 127 h 127"/>
                <a:gd name="T42" fmla="*/ 49 w 49"/>
                <a:gd name="T43" fmla="*/ 104 h 127"/>
                <a:gd name="T44" fmla="*/ 49 w 49"/>
                <a:gd name="T45" fmla="*/ 79 h 127"/>
                <a:gd name="T46" fmla="*/ 47 w 49"/>
                <a:gd name="T47" fmla="*/ 44 h 127"/>
                <a:gd name="T48" fmla="*/ 47 w 49"/>
                <a:gd name="T49" fmla="*/ 41 h 127"/>
                <a:gd name="T50" fmla="*/ 47 w 49"/>
                <a:gd name="T51" fmla="*/ 41 h 127"/>
                <a:gd name="T52" fmla="*/ 46 w 49"/>
                <a:gd name="T53" fmla="*/ 38 h 127"/>
                <a:gd name="T54" fmla="*/ 43 w 49"/>
                <a:gd name="T55" fmla="*/ 37 h 127"/>
                <a:gd name="T56" fmla="*/ 43 w 49"/>
                <a:gd name="T57" fmla="*/ 37 h 127"/>
                <a:gd name="T58" fmla="*/ 43 w 49"/>
                <a:gd name="T59" fmla="*/ 37 h 127"/>
                <a:gd name="T60" fmla="*/ 43 w 49"/>
                <a:gd name="T61" fmla="*/ 37 h 127"/>
                <a:gd name="T62" fmla="*/ 43 w 49"/>
                <a:gd name="T63" fmla="*/ 37 h 127"/>
                <a:gd name="T64" fmla="*/ 42 w 49"/>
                <a:gd name="T65" fmla="*/ 33 h 127"/>
                <a:gd name="T66" fmla="*/ 38 w 49"/>
                <a:gd name="T67" fmla="*/ 29 h 127"/>
                <a:gd name="T68" fmla="*/ 35 w 49"/>
                <a:gd name="T69" fmla="*/ 26 h 127"/>
                <a:gd name="T70" fmla="*/ 32 w 49"/>
                <a:gd name="T71" fmla="*/ 26 h 127"/>
                <a:gd name="T72" fmla="*/ 32 w 49"/>
                <a:gd name="T73" fmla="*/ 26 h 127"/>
                <a:gd name="T74" fmla="*/ 32 w 49"/>
                <a:gd name="T75" fmla="*/ 26 h 127"/>
                <a:gd name="T76" fmla="*/ 31 w 49"/>
                <a:gd name="T77" fmla="*/ 26 h 127"/>
                <a:gd name="T78" fmla="*/ 31 w 49"/>
                <a:gd name="T79" fmla="*/ 17 h 127"/>
                <a:gd name="T80" fmla="*/ 31 w 49"/>
                <a:gd name="T81" fmla="*/ 17 h 127"/>
                <a:gd name="T82" fmla="*/ 31 w 49"/>
                <a:gd name="T83" fmla="*/ 15 h 127"/>
                <a:gd name="T84" fmla="*/ 28 w 49"/>
                <a:gd name="T85" fmla="*/ 14 h 127"/>
                <a:gd name="T86" fmla="*/ 28 w 49"/>
                <a:gd name="T87" fmla="*/ 10 h 127"/>
                <a:gd name="T88" fmla="*/ 28 w 49"/>
                <a:gd name="T89" fmla="*/ 10 h 127"/>
                <a:gd name="T90" fmla="*/ 27 w 49"/>
                <a:gd name="T91" fmla="*/ 7 h 127"/>
                <a:gd name="T92" fmla="*/ 19 w 49"/>
                <a:gd name="T93" fmla="*/ 2 h 127"/>
                <a:gd name="T94" fmla="*/ 19 w 49"/>
                <a:gd name="T95" fmla="*/ 2 h 127"/>
                <a:gd name="T96" fmla="*/ 17 w 49"/>
                <a:gd name="T97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9" h="127">
                  <a:moveTo>
                    <a:pt x="17" y="0"/>
                  </a:moveTo>
                  <a:lnTo>
                    <a:pt x="17" y="0"/>
                  </a:lnTo>
                  <a:lnTo>
                    <a:pt x="17" y="2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6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2" y="27"/>
                  </a:lnTo>
                  <a:lnTo>
                    <a:pt x="9" y="30"/>
                  </a:lnTo>
                  <a:lnTo>
                    <a:pt x="7" y="33"/>
                  </a:lnTo>
                  <a:lnTo>
                    <a:pt x="5" y="38"/>
                  </a:lnTo>
                  <a:lnTo>
                    <a:pt x="5" y="38"/>
                  </a:lnTo>
                  <a:lnTo>
                    <a:pt x="5" y="38"/>
                  </a:lnTo>
                  <a:lnTo>
                    <a:pt x="1" y="40"/>
                  </a:lnTo>
                  <a:lnTo>
                    <a:pt x="0" y="42"/>
                  </a:lnTo>
                  <a:lnTo>
                    <a:pt x="0" y="45"/>
                  </a:lnTo>
                  <a:lnTo>
                    <a:pt x="3" y="117"/>
                  </a:lnTo>
                  <a:lnTo>
                    <a:pt x="3" y="127"/>
                  </a:lnTo>
                  <a:lnTo>
                    <a:pt x="49" y="104"/>
                  </a:lnTo>
                  <a:lnTo>
                    <a:pt x="49" y="79"/>
                  </a:lnTo>
                  <a:lnTo>
                    <a:pt x="47" y="44"/>
                  </a:lnTo>
                  <a:lnTo>
                    <a:pt x="47" y="41"/>
                  </a:lnTo>
                  <a:lnTo>
                    <a:pt x="47" y="41"/>
                  </a:lnTo>
                  <a:lnTo>
                    <a:pt x="46" y="38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3" y="37"/>
                  </a:lnTo>
                  <a:lnTo>
                    <a:pt x="42" y="33"/>
                  </a:lnTo>
                  <a:lnTo>
                    <a:pt x="38" y="29"/>
                  </a:lnTo>
                  <a:lnTo>
                    <a:pt x="35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1" y="26"/>
                  </a:lnTo>
                  <a:lnTo>
                    <a:pt x="31" y="17"/>
                  </a:lnTo>
                  <a:lnTo>
                    <a:pt x="31" y="17"/>
                  </a:lnTo>
                  <a:lnTo>
                    <a:pt x="31" y="15"/>
                  </a:lnTo>
                  <a:lnTo>
                    <a:pt x="28" y="14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7" y="7"/>
                  </a:lnTo>
                  <a:lnTo>
                    <a:pt x="19" y="2"/>
                  </a:lnTo>
                  <a:lnTo>
                    <a:pt x="19" y="2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9" name="Freeform 331"/>
            <p:cNvSpPr/>
            <p:nvPr/>
          </p:nvSpPr>
          <p:spPr bwMode="auto">
            <a:xfrm>
              <a:off x="5402263" y="3859213"/>
              <a:ext cx="74613" cy="101600"/>
            </a:xfrm>
            <a:custGeom>
              <a:avLst/>
              <a:gdLst>
                <a:gd name="T0" fmla="*/ 46 w 47"/>
                <a:gd name="T1" fmla="*/ 0 h 64"/>
                <a:gd name="T2" fmla="*/ 0 w 47"/>
                <a:gd name="T3" fmla="*/ 23 h 64"/>
                <a:gd name="T4" fmla="*/ 0 w 47"/>
                <a:gd name="T5" fmla="*/ 53 h 64"/>
                <a:gd name="T6" fmla="*/ 0 w 47"/>
                <a:gd name="T7" fmla="*/ 53 h 64"/>
                <a:gd name="T8" fmla="*/ 1 w 47"/>
                <a:gd name="T9" fmla="*/ 56 h 64"/>
                <a:gd name="T10" fmla="*/ 5 w 47"/>
                <a:gd name="T11" fmla="*/ 57 h 64"/>
                <a:gd name="T12" fmla="*/ 5 w 47"/>
                <a:gd name="T13" fmla="*/ 57 h 64"/>
                <a:gd name="T14" fmla="*/ 5 w 47"/>
                <a:gd name="T15" fmla="*/ 57 h 64"/>
                <a:gd name="T16" fmla="*/ 5 w 47"/>
                <a:gd name="T17" fmla="*/ 57 h 64"/>
                <a:gd name="T18" fmla="*/ 5 w 47"/>
                <a:gd name="T19" fmla="*/ 57 h 64"/>
                <a:gd name="T20" fmla="*/ 5 w 47"/>
                <a:gd name="T21" fmla="*/ 60 h 64"/>
                <a:gd name="T22" fmla="*/ 6 w 47"/>
                <a:gd name="T23" fmla="*/ 61 h 64"/>
                <a:gd name="T24" fmla="*/ 9 w 47"/>
                <a:gd name="T25" fmla="*/ 62 h 64"/>
                <a:gd name="T26" fmla="*/ 12 w 47"/>
                <a:gd name="T27" fmla="*/ 64 h 64"/>
                <a:gd name="T28" fmla="*/ 12 w 47"/>
                <a:gd name="T29" fmla="*/ 64 h 64"/>
                <a:gd name="T30" fmla="*/ 12 w 47"/>
                <a:gd name="T31" fmla="*/ 64 h 64"/>
                <a:gd name="T32" fmla="*/ 36 w 47"/>
                <a:gd name="T33" fmla="*/ 62 h 64"/>
                <a:gd name="T34" fmla="*/ 36 w 47"/>
                <a:gd name="T35" fmla="*/ 62 h 64"/>
                <a:gd name="T36" fmla="*/ 39 w 47"/>
                <a:gd name="T37" fmla="*/ 62 h 64"/>
                <a:gd name="T38" fmla="*/ 40 w 47"/>
                <a:gd name="T39" fmla="*/ 61 h 64"/>
                <a:gd name="T40" fmla="*/ 41 w 47"/>
                <a:gd name="T41" fmla="*/ 58 h 64"/>
                <a:gd name="T42" fmla="*/ 43 w 47"/>
                <a:gd name="T43" fmla="*/ 57 h 64"/>
                <a:gd name="T44" fmla="*/ 43 w 47"/>
                <a:gd name="T45" fmla="*/ 57 h 64"/>
                <a:gd name="T46" fmla="*/ 43 w 47"/>
                <a:gd name="T47" fmla="*/ 57 h 64"/>
                <a:gd name="T48" fmla="*/ 43 w 47"/>
                <a:gd name="T49" fmla="*/ 57 h 64"/>
                <a:gd name="T50" fmla="*/ 46 w 47"/>
                <a:gd name="T51" fmla="*/ 54 h 64"/>
                <a:gd name="T52" fmla="*/ 47 w 47"/>
                <a:gd name="T53" fmla="*/ 52 h 64"/>
                <a:gd name="T54" fmla="*/ 46 w 47"/>
                <a:gd name="T5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7" h="64">
                  <a:moveTo>
                    <a:pt x="46" y="0"/>
                  </a:moveTo>
                  <a:lnTo>
                    <a:pt x="0" y="23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1" y="56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60"/>
                  </a:lnTo>
                  <a:lnTo>
                    <a:pt x="6" y="61"/>
                  </a:lnTo>
                  <a:lnTo>
                    <a:pt x="9" y="62"/>
                  </a:lnTo>
                  <a:lnTo>
                    <a:pt x="12" y="64"/>
                  </a:lnTo>
                  <a:lnTo>
                    <a:pt x="12" y="64"/>
                  </a:lnTo>
                  <a:lnTo>
                    <a:pt x="12" y="64"/>
                  </a:lnTo>
                  <a:lnTo>
                    <a:pt x="36" y="62"/>
                  </a:lnTo>
                  <a:lnTo>
                    <a:pt x="36" y="62"/>
                  </a:lnTo>
                  <a:lnTo>
                    <a:pt x="39" y="62"/>
                  </a:lnTo>
                  <a:lnTo>
                    <a:pt x="40" y="61"/>
                  </a:lnTo>
                  <a:lnTo>
                    <a:pt x="41" y="58"/>
                  </a:lnTo>
                  <a:lnTo>
                    <a:pt x="43" y="57"/>
                  </a:lnTo>
                  <a:lnTo>
                    <a:pt x="43" y="57"/>
                  </a:lnTo>
                  <a:lnTo>
                    <a:pt x="43" y="57"/>
                  </a:lnTo>
                  <a:lnTo>
                    <a:pt x="43" y="57"/>
                  </a:lnTo>
                  <a:lnTo>
                    <a:pt x="46" y="54"/>
                  </a:lnTo>
                  <a:lnTo>
                    <a:pt x="47" y="52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D4D9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0" name="Freeform 332"/>
            <p:cNvSpPr/>
            <p:nvPr/>
          </p:nvSpPr>
          <p:spPr bwMode="auto">
            <a:xfrm>
              <a:off x="5402263" y="3859213"/>
              <a:ext cx="74613" cy="101600"/>
            </a:xfrm>
            <a:custGeom>
              <a:avLst/>
              <a:gdLst>
                <a:gd name="T0" fmla="*/ 46 w 47"/>
                <a:gd name="T1" fmla="*/ 0 h 64"/>
                <a:gd name="T2" fmla="*/ 0 w 47"/>
                <a:gd name="T3" fmla="*/ 23 h 64"/>
                <a:gd name="T4" fmla="*/ 0 w 47"/>
                <a:gd name="T5" fmla="*/ 53 h 64"/>
                <a:gd name="T6" fmla="*/ 0 w 47"/>
                <a:gd name="T7" fmla="*/ 53 h 64"/>
                <a:gd name="T8" fmla="*/ 1 w 47"/>
                <a:gd name="T9" fmla="*/ 56 h 64"/>
                <a:gd name="T10" fmla="*/ 5 w 47"/>
                <a:gd name="T11" fmla="*/ 57 h 64"/>
                <a:gd name="T12" fmla="*/ 5 w 47"/>
                <a:gd name="T13" fmla="*/ 57 h 64"/>
                <a:gd name="T14" fmla="*/ 5 w 47"/>
                <a:gd name="T15" fmla="*/ 57 h 64"/>
                <a:gd name="T16" fmla="*/ 5 w 47"/>
                <a:gd name="T17" fmla="*/ 57 h 64"/>
                <a:gd name="T18" fmla="*/ 5 w 47"/>
                <a:gd name="T19" fmla="*/ 57 h 64"/>
                <a:gd name="T20" fmla="*/ 5 w 47"/>
                <a:gd name="T21" fmla="*/ 60 h 64"/>
                <a:gd name="T22" fmla="*/ 6 w 47"/>
                <a:gd name="T23" fmla="*/ 61 h 64"/>
                <a:gd name="T24" fmla="*/ 9 w 47"/>
                <a:gd name="T25" fmla="*/ 62 h 64"/>
                <a:gd name="T26" fmla="*/ 12 w 47"/>
                <a:gd name="T27" fmla="*/ 64 h 64"/>
                <a:gd name="T28" fmla="*/ 12 w 47"/>
                <a:gd name="T29" fmla="*/ 64 h 64"/>
                <a:gd name="T30" fmla="*/ 12 w 47"/>
                <a:gd name="T31" fmla="*/ 64 h 64"/>
                <a:gd name="T32" fmla="*/ 36 w 47"/>
                <a:gd name="T33" fmla="*/ 62 h 64"/>
                <a:gd name="T34" fmla="*/ 36 w 47"/>
                <a:gd name="T35" fmla="*/ 62 h 64"/>
                <a:gd name="T36" fmla="*/ 39 w 47"/>
                <a:gd name="T37" fmla="*/ 62 h 64"/>
                <a:gd name="T38" fmla="*/ 40 w 47"/>
                <a:gd name="T39" fmla="*/ 61 h 64"/>
                <a:gd name="T40" fmla="*/ 41 w 47"/>
                <a:gd name="T41" fmla="*/ 58 h 64"/>
                <a:gd name="T42" fmla="*/ 43 w 47"/>
                <a:gd name="T43" fmla="*/ 57 h 64"/>
                <a:gd name="T44" fmla="*/ 43 w 47"/>
                <a:gd name="T45" fmla="*/ 57 h 64"/>
                <a:gd name="T46" fmla="*/ 43 w 47"/>
                <a:gd name="T47" fmla="*/ 57 h 64"/>
                <a:gd name="T48" fmla="*/ 43 w 47"/>
                <a:gd name="T49" fmla="*/ 57 h 64"/>
                <a:gd name="T50" fmla="*/ 46 w 47"/>
                <a:gd name="T51" fmla="*/ 54 h 64"/>
                <a:gd name="T52" fmla="*/ 47 w 47"/>
                <a:gd name="T53" fmla="*/ 52 h 64"/>
                <a:gd name="T54" fmla="*/ 46 w 47"/>
                <a:gd name="T5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7" h="64">
                  <a:moveTo>
                    <a:pt x="46" y="0"/>
                  </a:moveTo>
                  <a:lnTo>
                    <a:pt x="0" y="23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1" y="56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57"/>
                  </a:lnTo>
                  <a:lnTo>
                    <a:pt x="5" y="60"/>
                  </a:lnTo>
                  <a:lnTo>
                    <a:pt x="6" y="61"/>
                  </a:lnTo>
                  <a:lnTo>
                    <a:pt x="9" y="62"/>
                  </a:lnTo>
                  <a:lnTo>
                    <a:pt x="12" y="64"/>
                  </a:lnTo>
                  <a:lnTo>
                    <a:pt x="12" y="64"/>
                  </a:lnTo>
                  <a:lnTo>
                    <a:pt x="12" y="64"/>
                  </a:lnTo>
                  <a:lnTo>
                    <a:pt x="36" y="62"/>
                  </a:lnTo>
                  <a:lnTo>
                    <a:pt x="36" y="62"/>
                  </a:lnTo>
                  <a:lnTo>
                    <a:pt x="39" y="62"/>
                  </a:lnTo>
                  <a:lnTo>
                    <a:pt x="40" y="61"/>
                  </a:lnTo>
                  <a:lnTo>
                    <a:pt x="41" y="58"/>
                  </a:lnTo>
                  <a:lnTo>
                    <a:pt x="43" y="57"/>
                  </a:lnTo>
                  <a:lnTo>
                    <a:pt x="43" y="57"/>
                  </a:lnTo>
                  <a:lnTo>
                    <a:pt x="43" y="57"/>
                  </a:lnTo>
                  <a:lnTo>
                    <a:pt x="43" y="57"/>
                  </a:lnTo>
                  <a:lnTo>
                    <a:pt x="46" y="54"/>
                  </a:lnTo>
                  <a:lnTo>
                    <a:pt x="47" y="52"/>
                  </a:lnTo>
                  <a:lnTo>
                    <a:pt x="4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1" name="Freeform 333"/>
            <p:cNvSpPr/>
            <p:nvPr/>
          </p:nvSpPr>
          <p:spPr bwMode="auto">
            <a:xfrm>
              <a:off x="5403851" y="3565525"/>
              <a:ext cx="74613" cy="88900"/>
            </a:xfrm>
            <a:custGeom>
              <a:avLst/>
              <a:gdLst>
                <a:gd name="T0" fmla="*/ 39 w 47"/>
                <a:gd name="T1" fmla="*/ 0 h 56"/>
                <a:gd name="T2" fmla="*/ 39 w 47"/>
                <a:gd name="T3" fmla="*/ 0 h 56"/>
                <a:gd name="T4" fmla="*/ 39 w 47"/>
                <a:gd name="T5" fmla="*/ 0 h 56"/>
                <a:gd name="T6" fmla="*/ 8 w 47"/>
                <a:gd name="T7" fmla="*/ 0 h 56"/>
                <a:gd name="T8" fmla="*/ 8 w 47"/>
                <a:gd name="T9" fmla="*/ 0 h 56"/>
                <a:gd name="T10" fmla="*/ 5 w 47"/>
                <a:gd name="T11" fmla="*/ 2 h 56"/>
                <a:gd name="T12" fmla="*/ 4 w 47"/>
                <a:gd name="T13" fmla="*/ 4 h 56"/>
                <a:gd name="T14" fmla="*/ 4 w 47"/>
                <a:gd name="T15" fmla="*/ 4 h 56"/>
                <a:gd name="T16" fmla="*/ 4 w 47"/>
                <a:gd name="T17" fmla="*/ 4 h 56"/>
                <a:gd name="T18" fmla="*/ 4 w 47"/>
                <a:gd name="T19" fmla="*/ 4 h 56"/>
                <a:gd name="T20" fmla="*/ 1 w 47"/>
                <a:gd name="T21" fmla="*/ 6 h 56"/>
                <a:gd name="T22" fmla="*/ 0 w 47"/>
                <a:gd name="T23" fmla="*/ 9 h 56"/>
                <a:gd name="T24" fmla="*/ 1 w 47"/>
                <a:gd name="T25" fmla="*/ 52 h 56"/>
                <a:gd name="T26" fmla="*/ 1 w 47"/>
                <a:gd name="T27" fmla="*/ 52 h 56"/>
                <a:gd name="T28" fmla="*/ 1 w 47"/>
                <a:gd name="T29" fmla="*/ 54 h 56"/>
                <a:gd name="T30" fmla="*/ 5 w 47"/>
                <a:gd name="T31" fmla="*/ 56 h 56"/>
                <a:gd name="T32" fmla="*/ 5 w 47"/>
                <a:gd name="T33" fmla="*/ 56 h 56"/>
                <a:gd name="T34" fmla="*/ 5 w 47"/>
                <a:gd name="T35" fmla="*/ 56 h 56"/>
                <a:gd name="T36" fmla="*/ 43 w 47"/>
                <a:gd name="T37" fmla="*/ 54 h 56"/>
                <a:gd name="T38" fmla="*/ 43 w 47"/>
                <a:gd name="T39" fmla="*/ 54 h 56"/>
                <a:gd name="T40" fmla="*/ 47 w 47"/>
                <a:gd name="T41" fmla="*/ 53 h 56"/>
                <a:gd name="T42" fmla="*/ 47 w 47"/>
                <a:gd name="T43" fmla="*/ 50 h 56"/>
                <a:gd name="T44" fmla="*/ 47 w 47"/>
                <a:gd name="T45" fmla="*/ 9 h 56"/>
                <a:gd name="T46" fmla="*/ 47 w 47"/>
                <a:gd name="T47" fmla="*/ 9 h 56"/>
                <a:gd name="T48" fmla="*/ 46 w 47"/>
                <a:gd name="T49" fmla="*/ 4 h 56"/>
                <a:gd name="T50" fmla="*/ 42 w 47"/>
                <a:gd name="T51" fmla="*/ 3 h 56"/>
                <a:gd name="T52" fmla="*/ 42 w 47"/>
                <a:gd name="T53" fmla="*/ 3 h 56"/>
                <a:gd name="T54" fmla="*/ 42 w 47"/>
                <a:gd name="T55" fmla="*/ 3 h 56"/>
                <a:gd name="T56" fmla="*/ 42 w 47"/>
                <a:gd name="T57" fmla="*/ 3 h 56"/>
                <a:gd name="T58" fmla="*/ 42 w 47"/>
                <a:gd name="T59" fmla="*/ 3 h 56"/>
                <a:gd name="T60" fmla="*/ 42 w 47"/>
                <a:gd name="T61" fmla="*/ 3 h 56"/>
                <a:gd name="T62" fmla="*/ 40 w 47"/>
                <a:gd name="T63" fmla="*/ 0 h 56"/>
                <a:gd name="T64" fmla="*/ 39 w 47"/>
                <a:gd name="T6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56">
                  <a:moveTo>
                    <a:pt x="39" y="0"/>
                  </a:moveTo>
                  <a:lnTo>
                    <a:pt x="39" y="0"/>
                  </a:lnTo>
                  <a:lnTo>
                    <a:pt x="39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5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1" y="6"/>
                  </a:lnTo>
                  <a:lnTo>
                    <a:pt x="0" y="9"/>
                  </a:lnTo>
                  <a:lnTo>
                    <a:pt x="1" y="52"/>
                  </a:lnTo>
                  <a:lnTo>
                    <a:pt x="1" y="52"/>
                  </a:lnTo>
                  <a:lnTo>
                    <a:pt x="1" y="54"/>
                  </a:lnTo>
                  <a:lnTo>
                    <a:pt x="5" y="56"/>
                  </a:lnTo>
                  <a:lnTo>
                    <a:pt x="5" y="56"/>
                  </a:lnTo>
                  <a:lnTo>
                    <a:pt x="5" y="56"/>
                  </a:lnTo>
                  <a:lnTo>
                    <a:pt x="43" y="54"/>
                  </a:lnTo>
                  <a:lnTo>
                    <a:pt x="43" y="54"/>
                  </a:lnTo>
                  <a:lnTo>
                    <a:pt x="47" y="53"/>
                  </a:lnTo>
                  <a:lnTo>
                    <a:pt x="47" y="50"/>
                  </a:lnTo>
                  <a:lnTo>
                    <a:pt x="47" y="9"/>
                  </a:lnTo>
                  <a:lnTo>
                    <a:pt x="47" y="9"/>
                  </a:lnTo>
                  <a:lnTo>
                    <a:pt x="46" y="4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0" y="0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2" name="Freeform 334"/>
            <p:cNvSpPr/>
            <p:nvPr/>
          </p:nvSpPr>
          <p:spPr bwMode="auto">
            <a:xfrm>
              <a:off x="5403851" y="3565525"/>
              <a:ext cx="74613" cy="88900"/>
            </a:xfrm>
            <a:custGeom>
              <a:avLst/>
              <a:gdLst>
                <a:gd name="T0" fmla="*/ 39 w 47"/>
                <a:gd name="T1" fmla="*/ 0 h 56"/>
                <a:gd name="T2" fmla="*/ 39 w 47"/>
                <a:gd name="T3" fmla="*/ 0 h 56"/>
                <a:gd name="T4" fmla="*/ 39 w 47"/>
                <a:gd name="T5" fmla="*/ 0 h 56"/>
                <a:gd name="T6" fmla="*/ 8 w 47"/>
                <a:gd name="T7" fmla="*/ 0 h 56"/>
                <a:gd name="T8" fmla="*/ 8 w 47"/>
                <a:gd name="T9" fmla="*/ 0 h 56"/>
                <a:gd name="T10" fmla="*/ 5 w 47"/>
                <a:gd name="T11" fmla="*/ 2 h 56"/>
                <a:gd name="T12" fmla="*/ 4 w 47"/>
                <a:gd name="T13" fmla="*/ 4 h 56"/>
                <a:gd name="T14" fmla="*/ 4 w 47"/>
                <a:gd name="T15" fmla="*/ 4 h 56"/>
                <a:gd name="T16" fmla="*/ 4 w 47"/>
                <a:gd name="T17" fmla="*/ 4 h 56"/>
                <a:gd name="T18" fmla="*/ 4 w 47"/>
                <a:gd name="T19" fmla="*/ 4 h 56"/>
                <a:gd name="T20" fmla="*/ 1 w 47"/>
                <a:gd name="T21" fmla="*/ 6 h 56"/>
                <a:gd name="T22" fmla="*/ 0 w 47"/>
                <a:gd name="T23" fmla="*/ 9 h 56"/>
                <a:gd name="T24" fmla="*/ 1 w 47"/>
                <a:gd name="T25" fmla="*/ 52 h 56"/>
                <a:gd name="T26" fmla="*/ 1 w 47"/>
                <a:gd name="T27" fmla="*/ 52 h 56"/>
                <a:gd name="T28" fmla="*/ 1 w 47"/>
                <a:gd name="T29" fmla="*/ 54 h 56"/>
                <a:gd name="T30" fmla="*/ 5 w 47"/>
                <a:gd name="T31" fmla="*/ 56 h 56"/>
                <a:gd name="T32" fmla="*/ 5 w 47"/>
                <a:gd name="T33" fmla="*/ 56 h 56"/>
                <a:gd name="T34" fmla="*/ 5 w 47"/>
                <a:gd name="T35" fmla="*/ 56 h 56"/>
                <a:gd name="T36" fmla="*/ 43 w 47"/>
                <a:gd name="T37" fmla="*/ 54 h 56"/>
                <a:gd name="T38" fmla="*/ 43 w 47"/>
                <a:gd name="T39" fmla="*/ 54 h 56"/>
                <a:gd name="T40" fmla="*/ 47 w 47"/>
                <a:gd name="T41" fmla="*/ 53 h 56"/>
                <a:gd name="T42" fmla="*/ 47 w 47"/>
                <a:gd name="T43" fmla="*/ 50 h 56"/>
                <a:gd name="T44" fmla="*/ 47 w 47"/>
                <a:gd name="T45" fmla="*/ 9 h 56"/>
                <a:gd name="T46" fmla="*/ 47 w 47"/>
                <a:gd name="T47" fmla="*/ 9 h 56"/>
                <a:gd name="T48" fmla="*/ 46 w 47"/>
                <a:gd name="T49" fmla="*/ 4 h 56"/>
                <a:gd name="T50" fmla="*/ 42 w 47"/>
                <a:gd name="T51" fmla="*/ 3 h 56"/>
                <a:gd name="T52" fmla="*/ 42 w 47"/>
                <a:gd name="T53" fmla="*/ 3 h 56"/>
                <a:gd name="T54" fmla="*/ 42 w 47"/>
                <a:gd name="T55" fmla="*/ 3 h 56"/>
                <a:gd name="T56" fmla="*/ 42 w 47"/>
                <a:gd name="T57" fmla="*/ 3 h 56"/>
                <a:gd name="T58" fmla="*/ 42 w 47"/>
                <a:gd name="T59" fmla="*/ 3 h 56"/>
                <a:gd name="T60" fmla="*/ 42 w 47"/>
                <a:gd name="T61" fmla="*/ 3 h 56"/>
                <a:gd name="T62" fmla="*/ 40 w 47"/>
                <a:gd name="T63" fmla="*/ 0 h 56"/>
                <a:gd name="T64" fmla="*/ 39 w 47"/>
                <a:gd name="T6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56">
                  <a:moveTo>
                    <a:pt x="39" y="0"/>
                  </a:moveTo>
                  <a:lnTo>
                    <a:pt x="39" y="0"/>
                  </a:lnTo>
                  <a:lnTo>
                    <a:pt x="39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5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1" y="6"/>
                  </a:lnTo>
                  <a:lnTo>
                    <a:pt x="0" y="9"/>
                  </a:lnTo>
                  <a:lnTo>
                    <a:pt x="1" y="52"/>
                  </a:lnTo>
                  <a:lnTo>
                    <a:pt x="1" y="52"/>
                  </a:lnTo>
                  <a:lnTo>
                    <a:pt x="1" y="54"/>
                  </a:lnTo>
                  <a:lnTo>
                    <a:pt x="5" y="56"/>
                  </a:lnTo>
                  <a:lnTo>
                    <a:pt x="5" y="56"/>
                  </a:lnTo>
                  <a:lnTo>
                    <a:pt x="5" y="56"/>
                  </a:lnTo>
                  <a:lnTo>
                    <a:pt x="43" y="54"/>
                  </a:lnTo>
                  <a:lnTo>
                    <a:pt x="43" y="54"/>
                  </a:lnTo>
                  <a:lnTo>
                    <a:pt x="47" y="53"/>
                  </a:lnTo>
                  <a:lnTo>
                    <a:pt x="47" y="50"/>
                  </a:lnTo>
                  <a:lnTo>
                    <a:pt x="47" y="9"/>
                  </a:lnTo>
                  <a:lnTo>
                    <a:pt x="47" y="9"/>
                  </a:lnTo>
                  <a:lnTo>
                    <a:pt x="46" y="4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0" y="0"/>
                  </a:lnTo>
                  <a:lnTo>
                    <a:pt x="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3" name="Freeform 335"/>
            <p:cNvSpPr/>
            <p:nvPr/>
          </p:nvSpPr>
          <p:spPr bwMode="auto">
            <a:xfrm>
              <a:off x="5403851" y="3671888"/>
              <a:ext cx="19050" cy="57150"/>
            </a:xfrm>
            <a:custGeom>
              <a:avLst/>
              <a:gdLst>
                <a:gd name="T0" fmla="*/ 11 w 12"/>
                <a:gd name="T1" fmla="*/ 9 h 36"/>
                <a:gd name="T2" fmla="*/ 12 w 12"/>
                <a:gd name="T3" fmla="*/ 36 h 36"/>
                <a:gd name="T4" fmla="*/ 12 w 12"/>
                <a:gd name="T5" fmla="*/ 36 h 36"/>
                <a:gd name="T6" fmla="*/ 11 w 12"/>
                <a:gd name="T7" fmla="*/ 36 h 36"/>
                <a:gd name="T8" fmla="*/ 9 w 12"/>
                <a:gd name="T9" fmla="*/ 36 h 36"/>
                <a:gd name="T10" fmla="*/ 3 w 12"/>
                <a:gd name="T11" fmla="*/ 31 h 36"/>
                <a:gd name="T12" fmla="*/ 3 w 12"/>
                <a:gd name="T13" fmla="*/ 31 h 36"/>
                <a:gd name="T14" fmla="*/ 0 w 12"/>
                <a:gd name="T15" fmla="*/ 27 h 36"/>
                <a:gd name="T16" fmla="*/ 0 w 12"/>
                <a:gd name="T17" fmla="*/ 1 h 36"/>
                <a:gd name="T18" fmla="*/ 0 w 12"/>
                <a:gd name="T19" fmla="*/ 1 h 36"/>
                <a:gd name="T20" fmla="*/ 0 w 12"/>
                <a:gd name="T21" fmla="*/ 0 h 36"/>
                <a:gd name="T22" fmla="*/ 1 w 12"/>
                <a:gd name="T23" fmla="*/ 0 h 36"/>
                <a:gd name="T24" fmla="*/ 9 w 12"/>
                <a:gd name="T25" fmla="*/ 6 h 36"/>
                <a:gd name="T26" fmla="*/ 9 w 12"/>
                <a:gd name="T27" fmla="*/ 6 h 36"/>
                <a:gd name="T28" fmla="*/ 11 w 12"/>
                <a:gd name="T29" fmla="*/ 9 h 36"/>
                <a:gd name="T30" fmla="*/ 11 w 12"/>
                <a:gd name="T31" fmla="*/ 9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" h="36">
                  <a:moveTo>
                    <a:pt x="11" y="9"/>
                  </a:moveTo>
                  <a:lnTo>
                    <a:pt x="12" y="36"/>
                  </a:lnTo>
                  <a:lnTo>
                    <a:pt x="12" y="36"/>
                  </a:lnTo>
                  <a:lnTo>
                    <a:pt x="11" y="36"/>
                  </a:lnTo>
                  <a:lnTo>
                    <a:pt x="9" y="36"/>
                  </a:lnTo>
                  <a:lnTo>
                    <a:pt x="3" y="31"/>
                  </a:lnTo>
                  <a:lnTo>
                    <a:pt x="3" y="31"/>
                  </a:lnTo>
                  <a:lnTo>
                    <a:pt x="0" y="27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1" y="0"/>
                  </a:lnTo>
                  <a:lnTo>
                    <a:pt x="9" y="6"/>
                  </a:lnTo>
                  <a:lnTo>
                    <a:pt x="9" y="6"/>
                  </a:lnTo>
                  <a:lnTo>
                    <a:pt x="11" y="9"/>
                  </a:lnTo>
                  <a:lnTo>
                    <a:pt x="11" y="9"/>
                  </a:lnTo>
                  <a:close/>
                </a:path>
              </a:pathLst>
            </a:custGeom>
            <a:solidFill>
              <a:srgbClr val="E65E0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4" name="Freeform 336"/>
            <p:cNvSpPr/>
            <p:nvPr/>
          </p:nvSpPr>
          <p:spPr bwMode="auto">
            <a:xfrm>
              <a:off x="5402263" y="3692525"/>
              <a:ext cx="25400" cy="66675"/>
            </a:xfrm>
            <a:custGeom>
              <a:avLst/>
              <a:gdLst>
                <a:gd name="T0" fmla="*/ 14 w 16"/>
                <a:gd name="T1" fmla="*/ 3 h 42"/>
                <a:gd name="T2" fmla="*/ 16 w 16"/>
                <a:gd name="T3" fmla="*/ 39 h 42"/>
                <a:gd name="T4" fmla="*/ 16 w 16"/>
                <a:gd name="T5" fmla="*/ 39 h 42"/>
                <a:gd name="T6" fmla="*/ 14 w 16"/>
                <a:gd name="T7" fmla="*/ 41 h 42"/>
                <a:gd name="T8" fmla="*/ 13 w 16"/>
                <a:gd name="T9" fmla="*/ 42 h 42"/>
                <a:gd name="T10" fmla="*/ 2 w 16"/>
                <a:gd name="T11" fmla="*/ 42 h 42"/>
                <a:gd name="T12" fmla="*/ 2 w 16"/>
                <a:gd name="T13" fmla="*/ 42 h 42"/>
                <a:gd name="T14" fmla="*/ 1 w 16"/>
                <a:gd name="T15" fmla="*/ 42 h 42"/>
                <a:gd name="T16" fmla="*/ 0 w 16"/>
                <a:gd name="T17" fmla="*/ 39 h 42"/>
                <a:gd name="T18" fmla="*/ 0 w 16"/>
                <a:gd name="T19" fmla="*/ 3 h 42"/>
                <a:gd name="T20" fmla="*/ 0 w 16"/>
                <a:gd name="T21" fmla="*/ 3 h 42"/>
                <a:gd name="T22" fmla="*/ 0 w 16"/>
                <a:gd name="T23" fmla="*/ 1 h 42"/>
                <a:gd name="T24" fmla="*/ 1 w 16"/>
                <a:gd name="T25" fmla="*/ 0 h 42"/>
                <a:gd name="T26" fmla="*/ 12 w 16"/>
                <a:gd name="T27" fmla="*/ 0 h 42"/>
                <a:gd name="T28" fmla="*/ 12 w 16"/>
                <a:gd name="T29" fmla="*/ 0 h 42"/>
                <a:gd name="T30" fmla="*/ 14 w 16"/>
                <a:gd name="T31" fmla="*/ 0 h 42"/>
                <a:gd name="T32" fmla="*/ 14 w 16"/>
                <a:gd name="T33" fmla="*/ 3 h 42"/>
                <a:gd name="T34" fmla="*/ 14 w 16"/>
                <a:gd name="T35" fmla="*/ 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" h="42">
                  <a:moveTo>
                    <a:pt x="14" y="3"/>
                  </a:moveTo>
                  <a:lnTo>
                    <a:pt x="16" y="39"/>
                  </a:lnTo>
                  <a:lnTo>
                    <a:pt x="16" y="39"/>
                  </a:lnTo>
                  <a:lnTo>
                    <a:pt x="14" y="41"/>
                  </a:lnTo>
                  <a:lnTo>
                    <a:pt x="13" y="4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1" y="42"/>
                  </a:lnTo>
                  <a:lnTo>
                    <a:pt x="0" y="39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1"/>
                  </a:lnTo>
                  <a:lnTo>
                    <a:pt x="1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4" y="0"/>
                  </a:lnTo>
                  <a:lnTo>
                    <a:pt x="14" y="3"/>
                  </a:lnTo>
                  <a:lnTo>
                    <a:pt x="14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5" name="Freeform 337"/>
            <p:cNvSpPr/>
            <p:nvPr/>
          </p:nvSpPr>
          <p:spPr bwMode="auto">
            <a:xfrm>
              <a:off x="5384801" y="3709988"/>
              <a:ext cx="63500" cy="225425"/>
            </a:xfrm>
            <a:custGeom>
              <a:avLst/>
              <a:gdLst>
                <a:gd name="T0" fmla="*/ 38 w 40"/>
                <a:gd name="T1" fmla="*/ 12 h 142"/>
                <a:gd name="T2" fmla="*/ 40 w 40"/>
                <a:gd name="T3" fmla="*/ 135 h 142"/>
                <a:gd name="T4" fmla="*/ 40 w 40"/>
                <a:gd name="T5" fmla="*/ 135 h 142"/>
                <a:gd name="T6" fmla="*/ 39 w 40"/>
                <a:gd name="T7" fmla="*/ 138 h 142"/>
                <a:gd name="T8" fmla="*/ 38 w 40"/>
                <a:gd name="T9" fmla="*/ 140 h 142"/>
                <a:gd name="T10" fmla="*/ 36 w 40"/>
                <a:gd name="T11" fmla="*/ 142 h 142"/>
                <a:gd name="T12" fmla="*/ 34 w 40"/>
                <a:gd name="T13" fmla="*/ 142 h 142"/>
                <a:gd name="T14" fmla="*/ 9 w 40"/>
                <a:gd name="T15" fmla="*/ 142 h 142"/>
                <a:gd name="T16" fmla="*/ 9 w 40"/>
                <a:gd name="T17" fmla="*/ 142 h 142"/>
                <a:gd name="T18" fmla="*/ 7 w 40"/>
                <a:gd name="T19" fmla="*/ 142 h 142"/>
                <a:gd name="T20" fmla="*/ 5 w 40"/>
                <a:gd name="T21" fmla="*/ 140 h 142"/>
                <a:gd name="T22" fmla="*/ 3 w 40"/>
                <a:gd name="T23" fmla="*/ 139 h 142"/>
                <a:gd name="T24" fmla="*/ 3 w 40"/>
                <a:gd name="T25" fmla="*/ 136 h 142"/>
                <a:gd name="T26" fmla="*/ 0 w 40"/>
                <a:gd name="T27" fmla="*/ 13 h 142"/>
                <a:gd name="T28" fmla="*/ 0 w 40"/>
                <a:gd name="T29" fmla="*/ 13 h 142"/>
                <a:gd name="T30" fmla="*/ 1 w 40"/>
                <a:gd name="T31" fmla="*/ 8 h 142"/>
                <a:gd name="T32" fmla="*/ 4 w 40"/>
                <a:gd name="T33" fmla="*/ 4 h 142"/>
                <a:gd name="T34" fmla="*/ 7 w 40"/>
                <a:gd name="T35" fmla="*/ 1 h 142"/>
                <a:gd name="T36" fmla="*/ 9 w 40"/>
                <a:gd name="T37" fmla="*/ 1 h 142"/>
                <a:gd name="T38" fmla="*/ 27 w 40"/>
                <a:gd name="T39" fmla="*/ 0 h 142"/>
                <a:gd name="T40" fmla="*/ 27 w 40"/>
                <a:gd name="T41" fmla="*/ 0 h 142"/>
                <a:gd name="T42" fmla="*/ 30 w 40"/>
                <a:gd name="T43" fmla="*/ 1 h 142"/>
                <a:gd name="T44" fmla="*/ 32 w 40"/>
                <a:gd name="T45" fmla="*/ 4 h 142"/>
                <a:gd name="T46" fmla="*/ 36 w 40"/>
                <a:gd name="T47" fmla="*/ 7 h 142"/>
                <a:gd name="T48" fmla="*/ 38 w 40"/>
                <a:gd name="T49" fmla="*/ 12 h 142"/>
                <a:gd name="T50" fmla="*/ 38 w 40"/>
                <a:gd name="T51" fmla="*/ 1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0" h="142">
                  <a:moveTo>
                    <a:pt x="38" y="12"/>
                  </a:moveTo>
                  <a:lnTo>
                    <a:pt x="40" y="135"/>
                  </a:lnTo>
                  <a:lnTo>
                    <a:pt x="40" y="135"/>
                  </a:lnTo>
                  <a:lnTo>
                    <a:pt x="39" y="138"/>
                  </a:lnTo>
                  <a:lnTo>
                    <a:pt x="38" y="140"/>
                  </a:lnTo>
                  <a:lnTo>
                    <a:pt x="36" y="142"/>
                  </a:lnTo>
                  <a:lnTo>
                    <a:pt x="34" y="142"/>
                  </a:lnTo>
                  <a:lnTo>
                    <a:pt x="9" y="142"/>
                  </a:lnTo>
                  <a:lnTo>
                    <a:pt x="9" y="142"/>
                  </a:lnTo>
                  <a:lnTo>
                    <a:pt x="7" y="142"/>
                  </a:lnTo>
                  <a:lnTo>
                    <a:pt x="5" y="140"/>
                  </a:lnTo>
                  <a:lnTo>
                    <a:pt x="3" y="139"/>
                  </a:lnTo>
                  <a:lnTo>
                    <a:pt x="3" y="136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1" y="8"/>
                  </a:lnTo>
                  <a:lnTo>
                    <a:pt x="4" y="4"/>
                  </a:lnTo>
                  <a:lnTo>
                    <a:pt x="7" y="1"/>
                  </a:lnTo>
                  <a:lnTo>
                    <a:pt x="9" y="1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30" y="1"/>
                  </a:lnTo>
                  <a:lnTo>
                    <a:pt x="32" y="4"/>
                  </a:lnTo>
                  <a:lnTo>
                    <a:pt x="36" y="7"/>
                  </a:lnTo>
                  <a:lnTo>
                    <a:pt x="38" y="12"/>
                  </a:lnTo>
                  <a:lnTo>
                    <a:pt x="38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6" name="Freeform 338"/>
            <p:cNvSpPr/>
            <p:nvPr/>
          </p:nvSpPr>
          <p:spPr bwMode="auto">
            <a:xfrm>
              <a:off x="5375276" y="3729038"/>
              <a:ext cx="79375" cy="196850"/>
            </a:xfrm>
            <a:custGeom>
              <a:avLst/>
              <a:gdLst>
                <a:gd name="T0" fmla="*/ 48 w 50"/>
                <a:gd name="T1" fmla="*/ 4 h 124"/>
                <a:gd name="T2" fmla="*/ 50 w 50"/>
                <a:gd name="T3" fmla="*/ 119 h 124"/>
                <a:gd name="T4" fmla="*/ 50 w 50"/>
                <a:gd name="T5" fmla="*/ 119 h 124"/>
                <a:gd name="T6" fmla="*/ 49 w 50"/>
                <a:gd name="T7" fmla="*/ 122 h 124"/>
                <a:gd name="T8" fmla="*/ 46 w 50"/>
                <a:gd name="T9" fmla="*/ 123 h 124"/>
                <a:gd name="T10" fmla="*/ 9 w 50"/>
                <a:gd name="T11" fmla="*/ 124 h 124"/>
                <a:gd name="T12" fmla="*/ 9 w 50"/>
                <a:gd name="T13" fmla="*/ 124 h 124"/>
                <a:gd name="T14" fmla="*/ 4 w 50"/>
                <a:gd name="T15" fmla="*/ 123 h 124"/>
                <a:gd name="T16" fmla="*/ 3 w 50"/>
                <a:gd name="T17" fmla="*/ 120 h 124"/>
                <a:gd name="T18" fmla="*/ 0 w 50"/>
                <a:gd name="T19" fmla="*/ 5 h 124"/>
                <a:gd name="T20" fmla="*/ 0 w 50"/>
                <a:gd name="T21" fmla="*/ 5 h 124"/>
                <a:gd name="T22" fmla="*/ 2 w 50"/>
                <a:gd name="T23" fmla="*/ 3 h 124"/>
                <a:gd name="T24" fmla="*/ 6 w 50"/>
                <a:gd name="T25" fmla="*/ 1 h 124"/>
                <a:gd name="T26" fmla="*/ 44 w 50"/>
                <a:gd name="T27" fmla="*/ 0 h 124"/>
                <a:gd name="T28" fmla="*/ 44 w 50"/>
                <a:gd name="T29" fmla="*/ 0 h 124"/>
                <a:gd name="T30" fmla="*/ 46 w 50"/>
                <a:gd name="T31" fmla="*/ 1 h 124"/>
                <a:gd name="T32" fmla="*/ 48 w 50"/>
                <a:gd name="T33" fmla="*/ 4 h 124"/>
                <a:gd name="T34" fmla="*/ 48 w 50"/>
                <a:gd name="T35" fmla="*/ 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0" h="124">
                  <a:moveTo>
                    <a:pt x="48" y="4"/>
                  </a:moveTo>
                  <a:lnTo>
                    <a:pt x="50" y="119"/>
                  </a:lnTo>
                  <a:lnTo>
                    <a:pt x="50" y="119"/>
                  </a:lnTo>
                  <a:lnTo>
                    <a:pt x="49" y="122"/>
                  </a:lnTo>
                  <a:lnTo>
                    <a:pt x="46" y="123"/>
                  </a:lnTo>
                  <a:lnTo>
                    <a:pt x="9" y="124"/>
                  </a:lnTo>
                  <a:lnTo>
                    <a:pt x="9" y="124"/>
                  </a:lnTo>
                  <a:lnTo>
                    <a:pt x="4" y="123"/>
                  </a:lnTo>
                  <a:lnTo>
                    <a:pt x="3" y="1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3"/>
                  </a:lnTo>
                  <a:lnTo>
                    <a:pt x="6" y="1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6" y="1"/>
                  </a:lnTo>
                  <a:lnTo>
                    <a:pt x="48" y="4"/>
                  </a:lnTo>
                  <a:lnTo>
                    <a:pt x="48" y="4"/>
                  </a:lnTo>
                  <a:close/>
                </a:path>
              </a:pathLst>
            </a:custGeom>
            <a:solidFill>
              <a:srgbClr val="EC64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7" name="Freeform 339"/>
            <p:cNvSpPr/>
            <p:nvPr/>
          </p:nvSpPr>
          <p:spPr bwMode="auto">
            <a:xfrm>
              <a:off x="5375276" y="3740150"/>
              <a:ext cx="79375" cy="174625"/>
            </a:xfrm>
            <a:custGeom>
              <a:avLst/>
              <a:gdLst>
                <a:gd name="T0" fmla="*/ 48 w 50"/>
                <a:gd name="T1" fmla="*/ 0 h 110"/>
                <a:gd name="T2" fmla="*/ 50 w 50"/>
                <a:gd name="T3" fmla="*/ 109 h 110"/>
                <a:gd name="T4" fmla="*/ 3 w 50"/>
                <a:gd name="T5" fmla="*/ 110 h 110"/>
                <a:gd name="T6" fmla="*/ 0 w 50"/>
                <a:gd name="T7" fmla="*/ 1 h 110"/>
                <a:gd name="T8" fmla="*/ 48 w 50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10">
                  <a:moveTo>
                    <a:pt x="48" y="0"/>
                  </a:moveTo>
                  <a:lnTo>
                    <a:pt x="50" y="109"/>
                  </a:lnTo>
                  <a:lnTo>
                    <a:pt x="3" y="110"/>
                  </a:lnTo>
                  <a:lnTo>
                    <a:pt x="0" y="1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FAB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8" name="Freeform 340"/>
            <p:cNvSpPr/>
            <p:nvPr/>
          </p:nvSpPr>
          <p:spPr bwMode="auto">
            <a:xfrm>
              <a:off x="5372101" y="3556000"/>
              <a:ext cx="76200" cy="82550"/>
            </a:xfrm>
            <a:custGeom>
              <a:avLst/>
              <a:gdLst>
                <a:gd name="T0" fmla="*/ 47 w 48"/>
                <a:gd name="T1" fmla="*/ 4 h 52"/>
                <a:gd name="T2" fmla="*/ 48 w 48"/>
                <a:gd name="T3" fmla="*/ 47 h 52"/>
                <a:gd name="T4" fmla="*/ 48 w 48"/>
                <a:gd name="T5" fmla="*/ 47 h 52"/>
                <a:gd name="T6" fmla="*/ 47 w 48"/>
                <a:gd name="T7" fmla="*/ 50 h 52"/>
                <a:gd name="T8" fmla="*/ 44 w 48"/>
                <a:gd name="T9" fmla="*/ 51 h 52"/>
                <a:gd name="T10" fmla="*/ 6 w 48"/>
                <a:gd name="T11" fmla="*/ 52 h 52"/>
                <a:gd name="T12" fmla="*/ 6 w 48"/>
                <a:gd name="T13" fmla="*/ 52 h 52"/>
                <a:gd name="T14" fmla="*/ 2 w 48"/>
                <a:gd name="T15" fmla="*/ 51 h 52"/>
                <a:gd name="T16" fmla="*/ 1 w 48"/>
                <a:gd name="T17" fmla="*/ 47 h 52"/>
                <a:gd name="T18" fmla="*/ 0 w 48"/>
                <a:gd name="T19" fmla="*/ 5 h 52"/>
                <a:gd name="T20" fmla="*/ 0 w 48"/>
                <a:gd name="T21" fmla="*/ 5 h 52"/>
                <a:gd name="T22" fmla="*/ 1 w 48"/>
                <a:gd name="T23" fmla="*/ 2 h 52"/>
                <a:gd name="T24" fmla="*/ 5 w 48"/>
                <a:gd name="T25" fmla="*/ 1 h 52"/>
                <a:gd name="T26" fmla="*/ 43 w 48"/>
                <a:gd name="T27" fmla="*/ 0 h 52"/>
                <a:gd name="T28" fmla="*/ 43 w 48"/>
                <a:gd name="T29" fmla="*/ 0 h 52"/>
                <a:gd name="T30" fmla="*/ 46 w 48"/>
                <a:gd name="T31" fmla="*/ 1 h 52"/>
                <a:gd name="T32" fmla="*/ 47 w 48"/>
                <a:gd name="T33" fmla="*/ 4 h 52"/>
                <a:gd name="T34" fmla="*/ 47 w 48"/>
                <a:gd name="T35" fmla="*/ 4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8" h="52">
                  <a:moveTo>
                    <a:pt x="47" y="4"/>
                  </a:moveTo>
                  <a:lnTo>
                    <a:pt x="48" y="47"/>
                  </a:lnTo>
                  <a:lnTo>
                    <a:pt x="48" y="47"/>
                  </a:lnTo>
                  <a:lnTo>
                    <a:pt x="47" y="50"/>
                  </a:lnTo>
                  <a:lnTo>
                    <a:pt x="44" y="51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2" y="51"/>
                  </a:lnTo>
                  <a:lnTo>
                    <a:pt x="1" y="47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2"/>
                  </a:lnTo>
                  <a:lnTo>
                    <a:pt x="5" y="1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46" y="1"/>
                  </a:lnTo>
                  <a:lnTo>
                    <a:pt x="47" y="4"/>
                  </a:lnTo>
                  <a:lnTo>
                    <a:pt x="47" y="4"/>
                  </a:lnTo>
                  <a:close/>
                </a:path>
              </a:pathLst>
            </a:custGeom>
            <a:solidFill>
              <a:srgbClr val="EC64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9" name="Freeform 341"/>
            <p:cNvSpPr/>
            <p:nvPr/>
          </p:nvSpPr>
          <p:spPr bwMode="auto">
            <a:xfrm>
              <a:off x="5380038" y="3549650"/>
              <a:ext cx="61913" cy="76200"/>
            </a:xfrm>
            <a:custGeom>
              <a:avLst/>
              <a:gdLst>
                <a:gd name="T0" fmla="*/ 39 w 39"/>
                <a:gd name="T1" fmla="*/ 44 h 48"/>
                <a:gd name="T2" fmla="*/ 38 w 39"/>
                <a:gd name="T3" fmla="*/ 4 h 48"/>
                <a:gd name="T4" fmla="*/ 38 w 39"/>
                <a:gd name="T5" fmla="*/ 4 h 48"/>
                <a:gd name="T6" fmla="*/ 37 w 39"/>
                <a:gd name="T7" fmla="*/ 1 h 48"/>
                <a:gd name="T8" fmla="*/ 34 w 39"/>
                <a:gd name="T9" fmla="*/ 0 h 48"/>
                <a:gd name="T10" fmla="*/ 3 w 39"/>
                <a:gd name="T11" fmla="*/ 1 h 48"/>
                <a:gd name="T12" fmla="*/ 3 w 39"/>
                <a:gd name="T13" fmla="*/ 1 h 48"/>
                <a:gd name="T14" fmla="*/ 1 w 39"/>
                <a:gd name="T15" fmla="*/ 2 h 48"/>
                <a:gd name="T16" fmla="*/ 0 w 39"/>
                <a:gd name="T17" fmla="*/ 4 h 48"/>
                <a:gd name="T18" fmla="*/ 1 w 39"/>
                <a:gd name="T19" fmla="*/ 46 h 48"/>
                <a:gd name="T20" fmla="*/ 1 w 39"/>
                <a:gd name="T21" fmla="*/ 46 h 48"/>
                <a:gd name="T22" fmla="*/ 1 w 39"/>
                <a:gd name="T23" fmla="*/ 47 h 48"/>
                <a:gd name="T24" fmla="*/ 4 w 39"/>
                <a:gd name="T25" fmla="*/ 48 h 48"/>
                <a:gd name="T26" fmla="*/ 35 w 39"/>
                <a:gd name="T27" fmla="*/ 48 h 48"/>
                <a:gd name="T28" fmla="*/ 35 w 39"/>
                <a:gd name="T29" fmla="*/ 48 h 48"/>
                <a:gd name="T30" fmla="*/ 38 w 39"/>
                <a:gd name="T31" fmla="*/ 47 h 48"/>
                <a:gd name="T32" fmla="*/ 39 w 39"/>
                <a:gd name="T33" fmla="*/ 44 h 48"/>
                <a:gd name="T34" fmla="*/ 39 w 39"/>
                <a:gd name="T35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48">
                  <a:moveTo>
                    <a:pt x="39" y="44"/>
                  </a:moveTo>
                  <a:lnTo>
                    <a:pt x="38" y="4"/>
                  </a:lnTo>
                  <a:lnTo>
                    <a:pt x="38" y="4"/>
                  </a:lnTo>
                  <a:lnTo>
                    <a:pt x="37" y="1"/>
                  </a:lnTo>
                  <a:lnTo>
                    <a:pt x="34" y="0"/>
                  </a:lnTo>
                  <a:lnTo>
                    <a:pt x="3" y="1"/>
                  </a:lnTo>
                  <a:lnTo>
                    <a:pt x="3" y="1"/>
                  </a:lnTo>
                  <a:lnTo>
                    <a:pt x="1" y="2"/>
                  </a:lnTo>
                  <a:lnTo>
                    <a:pt x="0" y="4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4" y="48"/>
                  </a:lnTo>
                  <a:lnTo>
                    <a:pt x="35" y="48"/>
                  </a:lnTo>
                  <a:lnTo>
                    <a:pt x="35" y="48"/>
                  </a:lnTo>
                  <a:lnTo>
                    <a:pt x="38" y="47"/>
                  </a:lnTo>
                  <a:lnTo>
                    <a:pt x="39" y="44"/>
                  </a:lnTo>
                  <a:lnTo>
                    <a:pt x="39" y="44"/>
                  </a:lnTo>
                  <a:close/>
                </a:path>
              </a:pathLst>
            </a:custGeom>
            <a:solidFill>
              <a:srgbClr val="FAB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0" name="Freeform 342"/>
            <p:cNvSpPr>
              <a:spLocks noEditPoints="1"/>
            </p:cNvSpPr>
            <p:nvPr/>
          </p:nvSpPr>
          <p:spPr bwMode="auto">
            <a:xfrm>
              <a:off x="5761038" y="1504950"/>
              <a:ext cx="1154113" cy="1035050"/>
            </a:xfrm>
            <a:custGeom>
              <a:avLst/>
              <a:gdLst>
                <a:gd name="T0" fmla="*/ 131 w 727"/>
                <a:gd name="T1" fmla="*/ 464 h 652"/>
                <a:gd name="T2" fmla="*/ 247 w 727"/>
                <a:gd name="T3" fmla="*/ 457 h 652"/>
                <a:gd name="T4" fmla="*/ 131 w 727"/>
                <a:gd name="T5" fmla="*/ 472 h 652"/>
                <a:gd name="T6" fmla="*/ 469 w 727"/>
                <a:gd name="T7" fmla="*/ 449 h 652"/>
                <a:gd name="T8" fmla="*/ 628 w 727"/>
                <a:gd name="T9" fmla="*/ 436 h 652"/>
                <a:gd name="T10" fmla="*/ 509 w 727"/>
                <a:gd name="T11" fmla="*/ 449 h 652"/>
                <a:gd name="T12" fmla="*/ 500 w 727"/>
                <a:gd name="T13" fmla="*/ 445 h 652"/>
                <a:gd name="T14" fmla="*/ 489 w 727"/>
                <a:gd name="T15" fmla="*/ 444 h 652"/>
                <a:gd name="T16" fmla="*/ 486 w 727"/>
                <a:gd name="T17" fmla="*/ 445 h 652"/>
                <a:gd name="T18" fmla="*/ 469 w 727"/>
                <a:gd name="T19" fmla="*/ 449 h 652"/>
                <a:gd name="T20" fmla="*/ 666 w 727"/>
                <a:gd name="T21" fmla="*/ 0 h 652"/>
                <a:gd name="T22" fmla="*/ 44 w 727"/>
                <a:gd name="T23" fmla="*/ 36 h 652"/>
                <a:gd name="T24" fmla="*/ 37 w 727"/>
                <a:gd name="T25" fmla="*/ 38 h 652"/>
                <a:gd name="T26" fmla="*/ 30 w 727"/>
                <a:gd name="T27" fmla="*/ 46 h 652"/>
                <a:gd name="T28" fmla="*/ 53 w 727"/>
                <a:gd name="T29" fmla="*/ 455 h 652"/>
                <a:gd name="T30" fmla="*/ 54 w 727"/>
                <a:gd name="T31" fmla="*/ 460 h 652"/>
                <a:gd name="T32" fmla="*/ 63 w 727"/>
                <a:gd name="T33" fmla="*/ 467 h 652"/>
                <a:gd name="T34" fmla="*/ 68 w 727"/>
                <a:gd name="T35" fmla="*/ 468 h 652"/>
                <a:gd name="T36" fmla="*/ 99 w 727"/>
                <a:gd name="T37" fmla="*/ 467 h 652"/>
                <a:gd name="T38" fmla="*/ 56 w 727"/>
                <a:gd name="T39" fmla="*/ 476 h 652"/>
                <a:gd name="T40" fmla="*/ 3 w 727"/>
                <a:gd name="T41" fmla="*/ 633 h 652"/>
                <a:gd name="T42" fmla="*/ 0 w 727"/>
                <a:gd name="T43" fmla="*/ 641 h 652"/>
                <a:gd name="T44" fmla="*/ 2 w 727"/>
                <a:gd name="T45" fmla="*/ 646 h 652"/>
                <a:gd name="T46" fmla="*/ 7 w 727"/>
                <a:gd name="T47" fmla="*/ 650 h 652"/>
                <a:gd name="T48" fmla="*/ 18 w 727"/>
                <a:gd name="T49" fmla="*/ 652 h 652"/>
                <a:gd name="T50" fmla="*/ 21 w 727"/>
                <a:gd name="T51" fmla="*/ 652 h 652"/>
                <a:gd name="T52" fmla="*/ 87 w 727"/>
                <a:gd name="T53" fmla="*/ 522 h 652"/>
                <a:gd name="T54" fmla="*/ 705 w 727"/>
                <a:gd name="T55" fmla="*/ 438 h 652"/>
                <a:gd name="T56" fmla="*/ 661 w 727"/>
                <a:gd name="T57" fmla="*/ 433 h 652"/>
                <a:gd name="T58" fmla="*/ 662 w 727"/>
                <a:gd name="T59" fmla="*/ 433 h 652"/>
                <a:gd name="T60" fmla="*/ 690 w 727"/>
                <a:gd name="T61" fmla="*/ 432 h 652"/>
                <a:gd name="T62" fmla="*/ 700 w 727"/>
                <a:gd name="T63" fmla="*/ 426 h 652"/>
                <a:gd name="T64" fmla="*/ 704 w 727"/>
                <a:gd name="T65" fmla="*/ 416 h 652"/>
                <a:gd name="T66" fmla="*/ 679 w 727"/>
                <a:gd name="T67" fmla="*/ 13 h 652"/>
                <a:gd name="T68" fmla="*/ 675 w 727"/>
                <a:gd name="T69" fmla="*/ 4 h 652"/>
                <a:gd name="T70" fmla="*/ 666 w 727"/>
                <a:gd name="T71" fmla="*/ 0 h 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27" h="652">
                  <a:moveTo>
                    <a:pt x="131" y="472"/>
                  </a:moveTo>
                  <a:lnTo>
                    <a:pt x="131" y="464"/>
                  </a:lnTo>
                  <a:lnTo>
                    <a:pt x="247" y="457"/>
                  </a:lnTo>
                  <a:lnTo>
                    <a:pt x="247" y="457"/>
                  </a:lnTo>
                  <a:lnTo>
                    <a:pt x="252" y="465"/>
                  </a:lnTo>
                  <a:lnTo>
                    <a:pt x="131" y="472"/>
                  </a:lnTo>
                  <a:close/>
                  <a:moveTo>
                    <a:pt x="469" y="449"/>
                  </a:moveTo>
                  <a:lnTo>
                    <a:pt x="469" y="449"/>
                  </a:lnTo>
                  <a:lnTo>
                    <a:pt x="472" y="444"/>
                  </a:lnTo>
                  <a:lnTo>
                    <a:pt x="628" y="436"/>
                  </a:lnTo>
                  <a:lnTo>
                    <a:pt x="628" y="443"/>
                  </a:lnTo>
                  <a:lnTo>
                    <a:pt x="509" y="449"/>
                  </a:lnTo>
                  <a:lnTo>
                    <a:pt x="509" y="449"/>
                  </a:lnTo>
                  <a:lnTo>
                    <a:pt x="500" y="445"/>
                  </a:lnTo>
                  <a:lnTo>
                    <a:pt x="489" y="444"/>
                  </a:lnTo>
                  <a:lnTo>
                    <a:pt x="489" y="444"/>
                  </a:lnTo>
                  <a:lnTo>
                    <a:pt x="486" y="445"/>
                  </a:lnTo>
                  <a:lnTo>
                    <a:pt x="486" y="445"/>
                  </a:lnTo>
                  <a:lnTo>
                    <a:pt x="477" y="447"/>
                  </a:lnTo>
                  <a:lnTo>
                    <a:pt x="469" y="449"/>
                  </a:lnTo>
                  <a:close/>
                  <a:moveTo>
                    <a:pt x="666" y="0"/>
                  </a:moveTo>
                  <a:lnTo>
                    <a:pt x="666" y="0"/>
                  </a:lnTo>
                  <a:lnTo>
                    <a:pt x="665" y="0"/>
                  </a:lnTo>
                  <a:lnTo>
                    <a:pt x="44" y="36"/>
                  </a:lnTo>
                  <a:lnTo>
                    <a:pt x="44" y="36"/>
                  </a:lnTo>
                  <a:lnTo>
                    <a:pt x="37" y="38"/>
                  </a:lnTo>
                  <a:lnTo>
                    <a:pt x="33" y="42"/>
                  </a:lnTo>
                  <a:lnTo>
                    <a:pt x="30" y="46"/>
                  </a:lnTo>
                  <a:lnTo>
                    <a:pt x="29" y="51"/>
                  </a:lnTo>
                  <a:lnTo>
                    <a:pt x="53" y="455"/>
                  </a:lnTo>
                  <a:lnTo>
                    <a:pt x="53" y="455"/>
                  </a:lnTo>
                  <a:lnTo>
                    <a:pt x="54" y="460"/>
                  </a:lnTo>
                  <a:lnTo>
                    <a:pt x="58" y="464"/>
                  </a:lnTo>
                  <a:lnTo>
                    <a:pt x="63" y="467"/>
                  </a:lnTo>
                  <a:lnTo>
                    <a:pt x="68" y="468"/>
                  </a:lnTo>
                  <a:lnTo>
                    <a:pt x="68" y="468"/>
                  </a:lnTo>
                  <a:lnTo>
                    <a:pt x="69" y="468"/>
                  </a:lnTo>
                  <a:lnTo>
                    <a:pt x="99" y="467"/>
                  </a:lnTo>
                  <a:lnTo>
                    <a:pt x="99" y="474"/>
                  </a:lnTo>
                  <a:lnTo>
                    <a:pt x="56" y="476"/>
                  </a:lnTo>
                  <a:lnTo>
                    <a:pt x="3" y="633"/>
                  </a:lnTo>
                  <a:lnTo>
                    <a:pt x="3" y="633"/>
                  </a:lnTo>
                  <a:lnTo>
                    <a:pt x="2" y="637"/>
                  </a:lnTo>
                  <a:lnTo>
                    <a:pt x="0" y="641"/>
                  </a:lnTo>
                  <a:lnTo>
                    <a:pt x="0" y="644"/>
                  </a:lnTo>
                  <a:lnTo>
                    <a:pt x="2" y="646"/>
                  </a:lnTo>
                  <a:lnTo>
                    <a:pt x="4" y="649"/>
                  </a:lnTo>
                  <a:lnTo>
                    <a:pt x="7" y="650"/>
                  </a:lnTo>
                  <a:lnTo>
                    <a:pt x="13" y="652"/>
                  </a:lnTo>
                  <a:lnTo>
                    <a:pt x="18" y="652"/>
                  </a:lnTo>
                  <a:lnTo>
                    <a:pt x="18" y="652"/>
                  </a:lnTo>
                  <a:lnTo>
                    <a:pt x="21" y="652"/>
                  </a:lnTo>
                  <a:lnTo>
                    <a:pt x="44" y="650"/>
                  </a:lnTo>
                  <a:lnTo>
                    <a:pt x="87" y="522"/>
                  </a:lnTo>
                  <a:lnTo>
                    <a:pt x="727" y="484"/>
                  </a:lnTo>
                  <a:lnTo>
                    <a:pt x="705" y="438"/>
                  </a:lnTo>
                  <a:lnTo>
                    <a:pt x="661" y="441"/>
                  </a:lnTo>
                  <a:lnTo>
                    <a:pt x="661" y="433"/>
                  </a:lnTo>
                  <a:lnTo>
                    <a:pt x="662" y="433"/>
                  </a:lnTo>
                  <a:lnTo>
                    <a:pt x="662" y="433"/>
                  </a:lnTo>
                  <a:lnTo>
                    <a:pt x="690" y="432"/>
                  </a:lnTo>
                  <a:lnTo>
                    <a:pt x="690" y="432"/>
                  </a:lnTo>
                  <a:lnTo>
                    <a:pt x="696" y="430"/>
                  </a:lnTo>
                  <a:lnTo>
                    <a:pt x="700" y="426"/>
                  </a:lnTo>
                  <a:lnTo>
                    <a:pt x="704" y="422"/>
                  </a:lnTo>
                  <a:lnTo>
                    <a:pt x="704" y="416"/>
                  </a:lnTo>
                  <a:lnTo>
                    <a:pt x="679" y="13"/>
                  </a:lnTo>
                  <a:lnTo>
                    <a:pt x="679" y="13"/>
                  </a:lnTo>
                  <a:lnTo>
                    <a:pt x="678" y="8"/>
                  </a:lnTo>
                  <a:lnTo>
                    <a:pt x="675" y="4"/>
                  </a:lnTo>
                  <a:lnTo>
                    <a:pt x="671" y="0"/>
                  </a:lnTo>
                  <a:lnTo>
                    <a:pt x="666" y="0"/>
                  </a:lnTo>
                  <a:close/>
                </a:path>
              </a:pathLst>
            </a:custGeom>
            <a:solidFill>
              <a:srgbClr val="1F7D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1" name="Freeform 343"/>
            <p:cNvSpPr/>
            <p:nvPr/>
          </p:nvSpPr>
          <p:spPr bwMode="auto">
            <a:xfrm>
              <a:off x="5969001" y="2230438"/>
              <a:ext cx="192088" cy="23813"/>
            </a:xfrm>
            <a:custGeom>
              <a:avLst/>
              <a:gdLst>
                <a:gd name="T0" fmla="*/ 0 w 121"/>
                <a:gd name="T1" fmla="*/ 15 h 15"/>
                <a:gd name="T2" fmla="*/ 0 w 121"/>
                <a:gd name="T3" fmla="*/ 7 h 15"/>
                <a:gd name="T4" fmla="*/ 116 w 121"/>
                <a:gd name="T5" fmla="*/ 0 h 15"/>
                <a:gd name="T6" fmla="*/ 116 w 121"/>
                <a:gd name="T7" fmla="*/ 0 h 15"/>
                <a:gd name="T8" fmla="*/ 121 w 121"/>
                <a:gd name="T9" fmla="*/ 8 h 15"/>
                <a:gd name="T10" fmla="*/ 0 w 121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1" h="15">
                  <a:moveTo>
                    <a:pt x="0" y="15"/>
                  </a:moveTo>
                  <a:lnTo>
                    <a:pt x="0" y="7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121" y="8"/>
                  </a:lnTo>
                  <a:lnTo>
                    <a:pt x="0" y="1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2" name="Freeform 344"/>
            <p:cNvSpPr/>
            <p:nvPr/>
          </p:nvSpPr>
          <p:spPr bwMode="auto">
            <a:xfrm>
              <a:off x="6505576" y="2197100"/>
              <a:ext cx="252413" cy="20638"/>
            </a:xfrm>
            <a:custGeom>
              <a:avLst/>
              <a:gdLst>
                <a:gd name="T0" fmla="*/ 0 w 159"/>
                <a:gd name="T1" fmla="*/ 13 h 13"/>
                <a:gd name="T2" fmla="*/ 0 w 159"/>
                <a:gd name="T3" fmla="*/ 13 h 13"/>
                <a:gd name="T4" fmla="*/ 3 w 159"/>
                <a:gd name="T5" fmla="*/ 8 h 13"/>
                <a:gd name="T6" fmla="*/ 159 w 159"/>
                <a:gd name="T7" fmla="*/ 0 h 13"/>
                <a:gd name="T8" fmla="*/ 159 w 159"/>
                <a:gd name="T9" fmla="*/ 7 h 13"/>
                <a:gd name="T10" fmla="*/ 40 w 159"/>
                <a:gd name="T11" fmla="*/ 13 h 13"/>
                <a:gd name="T12" fmla="*/ 40 w 159"/>
                <a:gd name="T13" fmla="*/ 13 h 13"/>
                <a:gd name="T14" fmla="*/ 31 w 159"/>
                <a:gd name="T15" fmla="*/ 9 h 13"/>
                <a:gd name="T16" fmla="*/ 20 w 159"/>
                <a:gd name="T17" fmla="*/ 8 h 13"/>
                <a:gd name="T18" fmla="*/ 20 w 159"/>
                <a:gd name="T19" fmla="*/ 8 h 13"/>
                <a:gd name="T20" fmla="*/ 17 w 159"/>
                <a:gd name="T21" fmla="*/ 9 h 13"/>
                <a:gd name="T22" fmla="*/ 17 w 159"/>
                <a:gd name="T23" fmla="*/ 9 h 13"/>
                <a:gd name="T24" fmla="*/ 8 w 159"/>
                <a:gd name="T25" fmla="*/ 11 h 13"/>
                <a:gd name="T26" fmla="*/ 0 w 159"/>
                <a:gd name="T2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9" h="13">
                  <a:moveTo>
                    <a:pt x="0" y="13"/>
                  </a:moveTo>
                  <a:lnTo>
                    <a:pt x="0" y="13"/>
                  </a:lnTo>
                  <a:lnTo>
                    <a:pt x="3" y="8"/>
                  </a:lnTo>
                  <a:lnTo>
                    <a:pt x="159" y="0"/>
                  </a:lnTo>
                  <a:lnTo>
                    <a:pt x="159" y="7"/>
                  </a:lnTo>
                  <a:lnTo>
                    <a:pt x="40" y="13"/>
                  </a:lnTo>
                  <a:lnTo>
                    <a:pt x="40" y="13"/>
                  </a:lnTo>
                  <a:lnTo>
                    <a:pt x="31" y="9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8" y="11"/>
                  </a:lnTo>
                  <a:lnTo>
                    <a:pt x="0" y="1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3" name="Freeform 345"/>
            <p:cNvSpPr/>
            <p:nvPr/>
          </p:nvSpPr>
          <p:spPr bwMode="auto">
            <a:xfrm>
              <a:off x="5761038" y="1504950"/>
              <a:ext cx="1154113" cy="1035050"/>
            </a:xfrm>
            <a:custGeom>
              <a:avLst/>
              <a:gdLst>
                <a:gd name="T0" fmla="*/ 666 w 727"/>
                <a:gd name="T1" fmla="*/ 0 h 652"/>
                <a:gd name="T2" fmla="*/ 666 w 727"/>
                <a:gd name="T3" fmla="*/ 0 h 652"/>
                <a:gd name="T4" fmla="*/ 665 w 727"/>
                <a:gd name="T5" fmla="*/ 0 h 652"/>
                <a:gd name="T6" fmla="*/ 44 w 727"/>
                <a:gd name="T7" fmla="*/ 36 h 652"/>
                <a:gd name="T8" fmla="*/ 44 w 727"/>
                <a:gd name="T9" fmla="*/ 36 h 652"/>
                <a:gd name="T10" fmla="*/ 37 w 727"/>
                <a:gd name="T11" fmla="*/ 38 h 652"/>
                <a:gd name="T12" fmla="*/ 33 w 727"/>
                <a:gd name="T13" fmla="*/ 42 h 652"/>
                <a:gd name="T14" fmla="*/ 30 w 727"/>
                <a:gd name="T15" fmla="*/ 46 h 652"/>
                <a:gd name="T16" fmla="*/ 29 w 727"/>
                <a:gd name="T17" fmla="*/ 51 h 652"/>
                <a:gd name="T18" fmla="*/ 53 w 727"/>
                <a:gd name="T19" fmla="*/ 455 h 652"/>
                <a:gd name="T20" fmla="*/ 53 w 727"/>
                <a:gd name="T21" fmla="*/ 455 h 652"/>
                <a:gd name="T22" fmla="*/ 54 w 727"/>
                <a:gd name="T23" fmla="*/ 460 h 652"/>
                <a:gd name="T24" fmla="*/ 58 w 727"/>
                <a:gd name="T25" fmla="*/ 464 h 652"/>
                <a:gd name="T26" fmla="*/ 63 w 727"/>
                <a:gd name="T27" fmla="*/ 467 h 652"/>
                <a:gd name="T28" fmla="*/ 68 w 727"/>
                <a:gd name="T29" fmla="*/ 468 h 652"/>
                <a:gd name="T30" fmla="*/ 68 w 727"/>
                <a:gd name="T31" fmla="*/ 468 h 652"/>
                <a:gd name="T32" fmla="*/ 69 w 727"/>
                <a:gd name="T33" fmla="*/ 468 h 652"/>
                <a:gd name="T34" fmla="*/ 99 w 727"/>
                <a:gd name="T35" fmla="*/ 467 h 652"/>
                <a:gd name="T36" fmla="*/ 99 w 727"/>
                <a:gd name="T37" fmla="*/ 474 h 652"/>
                <a:gd name="T38" fmla="*/ 56 w 727"/>
                <a:gd name="T39" fmla="*/ 476 h 652"/>
                <a:gd name="T40" fmla="*/ 3 w 727"/>
                <a:gd name="T41" fmla="*/ 633 h 652"/>
                <a:gd name="T42" fmla="*/ 3 w 727"/>
                <a:gd name="T43" fmla="*/ 633 h 652"/>
                <a:gd name="T44" fmla="*/ 2 w 727"/>
                <a:gd name="T45" fmla="*/ 637 h 652"/>
                <a:gd name="T46" fmla="*/ 0 w 727"/>
                <a:gd name="T47" fmla="*/ 641 h 652"/>
                <a:gd name="T48" fmla="*/ 0 w 727"/>
                <a:gd name="T49" fmla="*/ 644 h 652"/>
                <a:gd name="T50" fmla="*/ 2 w 727"/>
                <a:gd name="T51" fmla="*/ 646 h 652"/>
                <a:gd name="T52" fmla="*/ 4 w 727"/>
                <a:gd name="T53" fmla="*/ 649 h 652"/>
                <a:gd name="T54" fmla="*/ 7 w 727"/>
                <a:gd name="T55" fmla="*/ 650 h 652"/>
                <a:gd name="T56" fmla="*/ 13 w 727"/>
                <a:gd name="T57" fmla="*/ 652 h 652"/>
                <a:gd name="T58" fmla="*/ 18 w 727"/>
                <a:gd name="T59" fmla="*/ 652 h 652"/>
                <a:gd name="T60" fmla="*/ 18 w 727"/>
                <a:gd name="T61" fmla="*/ 652 h 652"/>
                <a:gd name="T62" fmla="*/ 21 w 727"/>
                <a:gd name="T63" fmla="*/ 652 h 652"/>
                <a:gd name="T64" fmla="*/ 44 w 727"/>
                <a:gd name="T65" fmla="*/ 650 h 652"/>
                <a:gd name="T66" fmla="*/ 87 w 727"/>
                <a:gd name="T67" fmla="*/ 522 h 652"/>
                <a:gd name="T68" fmla="*/ 727 w 727"/>
                <a:gd name="T69" fmla="*/ 484 h 652"/>
                <a:gd name="T70" fmla="*/ 705 w 727"/>
                <a:gd name="T71" fmla="*/ 438 h 652"/>
                <a:gd name="T72" fmla="*/ 661 w 727"/>
                <a:gd name="T73" fmla="*/ 441 h 652"/>
                <a:gd name="T74" fmla="*/ 661 w 727"/>
                <a:gd name="T75" fmla="*/ 433 h 652"/>
                <a:gd name="T76" fmla="*/ 662 w 727"/>
                <a:gd name="T77" fmla="*/ 433 h 652"/>
                <a:gd name="T78" fmla="*/ 662 w 727"/>
                <a:gd name="T79" fmla="*/ 433 h 652"/>
                <a:gd name="T80" fmla="*/ 690 w 727"/>
                <a:gd name="T81" fmla="*/ 432 h 652"/>
                <a:gd name="T82" fmla="*/ 690 w 727"/>
                <a:gd name="T83" fmla="*/ 432 h 652"/>
                <a:gd name="T84" fmla="*/ 696 w 727"/>
                <a:gd name="T85" fmla="*/ 430 h 652"/>
                <a:gd name="T86" fmla="*/ 700 w 727"/>
                <a:gd name="T87" fmla="*/ 426 h 652"/>
                <a:gd name="T88" fmla="*/ 704 w 727"/>
                <a:gd name="T89" fmla="*/ 422 h 652"/>
                <a:gd name="T90" fmla="*/ 704 w 727"/>
                <a:gd name="T91" fmla="*/ 416 h 652"/>
                <a:gd name="T92" fmla="*/ 679 w 727"/>
                <a:gd name="T93" fmla="*/ 13 h 652"/>
                <a:gd name="T94" fmla="*/ 679 w 727"/>
                <a:gd name="T95" fmla="*/ 13 h 652"/>
                <a:gd name="T96" fmla="*/ 678 w 727"/>
                <a:gd name="T97" fmla="*/ 8 h 652"/>
                <a:gd name="T98" fmla="*/ 675 w 727"/>
                <a:gd name="T99" fmla="*/ 4 h 652"/>
                <a:gd name="T100" fmla="*/ 671 w 727"/>
                <a:gd name="T101" fmla="*/ 0 h 652"/>
                <a:gd name="T102" fmla="*/ 666 w 727"/>
                <a:gd name="T103" fmla="*/ 0 h 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27" h="652">
                  <a:moveTo>
                    <a:pt x="666" y="0"/>
                  </a:moveTo>
                  <a:lnTo>
                    <a:pt x="666" y="0"/>
                  </a:lnTo>
                  <a:lnTo>
                    <a:pt x="665" y="0"/>
                  </a:lnTo>
                  <a:lnTo>
                    <a:pt x="44" y="36"/>
                  </a:lnTo>
                  <a:lnTo>
                    <a:pt x="44" y="36"/>
                  </a:lnTo>
                  <a:lnTo>
                    <a:pt x="37" y="38"/>
                  </a:lnTo>
                  <a:lnTo>
                    <a:pt x="33" y="42"/>
                  </a:lnTo>
                  <a:lnTo>
                    <a:pt x="30" y="46"/>
                  </a:lnTo>
                  <a:lnTo>
                    <a:pt x="29" y="51"/>
                  </a:lnTo>
                  <a:lnTo>
                    <a:pt x="53" y="455"/>
                  </a:lnTo>
                  <a:lnTo>
                    <a:pt x="53" y="455"/>
                  </a:lnTo>
                  <a:lnTo>
                    <a:pt x="54" y="460"/>
                  </a:lnTo>
                  <a:lnTo>
                    <a:pt x="58" y="464"/>
                  </a:lnTo>
                  <a:lnTo>
                    <a:pt x="63" y="467"/>
                  </a:lnTo>
                  <a:lnTo>
                    <a:pt x="68" y="468"/>
                  </a:lnTo>
                  <a:lnTo>
                    <a:pt x="68" y="468"/>
                  </a:lnTo>
                  <a:lnTo>
                    <a:pt x="69" y="468"/>
                  </a:lnTo>
                  <a:lnTo>
                    <a:pt x="99" y="467"/>
                  </a:lnTo>
                  <a:lnTo>
                    <a:pt x="99" y="474"/>
                  </a:lnTo>
                  <a:lnTo>
                    <a:pt x="56" y="476"/>
                  </a:lnTo>
                  <a:lnTo>
                    <a:pt x="3" y="633"/>
                  </a:lnTo>
                  <a:lnTo>
                    <a:pt x="3" y="633"/>
                  </a:lnTo>
                  <a:lnTo>
                    <a:pt x="2" y="637"/>
                  </a:lnTo>
                  <a:lnTo>
                    <a:pt x="0" y="641"/>
                  </a:lnTo>
                  <a:lnTo>
                    <a:pt x="0" y="644"/>
                  </a:lnTo>
                  <a:lnTo>
                    <a:pt x="2" y="646"/>
                  </a:lnTo>
                  <a:lnTo>
                    <a:pt x="4" y="649"/>
                  </a:lnTo>
                  <a:lnTo>
                    <a:pt x="7" y="650"/>
                  </a:lnTo>
                  <a:lnTo>
                    <a:pt x="13" y="652"/>
                  </a:lnTo>
                  <a:lnTo>
                    <a:pt x="18" y="652"/>
                  </a:lnTo>
                  <a:lnTo>
                    <a:pt x="18" y="652"/>
                  </a:lnTo>
                  <a:lnTo>
                    <a:pt x="21" y="652"/>
                  </a:lnTo>
                  <a:lnTo>
                    <a:pt x="44" y="650"/>
                  </a:lnTo>
                  <a:lnTo>
                    <a:pt x="87" y="522"/>
                  </a:lnTo>
                  <a:lnTo>
                    <a:pt x="727" y="484"/>
                  </a:lnTo>
                  <a:lnTo>
                    <a:pt x="705" y="438"/>
                  </a:lnTo>
                  <a:lnTo>
                    <a:pt x="661" y="441"/>
                  </a:lnTo>
                  <a:lnTo>
                    <a:pt x="661" y="433"/>
                  </a:lnTo>
                  <a:lnTo>
                    <a:pt x="662" y="433"/>
                  </a:lnTo>
                  <a:lnTo>
                    <a:pt x="662" y="433"/>
                  </a:lnTo>
                  <a:lnTo>
                    <a:pt x="690" y="432"/>
                  </a:lnTo>
                  <a:lnTo>
                    <a:pt x="690" y="432"/>
                  </a:lnTo>
                  <a:lnTo>
                    <a:pt x="696" y="430"/>
                  </a:lnTo>
                  <a:lnTo>
                    <a:pt x="700" y="426"/>
                  </a:lnTo>
                  <a:lnTo>
                    <a:pt x="704" y="422"/>
                  </a:lnTo>
                  <a:lnTo>
                    <a:pt x="704" y="416"/>
                  </a:lnTo>
                  <a:lnTo>
                    <a:pt x="679" y="13"/>
                  </a:lnTo>
                  <a:lnTo>
                    <a:pt x="679" y="13"/>
                  </a:lnTo>
                  <a:lnTo>
                    <a:pt x="678" y="8"/>
                  </a:lnTo>
                  <a:lnTo>
                    <a:pt x="675" y="4"/>
                  </a:lnTo>
                  <a:lnTo>
                    <a:pt x="671" y="0"/>
                  </a:lnTo>
                  <a:lnTo>
                    <a:pt x="66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4" name="Freeform 346"/>
            <p:cNvSpPr/>
            <p:nvPr/>
          </p:nvSpPr>
          <p:spPr bwMode="auto">
            <a:xfrm>
              <a:off x="5856288" y="1577975"/>
              <a:ext cx="1071563" cy="742950"/>
            </a:xfrm>
            <a:custGeom>
              <a:avLst/>
              <a:gdLst>
                <a:gd name="T0" fmla="*/ 661 w 675"/>
                <a:gd name="T1" fmla="*/ 432 h 468"/>
                <a:gd name="T2" fmla="*/ 39 w 675"/>
                <a:gd name="T3" fmla="*/ 468 h 468"/>
                <a:gd name="T4" fmla="*/ 39 w 675"/>
                <a:gd name="T5" fmla="*/ 468 h 468"/>
                <a:gd name="T6" fmla="*/ 34 w 675"/>
                <a:gd name="T7" fmla="*/ 467 h 468"/>
                <a:gd name="T8" fmla="*/ 30 w 675"/>
                <a:gd name="T9" fmla="*/ 464 h 468"/>
                <a:gd name="T10" fmla="*/ 25 w 675"/>
                <a:gd name="T11" fmla="*/ 460 h 468"/>
                <a:gd name="T12" fmla="*/ 24 w 675"/>
                <a:gd name="T13" fmla="*/ 455 h 468"/>
                <a:gd name="T14" fmla="*/ 0 w 675"/>
                <a:gd name="T15" fmla="*/ 51 h 468"/>
                <a:gd name="T16" fmla="*/ 0 w 675"/>
                <a:gd name="T17" fmla="*/ 51 h 468"/>
                <a:gd name="T18" fmla="*/ 1 w 675"/>
                <a:gd name="T19" fmla="*/ 46 h 468"/>
                <a:gd name="T20" fmla="*/ 4 w 675"/>
                <a:gd name="T21" fmla="*/ 40 h 468"/>
                <a:gd name="T22" fmla="*/ 8 w 675"/>
                <a:gd name="T23" fmla="*/ 37 h 468"/>
                <a:gd name="T24" fmla="*/ 13 w 675"/>
                <a:gd name="T25" fmla="*/ 36 h 468"/>
                <a:gd name="T26" fmla="*/ 636 w 675"/>
                <a:gd name="T27" fmla="*/ 0 h 468"/>
                <a:gd name="T28" fmla="*/ 636 w 675"/>
                <a:gd name="T29" fmla="*/ 0 h 468"/>
                <a:gd name="T30" fmla="*/ 641 w 675"/>
                <a:gd name="T31" fmla="*/ 0 h 468"/>
                <a:gd name="T32" fmla="*/ 646 w 675"/>
                <a:gd name="T33" fmla="*/ 2 h 468"/>
                <a:gd name="T34" fmla="*/ 649 w 675"/>
                <a:gd name="T35" fmla="*/ 8 h 468"/>
                <a:gd name="T36" fmla="*/ 651 w 675"/>
                <a:gd name="T37" fmla="*/ 13 h 468"/>
                <a:gd name="T38" fmla="*/ 675 w 675"/>
                <a:gd name="T39" fmla="*/ 415 h 468"/>
                <a:gd name="T40" fmla="*/ 675 w 675"/>
                <a:gd name="T41" fmla="*/ 415 h 468"/>
                <a:gd name="T42" fmla="*/ 673 w 675"/>
                <a:gd name="T43" fmla="*/ 422 h 468"/>
                <a:gd name="T44" fmla="*/ 671 w 675"/>
                <a:gd name="T45" fmla="*/ 426 h 468"/>
                <a:gd name="T46" fmla="*/ 667 w 675"/>
                <a:gd name="T47" fmla="*/ 430 h 468"/>
                <a:gd name="T48" fmla="*/ 661 w 675"/>
                <a:gd name="T49" fmla="*/ 432 h 468"/>
                <a:gd name="T50" fmla="*/ 661 w 675"/>
                <a:gd name="T51" fmla="*/ 432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75" h="468">
                  <a:moveTo>
                    <a:pt x="661" y="432"/>
                  </a:moveTo>
                  <a:lnTo>
                    <a:pt x="39" y="468"/>
                  </a:lnTo>
                  <a:lnTo>
                    <a:pt x="39" y="468"/>
                  </a:lnTo>
                  <a:lnTo>
                    <a:pt x="34" y="467"/>
                  </a:lnTo>
                  <a:lnTo>
                    <a:pt x="30" y="464"/>
                  </a:lnTo>
                  <a:lnTo>
                    <a:pt x="25" y="460"/>
                  </a:lnTo>
                  <a:lnTo>
                    <a:pt x="24" y="455"/>
                  </a:lnTo>
                  <a:lnTo>
                    <a:pt x="0" y="51"/>
                  </a:lnTo>
                  <a:lnTo>
                    <a:pt x="0" y="51"/>
                  </a:lnTo>
                  <a:lnTo>
                    <a:pt x="1" y="46"/>
                  </a:lnTo>
                  <a:lnTo>
                    <a:pt x="4" y="40"/>
                  </a:lnTo>
                  <a:lnTo>
                    <a:pt x="8" y="37"/>
                  </a:lnTo>
                  <a:lnTo>
                    <a:pt x="13" y="36"/>
                  </a:lnTo>
                  <a:lnTo>
                    <a:pt x="636" y="0"/>
                  </a:lnTo>
                  <a:lnTo>
                    <a:pt x="636" y="0"/>
                  </a:lnTo>
                  <a:lnTo>
                    <a:pt x="641" y="0"/>
                  </a:lnTo>
                  <a:lnTo>
                    <a:pt x="646" y="2"/>
                  </a:lnTo>
                  <a:lnTo>
                    <a:pt x="649" y="8"/>
                  </a:lnTo>
                  <a:lnTo>
                    <a:pt x="651" y="13"/>
                  </a:lnTo>
                  <a:lnTo>
                    <a:pt x="675" y="415"/>
                  </a:lnTo>
                  <a:lnTo>
                    <a:pt x="675" y="415"/>
                  </a:lnTo>
                  <a:lnTo>
                    <a:pt x="673" y="422"/>
                  </a:lnTo>
                  <a:lnTo>
                    <a:pt x="671" y="426"/>
                  </a:lnTo>
                  <a:lnTo>
                    <a:pt x="667" y="430"/>
                  </a:lnTo>
                  <a:lnTo>
                    <a:pt x="661" y="432"/>
                  </a:lnTo>
                  <a:lnTo>
                    <a:pt x="661" y="432"/>
                  </a:lnTo>
                  <a:close/>
                </a:path>
              </a:pathLst>
            </a:custGeom>
            <a:solidFill>
              <a:srgbClr val="393B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5" name="Freeform 347"/>
            <p:cNvSpPr/>
            <p:nvPr/>
          </p:nvSpPr>
          <p:spPr bwMode="auto">
            <a:xfrm>
              <a:off x="6800851" y="2227263"/>
              <a:ext cx="60325" cy="42863"/>
            </a:xfrm>
            <a:custGeom>
              <a:avLst/>
              <a:gdLst>
                <a:gd name="T0" fmla="*/ 38 w 38"/>
                <a:gd name="T1" fmla="*/ 24 h 27"/>
                <a:gd name="T2" fmla="*/ 2 w 38"/>
                <a:gd name="T3" fmla="*/ 27 h 27"/>
                <a:gd name="T4" fmla="*/ 0 w 38"/>
                <a:gd name="T5" fmla="*/ 5 h 27"/>
                <a:gd name="T6" fmla="*/ 0 w 38"/>
                <a:gd name="T7" fmla="*/ 5 h 27"/>
                <a:gd name="T8" fmla="*/ 2 w 38"/>
                <a:gd name="T9" fmla="*/ 2 h 27"/>
                <a:gd name="T10" fmla="*/ 4 w 38"/>
                <a:gd name="T11" fmla="*/ 2 h 27"/>
                <a:gd name="T12" fmla="*/ 33 w 38"/>
                <a:gd name="T13" fmla="*/ 0 h 27"/>
                <a:gd name="T14" fmla="*/ 33 w 38"/>
                <a:gd name="T15" fmla="*/ 0 h 27"/>
                <a:gd name="T16" fmla="*/ 35 w 38"/>
                <a:gd name="T17" fmla="*/ 1 h 27"/>
                <a:gd name="T18" fmla="*/ 37 w 38"/>
                <a:gd name="T19" fmla="*/ 4 h 27"/>
                <a:gd name="T20" fmla="*/ 38 w 38"/>
                <a:gd name="T21" fmla="*/ 2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27">
                  <a:moveTo>
                    <a:pt x="38" y="24"/>
                  </a:moveTo>
                  <a:lnTo>
                    <a:pt x="2" y="27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2"/>
                  </a:lnTo>
                  <a:lnTo>
                    <a:pt x="4" y="2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5" y="1"/>
                  </a:lnTo>
                  <a:lnTo>
                    <a:pt x="37" y="4"/>
                  </a:lnTo>
                  <a:lnTo>
                    <a:pt x="38" y="24"/>
                  </a:lnTo>
                  <a:close/>
                </a:path>
              </a:pathLst>
            </a:custGeom>
            <a:solidFill>
              <a:srgbClr val="2D2F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6" name="Freeform 348"/>
            <p:cNvSpPr/>
            <p:nvPr/>
          </p:nvSpPr>
          <p:spPr bwMode="auto">
            <a:xfrm>
              <a:off x="5961063" y="2278063"/>
              <a:ext cx="60325" cy="41275"/>
            </a:xfrm>
            <a:custGeom>
              <a:avLst/>
              <a:gdLst>
                <a:gd name="T0" fmla="*/ 38 w 38"/>
                <a:gd name="T1" fmla="*/ 23 h 26"/>
                <a:gd name="T2" fmla="*/ 1 w 38"/>
                <a:gd name="T3" fmla="*/ 26 h 26"/>
                <a:gd name="T4" fmla="*/ 0 w 38"/>
                <a:gd name="T5" fmla="*/ 4 h 26"/>
                <a:gd name="T6" fmla="*/ 0 w 38"/>
                <a:gd name="T7" fmla="*/ 4 h 26"/>
                <a:gd name="T8" fmla="*/ 1 w 38"/>
                <a:gd name="T9" fmla="*/ 3 h 26"/>
                <a:gd name="T10" fmla="*/ 4 w 38"/>
                <a:gd name="T11" fmla="*/ 1 h 26"/>
                <a:gd name="T12" fmla="*/ 32 w 38"/>
                <a:gd name="T13" fmla="*/ 0 h 26"/>
                <a:gd name="T14" fmla="*/ 32 w 38"/>
                <a:gd name="T15" fmla="*/ 0 h 26"/>
                <a:gd name="T16" fmla="*/ 35 w 38"/>
                <a:gd name="T17" fmla="*/ 0 h 26"/>
                <a:gd name="T18" fmla="*/ 36 w 38"/>
                <a:gd name="T19" fmla="*/ 3 h 26"/>
                <a:gd name="T20" fmla="*/ 38 w 38"/>
                <a:gd name="T21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26">
                  <a:moveTo>
                    <a:pt x="38" y="23"/>
                  </a:moveTo>
                  <a:lnTo>
                    <a:pt x="1" y="26"/>
                  </a:lnTo>
                  <a:lnTo>
                    <a:pt x="0" y="4"/>
                  </a:lnTo>
                  <a:lnTo>
                    <a:pt x="0" y="4"/>
                  </a:lnTo>
                  <a:lnTo>
                    <a:pt x="1" y="3"/>
                  </a:lnTo>
                  <a:lnTo>
                    <a:pt x="4" y="1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5" y="0"/>
                  </a:lnTo>
                  <a:lnTo>
                    <a:pt x="36" y="3"/>
                  </a:lnTo>
                  <a:lnTo>
                    <a:pt x="38" y="23"/>
                  </a:lnTo>
                  <a:close/>
                </a:path>
              </a:pathLst>
            </a:custGeom>
            <a:solidFill>
              <a:srgbClr val="2D2F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7" name="Freeform 349"/>
            <p:cNvSpPr/>
            <p:nvPr/>
          </p:nvSpPr>
          <p:spPr bwMode="auto">
            <a:xfrm>
              <a:off x="5810251" y="2273300"/>
              <a:ext cx="1233488" cy="339725"/>
            </a:xfrm>
            <a:custGeom>
              <a:avLst/>
              <a:gdLst>
                <a:gd name="T0" fmla="*/ 761 w 777"/>
                <a:gd name="T1" fmla="*/ 170 h 214"/>
                <a:gd name="T2" fmla="*/ 21 w 777"/>
                <a:gd name="T3" fmla="*/ 214 h 214"/>
                <a:gd name="T4" fmla="*/ 21 w 777"/>
                <a:gd name="T5" fmla="*/ 214 h 214"/>
                <a:gd name="T6" fmla="*/ 14 w 777"/>
                <a:gd name="T7" fmla="*/ 214 h 214"/>
                <a:gd name="T8" fmla="*/ 9 w 777"/>
                <a:gd name="T9" fmla="*/ 214 h 214"/>
                <a:gd name="T10" fmla="*/ 5 w 777"/>
                <a:gd name="T11" fmla="*/ 211 h 214"/>
                <a:gd name="T12" fmla="*/ 2 w 777"/>
                <a:gd name="T13" fmla="*/ 210 h 214"/>
                <a:gd name="T14" fmla="*/ 0 w 777"/>
                <a:gd name="T15" fmla="*/ 207 h 214"/>
                <a:gd name="T16" fmla="*/ 0 w 777"/>
                <a:gd name="T17" fmla="*/ 203 h 214"/>
                <a:gd name="T18" fmla="*/ 0 w 777"/>
                <a:gd name="T19" fmla="*/ 199 h 214"/>
                <a:gd name="T20" fmla="*/ 3 w 777"/>
                <a:gd name="T21" fmla="*/ 195 h 214"/>
                <a:gd name="T22" fmla="*/ 56 w 777"/>
                <a:gd name="T23" fmla="*/ 38 h 214"/>
                <a:gd name="T24" fmla="*/ 705 w 777"/>
                <a:gd name="T25" fmla="*/ 0 h 214"/>
                <a:gd name="T26" fmla="*/ 769 w 777"/>
                <a:gd name="T27" fmla="*/ 139 h 214"/>
                <a:gd name="T28" fmla="*/ 769 w 777"/>
                <a:gd name="T29" fmla="*/ 139 h 214"/>
                <a:gd name="T30" fmla="*/ 773 w 777"/>
                <a:gd name="T31" fmla="*/ 146 h 214"/>
                <a:gd name="T32" fmla="*/ 775 w 777"/>
                <a:gd name="T33" fmla="*/ 153 h 214"/>
                <a:gd name="T34" fmla="*/ 777 w 777"/>
                <a:gd name="T35" fmla="*/ 157 h 214"/>
                <a:gd name="T36" fmla="*/ 777 w 777"/>
                <a:gd name="T37" fmla="*/ 161 h 214"/>
                <a:gd name="T38" fmla="*/ 775 w 777"/>
                <a:gd name="T39" fmla="*/ 165 h 214"/>
                <a:gd name="T40" fmla="*/ 773 w 777"/>
                <a:gd name="T41" fmla="*/ 168 h 214"/>
                <a:gd name="T42" fmla="*/ 767 w 777"/>
                <a:gd name="T43" fmla="*/ 169 h 214"/>
                <a:gd name="T44" fmla="*/ 761 w 777"/>
                <a:gd name="T45" fmla="*/ 170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77" h="214">
                  <a:moveTo>
                    <a:pt x="761" y="170"/>
                  </a:moveTo>
                  <a:lnTo>
                    <a:pt x="21" y="214"/>
                  </a:lnTo>
                  <a:lnTo>
                    <a:pt x="21" y="214"/>
                  </a:lnTo>
                  <a:lnTo>
                    <a:pt x="14" y="214"/>
                  </a:lnTo>
                  <a:lnTo>
                    <a:pt x="9" y="214"/>
                  </a:lnTo>
                  <a:lnTo>
                    <a:pt x="5" y="211"/>
                  </a:lnTo>
                  <a:lnTo>
                    <a:pt x="2" y="210"/>
                  </a:lnTo>
                  <a:lnTo>
                    <a:pt x="0" y="207"/>
                  </a:lnTo>
                  <a:lnTo>
                    <a:pt x="0" y="203"/>
                  </a:lnTo>
                  <a:lnTo>
                    <a:pt x="0" y="199"/>
                  </a:lnTo>
                  <a:lnTo>
                    <a:pt x="3" y="195"/>
                  </a:lnTo>
                  <a:lnTo>
                    <a:pt x="56" y="38"/>
                  </a:lnTo>
                  <a:lnTo>
                    <a:pt x="705" y="0"/>
                  </a:lnTo>
                  <a:lnTo>
                    <a:pt x="769" y="139"/>
                  </a:lnTo>
                  <a:lnTo>
                    <a:pt x="769" y="139"/>
                  </a:lnTo>
                  <a:lnTo>
                    <a:pt x="773" y="146"/>
                  </a:lnTo>
                  <a:lnTo>
                    <a:pt x="775" y="153"/>
                  </a:lnTo>
                  <a:lnTo>
                    <a:pt x="777" y="157"/>
                  </a:lnTo>
                  <a:lnTo>
                    <a:pt x="777" y="161"/>
                  </a:lnTo>
                  <a:lnTo>
                    <a:pt x="775" y="165"/>
                  </a:lnTo>
                  <a:lnTo>
                    <a:pt x="773" y="168"/>
                  </a:lnTo>
                  <a:lnTo>
                    <a:pt x="767" y="169"/>
                  </a:lnTo>
                  <a:lnTo>
                    <a:pt x="761" y="170"/>
                  </a:lnTo>
                  <a:close/>
                </a:path>
              </a:pathLst>
            </a:custGeom>
            <a:solidFill>
              <a:srgbClr val="2D2F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8" name="Freeform 350"/>
            <p:cNvSpPr/>
            <p:nvPr/>
          </p:nvSpPr>
          <p:spPr bwMode="auto">
            <a:xfrm>
              <a:off x="5810251" y="2273300"/>
              <a:ext cx="1233488" cy="339725"/>
            </a:xfrm>
            <a:custGeom>
              <a:avLst/>
              <a:gdLst>
                <a:gd name="T0" fmla="*/ 761 w 777"/>
                <a:gd name="T1" fmla="*/ 170 h 214"/>
                <a:gd name="T2" fmla="*/ 21 w 777"/>
                <a:gd name="T3" fmla="*/ 214 h 214"/>
                <a:gd name="T4" fmla="*/ 21 w 777"/>
                <a:gd name="T5" fmla="*/ 214 h 214"/>
                <a:gd name="T6" fmla="*/ 14 w 777"/>
                <a:gd name="T7" fmla="*/ 214 h 214"/>
                <a:gd name="T8" fmla="*/ 9 w 777"/>
                <a:gd name="T9" fmla="*/ 214 h 214"/>
                <a:gd name="T10" fmla="*/ 5 w 777"/>
                <a:gd name="T11" fmla="*/ 211 h 214"/>
                <a:gd name="T12" fmla="*/ 2 w 777"/>
                <a:gd name="T13" fmla="*/ 210 h 214"/>
                <a:gd name="T14" fmla="*/ 0 w 777"/>
                <a:gd name="T15" fmla="*/ 207 h 214"/>
                <a:gd name="T16" fmla="*/ 0 w 777"/>
                <a:gd name="T17" fmla="*/ 203 h 214"/>
                <a:gd name="T18" fmla="*/ 0 w 777"/>
                <a:gd name="T19" fmla="*/ 199 h 214"/>
                <a:gd name="T20" fmla="*/ 3 w 777"/>
                <a:gd name="T21" fmla="*/ 195 h 214"/>
                <a:gd name="T22" fmla="*/ 56 w 777"/>
                <a:gd name="T23" fmla="*/ 38 h 214"/>
                <a:gd name="T24" fmla="*/ 705 w 777"/>
                <a:gd name="T25" fmla="*/ 0 h 214"/>
                <a:gd name="T26" fmla="*/ 769 w 777"/>
                <a:gd name="T27" fmla="*/ 139 h 214"/>
                <a:gd name="T28" fmla="*/ 769 w 777"/>
                <a:gd name="T29" fmla="*/ 139 h 214"/>
                <a:gd name="T30" fmla="*/ 773 w 777"/>
                <a:gd name="T31" fmla="*/ 146 h 214"/>
                <a:gd name="T32" fmla="*/ 775 w 777"/>
                <a:gd name="T33" fmla="*/ 153 h 214"/>
                <a:gd name="T34" fmla="*/ 777 w 777"/>
                <a:gd name="T35" fmla="*/ 157 h 214"/>
                <a:gd name="T36" fmla="*/ 777 w 777"/>
                <a:gd name="T37" fmla="*/ 161 h 214"/>
                <a:gd name="T38" fmla="*/ 775 w 777"/>
                <a:gd name="T39" fmla="*/ 165 h 214"/>
                <a:gd name="T40" fmla="*/ 773 w 777"/>
                <a:gd name="T41" fmla="*/ 168 h 214"/>
                <a:gd name="T42" fmla="*/ 767 w 777"/>
                <a:gd name="T43" fmla="*/ 169 h 214"/>
                <a:gd name="T44" fmla="*/ 761 w 777"/>
                <a:gd name="T45" fmla="*/ 170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77" h="214">
                  <a:moveTo>
                    <a:pt x="761" y="170"/>
                  </a:moveTo>
                  <a:lnTo>
                    <a:pt x="21" y="214"/>
                  </a:lnTo>
                  <a:lnTo>
                    <a:pt x="21" y="214"/>
                  </a:lnTo>
                  <a:lnTo>
                    <a:pt x="14" y="214"/>
                  </a:lnTo>
                  <a:lnTo>
                    <a:pt x="9" y="214"/>
                  </a:lnTo>
                  <a:lnTo>
                    <a:pt x="5" y="211"/>
                  </a:lnTo>
                  <a:lnTo>
                    <a:pt x="2" y="210"/>
                  </a:lnTo>
                  <a:lnTo>
                    <a:pt x="0" y="207"/>
                  </a:lnTo>
                  <a:lnTo>
                    <a:pt x="0" y="203"/>
                  </a:lnTo>
                  <a:lnTo>
                    <a:pt x="0" y="199"/>
                  </a:lnTo>
                  <a:lnTo>
                    <a:pt x="3" y="195"/>
                  </a:lnTo>
                  <a:lnTo>
                    <a:pt x="56" y="38"/>
                  </a:lnTo>
                  <a:lnTo>
                    <a:pt x="705" y="0"/>
                  </a:lnTo>
                  <a:lnTo>
                    <a:pt x="769" y="139"/>
                  </a:lnTo>
                  <a:lnTo>
                    <a:pt x="769" y="139"/>
                  </a:lnTo>
                  <a:lnTo>
                    <a:pt x="773" y="146"/>
                  </a:lnTo>
                  <a:lnTo>
                    <a:pt x="775" y="153"/>
                  </a:lnTo>
                  <a:lnTo>
                    <a:pt x="777" y="157"/>
                  </a:lnTo>
                  <a:lnTo>
                    <a:pt x="777" y="161"/>
                  </a:lnTo>
                  <a:lnTo>
                    <a:pt x="775" y="165"/>
                  </a:lnTo>
                  <a:lnTo>
                    <a:pt x="773" y="168"/>
                  </a:lnTo>
                  <a:lnTo>
                    <a:pt x="767" y="169"/>
                  </a:lnTo>
                  <a:lnTo>
                    <a:pt x="761" y="17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9" name="Freeform 351"/>
            <p:cNvSpPr/>
            <p:nvPr/>
          </p:nvSpPr>
          <p:spPr bwMode="auto">
            <a:xfrm>
              <a:off x="5875338" y="2295525"/>
              <a:ext cx="1106488" cy="268288"/>
            </a:xfrm>
            <a:custGeom>
              <a:avLst/>
              <a:gdLst>
                <a:gd name="T0" fmla="*/ 0 w 697"/>
                <a:gd name="T1" fmla="*/ 169 h 169"/>
                <a:gd name="T2" fmla="*/ 36 w 697"/>
                <a:gd name="T3" fmla="*/ 36 h 169"/>
                <a:gd name="T4" fmla="*/ 643 w 697"/>
                <a:gd name="T5" fmla="*/ 0 h 169"/>
                <a:gd name="T6" fmla="*/ 697 w 697"/>
                <a:gd name="T7" fmla="*/ 128 h 169"/>
                <a:gd name="T8" fmla="*/ 0 w 697"/>
                <a:gd name="T9" fmla="*/ 16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7" h="169">
                  <a:moveTo>
                    <a:pt x="0" y="169"/>
                  </a:moveTo>
                  <a:lnTo>
                    <a:pt x="36" y="36"/>
                  </a:lnTo>
                  <a:lnTo>
                    <a:pt x="643" y="0"/>
                  </a:lnTo>
                  <a:lnTo>
                    <a:pt x="697" y="128"/>
                  </a:lnTo>
                  <a:lnTo>
                    <a:pt x="0" y="169"/>
                  </a:lnTo>
                  <a:close/>
                </a:path>
              </a:pathLst>
            </a:custGeom>
            <a:solidFill>
              <a:srgbClr val="80BD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0" name="Freeform 352"/>
            <p:cNvSpPr/>
            <p:nvPr/>
          </p:nvSpPr>
          <p:spPr bwMode="auto">
            <a:xfrm>
              <a:off x="5875338" y="2295525"/>
              <a:ext cx="1106488" cy="268288"/>
            </a:xfrm>
            <a:custGeom>
              <a:avLst/>
              <a:gdLst>
                <a:gd name="T0" fmla="*/ 0 w 697"/>
                <a:gd name="T1" fmla="*/ 169 h 169"/>
                <a:gd name="T2" fmla="*/ 36 w 697"/>
                <a:gd name="T3" fmla="*/ 36 h 169"/>
                <a:gd name="T4" fmla="*/ 643 w 697"/>
                <a:gd name="T5" fmla="*/ 0 h 169"/>
                <a:gd name="T6" fmla="*/ 697 w 697"/>
                <a:gd name="T7" fmla="*/ 128 h 169"/>
                <a:gd name="T8" fmla="*/ 0 w 697"/>
                <a:gd name="T9" fmla="*/ 16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7" h="169">
                  <a:moveTo>
                    <a:pt x="0" y="169"/>
                  </a:moveTo>
                  <a:lnTo>
                    <a:pt x="36" y="36"/>
                  </a:lnTo>
                  <a:lnTo>
                    <a:pt x="643" y="0"/>
                  </a:lnTo>
                  <a:lnTo>
                    <a:pt x="697" y="128"/>
                  </a:lnTo>
                  <a:lnTo>
                    <a:pt x="0" y="16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1" name="Freeform 353"/>
            <p:cNvSpPr/>
            <p:nvPr/>
          </p:nvSpPr>
          <p:spPr bwMode="auto">
            <a:xfrm>
              <a:off x="5827713" y="2528888"/>
              <a:ext cx="1200150" cy="79375"/>
            </a:xfrm>
            <a:custGeom>
              <a:avLst/>
              <a:gdLst>
                <a:gd name="T0" fmla="*/ 754 w 756"/>
                <a:gd name="T1" fmla="*/ 7 h 50"/>
                <a:gd name="T2" fmla="*/ 3 w 756"/>
                <a:gd name="T3" fmla="*/ 50 h 50"/>
                <a:gd name="T4" fmla="*/ 3 w 756"/>
                <a:gd name="T5" fmla="*/ 50 h 50"/>
                <a:gd name="T6" fmla="*/ 2 w 756"/>
                <a:gd name="T7" fmla="*/ 50 h 50"/>
                <a:gd name="T8" fmla="*/ 0 w 756"/>
                <a:gd name="T9" fmla="*/ 47 h 50"/>
                <a:gd name="T10" fmla="*/ 0 w 756"/>
                <a:gd name="T11" fmla="*/ 47 h 50"/>
                <a:gd name="T12" fmla="*/ 0 w 756"/>
                <a:gd name="T13" fmla="*/ 46 h 50"/>
                <a:gd name="T14" fmla="*/ 3 w 756"/>
                <a:gd name="T15" fmla="*/ 45 h 50"/>
                <a:gd name="T16" fmla="*/ 754 w 756"/>
                <a:gd name="T17" fmla="*/ 0 h 50"/>
                <a:gd name="T18" fmla="*/ 754 w 756"/>
                <a:gd name="T19" fmla="*/ 0 h 50"/>
                <a:gd name="T20" fmla="*/ 755 w 756"/>
                <a:gd name="T21" fmla="*/ 1 h 50"/>
                <a:gd name="T22" fmla="*/ 756 w 756"/>
                <a:gd name="T23" fmla="*/ 3 h 50"/>
                <a:gd name="T24" fmla="*/ 756 w 756"/>
                <a:gd name="T25" fmla="*/ 3 h 50"/>
                <a:gd name="T26" fmla="*/ 756 w 756"/>
                <a:gd name="T27" fmla="*/ 5 h 50"/>
                <a:gd name="T28" fmla="*/ 754 w 756"/>
                <a:gd name="T29" fmla="*/ 7 h 50"/>
                <a:gd name="T30" fmla="*/ 754 w 756"/>
                <a:gd name="T31" fmla="*/ 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6" h="50">
                  <a:moveTo>
                    <a:pt x="754" y="7"/>
                  </a:moveTo>
                  <a:lnTo>
                    <a:pt x="3" y="50"/>
                  </a:lnTo>
                  <a:lnTo>
                    <a:pt x="3" y="50"/>
                  </a:lnTo>
                  <a:lnTo>
                    <a:pt x="2" y="50"/>
                  </a:lnTo>
                  <a:lnTo>
                    <a:pt x="0" y="47"/>
                  </a:lnTo>
                  <a:lnTo>
                    <a:pt x="0" y="47"/>
                  </a:lnTo>
                  <a:lnTo>
                    <a:pt x="0" y="46"/>
                  </a:lnTo>
                  <a:lnTo>
                    <a:pt x="3" y="45"/>
                  </a:lnTo>
                  <a:lnTo>
                    <a:pt x="754" y="0"/>
                  </a:lnTo>
                  <a:lnTo>
                    <a:pt x="754" y="0"/>
                  </a:lnTo>
                  <a:lnTo>
                    <a:pt x="755" y="1"/>
                  </a:lnTo>
                  <a:lnTo>
                    <a:pt x="756" y="3"/>
                  </a:lnTo>
                  <a:lnTo>
                    <a:pt x="756" y="3"/>
                  </a:lnTo>
                  <a:lnTo>
                    <a:pt x="756" y="5"/>
                  </a:lnTo>
                  <a:lnTo>
                    <a:pt x="754" y="7"/>
                  </a:lnTo>
                  <a:lnTo>
                    <a:pt x="754" y="7"/>
                  </a:lnTo>
                  <a:close/>
                </a:path>
              </a:pathLst>
            </a:custGeom>
            <a:solidFill>
              <a:srgbClr val="393B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2" name="Freeform 354"/>
            <p:cNvSpPr/>
            <p:nvPr/>
          </p:nvSpPr>
          <p:spPr bwMode="auto">
            <a:xfrm>
              <a:off x="6805613" y="2236788"/>
              <a:ext cx="53975" cy="60325"/>
            </a:xfrm>
            <a:custGeom>
              <a:avLst/>
              <a:gdLst>
                <a:gd name="T0" fmla="*/ 31 w 34"/>
                <a:gd name="T1" fmla="*/ 37 h 38"/>
                <a:gd name="T2" fmla="*/ 5 w 34"/>
                <a:gd name="T3" fmla="*/ 38 h 38"/>
                <a:gd name="T4" fmla="*/ 5 w 34"/>
                <a:gd name="T5" fmla="*/ 38 h 38"/>
                <a:gd name="T6" fmla="*/ 3 w 34"/>
                <a:gd name="T7" fmla="*/ 38 h 38"/>
                <a:gd name="T8" fmla="*/ 1 w 34"/>
                <a:gd name="T9" fmla="*/ 36 h 38"/>
                <a:gd name="T10" fmla="*/ 0 w 34"/>
                <a:gd name="T11" fmla="*/ 4 h 38"/>
                <a:gd name="T12" fmla="*/ 0 w 34"/>
                <a:gd name="T13" fmla="*/ 4 h 38"/>
                <a:gd name="T14" fmla="*/ 1 w 34"/>
                <a:gd name="T15" fmla="*/ 3 h 38"/>
                <a:gd name="T16" fmla="*/ 3 w 34"/>
                <a:gd name="T17" fmla="*/ 2 h 38"/>
                <a:gd name="T18" fmla="*/ 28 w 34"/>
                <a:gd name="T19" fmla="*/ 0 h 38"/>
                <a:gd name="T20" fmla="*/ 28 w 34"/>
                <a:gd name="T21" fmla="*/ 0 h 38"/>
                <a:gd name="T22" fmla="*/ 31 w 34"/>
                <a:gd name="T23" fmla="*/ 2 h 38"/>
                <a:gd name="T24" fmla="*/ 32 w 34"/>
                <a:gd name="T25" fmla="*/ 3 h 38"/>
                <a:gd name="T26" fmla="*/ 34 w 34"/>
                <a:gd name="T27" fmla="*/ 34 h 38"/>
                <a:gd name="T28" fmla="*/ 34 w 34"/>
                <a:gd name="T29" fmla="*/ 34 h 38"/>
                <a:gd name="T30" fmla="*/ 32 w 34"/>
                <a:gd name="T31" fmla="*/ 36 h 38"/>
                <a:gd name="T32" fmla="*/ 31 w 34"/>
                <a:gd name="T33" fmla="*/ 37 h 38"/>
                <a:gd name="T34" fmla="*/ 31 w 34"/>
                <a:gd name="T35" fmla="*/ 3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4" h="38">
                  <a:moveTo>
                    <a:pt x="31" y="37"/>
                  </a:moveTo>
                  <a:lnTo>
                    <a:pt x="5" y="38"/>
                  </a:lnTo>
                  <a:lnTo>
                    <a:pt x="5" y="38"/>
                  </a:lnTo>
                  <a:lnTo>
                    <a:pt x="3" y="38"/>
                  </a:lnTo>
                  <a:lnTo>
                    <a:pt x="1" y="36"/>
                  </a:lnTo>
                  <a:lnTo>
                    <a:pt x="0" y="4"/>
                  </a:lnTo>
                  <a:lnTo>
                    <a:pt x="0" y="4"/>
                  </a:lnTo>
                  <a:lnTo>
                    <a:pt x="1" y="3"/>
                  </a:lnTo>
                  <a:lnTo>
                    <a:pt x="3" y="2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31" y="2"/>
                  </a:lnTo>
                  <a:lnTo>
                    <a:pt x="32" y="3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2" y="36"/>
                  </a:lnTo>
                  <a:lnTo>
                    <a:pt x="31" y="37"/>
                  </a:lnTo>
                  <a:lnTo>
                    <a:pt x="31" y="37"/>
                  </a:lnTo>
                  <a:close/>
                </a:path>
              </a:pathLst>
            </a:custGeom>
            <a:solidFill>
              <a:srgbClr val="393B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3" name="Freeform 355"/>
            <p:cNvSpPr/>
            <p:nvPr/>
          </p:nvSpPr>
          <p:spPr bwMode="auto">
            <a:xfrm>
              <a:off x="5965826" y="2286000"/>
              <a:ext cx="52388" cy="60325"/>
            </a:xfrm>
            <a:custGeom>
              <a:avLst/>
              <a:gdLst>
                <a:gd name="T0" fmla="*/ 31 w 33"/>
                <a:gd name="T1" fmla="*/ 37 h 38"/>
                <a:gd name="T2" fmla="*/ 5 w 33"/>
                <a:gd name="T3" fmla="*/ 38 h 38"/>
                <a:gd name="T4" fmla="*/ 5 w 33"/>
                <a:gd name="T5" fmla="*/ 38 h 38"/>
                <a:gd name="T6" fmla="*/ 2 w 33"/>
                <a:gd name="T7" fmla="*/ 38 h 38"/>
                <a:gd name="T8" fmla="*/ 1 w 33"/>
                <a:gd name="T9" fmla="*/ 36 h 38"/>
                <a:gd name="T10" fmla="*/ 0 w 33"/>
                <a:gd name="T11" fmla="*/ 6 h 38"/>
                <a:gd name="T12" fmla="*/ 0 w 33"/>
                <a:gd name="T13" fmla="*/ 6 h 38"/>
                <a:gd name="T14" fmla="*/ 1 w 33"/>
                <a:gd name="T15" fmla="*/ 3 h 38"/>
                <a:gd name="T16" fmla="*/ 2 w 33"/>
                <a:gd name="T17" fmla="*/ 2 h 38"/>
                <a:gd name="T18" fmla="*/ 28 w 33"/>
                <a:gd name="T19" fmla="*/ 0 h 38"/>
                <a:gd name="T20" fmla="*/ 28 w 33"/>
                <a:gd name="T21" fmla="*/ 0 h 38"/>
                <a:gd name="T22" fmla="*/ 31 w 33"/>
                <a:gd name="T23" fmla="*/ 2 h 38"/>
                <a:gd name="T24" fmla="*/ 32 w 33"/>
                <a:gd name="T25" fmla="*/ 3 h 38"/>
                <a:gd name="T26" fmla="*/ 33 w 33"/>
                <a:gd name="T27" fmla="*/ 34 h 38"/>
                <a:gd name="T28" fmla="*/ 33 w 33"/>
                <a:gd name="T29" fmla="*/ 34 h 38"/>
                <a:gd name="T30" fmla="*/ 32 w 33"/>
                <a:gd name="T31" fmla="*/ 36 h 38"/>
                <a:gd name="T32" fmla="*/ 31 w 33"/>
                <a:gd name="T33" fmla="*/ 37 h 38"/>
                <a:gd name="T34" fmla="*/ 31 w 33"/>
                <a:gd name="T35" fmla="*/ 3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" h="38">
                  <a:moveTo>
                    <a:pt x="31" y="37"/>
                  </a:moveTo>
                  <a:lnTo>
                    <a:pt x="5" y="38"/>
                  </a:lnTo>
                  <a:lnTo>
                    <a:pt x="5" y="38"/>
                  </a:lnTo>
                  <a:lnTo>
                    <a:pt x="2" y="38"/>
                  </a:lnTo>
                  <a:lnTo>
                    <a:pt x="1" y="36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3"/>
                  </a:lnTo>
                  <a:lnTo>
                    <a:pt x="2" y="2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31" y="2"/>
                  </a:lnTo>
                  <a:lnTo>
                    <a:pt x="32" y="3"/>
                  </a:lnTo>
                  <a:lnTo>
                    <a:pt x="33" y="34"/>
                  </a:lnTo>
                  <a:lnTo>
                    <a:pt x="33" y="34"/>
                  </a:lnTo>
                  <a:lnTo>
                    <a:pt x="32" y="36"/>
                  </a:lnTo>
                  <a:lnTo>
                    <a:pt x="31" y="37"/>
                  </a:lnTo>
                  <a:lnTo>
                    <a:pt x="31" y="37"/>
                  </a:lnTo>
                  <a:close/>
                </a:path>
              </a:pathLst>
            </a:custGeom>
            <a:solidFill>
              <a:srgbClr val="393B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4" name="Freeform 356"/>
            <p:cNvSpPr/>
            <p:nvPr/>
          </p:nvSpPr>
          <p:spPr bwMode="auto">
            <a:xfrm>
              <a:off x="5949951" y="2187575"/>
              <a:ext cx="47625" cy="39688"/>
            </a:xfrm>
            <a:custGeom>
              <a:avLst/>
              <a:gdLst>
                <a:gd name="T0" fmla="*/ 26 w 30"/>
                <a:gd name="T1" fmla="*/ 23 h 25"/>
                <a:gd name="T2" fmla="*/ 6 w 30"/>
                <a:gd name="T3" fmla="*/ 25 h 25"/>
                <a:gd name="T4" fmla="*/ 6 w 30"/>
                <a:gd name="T5" fmla="*/ 25 h 25"/>
                <a:gd name="T6" fmla="*/ 3 w 30"/>
                <a:gd name="T7" fmla="*/ 23 h 25"/>
                <a:gd name="T8" fmla="*/ 2 w 30"/>
                <a:gd name="T9" fmla="*/ 21 h 25"/>
                <a:gd name="T10" fmla="*/ 0 w 30"/>
                <a:gd name="T11" fmla="*/ 6 h 25"/>
                <a:gd name="T12" fmla="*/ 0 w 30"/>
                <a:gd name="T13" fmla="*/ 6 h 25"/>
                <a:gd name="T14" fmla="*/ 2 w 30"/>
                <a:gd name="T15" fmla="*/ 3 h 25"/>
                <a:gd name="T16" fmla="*/ 4 w 30"/>
                <a:gd name="T17" fmla="*/ 2 h 25"/>
                <a:gd name="T18" fmla="*/ 25 w 30"/>
                <a:gd name="T19" fmla="*/ 0 h 25"/>
                <a:gd name="T20" fmla="*/ 25 w 30"/>
                <a:gd name="T21" fmla="*/ 0 h 25"/>
                <a:gd name="T22" fmla="*/ 27 w 30"/>
                <a:gd name="T23" fmla="*/ 2 h 25"/>
                <a:gd name="T24" fmla="*/ 29 w 30"/>
                <a:gd name="T25" fmla="*/ 4 h 25"/>
                <a:gd name="T26" fmla="*/ 30 w 30"/>
                <a:gd name="T27" fmla="*/ 19 h 25"/>
                <a:gd name="T28" fmla="*/ 30 w 30"/>
                <a:gd name="T29" fmla="*/ 19 h 25"/>
                <a:gd name="T30" fmla="*/ 29 w 30"/>
                <a:gd name="T31" fmla="*/ 22 h 25"/>
                <a:gd name="T32" fmla="*/ 26 w 30"/>
                <a:gd name="T33" fmla="*/ 23 h 25"/>
                <a:gd name="T34" fmla="*/ 26 w 30"/>
                <a:gd name="T35" fmla="*/ 2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25">
                  <a:moveTo>
                    <a:pt x="26" y="23"/>
                  </a:moveTo>
                  <a:lnTo>
                    <a:pt x="6" y="25"/>
                  </a:lnTo>
                  <a:lnTo>
                    <a:pt x="6" y="25"/>
                  </a:lnTo>
                  <a:lnTo>
                    <a:pt x="3" y="23"/>
                  </a:lnTo>
                  <a:lnTo>
                    <a:pt x="2" y="21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3"/>
                  </a:lnTo>
                  <a:lnTo>
                    <a:pt x="4" y="2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7" y="2"/>
                  </a:lnTo>
                  <a:lnTo>
                    <a:pt x="29" y="4"/>
                  </a:lnTo>
                  <a:lnTo>
                    <a:pt x="30" y="19"/>
                  </a:lnTo>
                  <a:lnTo>
                    <a:pt x="30" y="19"/>
                  </a:lnTo>
                  <a:lnTo>
                    <a:pt x="29" y="22"/>
                  </a:lnTo>
                  <a:lnTo>
                    <a:pt x="26" y="23"/>
                  </a:lnTo>
                  <a:lnTo>
                    <a:pt x="26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5" name="Freeform 357"/>
            <p:cNvSpPr/>
            <p:nvPr/>
          </p:nvSpPr>
          <p:spPr bwMode="auto">
            <a:xfrm>
              <a:off x="5948363" y="2132013"/>
              <a:ext cx="47625" cy="49213"/>
            </a:xfrm>
            <a:custGeom>
              <a:avLst/>
              <a:gdLst>
                <a:gd name="T0" fmla="*/ 24 w 30"/>
                <a:gd name="T1" fmla="*/ 30 h 31"/>
                <a:gd name="T2" fmla="*/ 7 w 30"/>
                <a:gd name="T3" fmla="*/ 31 h 31"/>
                <a:gd name="T4" fmla="*/ 7 w 30"/>
                <a:gd name="T5" fmla="*/ 31 h 31"/>
                <a:gd name="T6" fmla="*/ 3 w 30"/>
                <a:gd name="T7" fmla="*/ 30 h 31"/>
                <a:gd name="T8" fmla="*/ 1 w 30"/>
                <a:gd name="T9" fmla="*/ 26 h 31"/>
                <a:gd name="T10" fmla="*/ 0 w 30"/>
                <a:gd name="T11" fmla="*/ 6 h 31"/>
                <a:gd name="T12" fmla="*/ 0 w 30"/>
                <a:gd name="T13" fmla="*/ 6 h 31"/>
                <a:gd name="T14" fmla="*/ 1 w 30"/>
                <a:gd name="T15" fmla="*/ 3 h 31"/>
                <a:gd name="T16" fmla="*/ 4 w 30"/>
                <a:gd name="T17" fmla="*/ 0 h 31"/>
                <a:gd name="T18" fmla="*/ 23 w 30"/>
                <a:gd name="T19" fmla="*/ 0 h 31"/>
                <a:gd name="T20" fmla="*/ 23 w 30"/>
                <a:gd name="T21" fmla="*/ 0 h 31"/>
                <a:gd name="T22" fmla="*/ 26 w 30"/>
                <a:gd name="T23" fmla="*/ 2 h 31"/>
                <a:gd name="T24" fmla="*/ 28 w 30"/>
                <a:gd name="T25" fmla="*/ 4 h 31"/>
                <a:gd name="T26" fmla="*/ 30 w 30"/>
                <a:gd name="T27" fmla="*/ 25 h 31"/>
                <a:gd name="T28" fmla="*/ 30 w 30"/>
                <a:gd name="T29" fmla="*/ 25 h 31"/>
                <a:gd name="T30" fmla="*/ 28 w 30"/>
                <a:gd name="T31" fmla="*/ 29 h 31"/>
                <a:gd name="T32" fmla="*/ 24 w 30"/>
                <a:gd name="T33" fmla="*/ 30 h 31"/>
                <a:gd name="T34" fmla="*/ 24 w 30"/>
                <a:gd name="T35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24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3" y="30"/>
                  </a:lnTo>
                  <a:lnTo>
                    <a:pt x="1" y="26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3"/>
                  </a:lnTo>
                  <a:lnTo>
                    <a:pt x="4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6" y="2"/>
                  </a:lnTo>
                  <a:lnTo>
                    <a:pt x="28" y="4"/>
                  </a:lnTo>
                  <a:lnTo>
                    <a:pt x="30" y="25"/>
                  </a:lnTo>
                  <a:lnTo>
                    <a:pt x="30" y="25"/>
                  </a:lnTo>
                  <a:lnTo>
                    <a:pt x="28" y="29"/>
                  </a:lnTo>
                  <a:lnTo>
                    <a:pt x="24" y="30"/>
                  </a:lnTo>
                  <a:lnTo>
                    <a:pt x="24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6" name="Freeform 358"/>
            <p:cNvSpPr/>
            <p:nvPr/>
          </p:nvSpPr>
          <p:spPr bwMode="auto">
            <a:xfrm>
              <a:off x="5943601" y="2074863"/>
              <a:ext cx="47625" cy="50800"/>
            </a:xfrm>
            <a:custGeom>
              <a:avLst/>
              <a:gdLst>
                <a:gd name="T0" fmla="*/ 24 w 30"/>
                <a:gd name="T1" fmla="*/ 31 h 32"/>
                <a:gd name="T2" fmla="*/ 7 w 30"/>
                <a:gd name="T3" fmla="*/ 32 h 32"/>
                <a:gd name="T4" fmla="*/ 7 w 30"/>
                <a:gd name="T5" fmla="*/ 32 h 32"/>
                <a:gd name="T6" fmla="*/ 4 w 30"/>
                <a:gd name="T7" fmla="*/ 31 h 32"/>
                <a:gd name="T8" fmla="*/ 3 w 30"/>
                <a:gd name="T9" fmla="*/ 31 h 32"/>
                <a:gd name="T10" fmla="*/ 2 w 30"/>
                <a:gd name="T11" fmla="*/ 27 h 32"/>
                <a:gd name="T12" fmla="*/ 0 w 30"/>
                <a:gd name="T13" fmla="*/ 7 h 32"/>
                <a:gd name="T14" fmla="*/ 0 w 30"/>
                <a:gd name="T15" fmla="*/ 7 h 32"/>
                <a:gd name="T16" fmla="*/ 2 w 30"/>
                <a:gd name="T17" fmla="*/ 3 h 32"/>
                <a:gd name="T18" fmla="*/ 6 w 30"/>
                <a:gd name="T19" fmla="*/ 1 h 32"/>
                <a:gd name="T20" fmla="*/ 23 w 30"/>
                <a:gd name="T21" fmla="*/ 0 h 32"/>
                <a:gd name="T22" fmla="*/ 23 w 30"/>
                <a:gd name="T23" fmla="*/ 0 h 32"/>
                <a:gd name="T24" fmla="*/ 27 w 30"/>
                <a:gd name="T25" fmla="*/ 1 h 32"/>
                <a:gd name="T26" fmla="*/ 29 w 30"/>
                <a:gd name="T27" fmla="*/ 5 h 32"/>
                <a:gd name="T28" fmla="*/ 30 w 30"/>
                <a:gd name="T29" fmla="*/ 25 h 32"/>
                <a:gd name="T30" fmla="*/ 30 w 30"/>
                <a:gd name="T31" fmla="*/ 25 h 32"/>
                <a:gd name="T32" fmla="*/ 29 w 30"/>
                <a:gd name="T33" fmla="*/ 28 h 32"/>
                <a:gd name="T34" fmla="*/ 24 w 30"/>
                <a:gd name="T35" fmla="*/ 31 h 32"/>
                <a:gd name="T36" fmla="*/ 24 w 30"/>
                <a:gd name="T37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" h="32">
                  <a:moveTo>
                    <a:pt x="24" y="31"/>
                  </a:moveTo>
                  <a:lnTo>
                    <a:pt x="7" y="32"/>
                  </a:lnTo>
                  <a:lnTo>
                    <a:pt x="7" y="32"/>
                  </a:lnTo>
                  <a:lnTo>
                    <a:pt x="4" y="31"/>
                  </a:lnTo>
                  <a:lnTo>
                    <a:pt x="3" y="31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3"/>
                  </a:lnTo>
                  <a:lnTo>
                    <a:pt x="6" y="1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7" y="1"/>
                  </a:lnTo>
                  <a:lnTo>
                    <a:pt x="29" y="5"/>
                  </a:lnTo>
                  <a:lnTo>
                    <a:pt x="30" y="25"/>
                  </a:lnTo>
                  <a:lnTo>
                    <a:pt x="30" y="25"/>
                  </a:lnTo>
                  <a:lnTo>
                    <a:pt x="29" y="28"/>
                  </a:lnTo>
                  <a:lnTo>
                    <a:pt x="24" y="31"/>
                  </a:lnTo>
                  <a:lnTo>
                    <a:pt x="24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7" name="Freeform 359"/>
            <p:cNvSpPr/>
            <p:nvPr/>
          </p:nvSpPr>
          <p:spPr bwMode="auto">
            <a:xfrm>
              <a:off x="5942013" y="2019300"/>
              <a:ext cx="44450" cy="49213"/>
            </a:xfrm>
            <a:custGeom>
              <a:avLst/>
              <a:gdLst>
                <a:gd name="T0" fmla="*/ 24 w 28"/>
                <a:gd name="T1" fmla="*/ 29 h 31"/>
                <a:gd name="T2" fmla="*/ 5 w 28"/>
                <a:gd name="T3" fmla="*/ 31 h 31"/>
                <a:gd name="T4" fmla="*/ 5 w 28"/>
                <a:gd name="T5" fmla="*/ 31 h 31"/>
                <a:gd name="T6" fmla="*/ 3 w 28"/>
                <a:gd name="T7" fmla="*/ 29 h 31"/>
                <a:gd name="T8" fmla="*/ 0 w 28"/>
                <a:gd name="T9" fmla="*/ 27 h 31"/>
                <a:gd name="T10" fmla="*/ 0 w 28"/>
                <a:gd name="T11" fmla="*/ 6 h 31"/>
                <a:gd name="T12" fmla="*/ 0 w 28"/>
                <a:gd name="T13" fmla="*/ 6 h 31"/>
                <a:gd name="T14" fmla="*/ 0 w 28"/>
                <a:gd name="T15" fmla="*/ 2 h 31"/>
                <a:gd name="T16" fmla="*/ 4 w 28"/>
                <a:gd name="T17" fmla="*/ 1 h 31"/>
                <a:gd name="T18" fmla="*/ 23 w 28"/>
                <a:gd name="T19" fmla="*/ 0 h 31"/>
                <a:gd name="T20" fmla="*/ 23 w 28"/>
                <a:gd name="T21" fmla="*/ 0 h 31"/>
                <a:gd name="T22" fmla="*/ 25 w 28"/>
                <a:gd name="T23" fmla="*/ 1 h 31"/>
                <a:gd name="T24" fmla="*/ 28 w 28"/>
                <a:gd name="T25" fmla="*/ 4 h 31"/>
                <a:gd name="T26" fmla="*/ 28 w 28"/>
                <a:gd name="T27" fmla="*/ 24 h 31"/>
                <a:gd name="T28" fmla="*/ 28 w 28"/>
                <a:gd name="T29" fmla="*/ 24 h 31"/>
                <a:gd name="T30" fmla="*/ 27 w 28"/>
                <a:gd name="T31" fmla="*/ 28 h 31"/>
                <a:gd name="T32" fmla="*/ 24 w 28"/>
                <a:gd name="T33" fmla="*/ 29 h 31"/>
                <a:gd name="T34" fmla="*/ 24 w 28"/>
                <a:gd name="T35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" h="31">
                  <a:moveTo>
                    <a:pt x="24" y="29"/>
                  </a:moveTo>
                  <a:lnTo>
                    <a:pt x="5" y="31"/>
                  </a:lnTo>
                  <a:lnTo>
                    <a:pt x="5" y="31"/>
                  </a:lnTo>
                  <a:lnTo>
                    <a:pt x="3" y="29"/>
                  </a:lnTo>
                  <a:lnTo>
                    <a:pt x="0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2"/>
                  </a:lnTo>
                  <a:lnTo>
                    <a:pt x="4" y="1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5" y="1"/>
                  </a:lnTo>
                  <a:lnTo>
                    <a:pt x="28" y="4"/>
                  </a:lnTo>
                  <a:lnTo>
                    <a:pt x="28" y="24"/>
                  </a:lnTo>
                  <a:lnTo>
                    <a:pt x="28" y="24"/>
                  </a:lnTo>
                  <a:lnTo>
                    <a:pt x="27" y="28"/>
                  </a:lnTo>
                  <a:lnTo>
                    <a:pt x="24" y="29"/>
                  </a:lnTo>
                  <a:lnTo>
                    <a:pt x="24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8" name="Freeform 360"/>
            <p:cNvSpPr/>
            <p:nvPr/>
          </p:nvSpPr>
          <p:spPr bwMode="auto">
            <a:xfrm>
              <a:off x="5937251" y="1963738"/>
              <a:ext cx="47625" cy="49213"/>
            </a:xfrm>
            <a:custGeom>
              <a:avLst/>
              <a:gdLst>
                <a:gd name="T0" fmla="*/ 24 w 30"/>
                <a:gd name="T1" fmla="*/ 29 h 31"/>
                <a:gd name="T2" fmla="*/ 7 w 30"/>
                <a:gd name="T3" fmla="*/ 31 h 31"/>
                <a:gd name="T4" fmla="*/ 7 w 30"/>
                <a:gd name="T5" fmla="*/ 31 h 31"/>
                <a:gd name="T6" fmla="*/ 3 w 30"/>
                <a:gd name="T7" fmla="*/ 29 h 31"/>
                <a:gd name="T8" fmla="*/ 1 w 30"/>
                <a:gd name="T9" fmla="*/ 25 h 31"/>
                <a:gd name="T10" fmla="*/ 0 w 30"/>
                <a:gd name="T11" fmla="*/ 5 h 31"/>
                <a:gd name="T12" fmla="*/ 0 w 30"/>
                <a:gd name="T13" fmla="*/ 5 h 31"/>
                <a:gd name="T14" fmla="*/ 1 w 30"/>
                <a:gd name="T15" fmla="*/ 2 h 31"/>
                <a:gd name="T16" fmla="*/ 4 w 30"/>
                <a:gd name="T17" fmla="*/ 0 h 31"/>
                <a:gd name="T18" fmla="*/ 23 w 30"/>
                <a:gd name="T19" fmla="*/ 0 h 31"/>
                <a:gd name="T20" fmla="*/ 23 w 30"/>
                <a:gd name="T21" fmla="*/ 0 h 31"/>
                <a:gd name="T22" fmla="*/ 27 w 30"/>
                <a:gd name="T23" fmla="*/ 0 h 31"/>
                <a:gd name="T24" fmla="*/ 28 w 30"/>
                <a:gd name="T25" fmla="*/ 4 h 31"/>
                <a:gd name="T26" fmla="*/ 30 w 30"/>
                <a:gd name="T27" fmla="*/ 24 h 31"/>
                <a:gd name="T28" fmla="*/ 30 w 30"/>
                <a:gd name="T29" fmla="*/ 24 h 31"/>
                <a:gd name="T30" fmla="*/ 28 w 30"/>
                <a:gd name="T31" fmla="*/ 28 h 31"/>
                <a:gd name="T32" fmla="*/ 24 w 30"/>
                <a:gd name="T33" fmla="*/ 29 h 31"/>
                <a:gd name="T34" fmla="*/ 24 w 30"/>
                <a:gd name="T35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24" y="29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3" y="29"/>
                  </a:lnTo>
                  <a:lnTo>
                    <a:pt x="1" y="25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2"/>
                  </a:lnTo>
                  <a:lnTo>
                    <a:pt x="4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7" y="0"/>
                  </a:lnTo>
                  <a:lnTo>
                    <a:pt x="28" y="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28" y="28"/>
                  </a:lnTo>
                  <a:lnTo>
                    <a:pt x="24" y="29"/>
                  </a:lnTo>
                  <a:lnTo>
                    <a:pt x="24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9" name="Freeform 361"/>
            <p:cNvSpPr/>
            <p:nvPr/>
          </p:nvSpPr>
          <p:spPr bwMode="auto">
            <a:xfrm>
              <a:off x="5932488" y="1905000"/>
              <a:ext cx="47625" cy="49213"/>
            </a:xfrm>
            <a:custGeom>
              <a:avLst/>
              <a:gdLst>
                <a:gd name="T0" fmla="*/ 26 w 30"/>
                <a:gd name="T1" fmla="*/ 31 h 31"/>
                <a:gd name="T2" fmla="*/ 7 w 30"/>
                <a:gd name="T3" fmla="*/ 31 h 31"/>
                <a:gd name="T4" fmla="*/ 7 w 30"/>
                <a:gd name="T5" fmla="*/ 31 h 31"/>
                <a:gd name="T6" fmla="*/ 4 w 30"/>
                <a:gd name="T7" fmla="*/ 31 h 31"/>
                <a:gd name="T8" fmla="*/ 2 w 30"/>
                <a:gd name="T9" fmla="*/ 27 h 31"/>
                <a:gd name="T10" fmla="*/ 0 w 30"/>
                <a:gd name="T11" fmla="*/ 7 h 31"/>
                <a:gd name="T12" fmla="*/ 0 w 30"/>
                <a:gd name="T13" fmla="*/ 7 h 31"/>
                <a:gd name="T14" fmla="*/ 2 w 30"/>
                <a:gd name="T15" fmla="*/ 3 h 31"/>
                <a:gd name="T16" fmla="*/ 6 w 30"/>
                <a:gd name="T17" fmla="*/ 2 h 31"/>
                <a:gd name="T18" fmla="*/ 23 w 30"/>
                <a:gd name="T19" fmla="*/ 0 h 31"/>
                <a:gd name="T20" fmla="*/ 23 w 30"/>
                <a:gd name="T21" fmla="*/ 0 h 31"/>
                <a:gd name="T22" fmla="*/ 27 w 30"/>
                <a:gd name="T23" fmla="*/ 2 h 31"/>
                <a:gd name="T24" fmla="*/ 29 w 30"/>
                <a:gd name="T25" fmla="*/ 6 h 31"/>
                <a:gd name="T26" fmla="*/ 30 w 30"/>
                <a:gd name="T27" fmla="*/ 26 h 31"/>
                <a:gd name="T28" fmla="*/ 30 w 30"/>
                <a:gd name="T29" fmla="*/ 26 h 31"/>
                <a:gd name="T30" fmla="*/ 29 w 30"/>
                <a:gd name="T31" fmla="*/ 29 h 31"/>
                <a:gd name="T32" fmla="*/ 26 w 30"/>
                <a:gd name="T33" fmla="*/ 31 h 31"/>
                <a:gd name="T34" fmla="*/ 26 w 30"/>
                <a:gd name="T3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26" y="31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3"/>
                  </a:lnTo>
                  <a:lnTo>
                    <a:pt x="6" y="2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7" y="2"/>
                  </a:lnTo>
                  <a:lnTo>
                    <a:pt x="29" y="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29" y="29"/>
                  </a:lnTo>
                  <a:lnTo>
                    <a:pt x="26" y="31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0" name="Freeform 362"/>
            <p:cNvSpPr/>
            <p:nvPr/>
          </p:nvSpPr>
          <p:spPr bwMode="auto">
            <a:xfrm>
              <a:off x="6005513" y="2184400"/>
              <a:ext cx="47625" cy="38100"/>
            </a:xfrm>
            <a:custGeom>
              <a:avLst/>
              <a:gdLst>
                <a:gd name="T0" fmla="*/ 26 w 30"/>
                <a:gd name="T1" fmla="*/ 24 h 24"/>
                <a:gd name="T2" fmla="*/ 6 w 30"/>
                <a:gd name="T3" fmla="*/ 24 h 24"/>
                <a:gd name="T4" fmla="*/ 6 w 30"/>
                <a:gd name="T5" fmla="*/ 24 h 24"/>
                <a:gd name="T6" fmla="*/ 3 w 30"/>
                <a:gd name="T7" fmla="*/ 24 h 24"/>
                <a:gd name="T8" fmla="*/ 2 w 30"/>
                <a:gd name="T9" fmla="*/ 21 h 24"/>
                <a:gd name="T10" fmla="*/ 0 w 30"/>
                <a:gd name="T11" fmla="*/ 6 h 24"/>
                <a:gd name="T12" fmla="*/ 0 w 30"/>
                <a:gd name="T13" fmla="*/ 6 h 24"/>
                <a:gd name="T14" fmla="*/ 2 w 30"/>
                <a:gd name="T15" fmla="*/ 2 h 24"/>
                <a:gd name="T16" fmla="*/ 4 w 30"/>
                <a:gd name="T17" fmla="*/ 1 h 24"/>
                <a:gd name="T18" fmla="*/ 25 w 30"/>
                <a:gd name="T19" fmla="*/ 0 h 24"/>
                <a:gd name="T20" fmla="*/ 25 w 30"/>
                <a:gd name="T21" fmla="*/ 0 h 24"/>
                <a:gd name="T22" fmla="*/ 27 w 30"/>
                <a:gd name="T23" fmla="*/ 1 h 24"/>
                <a:gd name="T24" fmla="*/ 29 w 30"/>
                <a:gd name="T25" fmla="*/ 4 h 24"/>
                <a:gd name="T26" fmla="*/ 30 w 30"/>
                <a:gd name="T27" fmla="*/ 19 h 24"/>
                <a:gd name="T28" fmla="*/ 30 w 30"/>
                <a:gd name="T29" fmla="*/ 19 h 24"/>
                <a:gd name="T30" fmla="*/ 29 w 30"/>
                <a:gd name="T31" fmla="*/ 23 h 24"/>
                <a:gd name="T32" fmla="*/ 26 w 30"/>
                <a:gd name="T33" fmla="*/ 24 h 24"/>
                <a:gd name="T34" fmla="*/ 26 w 30"/>
                <a:gd name="T3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24">
                  <a:moveTo>
                    <a:pt x="26" y="24"/>
                  </a:moveTo>
                  <a:lnTo>
                    <a:pt x="6" y="24"/>
                  </a:lnTo>
                  <a:lnTo>
                    <a:pt x="6" y="24"/>
                  </a:lnTo>
                  <a:lnTo>
                    <a:pt x="3" y="24"/>
                  </a:lnTo>
                  <a:lnTo>
                    <a:pt x="2" y="21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2"/>
                  </a:lnTo>
                  <a:lnTo>
                    <a:pt x="4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7" y="1"/>
                  </a:lnTo>
                  <a:lnTo>
                    <a:pt x="29" y="4"/>
                  </a:lnTo>
                  <a:lnTo>
                    <a:pt x="30" y="19"/>
                  </a:lnTo>
                  <a:lnTo>
                    <a:pt x="30" y="19"/>
                  </a:lnTo>
                  <a:lnTo>
                    <a:pt x="29" y="23"/>
                  </a:lnTo>
                  <a:lnTo>
                    <a:pt x="26" y="24"/>
                  </a:lnTo>
                  <a:lnTo>
                    <a:pt x="26" y="24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1" name="Freeform 363"/>
            <p:cNvSpPr/>
            <p:nvPr/>
          </p:nvSpPr>
          <p:spPr bwMode="auto">
            <a:xfrm>
              <a:off x="6003926" y="2125663"/>
              <a:ext cx="98425" cy="52388"/>
            </a:xfrm>
            <a:custGeom>
              <a:avLst/>
              <a:gdLst>
                <a:gd name="T0" fmla="*/ 57 w 62"/>
                <a:gd name="T1" fmla="*/ 30 h 33"/>
                <a:gd name="T2" fmla="*/ 7 w 62"/>
                <a:gd name="T3" fmla="*/ 33 h 33"/>
                <a:gd name="T4" fmla="*/ 7 w 62"/>
                <a:gd name="T5" fmla="*/ 33 h 33"/>
                <a:gd name="T6" fmla="*/ 4 w 62"/>
                <a:gd name="T7" fmla="*/ 33 h 33"/>
                <a:gd name="T8" fmla="*/ 3 w 62"/>
                <a:gd name="T9" fmla="*/ 31 h 33"/>
                <a:gd name="T10" fmla="*/ 1 w 62"/>
                <a:gd name="T11" fmla="*/ 30 h 33"/>
                <a:gd name="T12" fmla="*/ 1 w 62"/>
                <a:gd name="T13" fmla="*/ 29 h 33"/>
                <a:gd name="T14" fmla="*/ 0 w 62"/>
                <a:gd name="T15" fmla="*/ 8 h 33"/>
                <a:gd name="T16" fmla="*/ 0 w 62"/>
                <a:gd name="T17" fmla="*/ 8 h 33"/>
                <a:gd name="T18" fmla="*/ 0 w 62"/>
                <a:gd name="T19" fmla="*/ 7 h 33"/>
                <a:gd name="T20" fmla="*/ 1 w 62"/>
                <a:gd name="T21" fmla="*/ 4 h 33"/>
                <a:gd name="T22" fmla="*/ 3 w 62"/>
                <a:gd name="T23" fmla="*/ 3 h 33"/>
                <a:gd name="T24" fmla="*/ 5 w 62"/>
                <a:gd name="T25" fmla="*/ 3 h 33"/>
                <a:gd name="T26" fmla="*/ 55 w 62"/>
                <a:gd name="T27" fmla="*/ 0 h 33"/>
                <a:gd name="T28" fmla="*/ 55 w 62"/>
                <a:gd name="T29" fmla="*/ 0 h 33"/>
                <a:gd name="T30" fmla="*/ 58 w 62"/>
                <a:gd name="T31" fmla="*/ 0 h 33"/>
                <a:gd name="T32" fmla="*/ 59 w 62"/>
                <a:gd name="T33" fmla="*/ 2 h 33"/>
                <a:gd name="T34" fmla="*/ 61 w 62"/>
                <a:gd name="T35" fmla="*/ 3 h 33"/>
                <a:gd name="T36" fmla="*/ 61 w 62"/>
                <a:gd name="T37" fmla="*/ 4 h 33"/>
                <a:gd name="T38" fmla="*/ 62 w 62"/>
                <a:gd name="T39" fmla="*/ 25 h 33"/>
                <a:gd name="T40" fmla="*/ 62 w 62"/>
                <a:gd name="T41" fmla="*/ 25 h 33"/>
                <a:gd name="T42" fmla="*/ 62 w 62"/>
                <a:gd name="T43" fmla="*/ 26 h 33"/>
                <a:gd name="T44" fmla="*/ 61 w 62"/>
                <a:gd name="T45" fmla="*/ 29 h 33"/>
                <a:gd name="T46" fmla="*/ 59 w 62"/>
                <a:gd name="T47" fmla="*/ 30 h 33"/>
                <a:gd name="T48" fmla="*/ 57 w 62"/>
                <a:gd name="T49" fmla="*/ 30 h 33"/>
                <a:gd name="T50" fmla="*/ 57 w 62"/>
                <a:gd name="T51" fmla="*/ 3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2" h="33">
                  <a:moveTo>
                    <a:pt x="57" y="30"/>
                  </a:moveTo>
                  <a:lnTo>
                    <a:pt x="7" y="33"/>
                  </a:lnTo>
                  <a:lnTo>
                    <a:pt x="7" y="33"/>
                  </a:lnTo>
                  <a:lnTo>
                    <a:pt x="4" y="33"/>
                  </a:lnTo>
                  <a:lnTo>
                    <a:pt x="3" y="31"/>
                  </a:lnTo>
                  <a:lnTo>
                    <a:pt x="1" y="30"/>
                  </a:lnTo>
                  <a:lnTo>
                    <a:pt x="1" y="29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7"/>
                  </a:lnTo>
                  <a:lnTo>
                    <a:pt x="1" y="4"/>
                  </a:lnTo>
                  <a:lnTo>
                    <a:pt x="3" y="3"/>
                  </a:lnTo>
                  <a:lnTo>
                    <a:pt x="5" y="3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58" y="0"/>
                  </a:lnTo>
                  <a:lnTo>
                    <a:pt x="59" y="2"/>
                  </a:lnTo>
                  <a:lnTo>
                    <a:pt x="61" y="3"/>
                  </a:lnTo>
                  <a:lnTo>
                    <a:pt x="61" y="4"/>
                  </a:lnTo>
                  <a:lnTo>
                    <a:pt x="62" y="25"/>
                  </a:lnTo>
                  <a:lnTo>
                    <a:pt x="62" y="25"/>
                  </a:lnTo>
                  <a:lnTo>
                    <a:pt x="62" y="26"/>
                  </a:lnTo>
                  <a:lnTo>
                    <a:pt x="61" y="29"/>
                  </a:lnTo>
                  <a:lnTo>
                    <a:pt x="59" y="30"/>
                  </a:lnTo>
                  <a:lnTo>
                    <a:pt x="57" y="30"/>
                  </a:lnTo>
                  <a:lnTo>
                    <a:pt x="57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2" name="Freeform 364"/>
            <p:cNvSpPr/>
            <p:nvPr/>
          </p:nvSpPr>
          <p:spPr bwMode="auto">
            <a:xfrm>
              <a:off x="5999163" y="2070100"/>
              <a:ext cx="61913" cy="52388"/>
            </a:xfrm>
            <a:custGeom>
              <a:avLst/>
              <a:gdLst>
                <a:gd name="T0" fmla="*/ 35 w 39"/>
                <a:gd name="T1" fmla="*/ 31 h 33"/>
                <a:gd name="T2" fmla="*/ 7 w 39"/>
                <a:gd name="T3" fmla="*/ 33 h 33"/>
                <a:gd name="T4" fmla="*/ 7 w 39"/>
                <a:gd name="T5" fmla="*/ 33 h 33"/>
                <a:gd name="T6" fmla="*/ 6 w 39"/>
                <a:gd name="T7" fmla="*/ 33 h 33"/>
                <a:gd name="T8" fmla="*/ 4 w 39"/>
                <a:gd name="T9" fmla="*/ 31 h 33"/>
                <a:gd name="T10" fmla="*/ 3 w 39"/>
                <a:gd name="T11" fmla="*/ 30 h 33"/>
                <a:gd name="T12" fmla="*/ 2 w 39"/>
                <a:gd name="T13" fmla="*/ 27 h 33"/>
                <a:gd name="T14" fmla="*/ 0 w 39"/>
                <a:gd name="T15" fmla="*/ 8 h 33"/>
                <a:gd name="T16" fmla="*/ 0 w 39"/>
                <a:gd name="T17" fmla="*/ 8 h 33"/>
                <a:gd name="T18" fmla="*/ 2 w 39"/>
                <a:gd name="T19" fmla="*/ 6 h 33"/>
                <a:gd name="T20" fmla="*/ 2 w 39"/>
                <a:gd name="T21" fmla="*/ 4 h 33"/>
                <a:gd name="T22" fmla="*/ 4 w 39"/>
                <a:gd name="T23" fmla="*/ 3 h 33"/>
                <a:gd name="T24" fmla="*/ 6 w 39"/>
                <a:gd name="T25" fmla="*/ 3 h 33"/>
                <a:gd name="T26" fmla="*/ 33 w 39"/>
                <a:gd name="T27" fmla="*/ 0 h 33"/>
                <a:gd name="T28" fmla="*/ 33 w 39"/>
                <a:gd name="T29" fmla="*/ 0 h 33"/>
                <a:gd name="T30" fmla="*/ 35 w 39"/>
                <a:gd name="T31" fmla="*/ 1 h 33"/>
                <a:gd name="T32" fmla="*/ 37 w 39"/>
                <a:gd name="T33" fmla="*/ 1 h 33"/>
                <a:gd name="T34" fmla="*/ 38 w 39"/>
                <a:gd name="T35" fmla="*/ 4 h 33"/>
                <a:gd name="T36" fmla="*/ 39 w 39"/>
                <a:gd name="T37" fmla="*/ 6 h 33"/>
                <a:gd name="T38" fmla="*/ 39 w 39"/>
                <a:gd name="T39" fmla="*/ 26 h 33"/>
                <a:gd name="T40" fmla="*/ 39 w 39"/>
                <a:gd name="T41" fmla="*/ 26 h 33"/>
                <a:gd name="T42" fmla="*/ 39 w 39"/>
                <a:gd name="T43" fmla="*/ 27 h 33"/>
                <a:gd name="T44" fmla="*/ 38 w 39"/>
                <a:gd name="T45" fmla="*/ 28 h 33"/>
                <a:gd name="T46" fmla="*/ 37 w 39"/>
                <a:gd name="T47" fmla="*/ 30 h 33"/>
                <a:gd name="T48" fmla="*/ 35 w 39"/>
                <a:gd name="T49" fmla="*/ 31 h 33"/>
                <a:gd name="T50" fmla="*/ 35 w 39"/>
                <a:gd name="T51" fmla="*/ 3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3">
                  <a:moveTo>
                    <a:pt x="35" y="31"/>
                  </a:moveTo>
                  <a:lnTo>
                    <a:pt x="7" y="33"/>
                  </a:lnTo>
                  <a:lnTo>
                    <a:pt x="7" y="33"/>
                  </a:lnTo>
                  <a:lnTo>
                    <a:pt x="6" y="33"/>
                  </a:lnTo>
                  <a:lnTo>
                    <a:pt x="4" y="31"/>
                  </a:lnTo>
                  <a:lnTo>
                    <a:pt x="3" y="30"/>
                  </a:lnTo>
                  <a:lnTo>
                    <a:pt x="2" y="27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2" y="4"/>
                  </a:lnTo>
                  <a:lnTo>
                    <a:pt x="4" y="3"/>
                  </a:lnTo>
                  <a:lnTo>
                    <a:pt x="6" y="3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5" y="1"/>
                  </a:lnTo>
                  <a:lnTo>
                    <a:pt x="37" y="1"/>
                  </a:lnTo>
                  <a:lnTo>
                    <a:pt x="38" y="4"/>
                  </a:lnTo>
                  <a:lnTo>
                    <a:pt x="39" y="6"/>
                  </a:lnTo>
                  <a:lnTo>
                    <a:pt x="39" y="26"/>
                  </a:lnTo>
                  <a:lnTo>
                    <a:pt x="39" y="26"/>
                  </a:lnTo>
                  <a:lnTo>
                    <a:pt x="39" y="27"/>
                  </a:lnTo>
                  <a:lnTo>
                    <a:pt x="38" y="28"/>
                  </a:lnTo>
                  <a:lnTo>
                    <a:pt x="37" y="30"/>
                  </a:lnTo>
                  <a:lnTo>
                    <a:pt x="35" y="31"/>
                  </a:lnTo>
                  <a:lnTo>
                    <a:pt x="35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3" name="Freeform 365"/>
            <p:cNvSpPr/>
            <p:nvPr/>
          </p:nvSpPr>
          <p:spPr bwMode="auto">
            <a:xfrm>
              <a:off x="5997576" y="2012950"/>
              <a:ext cx="104775" cy="52388"/>
            </a:xfrm>
            <a:custGeom>
              <a:avLst/>
              <a:gdLst>
                <a:gd name="T0" fmla="*/ 61 w 66"/>
                <a:gd name="T1" fmla="*/ 29 h 33"/>
                <a:gd name="T2" fmla="*/ 7 w 66"/>
                <a:gd name="T3" fmla="*/ 33 h 33"/>
                <a:gd name="T4" fmla="*/ 7 w 66"/>
                <a:gd name="T5" fmla="*/ 33 h 33"/>
                <a:gd name="T6" fmla="*/ 4 w 66"/>
                <a:gd name="T7" fmla="*/ 32 h 33"/>
                <a:gd name="T8" fmla="*/ 3 w 66"/>
                <a:gd name="T9" fmla="*/ 32 h 33"/>
                <a:gd name="T10" fmla="*/ 1 w 66"/>
                <a:gd name="T11" fmla="*/ 29 h 33"/>
                <a:gd name="T12" fmla="*/ 1 w 66"/>
                <a:gd name="T13" fmla="*/ 28 h 33"/>
                <a:gd name="T14" fmla="*/ 0 w 66"/>
                <a:gd name="T15" fmla="*/ 8 h 33"/>
                <a:gd name="T16" fmla="*/ 0 w 66"/>
                <a:gd name="T17" fmla="*/ 8 h 33"/>
                <a:gd name="T18" fmla="*/ 0 w 66"/>
                <a:gd name="T19" fmla="*/ 6 h 33"/>
                <a:gd name="T20" fmla="*/ 1 w 66"/>
                <a:gd name="T21" fmla="*/ 4 h 33"/>
                <a:gd name="T22" fmla="*/ 3 w 66"/>
                <a:gd name="T23" fmla="*/ 4 h 33"/>
                <a:gd name="T24" fmla="*/ 5 w 66"/>
                <a:gd name="T25" fmla="*/ 2 h 33"/>
                <a:gd name="T26" fmla="*/ 59 w 66"/>
                <a:gd name="T27" fmla="*/ 0 h 33"/>
                <a:gd name="T28" fmla="*/ 59 w 66"/>
                <a:gd name="T29" fmla="*/ 0 h 33"/>
                <a:gd name="T30" fmla="*/ 61 w 66"/>
                <a:gd name="T31" fmla="*/ 0 h 33"/>
                <a:gd name="T32" fmla="*/ 63 w 66"/>
                <a:gd name="T33" fmla="*/ 1 h 33"/>
                <a:gd name="T34" fmla="*/ 65 w 66"/>
                <a:gd name="T35" fmla="*/ 2 h 33"/>
                <a:gd name="T36" fmla="*/ 65 w 66"/>
                <a:gd name="T37" fmla="*/ 5 h 33"/>
                <a:gd name="T38" fmla="*/ 66 w 66"/>
                <a:gd name="T39" fmla="*/ 24 h 33"/>
                <a:gd name="T40" fmla="*/ 66 w 66"/>
                <a:gd name="T41" fmla="*/ 24 h 33"/>
                <a:gd name="T42" fmla="*/ 66 w 66"/>
                <a:gd name="T43" fmla="*/ 27 h 33"/>
                <a:gd name="T44" fmla="*/ 65 w 66"/>
                <a:gd name="T45" fmla="*/ 28 h 33"/>
                <a:gd name="T46" fmla="*/ 63 w 66"/>
                <a:gd name="T47" fmla="*/ 29 h 33"/>
                <a:gd name="T48" fmla="*/ 61 w 66"/>
                <a:gd name="T49" fmla="*/ 29 h 33"/>
                <a:gd name="T50" fmla="*/ 61 w 66"/>
                <a:gd name="T51" fmla="*/ 2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33">
                  <a:moveTo>
                    <a:pt x="61" y="29"/>
                  </a:moveTo>
                  <a:lnTo>
                    <a:pt x="7" y="33"/>
                  </a:lnTo>
                  <a:lnTo>
                    <a:pt x="7" y="33"/>
                  </a:lnTo>
                  <a:lnTo>
                    <a:pt x="4" y="32"/>
                  </a:lnTo>
                  <a:lnTo>
                    <a:pt x="3" y="32"/>
                  </a:lnTo>
                  <a:lnTo>
                    <a:pt x="1" y="29"/>
                  </a:lnTo>
                  <a:lnTo>
                    <a:pt x="1" y="2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6"/>
                  </a:lnTo>
                  <a:lnTo>
                    <a:pt x="1" y="4"/>
                  </a:lnTo>
                  <a:lnTo>
                    <a:pt x="3" y="4"/>
                  </a:lnTo>
                  <a:lnTo>
                    <a:pt x="5" y="2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61" y="0"/>
                  </a:lnTo>
                  <a:lnTo>
                    <a:pt x="63" y="1"/>
                  </a:lnTo>
                  <a:lnTo>
                    <a:pt x="65" y="2"/>
                  </a:lnTo>
                  <a:lnTo>
                    <a:pt x="65" y="5"/>
                  </a:lnTo>
                  <a:lnTo>
                    <a:pt x="66" y="24"/>
                  </a:lnTo>
                  <a:lnTo>
                    <a:pt x="66" y="24"/>
                  </a:lnTo>
                  <a:lnTo>
                    <a:pt x="66" y="27"/>
                  </a:lnTo>
                  <a:lnTo>
                    <a:pt x="65" y="28"/>
                  </a:lnTo>
                  <a:lnTo>
                    <a:pt x="63" y="29"/>
                  </a:lnTo>
                  <a:lnTo>
                    <a:pt x="61" y="29"/>
                  </a:lnTo>
                  <a:lnTo>
                    <a:pt x="61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4" name="Freeform 366"/>
            <p:cNvSpPr/>
            <p:nvPr/>
          </p:nvSpPr>
          <p:spPr bwMode="auto">
            <a:xfrm>
              <a:off x="5992813" y="1958975"/>
              <a:ext cx="47625" cy="49213"/>
            </a:xfrm>
            <a:custGeom>
              <a:avLst/>
              <a:gdLst>
                <a:gd name="T0" fmla="*/ 26 w 30"/>
                <a:gd name="T1" fmla="*/ 30 h 31"/>
                <a:gd name="T2" fmla="*/ 7 w 30"/>
                <a:gd name="T3" fmla="*/ 31 h 31"/>
                <a:gd name="T4" fmla="*/ 7 w 30"/>
                <a:gd name="T5" fmla="*/ 31 h 31"/>
                <a:gd name="T6" fmla="*/ 3 w 30"/>
                <a:gd name="T7" fmla="*/ 30 h 31"/>
                <a:gd name="T8" fmla="*/ 2 w 30"/>
                <a:gd name="T9" fmla="*/ 27 h 31"/>
                <a:gd name="T10" fmla="*/ 0 w 30"/>
                <a:gd name="T11" fmla="*/ 7 h 31"/>
                <a:gd name="T12" fmla="*/ 0 w 30"/>
                <a:gd name="T13" fmla="*/ 7 h 31"/>
                <a:gd name="T14" fmla="*/ 2 w 30"/>
                <a:gd name="T15" fmla="*/ 3 h 31"/>
                <a:gd name="T16" fmla="*/ 6 w 30"/>
                <a:gd name="T17" fmla="*/ 1 h 31"/>
                <a:gd name="T18" fmla="*/ 23 w 30"/>
                <a:gd name="T19" fmla="*/ 0 h 31"/>
                <a:gd name="T20" fmla="*/ 23 w 30"/>
                <a:gd name="T21" fmla="*/ 0 h 31"/>
                <a:gd name="T22" fmla="*/ 27 w 30"/>
                <a:gd name="T23" fmla="*/ 1 h 31"/>
                <a:gd name="T24" fmla="*/ 29 w 30"/>
                <a:gd name="T25" fmla="*/ 5 h 31"/>
                <a:gd name="T26" fmla="*/ 30 w 30"/>
                <a:gd name="T27" fmla="*/ 24 h 31"/>
                <a:gd name="T28" fmla="*/ 30 w 30"/>
                <a:gd name="T29" fmla="*/ 24 h 31"/>
                <a:gd name="T30" fmla="*/ 29 w 30"/>
                <a:gd name="T31" fmla="*/ 28 h 31"/>
                <a:gd name="T32" fmla="*/ 26 w 30"/>
                <a:gd name="T33" fmla="*/ 30 h 31"/>
                <a:gd name="T34" fmla="*/ 26 w 30"/>
                <a:gd name="T35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26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3" y="30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3"/>
                  </a:lnTo>
                  <a:lnTo>
                    <a:pt x="6" y="1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7" y="1"/>
                  </a:lnTo>
                  <a:lnTo>
                    <a:pt x="29" y="5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29" y="28"/>
                  </a:lnTo>
                  <a:lnTo>
                    <a:pt x="26" y="30"/>
                  </a:lnTo>
                  <a:lnTo>
                    <a:pt x="26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5" name="Freeform 367"/>
            <p:cNvSpPr/>
            <p:nvPr/>
          </p:nvSpPr>
          <p:spPr bwMode="auto">
            <a:xfrm>
              <a:off x="5991226" y="1903413"/>
              <a:ext cx="47625" cy="49213"/>
            </a:xfrm>
            <a:custGeom>
              <a:avLst/>
              <a:gdLst>
                <a:gd name="T0" fmla="*/ 24 w 30"/>
                <a:gd name="T1" fmla="*/ 30 h 31"/>
                <a:gd name="T2" fmla="*/ 7 w 30"/>
                <a:gd name="T3" fmla="*/ 31 h 31"/>
                <a:gd name="T4" fmla="*/ 7 w 30"/>
                <a:gd name="T5" fmla="*/ 31 h 31"/>
                <a:gd name="T6" fmla="*/ 3 w 30"/>
                <a:gd name="T7" fmla="*/ 30 h 31"/>
                <a:gd name="T8" fmla="*/ 1 w 30"/>
                <a:gd name="T9" fmla="*/ 25 h 31"/>
                <a:gd name="T10" fmla="*/ 0 w 30"/>
                <a:gd name="T11" fmla="*/ 5 h 31"/>
                <a:gd name="T12" fmla="*/ 0 w 30"/>
                <a:gd name="T13" fmla="*/ 5 h 31"/>
                <a:gd name="T14" fmla="*/ 1 w 30"/>
                <a:gd name="T15" fmla="*/ 3 h 31"/>
                <a:gd name="T16" fmla="*/ 4 w 30"/>
                <a:gd name="T17" fmla="*/ 0 h 31"/>
                <a:gd name="T18" fmla="*/ 23 w 30"/>
                <a:gd name="T19" fmla="*/ 0 h 31"/>
                <a:gd name="T20" fmla="*/ 23 w 30"/>
                <a:gd name="T21" fmla="*/ 0 h 31"/>
                <a:gd name="T22" fmla="*/ 26 w 30"/>
                <a:gd name="T23" fmla="*/ 1 h 31"/>
                <a:gd name="T24" fmla="*/ 28 w 30"/>
                <a:gd name="T25" fmla="*/ 4 h 31"/>
                <a:gd name="T26" fmla="*/ 30 w 30"/>
                <a:gd name="T27" fmla="*/ 24 h 31"/>
                <a:gd name="T28" fmla="*/ 30 w 30"/>
                <a:gd name="T29" fmla="*/ 24 h 31"/>
                <a:gd name="T30" fmla="*/ 28 w 30"/>
                <a:gd name="T31" fmla="*/ 28 h 31"/>
                <a:gd name="T32" fmla="*/ 24 w 30"/>
                <a:gd name="T33" fmla="*/ 30 h 31"/>
                <a:gd name="T34" fmla="*/ 24 w 30"/>
                <a:gd name="T35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24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3" y="30"/>
                  </a:lnTo>
                  <a:lnTo>
                    <a:pt x="1" y="25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3"/>
                  </a:lnTo>
                  <a:lnTo>
                    <a:pt x="4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6" y="1"/>
                  </a:lnTo>
                  <a:lnTo>
                    <a:pt x="28" y="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28" y="28"/>
                  </a:lnTo>
                  <a:lnTo>
                    <a:pt x="24" y="30"/>
                  </a:lnTo>
                  <a:lnTo>
                    <a:pt x="24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6" name="Freeform 368"/>
            <p:cNvSpPr/>
            <p:nvPr/>
          </p:nvSpPr>
          <p:spPr bwMode="auto">
            <a:xfrm>
              <a:off x="6064251" y="2181225"/>
              <a:ext cx="39688" cy="39688"/>
            </a:xfrm>
            <a:custGeom>
              <a:avLst/>
              <a:gdLst>
                <a:gd name="T0" fmla="*/ 21 w 25"/>
                <a:gd name="T1" fmla="*/ 23 h 25"/>
                <a:gd name="T2" fmla="*/ 5 w 25"/>
                <a:gd name="T3" fmla="*/ 25 h 25"/>
                <a:gd name="T4" fmla="*/ 5 w 25"/>
                <a:gd name="T5" fmla="*/ 25 h 25"/>
                <a:gd name="T6" fmla="*/ 1 w 25"/>
                <a:gd name="T7" fmla="*/ 23 h 25"/>
                <a:gd name="T8" fmla="*/ 0 w 25"/>
                <a:gd name="T9" fmla="*/ 21 h 25"/>
                <a:gd name="T10" fmla="*/ 0 w 25"/>
                <a:gd name="T11" fmla="*/ 6 h 25"/>
                <a:gd name="T12" fmla="*/ 0 w 25"/>
                <a:gd name="T13" fmla="*/ 6 h 25"/>
                <a:gd name="T14" fmla="*/ 0 w 25"/>
                <a:gd name="T15" fmla="*/ 3 h 25"/>
                <a:gd name="T16" fmla="*/ 4 w 25"/>
                <a:gd name="T17" fmla="*/ 2 h 25"/>
                <a:gd name="T18" fmla="*/ 20 w 25"/>
                <a:gd name="T19" fmla="*/ 0 h 25"/>
                <a:gd name="T20" fmla="*/ 20 w 25"/>
                <a:gd name="T21" fmla="*/ 0 h 25"/>
                <a:gd name="T22" fmla="*/ 24 w 25"/>
                <a:gd name="T23" fmla="*/ 2 h 25"/>
                <a:gd name="T24" fmla="*/ 25 w 25"/>
                <a:gd name="T25" fmla="*/ 4 h 25"/>
                <a:gd name="T26" fmla="*/ 25 w 25"/>
                <a:gd name="T27" fmla="*/ 19 h 25"/>
                <a:gd name="T28" fmla="*/ 25 w 25"/>
                <a:gd name="T29" fmla="*/ 19 h 25"/>
                <a:gd name="T30" fmla="*/ 25 w 25"/>
                <a:gd name="T31" fmla="*/ 22 h 25"/>
                <a:gd name="T32" fmla="*/ 21 w 25"/>
                <a:gd name="T33" fmla="*/ 23 h 25"/>
                <a:gd name="T34" fmla="*/ 21 w 25"/>
                <a:gd name="T35" fmla="*/ 2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" h="25">
                  <a:moveTo>
                    <a:pt x="21" y="23"/>
                  </a:moveTo>
                  <a:lnTo>
                    <a:pt x="5" y="25"/>
                  </a:lnTo>
                  <a:lnTo>
                    <a:pt x="5" y="25"/>
                  </a:lnTo>
                  <a:lnTo>
                    <a:pt x="1" y="23"/>
                  </a:lnTo>
                  <a:lnTo>
                    <a:pt x="0" y="21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3"/>
                  </a:lnTo>
                  <a:lnTo>
                    <a:pt x="4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4" y="2"/>
                  </a:lnTo>
                  <a:lnTo>
                    <a:pt x="25" y="4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5" y="22"/>
                  </a:lnTo>
                  <a:lnTo>
                    <a:pt x="21" y="23"/>
                  </a:lnTo>
                  <a:lnTo>
                    <a:pt x="21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7" name="Freeform 369"/>
            <p:cNvSpPr/>
            <p:nvPr/>
          </p:nvSpPr>
          <p:spPr bwMode="auto">
            <a:xfrm>
              <a:off x="6115051" y="2179638"/>
              <a:ext cx="42863" cy="36513"/>
            </a:xfrm>
            <a:custGeom>
              <a:avLst/>
              <a:gdLst>
                <a:gd name="T0" fmla="*/ 23 w 27"/>
                <a:gd name="T1" fmla="*/ 23 h 23"/>
                <a:gd name="T2" fmla="*/ 6 w 27"/>
                <a:gd name="T3" fmla="*/ 23 h 23"/>
                <a:gd name="T4" fmla="*/ 6 w 27"/>
                <a:gd name="T5" fmla="*/ 23 h 23"/>
                <a:gd name="T6" fmla="*/ 3 w 27"/>
                <a:gd name="T7" fmla="*/ 23 h 23"/>
                <a:gd name="T8" fmla="*/ 2 w 27"/>
                <a:gd name="T9" fmla="*/ 20 h 23"/>
                <a:gd name="T10" fmla="*/ 0 w 27"/>
                <a:gd name="T11" fmla="*/ 5 h 23"/>
                <a:gd name="T12" fmla="*/ 0 w 27"/>
                <a:gd name="T13" fmla="*/ 5 h 23"/>
                <a:gd name="T14" fmla="*/ 2 w 27"/>
                <a:gd name="T15" fmla="*/ 1 h 23"/>
                <a:gd name="T16" fmla="*/ 4 w 27"/>
                <a:gd name="T17" fmla="*/ 0 h 23"/>
                <a:gd name="T18" fmla="*/ 22 w 27"/>
                <a:gd name="T19" fmla="*/ 0 h 23"/>
                <a:gd name="T20" fmla="*/ 22 w 27"/>
                <a:gd name="T21" fmla="*/ 0 h 23"/>
                <a:gd name="T22" fmla="*/ 24 w 27"/>
                <a:gd name="T23" fmla="*/ 0 h 23"/>
                <a:gd name="T24" fmla="*/ 26 w 27"/>
                <a:gd name="T25" fmla="*/ 3 h 23"/>
                <a:gd name="T26" fmla="*/ 27 w 27"/>
                <a:gd name="T27" fmla="*/ 18 h 23"/>
                <a:gd name="T28" fmla="*/ 27 w 27"/>
                <a:gd name="T29" fmla="*/ 18 h 23"/>
                <a:gd name="T30" fmla="*/ 26 w 27"/>
                <a:gd name="T31" fmla="*/ 22 h 23"/>
                <a:gd name="T32" fmla="*/ 23 w 27"/>
                <a:gd name="T33" fmla="*/ 23 h 23"/>
                <a:gd name="T34" fmla="*/ 23 w 27"/>
                <a:gd name="T3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3">
                  <a:moveTo>
                    <a:pt x="23" y="23"/>
                  </a:moveTo>
                  <a:lnTo>
                    <a:pt x="6" y="23"/>
                  </a:lnTo>
                  <a:lnTo>
                    <a:pt x="6" y="23"/>
                  </a:lnTo>
                  <a:lnTo>
                    <a:pt x="3" y="23"/>
                  </a:lnTo>
                  <a:lnTo>
                    <a:pt x="2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1"/>
                  </a:lnTo>
                  <a:lnTo>
                    <a:pt x="4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4" y="0"/>
                  </a:lnTo>
                  <a:lnTo>
                    <a:pt x="26" y="3"/>
                  </a:lnTo>
                  <a:lnTo>
                    <a:pt x="27" y="18"/>
                  </a:lnTo>
                  <a:lnTo>
                    <a:pt x="27" y="18"/>
                  </a:lnTo>
                  <a:lnTo>
                    <a:pt x="26" y="22"/>
                  </a:lnTo>
                  <a:lnTo>
                    <a:pt x="23" y="23"/>
                  </a:lnTo>
                  <a:lnTo>
                    <a:pt x="23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8" name="Freeform 370"/>
            <p:cNvSpPr/>
            <p:nvPr/>
          </p:nvSpPr>
          <p:spPr bwMode="auto">
            <a:xfrm>
              <a:off x="6169026" y="2174875"/>
              <a:ext cx="42863" cy="39688"/>
            </a:xfrm>
            <a:custGeom>
              <a:avLst/>
              <a:gdLst>
                <a:gd name="T0" fmla="*/ 23 w 27"/>
                <a:gd name="T1" fmla="*/ 23 h 25"/>
                <a:gd name="T2" fmla="*/ 5 w 27"/>
                <a:gd name="T3" fmla="*/ 25 h 25"/>
                <a:gd name="T4" fmla="*/ 5 w 27"/>
                <a:gd name="T5" fmla="*/ 25 h 25"/>
                <a:gd name="T6" fmla="*/ 3 w 27"/>
                <a:gd name="T7" fmla="*/ 23 h 25"/>
                <a:gd name="T8" fmla="*/ 1 w 27"/>
                <a:gd name="T9" fmla="*/ 21 h 25"/>
                <a:gd name="T10" fmla="*/ 0 w 27"/>
                <a:gd name="T11" fmla="*/ 6 h 25"/>
                <a:gd name="T12" fmla="*/ 0 w 27"/>
                <a:gd name="T13" fmla="*/ 6 h 25"/>
                <a:gd name="T14" fmla="*/ 1 w 27"/>
                <a:gd name="T15" fmla="*/ 3 h 25"/>
                <a:gd name="T16" fmla="*/ 4 w 27"/>
                <a:gd name="T17" fmla="*/ 2 h 25"/>
                <a:gd name="T18" fmla="*/ 22 w 27"/>
                <a:gd name="T19" fmla="*/ 0 h 25"/>
                <a:gd name="T20" fmla="*/ 22 w 27"/>
                <a:gd name="T21" fmla="*/ 0 h 25"/>
                <a:gd name="T22" fmla="*/ 24 w 27"/>
                <a:gd name="T23" fmla="*/ 2 h 25"/>
                <a:gd name="T24" fmla="*/ 26 w 27"/>
                <a:gd name="T25" fmla="*/ 4 h 25"/>
                <a:gd name="T26" fmla="*/ 27 w 27"/>
                <a:gd name="T27" fmla="*/ 19 h 25"/>
                <a:gd name="T28" fmla="*/ 27 w 27"/>
                <a:gd name="T29" fmla="*/ 19 h 25"/>
                <a:gd name="T30" fmla="*/ 26 w 27"/>
                <a:gd name="T31" fmla="*/ 22 h 25"/>
                <a:gd name="T32" fmla="*/ 23 w 27"/>
                <a:gd name="T33" fmla="*/ 23 h 25"/>
                <a:gd name="T34" fmla="*/ 23 w 27"/>
                <a:gd name="T35" fmla="*/ 2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5">
                  <a:moveTo>
                    <a:pt x="23" y="23"/>
                  </a:moveTo>
                  <a:lnTo>
                    <a:pt x="5" y="25"/>
                  </a:lnTo>
                  <a:lnTo>
                    <a:pt x="5" y="25"/>
                  </a:lnTo>
                  <a:lnTo>
                    <a:pt x="3" y="23"/>
                  </a:lnTo>
                  <a:lnTo>
                    <a:pt x="1" y="21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3"/>
                  </a:lnTo>
                  <a:lnTo>
                    <a:pt x="4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4" y="2"/>
                  </a:lnTo>
                  <a:lnTo>
                    <a:pt x="26" y="4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6" y="22"/>
                  </a:lnTo>
                  <a:lnTo>
                    <a:pt x="23" y="23"/>
                  </a:lnTo>
                  <a:lnTo>
                    <a:pt x="23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9" name="Freeform 371"/>
            <p:cNvSpPr/>
            <p:nvPr/>
          </p:nvSpPr>
          <p:spPr bwMode="auto">
            <a:xfrm>
              <a:off x="6223001" y="2173288"/>
              <a:ext cx="39688" cy="38100"/>
            </a:xfrm>
            <a:custGeom>
              <a:avLst/>
              <a:gdLst>
                <a:gd name="T0" fmla="*/ 21 w 25"/>
                <a:gd name="T1" fmla="*/ 23 h 24"/>
                <a:gd name="T2" fmla="*/ 5 w 25"/>
                <a:gd name="T3" fmla="*/ 24 h 24"/>
                <a:gd name="T4" fmla="*/ 5 w 25"/>
                <a:gd name="T5" fmla="*/ 24 h 24"/>
                <a:gd name="T6" fmla="*/ 1 w 25"/>
                <a:gd name="T7" fmla="*/ 23 h 24"/>
                <a:gd name="T8" fmla="*/ 0 w 25"/>
                <a:gd name="T9" fmla="*/ 20 h 24"/>
                <a:gd name="T10" fmla="*/ 0 w 25"/>
                <a:gd name="T11" fmla="*/ 5 h 24"/>
                <a:gd name="T12" fmla="*/ 0 w 25"/>
                <a:gd name="T13" fmla="*/ 5 h 24"/>
                <a:gd name="T14" fmla="*/ 0 w 25"/>
                <a:gd name="T15" fmla="*/ 1 h 24"/>
                <a:gd name="T16" fmla="*/ 4 w 25"/>
                <a:gd name="T17" fmla="*/ 0 h 24"/>
                <a:gd name="T18" fmla="*/ 20 w 25"/>
                <a:gd name="T19" fmla="*/ 0 h 24"/>
                <a:gd name="T20" fmla="*/ 20 w 25"/>
                <a:gd name="T21" fmla="*/ 0 h 24"/>
                <a:gd name="T22" fmla="*/ 24 w 25"/>
                <a:gd name="T23" fmla="*/ 0 h 24"/>
                <a:gd name="T24" fmla="*/ 25 w 25"/>
                <a:gd name="T25" fmla="*/ 3 h 24"/>
                <a:gd name="T26" fmla="*/ 25 w 25"/>
                <a:gd name="T27" fmla="*/ 19 h 24"/>
                <a:gd name="T28" fmla="*/ 25 w 25"/>
                <a:gd name="T29" fmla="*/ 19 h 24"/>
                <a:gd name="T30" fmla="*/ 25 w 25"/>
                <a:gd name="T31" fmla="*/ 22 h 24"/>
                <a:gd name="T32" fmla="*/ 21 w 25"/>
                <a:gd name="T33" fmla="*/ 23 h 24"/>
                <a:gd name="T34" fmla="*/ 21 w 25"/>
                <a:gd name="T35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" h="24">
                  <a:moveTo>
                    <a:pt x="21" y="23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1" y="23"/>
                  </a:lnTo>
                  <a:lnTo>
                    <a:pt x="0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1"/>
                  </a:lnTo>
                  <a:lnTo>
                    <a:pt x="4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4" y="0"/>
                  </a:lnTo>
                  <a:lnTo>
                    <a:pt x="25" y="3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5" y="22"/>
                  </a:lnTo>
                  <a:lnTo>
                    <a:pt x="21" y="23"/>
                  </a:lnTo>
                  <a:lnTo>
                    <a:pt x="21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0" name="Freeform 372"/>
            <p:cNvSpPr/>
            <p:nvPr/>
          </p:nvSpPr>
          <p:spPr bwMode="auto">
            <a:xfrm>
              <a:off x="6273801" y="2168525"/>
              <a:ext cx="42863" cy="39688"/>
            </a:xfrm>
            <a:custGeom>
              <a:avLst/>
              <a:gdLst>
                <a:gd name="T0" fmla="*/ 23 w 27"/>
                <a:gd name="T1" fmla="*/ 23 h 25"/>
                <a:gd name="T2" fmla="*/ 5 w 27"/>
                <a:gd name="T3" fmla="*/ 25 h 25"/>
                <a:gd name="T4" fmla="*/ 5 w 27"/>
                <a:gd name="T5" fmla="*/ 25 h 25"/>
                <a:gd name="T6" fmla="*/ 3 w 27"/>
                <a:gd name="T7" fmla="*/ 23 h 25"/>
                <a:gd name="T8" fmla="*/ 1 w 27"/>
                <a:gd name="T9" fmla="*/ 20 h 25"/>
                <a:gd name="T10" fmla="*/ 0 w 27"/>
                <a:gd name="T11" fmla="*/ 6 h 25"/>
                <a:gd name="T12" fmla="*/ 0 w 27"/>
                <a:gd name="T13" fmla="*/ 6 h 25"/>
                <a:gd name="T14" fmla="*/ 1 w 27"/>
                <a:gd name="T15" fmla="*/ 3 h 25"/>
                <a:gd name="T16" fmla="*/ 4 w 27"/>
                <a:gd name="T17" fmla="*/ 2 h 25"/>
                <a:gd name="T18" fmla="*/ 22 w 27"/>
                <a:gd name="T19" fmla="*/ 0 h 25"/>
                <a:gd name="T20" fmla="*/ 22 w 27"/>
                <a:gd name="T21" fmla="*/ 0 h 25"/>
                <a:gd name="T22" fmla="*/ 24 w 27"/>
                <a:gd name="T23" fmla="*/ 2 h 25"/>
                <a:gd name="T24" fmla="*/ 26 w 27"/>
                <a:gd name="T25" fmla="*/ 4 h 25"/>
                <a:gd name="T26" fmla="*/ 27 w 27"/>
                <a:gd name="T27" fmla="*/ 19 h 25"/>
                <a:gd name="T28" fmla="*/ 27 w 27"/>
                <a:gd name="T29" fmla="*/ 19 h 25"/>
                <a:gd name="T30" fmla="*/ 26 w 27"/>
                <a:gd name="T31" fmla="*/ 22 h 25"/>
                <a:gd name="T32" fmla="*/ 23 w 27"/>
                <a:gd name="T33" fmla="*/ 23 h 25"/>
                <a:gd name="T34" fmla="*/ 23 w 27"/>
                <a:gd name="T35" fmla="*/ 2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5">
                  <a:moveTo>
                    <a:pt x="23" y="23"/>
                  </a:moveTo>
                  <a:lnTo>
                    <a:pt x="5" y="25"/>
                  </a:lnTo>
                  <a:lnTo>
                    <a:pt x="5" y="25"/>
                  </a:lnTo>
                  <a:lnTo>
                    <a:pt x="3" y="23"/>
                  </a:lnTo>
                  <a:lnTo>
                    <a:pt x="1" y="20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3"/>
                  </a:lnTo>
                  <a:lnTo>
                    <a:pt x="4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4" y="2"/>
                  </a:lnTo>
                  <a:lnTo>
                    <a:pt x="26" y="4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6" y="22"/>
                  </a:lnTo>
                  <a:lnTo>
                    <a:pt x="23" y="23"/>
                  </a:lnTo>
                  <a:lnTo>
                    <a:pt x="23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1" name="Freeform 373"/>
            <p:cNvSpPr/>
            <p:nvPr/>
          </p:nvSpPr>
          <p:spPr bwMode="auto">
            <a:xfrm>
              <a:off x="6327776" y="2166938"/>
              <a:ext cx="42863" cy="38100"/>
            </a:xfrm>
            <a:custGeom>
              <a:avLst/>
              <a:gdLst>
                <a:gd name="T0" fmla="*/ 23 w 27"/>
                <a:gd name="T1" fmla="*/ 23 h 24"/>
                <a:gd name="T2" fmla="*/ 5 w 27"/>
                <a:gd name="T3" fmla="*/ 24 h 24"/>
                <a:gd name="T4" fmla="*/ 5 w 27"/>
                <a:gd name="T5" fmla="*/ 24 h 24"/>
                <a:gd name="T6" fmla="*/ 3 w 27"/>
                <a:gd name="T7" fmla="*/ 23 h 24"/>
                <a:gd name="T8" fmla="*/ 1 w 27"/>
                <a:gd name="T9" fmla="*/ 20 h 24"/>
                <a:gd name="T10" fmla="*/ 0 w 27"/>
                <a:gd name="T11" fmla="*/ 5 h 24"/>
                <a:gd name="T12" fmla="*/ 0 w 27"/>
                <a:gd name="T13" fmla="*/ 5 h 24"/>
                <a:gd name="T14" fmla="*/ 1 w 27"/>
                <a:gd name="T15" fmla="*/ 1 h 24"/>
                <a:gd name="T16" fmla="*/ 4 w 27"/>
                <a:gd name="T17" fmla="*/ 0 h 24"/>
                <a:gd name="T18" fmla="*/ 21 w 27"/>
                <a:gd name="T19" fmla="*/ 0 h 24"/>
                <a:gd name="T20" fmla="*/ 21 w 27"/>
                <a:gd name="T21" fmla="*/ 0 h 24"/>
                <a:gd name="T22" fmla="*/ 24 w 27"/>
                <a:gd name="T23" fmla="*/ 0 h 24"/>
                <a:gd name="T24" fmla="*/ 25 w 27"/>
                <a:gd name="T25" fmla="*/ 4 h 24"/>
                <a:gd name="T26" fmla="*/ 27 w 27"/>
                <a:gd name="T27" fmla="*/ 19 h 24"/>
                <a:gd name="T28" fmla="*/ 27 w 27"/>
                <a:gd name="T29" fmla="*/ 19 h 24"/>
                <a:gd name="T30" fmla="*/ 25 w 27"/>
                <a:gd name="T31" fmla="*/ 21 h 24"/>
                <a:gd name="T32" fmla="*/ 23 w 27"/>
                <a:gd name="T33" fmla="*/ 23 h 24"/>
                <a:gd name="T34" fmla="*/ 23 w 27"/>
                <a:gd name="T35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4">
                  <a:moveTo>
                    <a:pt x="23" y="23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3" y="23"/>
                  </a:lnTo>
                  <a:lnTo>
                    <a:pt x="1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1"/>
                  </a:lnTo>
                  <a:lnTo>
                    <a:pt x="4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4" y="0"/>
                  </a:lnTo>
                  <a:lnTo>
                    <a:pt x="25" y="4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5" y="21"/>
                  </a:lnTo>
                  <a:lnTo>
                    <a:pt x="23" y="23"/>
                  </a:lnTo>
                  <a:lnTo>
                    <a:pt x="23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2" name="Freeform 374"/>
            <p:cNvSpPr/>
            <p:nvPr/>
          </p:nvSpPr>
          <p:spPr bwMode="auto">
            <a:xfrm>
              <a:off x="6381751" y="2162175"/>
              <a:ext cx="39688" cy="38100"/>
            </a:xfrm>
            <a:custGeom>
              <a:avLst/>
              <a:gdLst>
                <a:gd name="T0" fmla="*/ 21 w 25"/>
                <a:gd name="T1" fmla="*/ 23 h 24"/>
                <a:gd name="T2" fmla="*/ 5 w 25"/>
                <a:gd name="T3" fmla="*/ 24 h 24"/>
                <a:gd name="T4" fmla="*/ 5 w 25"/>
                <a:gd name="T5" fmla="*/ 24 h 24"/>
                <a:gd name="T6" fmla="*/ 1 w 25"/>
                <a:gd name="T7" fmla="*/ 23 h 24"/>
                <a:gd name="T8" fmla="*/ 0 w 25"/>
                <a:gd name="T9" fmla="*/ 20 h 24"/>
                <a:gd name="T10" fmla="*/ 0 w 25"/>
                <a:gd name="T11" fmla="*/ 6 h 24"/>
                <a:gd name="T12" fmla="*/ 0 w 25"/>
                <a:gd name="T13" fmla="*/ 6 h 24"/>
                <a:gd name="T14" fmla="*/ 0 w 25"/>
                <a:gd name="T15" fmla="*/ 3 h 24"/>
                <a:gd name="T16" fmla="*/ 4 w 25"/>
                <a:gd name="T17" fmla="*/ 2 h 24"/>
                <a:gd name="T18" fmla="*/ 20 w 25"/>
                <a:gd name="T19" fmla="*/ 0 h 24"/>
                <a:gd name="T20" fmla="*/ 20 w 25"/>
                <a:gd name="T21" fmla="*/ 0 h 24"/>
                <a:gd name="T22" fmla="*/ 24 w 25"/>
                <a:gd name="T23" fmla="*/ 2 h 24"/>
                <a:gd name="T24" fmla="*/ 25 w 25"/>
                <a:gd name="T25" fmla="*/ 4 h 24"/>
                <a:gd name="T26" fmla="*/ 25 w 25"/>
                <a:gd name="T27" fmla="*/ 19 h 24"/>
                <a:gd name="T28" fmla="*/ 25 w 25"/>
                <a:gd name="T29" fmla="*/ 19 h 24"/>
                <a:gd name="T30" fmla="*/ 25 w 25"/>
                <a:gd name="T31" fmla="*/ 22 h 24"/>
                <a:gd name="T32" fmla="*/ 21 w 25"/>
                <a:gd name="T33" fmla="*/ 23 h 24"/>
                <a:gd name="T34" fmla="*/ 21 w 25"/>
                <a:gd name="T35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" h="24">
                  <a:moveTo>
                    <a:pt x="21" y="23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1" y="23"/>
                  </a:lnTo>
                  <a:lnTo>
                    <a:pt x="0" y="20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3"/>
                  </a:lnTo>
                  <a:lnTo>
                    <a:pt x="4" y="2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4" y="2"/>
                  </a:lnTo>
                  <a:lnTo>
                    <a:pt x="25" y="4"/>
                  </a:lnTo>
                  <a:lnTo>
                    <a:pt x="25" y="19"/>
                  </a:lnTo>
                  <a:lnTo>
                    <a:pt x="25" y="19"/>
                  </a:lnTo>
                  <a:lnTo>
                    <a:pt x="25" y="22"/>
                  </a:lnTo>
                  <a:lnTo>
                    <a:pt x="21" y="23"/>
                  </a:lnTo>
                  <a:lnTo>
                    <a:pt x="21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3" name="Freeform 375"/>
            <p:cNvSpPr/>
            <p:nvPr/>
          </p:nvSpPr>
          <p:spPr bwMode="auto">
            <a:xfrm>
              <a:off x="6432551" y="2160588"/>
              <a:ext cx="42863" cy="38100"/>
            </a:xfrm>
            <a:custGeom>
              <a:avLst/>
              <a:gdLst>
                <a:gd name="T0" fmla="*/ 23 w 27"/>
                <a:gd name="T1" fmla="*/ 23 h 24"/>
                <a:gd name="T2" fmla="*/ 5 w 27"/>
                <a:gd name="T3" fmla="*/ 24 h 24"/>
                <a:gd name="T4" fmla="*/ 5 w 27"/>
                <a:gd name="T5" fmla="*/ 24 h 24"/>
                <a:gd name="T6" fmla="*/ 3 w 27"/>
                <a:gd name="T7" fmla="*/ 23 h 24"/>
                <a:gd name="T8" fmla="*/ 1 w 27"/>
                <a:gd name="T9" fmla="*/ 20 h 24"/>
                <a:gd name="T10" fmla="*/ 0 w 27"/>
                <a:gd name="T11" fmla="*/ 5 h 24"/>
                <a:gd name="T12" fmla="*/ 0 w 27"/>
                <a:gd name="T13" fmla="*/ 5 h 24"/>
                <a:gd name="T14" fmla="*/ 1 w 27"/>
                <a:gd name="T15" fmla="*/ 3 h 24"/>
                <a:gd name="T16" fmla="*/ 4 w 27"/>
                <a:gd name="T17" fmla="*/ 1 h 24"/>
                <a:gd name="T18" fmla="*/ 22 w 27"/>
                <a:gd name="T19" fmla="*/ 0 h 24"/>
                <a:gd name="T20" fmla="*/ 22 w 27"/>
                <a:gd name="T21" fmla="*/ 0 h 24"/>
                <a:gd name="T22" fmla="*/ 24 w 27"/>
                <a:gd name="T23" fmla="*/ 1 h 24"/>
                <a:gd name="T24" fmla="*/ 26 w 27"/>
                <a:gd name="T25" fmla="*/ 4 h 24"/>
                <a:gd name="T26" fmla="*/ 27 w 27"/>
                <a:gd name="T27" fmla="*/ 19 h 24"/>
                <a:gd name="T28" fmla="*/ 27 w 27"/>
                <a:gd name="T29" fmla="*/ 19 h 24"/>
                <a:gd name="T30" fmla="*/ 26 w 27"/>
                <a:gd name="T31" fmla="*/ 21 h 24"/>
                <a:gd name="T32" fmla="*/ 23 w 27"/>
                <a:gd name="T33" fmla="*/ 23 h 24"/>
                <a:gd name="T34" fmla="*/ 23 w 27"/>
                <a:gd name="T35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4">
                  <a:moveTo>
                    <a:pt x="23" y="23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3" y="23"/>
                  </a:lnTo>
                  <a:lnTo>
                    <a:pt x="1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3"/>
                  </a:lnTo>
                  <a:lnTo>
                    <a:pt x="4" y="1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4" y="1"/>
                  </a:lnTo>
                  <a:lnTo>
                    <a:pt x="26" y="4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6" y="21"/>
                  </a:lnTo>
                  <a:lnTo>
                    <a:pt x="23" y="23"/>
                  </a:lnTo>
                  <a:lnTo>
                    <a:pt x="23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4" name="Freeform 376"/>
            <p:cNvSpPr/>
            <p:nvPr/>
          </p:nvSpPr>
          <p:spPr bwMode="auto">
            <a:xfrm>
              <a:off x="6486526" y="2155825"/>
              <a:ext cx="42863" cy="38100"/>
            </a:xfrm>
            <a:custGeom>
              <a:avLst/>
              <a:gdLst>
                <a:gd name="T0" fmla="*/ 23 w 27"/>
                <a:gd name="T1" fmla="*/ 23 h 24"/>
                <a:gd name="T2" fmla="*/ 5 w 27"/>
                <a:gd name="T3" fmla="*/ 24 h 24"/>
                <a:gd name="T4" fmla="*/ 5 w 27"/>
                <a:gd name="T5" fmla="*/ 24 h 24"/>
                <a:gd name="T6" fmla="*/ 2 w 27"/>
                <a:gd name="T7" fmla="*/ 23 h 24"/>
                <a:gd name="T8" fmla="*/ 1 w 27"/>
                <a:gd name="T9" fmla="*/ 20 h 24"/>
                <a:gd name="T10" fmla="*/ 0 w 27"/>
                <a:gd name="T11" fmla="*/ 6 h 24"/>
                <a:gd name="T12" fmla="*/ 0 w 27"/>
                <a:gd name="T13" fmla="*/ 6 h 24"/>
                <a:gd name="T14" fmla="*/ 1 w 27"/>
                <a:gd name="T15" fmla="*/ 3 h 24"/>
                <a:gd name="T16" fmla="*/ 4 w 27"/>
                <a:gd name="T17" fmla="*/ 1 h 24"/>
                <a:gd name="T18" fmla="*/ 21 w 27"/>
                <a:gd name="T19" fmla="*/ 0 h 24"/>
                <a:gd name="T20" fmla="*/ 21 w 27"/>
                <a:gd name="T21" fmla="*/ 0 h 24"/>
                <a:gd name="T22" fmla="*/ 24 w 27"/>
                <a:gd name="T23" fmla="*/ 1 h 24"/>
                <a:gd name="T24" fmla="*/ 25 w 27"/>
                <a:gd name="T25" fmla="*/ 4 h 24"/>
                <a:gd name="T26" fmla="*/ 27 w 27"/>
                <a:gd name="T27" fmla="*/ 19 h 24"/>
                <a:gd name="T28" fmla="*/ 27 w 27"/>
                <a:gd name="T29" fmla="*/ 19 h 24"/>
                <a:gd name="T30" fmla="*/ 25 w 27"/>
                <a:gd name="T31" fmla="*/ 22 h 24"/>
                <a:gd name="T32" fmla="*/ 23 w 27"/>
                <a:gd name="T33" fmla="*/ 23 h 24"/>
                <a:gd name="T34" fmla="*/ 23 w 27"/>
                <a:gd name="T35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4">
                  <a:moveTo>
                    <a:pt x="23" y="23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2" y="23"/>
                  </a:lnTo>
                  <a:lnTo>
                    <a:pt x="1" y="20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3"/>
                  </a:lnTo>
                  <a:lnTo>
                    <a:pt x="4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4" y="1"/>
                  </a:lnTo>
                  <a:lnTo>
                    <a:pt x="25" y="4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5" y="22"/>
                  </a:lnTo>
                  <a:lnTo>
                    <a:pt x="23" y="23"/>
                  </a:lnTo>
                  <a:lnTo>
                    <a:pt x="23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5" name="Freeform 377"/>
            <p:cNvSpPr/>
            <p:nvPr/>
          </p:nvSpPr>
          <p:spPr bwMode="auto">
            <a:xfrm>
              <a:off x="6538913" y="2154238"/>
              <a:ext cx="41275" cy="38100"/>
            </a:xfrm>
            <a:custGeom>
              <a:avLst/>
              <a:gdLst>
                <a:gd name="T0" fmla="*/ 22 w 26"/>
                <a:gd name="T1" fmla="*/ 23 h 24"/>
                <a:gd name="T2" fmla="*/ 6 w 26"/>
                <a:gd name="T3" fmla="*/ 24 h 24"/>
                <a:gd name="T4" fmla="*/ 6 w 26"/>
                <a:gd name="T5" fmla="*/ 24 h 24"/>
                <a:gd name="T6" fmla="*/ 2 w 26"/>
                <a:gd name="T7" fmla="*/ 23 h 24"/>
                <a:gd name="T8" fmla="*/ 0 w 26"/>
                <a:gd name="T9" fmla="*/ 20 h 24"/>
                <a:gd name="T10" fmla="*/ 0 w 26"/>
                <a:gd name="T11" fmla="*/ 5 h 24"/>
                <a:gd name="T12" fmla="*/ 0 w 26"/>
                <a:gd name="T13" fmla="*/ 5 h 24"/>
                <a:gd name="T14" fmla="*/ 0 w 26"/>
                <a:gd name="T15" fmla="*/ 2 h 24"/>
                <a:gd name="T16" fmla="*/ 5 w 26"/>
                <a:gd name="T17" fmla="*/ 1 h 24"/>
                <a:gd name="T18" fmla="*/ 21 w 26"/>
                <a:gd name="T19" fmla="*/ 0 h 24"/>
                <a:gd name="T20" fmla="*/ 21 w 26"/>
                <a:gd name="T21" fmla="*/ 0 h 24"/>
                <a:gd name="T22" fmla="*/ 25 w 26"/>
                <a:gd name="T23" fmla="*/ 1 h 24"/>
                <a:gd name="T24" fmla="*/ 26 w 26"/>
                <a:gd name="T25" fmla="*/ 4 h 24"/>
                <a:gd name="T26" fmla="*/ 26 w 26"/>
                <a:gd name="T27" fmla="*/ 19 h 24"/>
                <a:gd name="T28" fmla="*/ 26 w 26"/>
                <a:gd name="T29" fmla="*/ 19 h 24"/>
                <a:gd name="T30" fmla="*/ 26 w 26"/>
                <a:gd name="T31" fmla="*/ 21 h 24"/>
                <a:gd name="T32" fmla="*/ 22 w 26"/>
                <a:gd name="T33" fmla="*/ 23 h 24"/>
                <a:gd name="T34" fmla="*/ 22 w 26"/>
                <a:gd name="T35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" h="24">
                  <a:moveTo>
                    <a:pt x="22" y="23"/>
                  </a:moveTo>
                  <a:lnTo>
                    <a:pt x="6" y="24"/>
                  </a:lnTo>
                  <a:lnTo>
                    <a:pt x="6" y="24"/>
                  </a:lnTo>
                  <a:lnTo>
                    <a:pt x="2" y="23"/>
                  </a:lnTo>
                  <a:lnTo>
                    <a:pt x="0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2"/>
                  </a:lnTo>
                  <a:lnTo>
                    <a:pt x="5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5" y="1"/>
                  </a:lnTo>
                  <a:lnTo>
                    <a:pt x="26" y="4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26" y="21"/>
                  </a:lnTo>
                  <a:lnTo>
                    <a:pt x="22" y="23"/>
                  </a:lnTo>
                  <a:lnTo>
                    <a:pt x="22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6" name="Freeform 378"/>
            <p:cNvSpPr/>
            <p:nvPr/>
          </p:nvSpPr>
          <p:spPr bwMode="auto">
            <a:xfrm>
              <a:off x="6591301" y="2149475"/>
              <a:ext cx="42863" cy="38100"/>
            </a:xfrm>
            <a:custGeom>
              <a:avLst/>
              <a:gdLst>
                <a:gd name="T0" fmla="*/ 23 w 27"/>
                <a:gd name="T1" fmla="*/ 24 h 24"/>
                <a:gd name="T2" fmla="*/ 5 w 27"/>
                <a:gd name="T3" fmla="*/ 24 h 24"/>
                <a:gd name="T4" fmla="*/ 5 w 27"/>
                <a:gd name="T5" fmla="*/ 24 h 24"/>
                <a:gd name="T6" fmla="*/ 3 w 27"/>
                <a:gd name="T7" fmla="*/ 24 h 24"/>
                <a:gd name="T8" fmla="*/ 1 w 27"/>
                <a:gd name="T9" fmla="*/ 20 h 24"/>
                <a:gd name="T10" fmla="*/ 0 w 27"/>
                <a:gd name="T11" fmla="*/ 5 h 24"/>
                <a:gd name="T12" fmla="*/ 0 w 27"/>
                <a:gd name="T13" fmla="*/ 5 h 24"/>
                <a:gd name="T14" fmla="*/ 1 w 27"/>
                <a:gd name="T15" fmla="*/ 3 h 24"/>
                <a:gd name="T16" fmla="*/ 4 w 27"/>
                <a:gd name="T17" fmla="*/ 1 h 24"/>
                <a:gd name="T18" fmla="*/ 21 w 27"/>
                <a:gd name="T19" fmla="*/ 0 h 24"/>
                <a:gd name="T20" fmla="*/ 21 w 27"/>
                <a:gd name="T21" fmla="*/ 0 h 24"/>
                <a:gd name="T22" fmla="*/ 24 w 27"/>
                <a:gd name="T23" fmla="*/ 1 h 24"/>
                <a:gd name="T24" fmla="*/ 26 w 27"/>
                <a:gd name="T25" fmla="*/ 4 h 24"/>
                <a:gd name="T26" fmla="*/ 27 w 27"/>
                <a:gd name="T27" fmla="*/ 19 h 24"/>
                <a:gd name="T28" fmla="*/ 27 w 27"/>
                <a:gd name="T29" fmla="*/ 19 h 24"/>
                <a:gd name="T30" fmla="*/ 26 w 27"/>
                <a:gd name="T31" fmla="*/ 23 h 24"/>
                <a:gd name="T32" fmla="*/ 23 w 27"/>
                <a:gd name="T33" fmla="*/ 24 h 24"/>
                <a:gd name="T34" fmla="*/ 23 w 27"/>
                <a:gd name="T3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4">
                  <a:moveTo>
                    <a:pt x="23" y="24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3" y="24"/>
                  </a:lnTo>
                  <a:lnTo>
                    <a:pt x="1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3"/>
                  </a:lnTo>
                  <a:lnTo>
                    <a:pt x="4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4" y="1"/>
                  </a:lnTo>
                  <a:lnTo>
                    <a:pt x="26" y="4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6" y="23"/>
                  </a:lnTo>
                  <a:lnTo>
                    <a:pt x="23" y="24"/>
                  </a:lnTo>
                  <a:lnTo>
                    <a:pt x="23" y="24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7" name="Freeform 379"/>
            <p:cNvSpPr/>
            <p:nvPr/>
          </p:nvSpPr>
          <p:spPr bwMode="auto">
            <a:xfrm>
              <a:off x="6645276" y="2147888"/>
              <a:ext cx="42863" cy="38100"/>
            </a:xfrm>
            <a:custGeom>
              <a:avLst/>
              <a:gdLst>
                <a:gd name="T0" fmla="*/ 23 w 27"/>
                <a:gd name="T1" fmla="*/ 23 h 24"/>
                <a:gd name="T2" fmla="*/ 5 w 27"/>
                <a:gd name="T3" fmla="*/ 24 h 24"/>
                <a:gd name="T4" fmla="*/ 5 w 27"/>
                <a:gd name="T5" fmla="*/ 24 h 24"/>
                <a:gd name="T6" fmla="*/ 2 w 27"/>
                <a:gd name="T7" fmla="*/ 23 h 24"/>
                <a:gd name="T8" fmla="*/ 1 w 27"/>
                <a:gd name="T9" fmla="*/ 20 h 24"/>
                <a:gd name="T10" fmla="*/ 0 w 27"/>
                <a:gd name="T11" fmla="*/ 5 h 24"/>
                <a:gd name="T12" fmla="*/ 0 w 27"/>
                <a:gd name="T13" fmla="*/ 5 h 24"/>
                <a:gd name="T14" fmla="*/ 1 w 27"/>
                <a:gd name="T15" fmla="*/ 2 h 24"/>
                <a:gd name="T16" fmla="*/ 4 w 27"/>
                <a:gd name="T17" fmla="*/ 1 h 24"/>
                <a:gd name="T18" fmla="*/ 21 w 27"/>
                <a:gd name="T19" fmla="*/ 0 h 24"/>
                <a:gd name="T20" fmla="*/ 21 w 27"/>
                <a:gd name="T21" fmla="*/ 0 h 24"/>
                <a:gd name="T22" fmla="*/ 24 w 27"/>
                <a:gd name="T23" fmla="*/ 1 h 24"/>
                <a:gd name="T24" fmla="*/ 25 w 27"/>
                <a:gd name="T25" fmla="*/ 4 h 24"/>
                <a:gd name="T26" fmla="*/ 27 w 27"/>
                <a:gd name="T27" fmla="*/ 19 h 24"/>
                <a:gd name="T28" fmla="*/ 27 w 27"/>
                <a:gd name="T29" fmla="*/ 19 h 24"/>
                <a:gd name="T30" fmla="*/ 25 w 27"/>
                <a:gd name="T31" fmla="*/ 21 h 24"/>
                <a:gd name="T32" fmla="*/ 23 w 27"/>
                <a:gd name="T33" fmla="*/ 23 h 24"/>
                <a:gd name="T34" fmla="*/ 23 w 27"/>
                <a:gd name="T35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4">
                  <a:moveTo>
                    <a:pt x="23" y="23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2" y="23"/>
                  </a:lnTo>
                  <a:lnTo>
                    <a:pt x="1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2"/>
                  </a:lnTo>
                  <a:lnTo>
                    <a:pt x="4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4" y="1"/>
                  </a:lnTo>
                  <a:lnTo>
                    <a:pt x="25" y="4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5" y="21"/>
                  </a:lnTo>
                  <a:lnTo>
                    <a:pt x="23" y="23"/>
                  </a:lnTo>
                  <a:lnTo>
                    <a:pt x="23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8" name="Freeform 380"/>
            <p:cNvSpPr/>
            <p:nvPr/>
          </p:nvSpPr>
          <p:spPr bwMode="auto">
            <a:xfrm>
              <a:off x="6697663" y="2143125"/>
              <a:ext cx="41275" cy="38100"/>
            </a:xfrm>
            <a:custGeom>
              <a:avLst/>
              <a:gdLst>
                <a:gd name="T0" fmla="*/ 22 w 26"/>
                <a:gd name="T1" fmla="*/ 24 h 24"/>
                <a:gd name="T2" fmla="*/ 6 w 26"/>
                <a:gd name="T3" fmla="*/ 24 h 24"/>
                <a:gd name="T4" fmla="*/ 6 w 26"/>
                <a:gd name="T5" fmla="*/ 24 h 24"/>
                <a:gd name="T6" fmla="*/ 2 w 26"/>
                <a:gd name="T7" fmla="*/ 24 h 24"/>
                <a:gd name="T8" fmla="*/ 0 w 26"/>
                <a:gd name="T9" fmla="*/ 22 h 24"/>
                <a:gd name="T10" fmla="*/ 0 w 26"/>
                <a:gd name="T11" fmla="*/ 5 h 24"/>
                <a:gd name="T12" fmla="*/ 0 w 26"/>
                <a:gd name="T13" fmla="*/ 5 h 24"/>
                <a:gd name="T14" fmla="*/ 0 w 26"/>
                <a:gd name="T15" fmla="*/ 3 h 24"/>
                <a:gd name="T16" fmla="*/ 4 w 26"/>
                <a:gd name="T17" fmla="*/ 1 h 24"/>
                <a:gd name="T18" fmla="*/ 21 w 26"/>
                <a:gd name="T19" fmla="*/ 0 h 24"/>
                <a:gd name="T20" fmla="*/ 21 w 26"/>
                <a:gd name="T21" fmla="*/ 0 h 24"/>
                <a:gd name="T22" fmla="*/ 25 w 26"/>
                <a:gd name="T23" fmla="*/ 1 h 24"/>
                <a:gd name="T24" fmla="*/ 26 w 26"/>
                <a:gd name="T25" fmla="*/ 4 h 24"/>
                <a:gd name="T26" fmla="*/ 26 w 26"/>
                <a:gd name="T27" fmla="*/ 19 h 24"/>
                <a:gd name="T28" fmla="*/ 26 w 26"/>
                <a:gd name="T29" fmla="*/ 19 h 24"/>
                <a:gd name="T30" fmla="*/ 26 w 26"/>
                <a:gd name="T31" fmla="*/ 23 h 24"/>
                <a:gd name="T32" fmla="*/ 22 w 26"/>
                <a:gd name="T33" fmla="*/ 24 h 24"/>
                <a:gd name="T34" fmla="*/ 22 w 26"/>
                <a:gd name="T3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" h="24">
                  <a:moveTo>
                    <a:pt x="22" y="24"/>
                  </a:moveTo>
                  <a:lnTo>
                    <a:pt x="6" y="24"/>
                  </a:lnTo>
                  <a:lnTo>
                    <a:pt x="6" y="24"/>
                  </a:lnTo>
                  <a:lnTo>
                    <a:pt x="2" y="24"/>
                  </a:lnTo>
                  <a:lnTo>
                    <a:pt x="0" y="22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3"/>
                  </a:lnTo>
                  <a:lnTo>
                    <a:pt x="4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5" y="1"/>
                  </a:lnTo>
                  <a:lnTo>
                    <a:pt x="26" y="4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26" y="23"/>
                  </a:lnTo>
                  <a:lnTo>
                    <a:pt x="22" y="24"/>
                  </a:lnTo>
                  <a:lnTo>
                    <a:pt x="22" y="24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9" name="Freeform 381"/>
            <p:cNvSpPr/>
            <p:nvPr/>
          </p:nvSpPr>
          <p:spPr bwMode="auto">
            <a:xfrm>
              <a:off x="6750051" y="2141538"/>
              <a:ext cx="42863" cy="38100"/>
            </a:xfrm>
            <a:custGeom>
              <a:avLst/>
              <a:gdLst>
                <a:gd name="T0" fmla="*/ 23 w 27"/>
                <a:gd name="T1" fmla="*/ 23 h 24"/>
                <a:gd name="T2" fmla="*/ 5 w 27"/>
                <a:gd name="T3" fmla="*/ 24 h 24"/>
                <a:gd name="T4" fmla="*/ 5 w 27"/>
                <a:gd name="T5" fmla="*/ 24 h 24"/>
                <a:gd name="T6" fmla="*/ 2 w 27"/>
                <a:gd name="T7" fmla="*/ 23 h 24"/>
                <a:gd name="T8" fmla="*/ 1 w 27"/>
                <a:gd name="T9" fmla="*/ 20 h 24"/>
                <a:gd name="T10" fmla="*/ 0 w 27"/>
                <a:gd name="T11" fmla="*/ 5 h 24"/>
                <a:gd name="T12" fmla="*/ 0 w 27"/>
                <a:gd name="T13" fmla="*/ 5 h 24"/>
                <a:gd name="T14" fmla="*/ 1 w 27"/>
                <a:gd name="T15" fmla="*/ 2 h 24"/>
                <a:gd name="T16" fmla="*/ 4 w 27"/>
                <a:gd name="T17" fmla="*/ 1 h 24"/>
                <a:gd name="T18" fmla="*/ 21 w 27"/>
                <a:gd name="T19" fmla="*/ 0 h 24"/>
                <a:gd name="T20" fmla="*/ 21 w 27"/>
                <a:gd name="T21" fmla="*/ 0 h 24"/>
                <a:gd name="T22" fmla="*/ 24 w 27"/>
                <a:gd name="T23" fmla="*/ 1 h 24"/>
                <a:gd name="T24" fmla="*/ 25 w 27"/>
                <a:gd name="T25" fmla="*/ 4 h 24"/>
                <a:gd name="T26" fmla="*/ 27 w 27"/>
                <a:gd name="T27" fmla="*/ 19 h 24"/>
                <a:gd name="T28" fmla="*/ 27 w 27"/>
                <a:gd name="T29" fmla="*/ 19 h 24"/>
                <a:gd name="T30" fmla="*/ 25 w 27"/>
                <a:gd name="T31" fmla="*/ 21 h 24"/>
                <a:gd name="T32" fmla="*/ 23 w 27"/>
                <a:gd name="T33" fmla="*/ 23 h 24"/>
                <a:gd name="T34" fmla="*/ 23 w 27"/>
                <a:gd name="T35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4">
                  <a:moveTo>
                    <a:pt x="23" y="23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2" y="23"/>
                  </a:lnTo>
                  <a:lnTo>
                    <a:pt x="1" y="20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2"/>
                  </a:lnTo>
                  <a:lnTo>
                    <a:pt x="4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4" y="1"/>
                  </a:lnTo>
                  <a:lnTo>
                    <a:pt x="25" y="4"/>
                  </a:lnTo>
                  <a:lnTo>
                    <a:pt x="27" y="19"/>
                  </a:lnTo>
                  <a:lnTo>
                    <a:pt x="27" y="19"/>
                  </a:lnTo>
                  <a:lnTo>
                    <a:pt x="25" y="21"/>
                  </a:lnTo>
                  <a:lnTo>
                    <a:pt x="23" y="23"/>
                  </a:lnTo>
                  <a:lnTo>
                    <a:pt x="23" y="23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0" name="Freeform 382"/>
            <p:cNvSpPr/>
            <p:nvPr/>
          </p:nvSpPr>
          <p:spPr bwMode="auto">
            <a:xfrm>
              <a:off x="6805613" y="2136775"/>
              <a:ext cx="47625" cy="38100"/>
            </a:xfrm>
            <a:custGeom>
              <a:avLst/>
              <a:gdLst>
                <a:gd name="T0" fmla="*/ 26 w 30"/>
                <a:gd name="T1" fmla="*/ 24 h 24"/>
                <a:gd name="T2" fmla="*/ 5 w 30"/>
                <a:gd name="T3" fmla="*/ 24 h 24"/>
                <a:gd name="T4" fmla="*/ 5 w 30"/>
                <a:gd name="T5" fmla="*/ 24 h 24"/>
                <a:gd name="T6" fmla="*/ 3 w 30"/>
                <a:gd name="T7" fmla="*/ 24 h 24"/>
                <a:gd name="T8" fmla="*/ 1 w 30"/>
                <a:gd name="T9" fmla="*/ 22 h 24"/>
                <a:gd name="T10" fmla="*/ 0 w 30"/>
                <a:gd name="T11" fmla="*/ 7 h 24"/>
                <a:gd name="T12" fmla="*/ 0 w 30"/>
                <a:gd name="T13" fmla="*/ 7 h 24"/>
                <a:gd name="T14" fmla="*/ 1 w 30"/>
                <a:gd name="T15" fmla="*/ 3 h 24"/>
                <a:gd name="T16" fmla="*/ 4 w 30"/>
                <a:gd name="T17" fmla="*/ 1 h 24"/>
                <a:gd name="T18" fmla="*/ 24 w 30"/>
                <a:gd name="T19" fmla="*/ 0 h 24"/>
                <a:gd name="T20" fmla="*/ 24 w 30"/>
                <a:gd name="T21" fmla="*/ 0 h 24"/>
                <a:gd name="T22" fmla="*/ 27 w 30"/>
                <a:gd name="T23" fmla="*/ 1 h 24"/>
                <a:gd name="T24" fmla="*/ 28 w 30"/>
                <a:gd name="T25" fmla="*/ 4 h 24"/>
                <a:gd name="T26" fmla="*/ 30 w 30"/>
                <a:gd name="T27" fmla="*/ 19 h 24"/>
                <a:gd name="T28" fmla="*/ 30 w 30"/>
                <a:gd name="T29" fmla="*/ 19 h 24"/>
                <a:gd name="T30" fmla="*/ 28 w 30"/>
                <a:gd name="T31" fmla="*/ 23 h 24"/>
                <a:gd name="T32" fmla="*/ 26 w 30"/>
                <a:gd name="T33" fmla="*/ 24 h 24"/>
                <a:gd name="T34" fmla="*/ 26 w 30"/>
                <a:gd name="T3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24">
                  <a:moveTo>
                    <a:pt x="26" y="24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3" y="24"/>
                  </a:lnTo>
                  <a:lnTo>
                    <a:pt x="1" y="22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3"/>
                  </a:lnTo>
                  <a:lnTo>
                    <a:pt x="4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1"/>
                  </a:lnTo>
                  <a:lnTo>
                    <a:pt x="28" y="4"/>
                  </a:lnTo>
                  <a:lnTo>
                    <a:pt x="30" y="19"/>
                  </a:lnTo>
                  <a:lnTo>
                    <a:pt x="30" y="19"/>
                  </a:lnTo>
                  <a:lnTo>
                    <a:pt x="28" y="23"/>
                  </a:lnTo>
                  <a:lnTo>
                    <a:pt x="26" y="24"/>
                  </a:lnTo>
                  <a:lnTo>
                    <a:pt x="26" y="24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1" name="Freeform 383"/>
            <p:cNvSpPr/>
            <p:nvPr/>
          </p:nvSpPr>
          <p:spPr bwMode="auto">
            <a:xfrm>
              <a:off x="6113463" y="2122488"/>
              <a:ext cx="44450" cy="49213"/>
            </a:xfrm>
            <a:custGeom>
              <a:avLst/>
              <a:gdLst>
                <a:gd name="T0" fmla="*/ 24 w 28"/>
                <a:gd name="T1" fmla="*/ 31 h 31"/>
                <a:gd name="T2" fmla="*/ 7 w 28"/>
                <a:gd name="T3" fmla="*/ 31 h 31"/>
                <a:gd name="T4" fmla="*/ 7 w 28"/>
                <a:gd name="T5" fmla="*/ 31 h 31"/>
                <a:gd name="T6" fmla="*/ 3 w 28"/>
                <a:gd name="T7" fmla="*/ 29 h 31"/>
                <a:gd name="T8" fmla="*/ 1 w 28"/>
                <a:gd name="T9" fmla="*/ 27 h 31"/>
                <a:gd name="T10" fmla="*/ 0 w 28"/>
                <a:gd name="T11" fmla="*/ 6 h 31"/>
                <a:gd name="T12" fmla="*/ 0 w 28"/>
                <a:gd name="T13" fmla="*/ 6 h 31"/>
                <a:gd name="T14" fmla="*/ 1 w 28"/>
                <a:gd name="T15" fmla="*/ 2 h 31"/>
                <a:gd name="T16" fmla="*/ 4 w 28"/>
                <a:gd name="T17" fmla="*/ 1 h 31"/>
                <a:gd name="T18" fmla="*/ 23 w 28"/>
                <a:gd name="T19" fmla="*/ 0 h 31"/>
                <a:gd name="T20" fmla="*/ 23 w 28"/>
                <a:gd name="T21" fmla="*/ 0 h 31"/>
                <a:gd name="T22" fmla="*/ 25 w 28"/>
                <a:gd name="T23" fmla="*/ 1 h 31"/>
                <a:gd name="T24" fmla="*/ 27 w 28"/>
                <a:gd name="T25" fmla="*/ 5 h 31"/>
                <a:gd name="T26" fmla="*/ 28 w 28"/>
                <a:gd name="T27" fmla="*/ 25 h 31"/>
                <a:gd name="T28" fmla="*/ 28 w 28"/>
                <a:gd name="T29" fmla="*/ 25 h 31"/>
                <a:gd name="T30" fmla="*/ 27 w 28"/>
                <a:gd name="T31" fmla="*/ 28 h 31"/>
                <a:gd name="T32" fmla="*/ 24 w 28"/>
                <a:gd name="T33" fmla="*/ 31 h 31"/>
                <a:gd name="T34" fmla="*/ 24 w 28"/>
                <a:gd name="T3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" h="31">
                  <a:moveTo>
                    <a:pt x="24" y="31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3" y="29"/>
                  </a:lnTo>
                  <a:lnTo>
                    <a:pt x="1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2"/>
                  </a:lnTo>
                  <a:lnTo>
                    <a:pt x="4" y="1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5" y="1"/>
                  </a:lnTo>
                  <a:lnTo>
                    <a:pt x="27" y="5"/>
                  </a:lnTo>
                  <a:lnTo>
                    <a:pt x="28" y="25"/>
                  </a:lnTo>
                  <a:lnTo>
                    <a:pt x="28" y="25"/>
                  </a:lnTo>
                  <a:lnTo>
                    <a:pt x="27" y="28"/>
                  </a:lnTo>
                  <a:lnTo>
                    <a:pt x="24" y="31"/>
                  </a:lnTo>
                  <a:lnTo>
                    <a:pt x="24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2" name="Freeform 384"/>
            <p:cNvSpPr/>
            <p:nvPr/>
          </p:nvSpPr>
          <p:spPr bwMode="auto">
            <a:xfrm>
              <a:off x="6170613" y="2119313"/>
              <a:ext cx="46038" cy="49213"/>
            </a:xfrm>
            <a:custGeom>
              <a:avLst/>
              <a:gdLst>
                <a:gd name="T0" fmla="*/ 25 w 29"/>
                <a:gd name="T1" fmla="*/ 30 h 31"/>
                <a:gd name="T2" fmla="*/ 6 w 29"/>
                <a:gd name="T3" fmla="*/ 31 h 31"/>
                <a:gd name="T4" fmla="*/ 6 w 29"/>
                <a:gd name="T5" fmla="*/ 31 h 31"/>
                <a:gd name="T6" fmla="*/ 3 w 29"/>
                <a:gd name="T7" fmla="*/ 30 h 31"/>
                <a:gd name="T8" fmla="*/ 0 w 29"/>
                <a:gd name="T9" fmla="*/ 26 h 31"/>
                <a:gd name="T10" fmla="*/ 0 w 29"/>
                <a:gd name="T11" fmla="*/ 6 h 31"/>
                <a:gd name="T12" fmla="*/ 0 w 29"/>
                <a:gd name="T13" fmla="*/ 6 h 31"/>
                <a:gd name="T14" fmla="*/ 2 w 29"/>
                <a:gd name="T15" fmla="*/ 3 h 31"/>
                <a:gd name="T16" fmla="*/ 4 w 29"/>
                <a:gd name="T17" fmla="*/ 0 h 31"/>
                <a:gd name="T18" fmla="*/ 22 w 29"/>
                <a:gd name="T19" fmla="*/ 0 h 31"/>
                <a:gd name="T20" fmla="*/ 22 w 29"/>
                <a:gd name="T21" fmla="*/ 0 h 31"/>
                <a:gd name="T22" fmla="*/ 26 w 29"/>
                <a:gd name="T23" fmla="*/ 0 h 31"/>
                <a:gd name="T24" fmla="*/ 27 w 29"/>
                <a:gd name="T25" fmla="*/ 4 h 31"/>
                <a:gd name="T26" fmla="*/ 29 w 29"/>
                <a:gd name="T27" fmla="*/ 24 h 31"/>
                <a:gd name="T28" fmla="*/ 29 w 29"/>
                <a:gd name="T29" fmla="*/ 24 h 31"/>
                <a:gd name="T30" fmla="*/ 27 w 29"/>
                <a:gd name="T31" fmla="*/ 29 h 31"/>
                <a:gd name="T32" fmla="*/ 25 w 29"/>
                <a:gd name="T33" fmla="*/ 30 h 31"/>
                <a:gd name="T34" fmla="*/ 25 w 29"/>
                <a:gd name="T35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" h="31">
                  <a:moveTo>
                    <a:pt x="25" y="30"/>
                  </a:moveTo>
                  <a:lnTo>
                    <a:pt x="6" y="31"/>
                  </a:lnTo>
                  <a:lnTo>
                    <a:pt x="6" y="31"/>
                  </a:lnTo>
                  <a:lnTo>
                    <a:pt x="3" y="30"/>
                  </a:lnTo>
                  <a:lnTo>
                    <a:pt x="0" y="26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3"/>
                  </a:lnTo>
                  <a:lnTo>
                    <a:pt x="4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6" y="0"/>
                  </a:lnTo>
                  <a:lnTo>
                    <a:pt x="27" y="4"/>
                  </a:lnTo>
                  <a:lnTo>
                    <a:pt x="29" y="24"/>
                  </a:lnTo>
                  <a:lnTo>
                    <a:pt x="29" y="24"/>
                  </a:lnTo>
                  <a:lnTo>
                    <a:pt x="27" y="29"/>
                  </a:lnTo>
                  <a:lnTo>
                    <a:pt x="25" y="30"/>
                  </a:lnTo>
                  <a:lnTo>
                    <a:pt x="25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3" name="Freeform 385"/>
            <p:cNvSpPr/>
            <p:nvPr/>
          </p:nvSpPr>
          <p:spPr bwMode="auto">
            <a:xfrm>
              <a:off x="6226176" y="2114550"/>
              <a:ext cx="47625" cy="50800"/>
            </a:xfrm>
            <a:custGeom>
              <a:avLst/>
              <a:gdLst>
                <a:gd name="T0" fmla="*/ 25 w 30"/>
                <a:gd name="T1" fmla="*/ 30 h 32"/>
                <a:gd name="T2" fmla="*/ 7 w 30"/>
                <a:gd name="T3" fmla="*/ 32 h 32"/>
                <a:gd name="T4" fmla="*/ 7 w 30"/>
                <a:gd name="T5" fmla="*/ 32 h 32"/>
                <a:gd name="T6" fmla="*/ 3 w 30"/>
                <a:gd name="T7" fmla="*/ 30 h 32"/>
                <a:gd name="T8" fmla="*/ 2 w 30"/>
                <a:gd name="T9" fmla="*/ 27 h 32"/>
                <a:gd name="T10" fmla="*/ 0 w 30"/>
                <a:gd name="T11" fmla="*/ 7 h 32"/>
                <a:gd name="T12" fmla="*/ 0 w 30"/>
                <a:gd name="T13" fmla="*/ 7 h 32"/>
                <a:gd name="T14" fmla="*/ 2 w 30"/>
                <a:gd name="T15" fmla="*/ 3 h 32"/>
                <a:gd name="T16" fmla="*/ 6 w 30"/>
                <a:gd name="T17" fmla="*/ 2 h 32"/>
                <a:gd name="T18" fmla="*/ 23 w 30"/>
                <a:gd name="T19" fmla="*/ 0 h 32"/>
                <a:gd name="T20" fmla="*/ 23 w 30"/>
                <a:gd name="T21" fmla="*/ 0 h 32"/>
                <a:gd name="T22" fmla="*/ 27 w 30"/>
                <a:gd name="T23" fmla="*/ 2 h 32"/>
                <a:gd name="T24" fmla="*/ 29 w 30"/>
                <a:gd name="T25" fmla="*/ 5 h 32"/>
                <a:gd name="T26" fmla="*/ 30 w 30"/>
                <a:gd name="T27" fmla="*/ 25 h 32"/>
                <a:gd name="T28" fmla="*/ 30 w 30"/>
                <a:gd name="T29" fmla="*/ 25 h 32"/>
                <a:gd name="T30" fmla="*/ 29 w 30"/>
                <a:gd name="T31" fmla="*/ 29 h 32"/>
                <a:gd name="T32" fmla="*/ 25 w 30"/>
                <a:gd name="T33" fmla="*/ 30 h 32"/>
                <a:gd name="T34" fmla="*/ 25 w 30"/>
                <a:gd name="T35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2">
                  <a:moveTo>
                    <a:pt x="25" y="30"/>
                  </a:moveTo>
                  <a:lnTo>
                    <a:pt x="7" y="32"/>
                  </a:lnTo>
                  <a:lnTo>
                    <a:pt x="7" y="32"/>
                  </a:lnTo>
                  <a:lnTo>
                    <a:pt x="3" y="30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3"/>
                  </a:lnTo>
                  <a:lnTo>
                    <a:pt x="6" y="2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7" y="2"/>
                  </a:lnTo>
                  <a:lnTo>
                    <a:pt x="29" y="5"/>
                  </a:lnTo>
                  <a:lnTo>
                    <a:pt x="30" y="25"/>
                  </a:lnTo>
                  <a:lnTo>
                    <a:pt x="30" y="25"/>
                  </a:lnTo>
                  <a:lnTo>
                    <a:pt x="29" y="29"/>
                  </a:lnTo>
                  <a:lnTo>
                    <a:pt x="25" y="30"/>
                  </a:lnTo>
                  <a:lnTo>
                    <a:pt x="25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4" name="Freeform 386"/>
            <p:cNvSpPr/>
            <p:nvPr/>
          </p:nvSpPr>
          <p:spPr bwMode="auto">
            <a:xfrm>
              <a:off x="6284913" y="2111375"/>
              <a:ext cx="47625" cy="50800"/>
            </a:xfrm>
            <a:custGeom>
              <a:avLst/>
              <a:gdLst>
                <a:gd name="T0" fmla="*/ 24 w 30"/>
                <a:gd name="T1" fmla="*/ 31 h 32"/>
                <a:gd name="T2" fmla="*/ 7 w 30"/>
                <a:gd name="T3" fmla="*/ 32 h 32"/>
                <a:gd name="T4" fmla="*/ 7 w 30"/>
                <a:gd name="T5" fmla="*/ 32 h 32"/>
                <a:gd name="T6" fmla="*/ 3 w 30"/>
                <a:gd name="T7" fmla="*/ 31 h 32"/>
                <a:gd name="T8" fmla="*/ 1 w 30"/>
                <a:gd name="T9" fmla="*/ 27 h 32"/>
                <a:gd name="T10" fmla="*/ 0 w 30"/>
                <a:gd name="T11" fmla="*/ 7 h 32"/>
                <a:gd name="T12" fmla="*/ 0 w 30"/>
                <a:gd name="T13" fmla="*/ 7 h 32"/>
                <a:gd name="T14" fmla="*/ 1 w 30"/>
                <a:gd name="T15" fmla="*/ 2 h 32"/>
                <a:gd name="T16" fmla="*/ 5 w 30"/>
                <a:gd name="T17" fmla="*/ 1 h 32"/>
                <a:gd name="T18" fmla="*/ 23 w 30"/>
                <a:gd name="T19" fmla="*/ 0 h 32"/>
                <a:gd name="T20" fmla="*/ 23 w 30"/>
                <a:gd name="T21" fmla="*/ 0 h 32"/>
                <a:gd name="T22" fmla="*/ 25 w 30"/>
                <a:gd name="T23" fmla="*/ 1 h 32"/>
                <a:gd name="T24" fmla="*/ 28 w 30"/>
                <a:gd name="T25" fmla="*/ 5 h 32"/>
                <a:gd name="T26" fmla="*/ 30 w 30"/>
                <a:gd name="T27" fmla="*/ 25 h 32"/>
                <a:gd name="T28" fmla="*/ 30 w 30"/>
                <a:gd name="T29" fmla="*/ 25 h 32"/>
                <a:gd name="T30" fmla="*/ 28 w 30"/>
                <a:gd name="T31" fmla="*/ 29 h 32"/>
                <a:gd name="T32" fmla="*/ 24 w 30"/>
                <a:gd name="T33" fmla="*/ 31 h 32"/>
                <a:gd name="T34" fmla="*/ 24 w 30"/>
                <a:gd name="T35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2">
                  <a:moveTo>
                    <a:pt x="24" y="31"/>
                  </a:moveTo>
                  <a:lnTo>
                    <a:pt x="7" y="32"/>
                  </a:lnTo>
                  <a:lnTo>
                    <a:pt x="7" y="32"/>
                  </a:lnTo>
                  <a:lnTo>
                    <a:pt x="3" y="31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2"/>
                  </a:lnTo>
                  <a:lnTo>
                    <a:pt x="5" y="1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5" y="1"/>
                  </a:lnTo>
                  <a:lnTo>
                    <a:pt x="28" y="5"/>
                  </a:lnTo>
                  <a:lnTo>
                    <a:pt x="30" y="25"/>
                  </a:lnTo>
                  <a:lnTo>
                    <a:pt x="30" y="25"/>
                  </a:lnTo>
                  <a:lnTo>
                    <a:pt x="28" y="29"/>
                  </a:lnTo>
                  <a:lnTo>
                    <a:pt x="24" y="31"/>
                  </a:lnTo>
                  <a:lnTo>
                    <a:pt x="24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5" name="Freeform 387"/>
            <p:cNvSpPr/>
            <p:nvPr/>
          </p:nvSpPr>
          <p:spPr bwMode="auto">
            <a:xfrm>
              <a:off x="6342063" y="2108200"/>
              <a:ext cx="46038" cy="49213"/>
            </a:xfrm>
            <a:custGeom>
              <a:avLst/>
              <a:gdLst>
                <a:gd name="T0" fmla="*/ 25 w 29"/>
                <a:gd name="T1" fmla="*/ 30 h 31"/>
                <a:gd name="T2" fmla="*/ 7 w 29"/>
                <a:gd name="T3" fmla="*/ 31 h 31"/>
                <a:gd name="T4" fmla="*/ 7 w 29"/>
                <a:gd name="T5" fmla="*/ 31 h 31"/>
                <a:gd name="T6" fmla="*/ 3 w 29"/>
                <a:gd name="T7" fmla="*/ 30 h 31"/>
                <a:gd name="T8" fmla="*/ 2 w 29"/>
                <a:gd name="T9" fmla="*/ 27 h 31"/>
                <a:gd name="T10" fmla="*/ 0 w 29"/>
                <a:gd name="T11" fmla="*/ 6 h 31"/>
                <a:gd name="T12" fmla="*/ 0 w 29"/>
                <a:gd name="T13" fmla="*/ 6 h 31"/>
                <a:gd name="T14" fmla="*/ 2 w 29"/>
                <a:gd name="T15" fmla="*/ 3 h 31"/>
                <a:gd name="T16" fmla="*/ 4 w 29"/>
                <a:gd name="T17" fmla="*/ 2 h 31"/>
                <a:gd name="T18" fmla="*/ 23 w 29"/>
                <a:gd name="T19" fmla="*/ 0 h 31"/>
                <a:gd name="T20" fmla="*/ 23 w 29"/>
                <a:gd name="T21" fmla="*/ 0 h 31"/>
                <a:gd name="T22" fmla="*/ 26 w 29"/>
                <a:gd name="T23" fmla="*/ 2 h 31"/>
                <a:gd name="T24" fmla="*/ 27 w 29"/>
                <a:gd name="T25" fmla="*/ 4 h 31"/>
                <a:gd name="T26" fmla="*/ 29 w 29"/>
                <a:gd name="T27" fmla="*/ 25 h 31"/>
                <a:gd name="T28" fmla="*/ 29 w 29"/>
                <a:gd name="T29" fmla="*/ 25 h 31"/>
                <a:gd name="T30" fmla="*/ 27 w 29"/>
                <a:gd name="T31" fmla="*/ 29 h 31"/>
                <a:gd name="T32" fmla="*/ 25 w 29"/>
                <a:gd name="T33" fmla="*/ 30 h 31"/>
                <a:gd name="T34" fmla="*/ 25 w 29"/>
                <a:gd name="T35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" h="31">
                  <a:moveTo>
                    <a:pt x="25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3" y="30"/>
                  </a:lnTo>
                  <a:lnTo>
                    <a:pt x="2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3"/>
                  </a:lnTo>
                  <a:lnTo>
                    <a:pt x="4" y="2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6" y="2"/>
                  </a:lnTo>
                  <a:lnTo>
                    <a:pt x="27" y="4"/>
                  </a:lnTo>
                  <a:lnTo>
                    <a:pt x="29" y="25"/>
                  </a:lnTo>
                  <a:lnTo>
                    <a:pt x="29" y="25"/>
                  </a:lnTo>
                  <a:lnTo>
                    <a:pt x="27" y="29"/>
                  </a:lnTo>
                  <a:lnTo>
                    <a:pt x="25" y="30"/>
                  </a:lnTo>
                  <a:lnTo>
                    <a:pt x="25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6" name="Freeform 388"/>
            <p:cNvSpPr/>
            <p:nvPr/>
          </p:nvSpPr>
          <p:spPr bwMode="auto">
            <a:xfrm>
              <a:off x="6400801" y="2105025"/>
              <a:ext cx="44450" cy="49213"/>
            </a:xfrm>
            <a:custGeom>
              <a:avLst/>
              <a:gdLst>
                <a:gd name="T0" fmla="*/ 24 w 28"/>
                <a:gd name="T1" fmla="*/ 31 h 31"/>
                <a:gd name="T2" fmla="*/ 5 w 28"/>
                <a:gd name="T3" fmla="*/ 31 h 31"/>
                <a:gd name="T4" fmla="*/ 5 w 28"/>
                <a:gd name="T5" fmla="*/ 31 h 31"/>
                <a:gd name="T6" fmla="*/ 2 w 28"/>
                <a:gd name="T7" fmla="*/ 31 h 31"/>
                <a:gd name="T8" fmla="*/ 1 w 28"/>
                <a:gd name="T9" fmla="*/ 27 h 31"/>
                <a:gd name="T10" fmla="*/ 0 w 28"/>
                <a:gd name="T11" fmla="*/ 6 h 31"/>
                <a:gd name="T12" fmla="*/ 0 w 28"/>
                <a:gd name="T13" fmla="*/ 6 h 31"/>
                <a:gd name="T14" fmla="*/ 1 w 28"/>
                <a:gd name="T15" fmla="*/ 2 h 31"/>
                <a:gd name="T16" fmla="*/ 4 w 28"/>
                <a:gd name="T17" fmla="*/ 1 h 31"/>
                <a:gd name="T18" fmla="*/ 21 w 28"/>
                <a:gd name="T19" fmla="*/ 0 h 31"/>
                <a:gd name="T20" fmla="*/ 21 w 28"/>
                <a:gd name="T21" fmla="*/ 0 h 31"/>
                <a:gd name="T22" fmla="*/ 25 w 28"/>
                <a:gd name="T23" fmla="*/ 1 h 31"/>
                <a:gd name="T24" fmla="*/ 27 w 28"/>
                <a:gd name="T25" fmla="*/ 5 h 31"/>
                <a:gd name="T26" fmla="*/ 28 w 28"/>
                <a:gd name="T27" fmla="*/ 25 h 31"/>
                <a:gd name="T28" fmla="*/ 28 w 28"/>
                <a:gd name="T29" fmla="*/ 25 h 31"/>
                <a:gd name="T30" fmla="*/ 27 w 28"/>
                <a:gd name="T31" fmla="*/ 28 h 31"/>
                <a:gd name="T32" fmla="*/ 24 w 28"/>
                <a:gd name="T33" fmla="*/ 31 h 31"/>
                <a:gd name="T34" fmla="*/ 24 w 28"/>
                <a:gd name="T3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" h="31">
                  <a:moveTo>
                    <a:pt x="24" y="31"/>
                  </a:moveTo>
                  <a:lnTo>
                    <a:pt x="5" y="31"/>
                  </a:lnTo>
                  <a:lnTo>
                    <a:pt x="5" y="31"/>
                  </a:lnTo>
                  <a:lnTo>
                    <a:pt x="2" y="31"/>
                  </a:lnTo>
                  <a:lnTo>
                    <a:pt x="1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2"/>
                  </a:lnTo>
                  <a:lnTo>
                    <a:pt x="4" y="1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5" y="1"/>
                  </a:lnTo>
                  <a:lnTo>
                    <a:pt x="27" y="5"/>
                  </a:lnTo>
                  <a:lnTo>
                    <a:pt x="28" y="25"/>
                  </a:lnTo>
                  <a:lnTo>
                    <a:pt x="28" y="25"/>
                  </a:lnTo>
                  <a:lnTo>
                    <a:pt x="27" y="28"/>
                  </a:lnTo>
                  <a:lnTo>
                    <a:pt x="24" y="31"/>
                  </a:lnTo>
                  <a:lnTo>
                    <a:pt x="24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7" name="Freeform 389"/>
            <p:cNvSpPr/>
            <p:nvPr/>
          </p:nvSpPr>
          <p:spPr bwMode="auto">
            <a:xfrm>
              <a:off x="6456363" y="2101850"/>
              <a:ext cx="47625" cy="49213"/>
            </a:xfrm>
            <a:custGeom>
              <a:avLst/>
              <a:gdLst>
                <a:gd name="T0" fmla="*/ 24 w 30"/>
                <a:gd name="T1" fmla="*/ 30 h 31"/>
                <a:gd name="T2" fmla="*/ 7 w 30"/>
                <a:gd name="T3" fmla="*/ 31 h 31"/>
                <a:gd name="T4" fmla="*/ 7 w 30"/>
                <a:gd name="T5" fmla="*/ 31 h 31"/>
                <a:gd name="T6" fmla="*/ 4 w 30"/>
                <a:gd name="T7" fmla="*/ 30 h 31"/>
                <a:gd name="T8" fmla="*/ 1 w 30"/>
                <a:gd name="T9" fmla="*/ 26 h 31"/>
                <a:gd name="T10" fmla="*/ 0 w 30"/>
                <a:gd name="T11" fmla="*/ 6 h 31"/>
                <a:gd name="T12" fmla="*/ 0 w 30"/>
                <a:gd name="T13" fmla="*/ 6 h 31"/>
                <a:gd name="T14" fmla="*/ 1 w 30"/>
                <a:gd name="T15" fmla="*/ 3 h 31"/>
                <a:gd name="T16" fmla="*/ 5 w 30"/>
                <a:gd name="T17" fmla="*/ 0 h 31"/>
                <a:gd name="T18" fmla="*/ 23 w 30"/>
                <a:gd name="T19" fmla="*/ 0 h 31"/>
                <a:gd name="T20" fmla="*/ 23 w 30"/>
                <a:gd name="T21" fmla="*/ 0 h 31"/>
                <a:gd name="T22" fmla="*/ 27 w 30"/>
                <a:gd name="T23" fmla="*/ 2 h 31"/>
                <a:gd name="T24" fmla="*/ 28 w 30"/>
                <a:gd name="T25" fmla="*/ 4 h 31"/>
                <a:gd name="T26" fmla="*/ 30 w 30"/>
                <a:gd name="T27" fmla="*/ 25 h 31"/>
                <a:gd name="T28" fmla="*/ 30 w 30"/>
                <a:gd name="T29" fmla="*/ 25 h 31"/>
                <a:gd name="T30" fmla="*/ 28 w 30"/>
                <a:gd name="T31" fmla="*/ 29 h 31"/>
                <a:gd name="T32" fmla="*/ 24 w 30"/>
                <a:gd name="T33" fmla="*/ 30 h 31"/>
                <a:gd name="T34" fmla="*/ 24 w 30"/>
                <a:gd name="T35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24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0"/>
                  </a:lnTo>
                  <a:lnTo>
                    <a:pt x="1" y="26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3"/>
                  </a:lnTo>
                  <a:lnTo>
                    <a:pt x="5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7" y="2"/>
                  </a:lnTo>
                  <a:lnTo>
                    <a:pt x="28" y="4"/>
                  </a:lnTo>
                  <a:lnTo>
                    <a:pt x="30" y="25"/>
                  </a:lnTo>
                  <a:lnTo>
                    <a:pt x="30" y="25"/>
                  </a:lnTo>
                  <a:lnTo>
                    <a:pt x="28" y="29"/>
                  </a:lnTo>
                  <a:lnTo>
                    <a:pt x="24" y="30"/>
                  </a:lnTo>
                  <a:lnTo>
                    <a:pt x="24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8" name="Freeform 390"/>
            <p:cNvSpPr/>
            <p:nvPr/>
          </p:nvSpPr>
          <p:spPr bwMode="auto">
            <a:xfrm>
              <a:off x="6513513" y="2098675"/>
              <a:ext cx="47625" cy="49213"/>
            </a:xfrm>
            <a:custGeom>
              <a:avLst/>
              <a:gdLst>
                <a:gd name="T0" fmla="*/ 25 w 30"/>
                <a:gd name="T1" fmla="*/ 29 h 31"/>
                <a:gd name="T2" fmla="*/ 7 w 30"/>
                <a:gd name="T3" fmla="*/ 31 h 31"/>
                <a:gd name="T4" fmla="*/ 7 w 30"/>
                <a:gd name="T5" fmla="*/ 31 h 31"/>
                <a:gd name="T6" fmla="*/ 3 w 30"/>
                <a:gd name="T7" fmla="*/ 29 h 31"/>
                <a:gd name="T8" fmla="*/ 2 w 30"/>
                <a:gd name="T9" fmla="*/ 27 h 31"/>
                <a:gd name="T10" fmla="*/ 0 w 30"/>
                <a:gd name="T11" fmla="*/ 6 h 31"/>
                <a:gd name="T12" fmla="*/ 0 w 30"/>
                <a:gd name="T13" fmla="*/ 6 h 31"/>
                <a:gd name="T14" fmla="*/ 2 w 30"/>
                <a:gd name="T15" fmla="*/ 2 h 31"/>
                <a:gd name="T16" fmla="*/ 6 w 30"/>
                <a:gd name="T17" fmla="*/ 1 h 31"/>
                <a:gd name="T18" fmla="*/ 23 w 30"/>
                <a:gd name="T19" fmla="*/ 0 h 31"/>
                <a:gd name="T20" fmla="*/ 23 w 30"/>
                <a:gd name="T21" fmla="*/ 0 h 31"/>
                <a:gd name="T22" fmla="*/ 27 w 30"/>
                <a:gd name="T23" fmla="*/ 1 h 31"/>
                <a:gd name="T24" fmla="*/ 29 w 30"/>
                <a:gd name="T25" fmla="*/ 4 h 31"/>
                <a:gd name="T26" fmla="*/ 30 w 30"/>
                <a:gd name="T27" fmla="*/ 25 h 31"/>
                <a:gd name="T28" fmla="*/ 30 w 30"/>
                <a:gd name="T29" fmla="*/ 25 h 31"/>
                <a:gd name="T30" fmla="*/ 29 w 30"/>
                <a:gd name="T31" fmla="*/ 28 h 31"/>
                <a:gd name="T32" fmla="*/ 25 w 30"/>
                <a:gd name="T33" fmla="*/ 29 h 31"/>
                <a:gd name="T34" fmla="*/ 25 w 30"/>
                <a:gd name="T35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25" y="29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3" y="29"/>
                  </a:lnTo>
                  <a:lnTo>
                    <a:pt x="2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2"/>
                  </a:lnTo>
                  <a:lnTo>
                    <a:pt x="6" y="1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7" y="1"/>
                  </a:lnTo>
                  <a:lnTo>
                    <a:pt x="29" y="4"/>
                  </a:lnTo>
                  <a:lnTo>
                    <a:pt x="30" y="25"/>
                  </a:lnTo>
                  <a:lnTo>
                    <a:pt x="30" y="25"/>
                  </a:lnTo>
                  <a:lnTo>
                    <a:pt x="29" y="28"/>
                  </a:lnTo>
                  <a:lnTo>
                    <a:pt x="25" y="29"/>
                  </a:lnTo>
                  <a:lnTo>
                    <a:pt x="25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9" name="Freeform 391"/>
            <p:cNvSpPr/>
            <p:nvPr/>
          </p:nvSpPr>
          <p:spPr bwMode="auto">
            <a:xfrm>
              <a:off x="6572251" y="2093913"/>
              <a:ext cx="44450" cy="50800"/>
            </a:xfrm>
            <a:custGeom>
              <a:avLst/>
              <a:gdLst>
                <a:gd name="T0" fmla="*/ 24 w 28"/>
                <a:gd name="T1" fmla="*/ 31 h 32"/>
                <a:gd name="T2" fmla="*/ 6 w 28"/>
                <a:gd name="T3" fmla="*/ 32 h 32"/>
                <a:gd name="T4" fmla="*/ 6 w 28"/>
                <a:gd name="T5" fmla="*/ 32 h 32"/>
                <a:gd name="T6" fmla="*/ 2 w 28"/>
                <a:gd name="T7" fmla="*/ 31 h 32"/>
                <a:gd name="T8" fmla="*/ 1 w 28"/>
                <a:gd name="T9" fmla="*/ 27 h 32"/>
                <a:gd name="T10" fmla="*/ 0 w 28"/>
                <a:gd name="T11" fmla="*/ 7 h 32"/>
                <a:gd name="T12" fmla="*/ 0 w 28"/>
                <a:gd name="T13" fmla="*/ 7 h 32"/>
                <a:gd name="T14" fmla="*/ 1 w 28"/>
                <a:gd name="T15" fmla="*/ 3 h 32"/>
                <a:gd name="T16" fmla="*/ 4 w 28"/>
                <a:gd name="T17" fmla="*/ 1 h 32"/>
                <a:gd name="T18" fmla="*/ 23 w 28"/>
                <a:gd name="T19" fmla="*/ 0 h 32"/>
                <a:gd name="T20" fmla="*/ 23 w 28"/>
                <a:gd name="T21" fmla="*/ 0 h 32"/>
                <a:gd name="T22" fmla="*/ 25 w 28"/>
                <a:gd name="T23" fmla="*/ 1 h 32"/>
                <a:gd name="T24" fmla="*/ 28 w 28"/>
                <a:gd name="T25" fmla="*/ 5 h 32"/>
                <a:gd name="T26" fmla="*/ 28 w 28"/>
                <a:gd name="T27" fmla="*/ 26 h 32"/>
                <a:gd name="T28" fmla="*/ 28 w 28"/>
                <a:gd name="T29" fmla="*/ 26 h 32"/>
                <a:gd name="T30" fmla="*/ 27 w 28"/>
                <a:gd name="T31" fmla="*/ 30 h 32"/>
                <a:gd name="T32" fmla="*/ 24 w 28"/>
                <a:gd name="T33" fmla="*/ 31 h 32"/>
                <a:gd name="T34" fmla="*/ 24 w 28"/>
                <a:gd name="T35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" h="32">
                  <a:moveTo>
                    <a:pt x="24" y="31"/>
                  </a:moveTo>
                  <a:lnTo>
                    <a:pt x="6" y="32"/>
                  </a:lnTo>
                  <a:lnTo>
                    <a:pt x="6" y="32"/>
                  </a:lnTo>
                  <a:lnTo>
                    <a:pt x="2" y="31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3"/>
                  </a:lnTo>
                  <a:lnTo>
                    <a:pt x="4" y="1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5" y="1"/>
                  </a:lnTo>
                  <a:lnTo>
                    <a:pt x="28" y="5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27" y="30"/>
                  </a:lnTo>
                  <a:lnTo>
                    <a:pt x="24" y="31"/>
                  </a:lnTo>
                  <a:lnTo>
                    <a:pt x="24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0" name="Freeform 392"/>
            <p:cNvSpPr/>
            <p:nvPr/>
          </p:nvSpPr>
          <p:spPr bwMode="auto">
            <a:xfrm>
              <a:off x="6629401" y="2092325"/>
              <a:ext cx="46038" cy="49213"/>
            </a:xfrm>
            <a:custGeom>
              <a:avLst/>
              <a:gdLst>
                <a:gd name="T0" fmla="*/ 24 w 29"/>
                <a:gd name="T1" fmla="*/ 29 h 31"/>
                <a:gd name="T2" fmla="*/ 6 w 29"/>
                <a:gd name="T3" fmla="*/ 31 h 31"/>
                <a:gd name="T4" fmla="*/ 6 w 29"/>
                <a:gd name="T5" fmla="*/ 31 h 31"/>
                <a:gd name="T6" fmla="*/ 3 w 29"/>
                <a:gd name="T7" fmla="*/ 29 h 31"/>
                <a:gd name="T8" fmla="*/ 2 w 29"/>
                <a:gd name="T9" fmla="*/ 27 h 31"/>
                <a:gd name="T10" fmla="*/ 0 w 29"/>
                <a:gd name="T11" fmla="*/ 6 h 31"/>
                <a:gd name="T12" fmla="*/ 0 w 29"/>
                <a:gd name="T13" fmla="*/ 6 h 31"/>
                <a:gd name="T14" fmla="*/ 2 w 29"/>
                <a:gd name="T15" fmla="*/ 2 h 31"/>
                <a:gd name="T16" fmla="*/ 4 w 29"/>
                <a:gd name="T17" fmla="*/ 1 h 31"/>
                <a:gd name="T18" fmla="*/ 22 w 29"/>
                <a:gd name="T19" fmla="*/ 0 h 31"/>
                <a:gd name="T20" fmla="*/ 22 w 29"/>
                <a:gd name="T21" fmla="*/ 0 h 31"/>
                <a:gd name="T22" fmla="*/ 26 w 29"/>
                <a:gd name="T23" fmla="*/ 1 h 31"/>
                <a:gd name="T24" fmla="*/ 27 w 29"/>
                <a:gd name="T25" fmla="*/ 4 h 31"/>
                <a:gd name="T26" fmla="*/ 29 w 29"/>
                <a:gd name="T27" fmla="*/ 24 h 31"/>
                <a:gd name="T28" fmla="*/ 29 w 29"/>
                <a:gd name="T29" fmla="*/ 24 h 31"/>
                <a:gd name="T30" fmla="*/ 27 w 29"/>
                <a:gd name="T31" fmla="*/ 28 h 31"/>
                <a:gd name="T32" fmla="*/ 24 w 29"/>
                <a:gd name="T33" fmla="*/ 29 h 31"/>
                <a:gd name="T34" fmla="*/ 24 w 29"/>
                <a:gd name="T35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" h="31">
                  <a:moveTo>
                    <a:pt x="24" y="29"/>
                  </a:moveTo>
                  <a:lnTo>
                    <a:pt x="6" y="31"/>
                  </a:lnTo>
                  <a:lnTo>
                    <a:pt x="6" y="31"/>
                  </a:lnTo>
                  <a:lnTo>
                    <a:pt x="3" y="29"/>
                  </a:lnTo>
                  <a:lnTo>
                    <a:pt x="2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2"/>
                  </a:lnTo>
                  <a:lnTo>
                    <a:pt x="4" y="1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6" y="1"/>
                  </a:lnTo>
                  <a:lnTo>
                    <a:pt x="27" y="4"/>
                  </a:lnTo>
                  <a:lnTo>
                    <a:pt x="29" y="24"/>
                  </a:lnTo>
                  <a:lnTo>
                    <a:pt x="29" y="24"/>
                  </a:lnTo>
                  <a:lnTo>
                    <a:pt x="27" y="28"/>
                  </a:lnTo>
                  <a:lnTo>
                    <a:pt x="24" y="29"/>
                  </a:lnTo>
                  <a:lnTo>
                    <a:pt x="24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1" name="Freeform 393"/>
            <p:cNvSpPr/>
            <p:nvPr/>
          </p:nvSpPr>
          <p:spPr bwMode="auto">
            <a:xfrm>
              <a:off x="6684963" y="2087563"/>
              <a:ext cx="47625" cy="50800"/>
            </a:xfrm>
            <a:custGeom>
              <a:avLst/>
              <a:gdLst>
                <a:gd name="T0" fmla="*/ 25 w 30"/>
                <a:gd name="T1" fmla="*/ 31 h 32"/>
                <a:gd name="T2" fmla="*/ 7 w 30"/>
                <a:gd name="T3" fmla="*/ 32 h 32"/>
                <a:gd name="T4" fmla="*/ 7 w 30"/>
                <a:gd name="T5" fmla="*/ 32 h 32"/>
                <a:gd name="T6" fmla="*/ 4 w 30"/>
                <a:gd name="T7" fmla="*/ 31 h 32"/>
                <a:gd name="T8" fmla="*/ 2 w 30"/>
                <a:gd name="T9" fmla="*/ 27 h 32"/>
                <a:gd name="T10" fmla="*/ 0 w 30"/>
                <a:gd name="T11" fmla="*/ 7 h 32"/>
                <a:gd name="T12" fmla="*/ 0 w 30"/>
                <a:gd name="T13" fmla="*/ 7 h 32"/>
                <a:gd name="T14" fmla="*/ 2 w 30"/>
                <a:gd name="T15" fmla="*/ 3 h 32"/>
                <a:gd name="T16" fmla="*/ 6 w 30"/>
                <a:gd name="T17" fmla="*/ 1 h 32"/>
                <a:gd name="T18" fmla="*/ 23 w 30"/>
                <a:gd name="T19" fmla="*/ 0 h 32"/>
                <a:gd name="T20" fmla="*/ 23 w 30"/>
                <a:gd name="T21" fmla="*/ 0 h 32"/>
                <a:gd name="T22" fmla="*/ 27 w 30"/>
                <a:gd name="T23" fmla="*/ 1 h 32"/>
                <a:gd name="T24" fmla="*/ 29 w 30"/>
                <a:gd name="T25" fmla="*/ 5 h 32"/>
                <a:gd name="T26" fmla="*/ 30 w 30"/>
                <a:gd name="T27" fmla="*/ 26 h 32"/>
                <a:gd name="T28" fmla="*/ 30 w 30"/>
                <a:gd name="T29" fmla="*/ 26 h 32"/>
                <a:gd name="T30" fmla="*/ 29 w 30"/>
                <a:gd name="T31" fmla="*/ 30 h 32"/>
                <a:gd name="T32" fmla="*/ 25 w 30"/>
                <a:gd name="T33" fmla="*/ 31 h 32"/>
                <a:gd name="T34" fmla="*/ 25 w 30"/>
                <a:gd name="T35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2">
                  <a:moveTo>
                    <a:pt x="25" y="31"/>
                  </a:moveTo>
                  <a:lnTo>
                    <a:pt x="7" y="32"/>
                  </a:lnTo>
                  <a:lnTo>
                    <a:pt x="7" y="32"/>
                  </a:lnTo>
                  <a:lnTo>
                    <a:pt x="4" y="31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3"/>
                  </a:lnTo>
                  <a:lnTo>
                    <a:pt x="6" y="1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7" y="1"/>
                  </a:lnTo>
                  <a:lnTo>
                    <a:pt x="29" y="5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29" y="30"/>
                  </a:lnTo>
                  <a:lnTo>
                    <a:pt x="25" y="31"/>
                  </a:lnTo>
                  <a:lnTo>
                    <a:pt x="25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2" name="Freeform 394"/>
            <p:cNvSpPr/>
            <p:nvPr/>
          </p:nvSpPr>
          <p:spPr bwMode="auto">
            <a:xfrm>
              <a:off x="6743701" y="2085975"/>
              <a:ext cx="46038" cy="49213"/>
            </a:xfrm>
            <a:custGeom>
              <a:avLst/>
              <a:gdLst>
                <a:gd name="T0" fmla="*/ 24 w 29"/>
                <a:gd name="T1" fmla="*/ 29 h 31"/>
                <a:gd name="T2" fmla="*/ 6 w 29"/>
                <a:gd name="T3" fmla="*/ 31 h 31"/>
                <a:gd name="T4" fmla="*/ 6 w 29"/>
                <a:gd name="T5" fmla="*/ 31 h 31"/>
                <a:gd name="T6" fmla="*/ 2 w 29"/>
                <a:gd name="T7" fmla="*/ 29 h 31"/>
                <a:gd name="T8" fmla="*/ 1 w 29"/>
                <a:gd name="T9" fmla="*/ 25 h 31"/>
                <a:gd name="T10" fmla="*/ 0 w 29"/>
                <a:gd name="T11" fmla="*/ 5 h 31"/>
                <a:gd name="T12" fmla="*/ 0 w 29"/>
                <a:gd name="T13" fmla="*/ 5 h 31"/>
                <a:gd name="T14" fmla="*/ 1 w 29"/>
                <a:gd name="T15" fmla="*/ 2 h 31"/>
                <a:gd name="T16" fmla="*/ 5 w 29"/>
                <a:gd name="T17" fmla="*/ 0 h 31"/>
                <a:gd name="T18" fmla="*/ 23 w 29"/>
                <a:gd name="T19" fmla="*/ 0 h 31"/>
                <a:gd name="T20" fmla="*/ 23 w 29"/>
                <a:gd name="T21" fmla="*/ 0 h 31"/>
                <a:gd name="T22" fmla="*/ 27 w 29"/>
                <a:gd name="T23" fmla="*/ 1 h 31"/>
                <a:gd name="T24" fmla="*/ 28 w 29"/>
                <a:gd name="T25" fmla="*/ 4 h 31"/>
                <a:gd name="T26" fmla="*/ 29 w 29"/>
                <a:gd name="T27" fmla="*/ 24 h 31"/>
                <a:gd name="T28" fmla="*/ 29 w 29"/>
                <a:gd name="T29" fmla="*/ 24 h 31"/>
                <a:gd name="T30" fmla="*/ 28 w 29"/>
                <a:gd name="T31" fmla="*/ 28 h 31"/>
                <a:gd name="T32" fmla="*/ 24 w 29"/>
                <a:gd name="T33" fmla="*/ 29 h 31"/>
                <a:gd name="T34" fmla="*/ 24 w 29"/>
                <a:gd name="T35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" h="31">
                  <a:moveTo>
                    <a:pt x="24" y="29"/>
                  </a:moveTo>
                  <a:lnTo>
                    <a:pt x="6" y="31"/>
                  </a:lnTo>
                  <a:lnTo>
                    <a:pt x="6" y="31"/>
                  </a:lnTo>
                  <a:lnTo>
                    <a:pt x="2" y="29"/>
                  </a:lnTo>
                  <a:lnTo>
                    <a:pt x="1" y="25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2"/>
                  </a:lnTo>
                  <a:lnTo>
                    <a:pt x="5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7" y="1"/>
                  </a:lnTo>
                  <a:lnTo>
                    <a:pt x="28" y="4"/>
                  </a:lnTo>
                  <a:lnTo>
                    <a:pt x="29" y="24"/>
                  </a:lnTo>
                  <a:lnTo>
                    <a:pt x="29" y="24"/>
                  </a:lnTo>
                  <a:lnTo>
                    <a:pt x="28" y="28"/>
                  </a:lnTo>
                  <a:lnTo>
                    <a:pt x="24" y="29"/>
                  </a:lnTo>
                  <a:lnTo>
                    <a:pt x="24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3" name="Freeform 395"/>
            <p:cNvSpPr/>
            <p:nvPr/>
          </p:nvSpPr>
          <p:spPr bwMode="auto">
            <a:xfrm>
              <a:off x="6800851" y="2081213"/>
              <a:ext cx="47625" cy="49213"/>
            </a:xfrm>
            <a:custGeom>
              <a:avLst/>
              <a:gdLst>
                <a:gd name="T0" fmla="*/ 26 w 30"/>
                <a:gd name="T1" fmla="*/ 31 h 31"/>
                <a:gd name="T2" fmla="*/ 7 w 30"/>
                <a:gd name="T3" fmla="*/ 31 h 31"/>
                <a:gd name="T4" fmla="*/ 7 w 30"/>
                <a:gd name="T5" fmla="*/ 31 h 31"/>
                <a:gd name="T6" fmla="*/ 4 w 30"/>
                <a:gd name="T7" fmla="*/ 30 h 31"/>
                <a:gd name="T8" fmla="*/ 2 w 30"/>
                <a:gd name="T9" fmla="*/ 27 h 31"/>
                <a:gd name="T10" fmla="*/ 0 w 30"/>
                <a:gd name="T11" fmla="*/ 7 h 31"/>
                <a:gd name="T12" fmla="*/ 0 w 30"/>
                <a:gd name="T13" fmla="*/ 7 h 31"/>
                <a:gd name="T14" fmla="*/ 2 w 30"/>
                <a:gd name="T15" fmla="*/ 3 h 31"/>
                <a:gd name="T16" fmla="*/ 6 w 30"/>
                <a:gd name="T17" fmla="*/ 1 h 31"/>
                <a:gd name="T18" fmla="*/ 24 w 30"/>
                <a:gd name="T19" fmla="*/ 0 h 31"/>
                <a:gd name="T20" fmla="*/ 24 w 30"/>
                <a:gd name="T21" fmla="*/ 0 h 31"/>
                <a:gd name="T22" fmla="*/ 27 w 30"/>
                <a:gd name="T23" fmla="*/ 1 h 31"/>
                <a:gd name="T24" fmla="*/ 29 w 30"/>
                <a:gd name="T25" fmla="*/ 5 h 31"/>
                <a:gd name="T26" fmla="*/ 30 w 30"/>
                <a:gd name="T27" fmla="*/ 26 h 31"/>
                <a:gd name="T28" fmla="*/ 30 w 30"/>
                <a:gd name="T29" fmla="*/ 26 h 31"/>
                <a:gd name="T30" fmla="*/ 29 w 30"/>
                <a:gd name="T31" fmla="*/ 28 h 31"/>
                <a:gd name="T32" fmla="*/ 26 w 30"/>
                <a:gd name="T33" fmla="*/ 31 h 31"/>
                <a:gd name="T34" fmla="*/ 26 w 30"/>
                <a:gd name="T3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26" y="31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3"/>
                  </a:lnTo>
                  <a:lnTo>
                    <a:pt x="6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1"/>
                  </a:lnTo>
                  <a:lnTo>
                    <a:pt x="29" y="5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29" y="28"/>
                  </a:lnTo>
                  <a:lnTo>
                    <a:pt x="26" y="31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4" name="Freeform 396"/>
            <p:cNvSpPr/>
            <p:nvPr/>
          </p:nvSpPr>
          <p:spPr bwMode="auto">
            <a:xfrm>
              <a:off x="6767513" y="2025650"/>
              <a:ext cx="79375" cy="50800"/>
            </a:xfrm>
            <a:custGeom>
              <a:avLst/>
              <a:gdLst>
                <a:gd name="T0" fmla="*/ 44 w 50"/>
                <a:gd name="T1" fmla="*/ 29 h 32"/>
                <a:gd name="T2" fmla="*/ 6 w 50"/>
                <a:gd name="T3" fmla="*/ 32 h 32"/>
                <a:gd name="T4" fmla="*/ 6 w 50"/>
                <a:gd name="T5" fmla="*/ 32 h 32"/>
                <a:gd name="T6" fmla="*/ 5 w 50"/>
                <a:gd name="T7" fmla="*/ 32 h 32"/>
                <a:gd name="T8" fmla="*/ 2 w 50"/>
                <a:gd name="T9" fmla="*/ 31 h 32"/>
                <a:gd name="T10" fmla="*/ 1 w 50"/>
                <a:gd name="T11" fmla="*/ 29 h 32"/>
                <a:gd name="T12" fmla="*/ 1 w 50"/>
                <a:gd name="T13" fmla="*/ 27 h 32"/>
                <a:gd name="T14" fmla="*/ 0 w 50"/>
                <a:gd name="T15" fmla="*/ 8 h 32"/>
                <a:gd name="T16" fmla="*/ 0 w 50"/>
                <a:gd name="T17" fmla="*/ 8 h 32"/>
                <a:gd name="T18" fmla="*/ 0 w 50"/>
                <a:gd name="T19" fmla="*/ 5 h 32"/>
                <a:gd name="T20" fmla="*/ 1 w 50"/>
                <a:gd name="T21" fmla="*/ 4 h 32"/>
                <a:gd name="T22" fmla="*/ 2 w 50"/>
                <a:gd name="T23" fmla="*/ 2 h 32"/>
                <a:gd name="T24" fmla="*/ 5 w 50"/>
                <a:gd name="T25" fmla="*/ 1 h 32"/>
                <a:gd name="T26" fmla="*/ 43 w 50"/>
                <a:gd name="T27" fmla="*/ 0 h 32"/>
                <a:gd name="T28" fmla="*/ 43 w 50"/>
                <a:gd name="T29" fmla="*/ 0 h 32"/>
                <a:gd name="T30" fmla="*/ 44 w 50"/>
                <a:gd name="T31" fmla="*/ 0 h 32"/>
                <a:gd name="T32" fmla="*/ 47 w 50"/>
                <a:gd name="T33" fmla="*/ 1 h 32"/>
                <a:gd name="T34" fmla="*/ 48 w 50"/>
                <a:gd name="T35" fmla="*/ 2 h 32"/>
                <a:gd name="T36" fmla="*/ 48 w 50"/>
                <a:gd name="T37" fmla="*/ 4 h 32"/>
                <a:gd name="T38" fmla="*/ 50 w 50"/>
                <a:gd name="T39" fmla="*/ 24 h 32"/>
                <a:gd name="T40" fmla="*/ 50 w 50"/>
                <a:gd name="T41" fmla="*/ 24 h 32"/>
                <a:gd name="T42" fmla="*/ 50 w 50"/>
                <a:gd name="T43" fmla="*/ 25 h 32"/>
                <a:gd name="T44" fmla="*/ 48 w 50"/>
                <a:gd name="T45" fmla="*/ 28 h 32"/>
                <a:gd name="T46" fmla="*/ 47 w 50"/>
                <a:gd name="T47" fmla="*/ 29 h 32"/>
                <a:gd name="T48" fmla="*/ 44 w 50"/>
                <a:gd name="T49" fmla="*/ 29 h 32"/>
                <a:gd name="T50" fmla="*/ 44 w 50"/>
                <a:gd name="T51" fmla="*/ 29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0" h="32">
                  <a:moveTo>
                    <a:pt x="44" y="29"/>
                  </a:moveTo>
                  <a:lnTo>
                    <a:pt x="6" y="32"/>
                  </a:lnTo>
                  <a:lnTo>
                    <a:pt x="6" y="32"/>
                  </a:lnTo>
                  <a:lnTo>
                    <a:pt x="5" y="32"/>
                  </a:lnTo>
                  <a:lnTo>
                    <a:pt x="2" y="31"/>
                  </a:lnTo>
                  <a:lnTo>
                    <a:pt x="1" y="29"/>
                  </a:lnTo>
                  <a:lnTo>
                    <a:pt x="1" y="27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5"/>
                  </a:lnTo>
                  <a:lnTo>
                    <a:pt x="1" y="4"/>
                  </a:lnTo>
                  <a:lnTo>
                    <a:pt x="2" y="2"/>
                  </a:lnTo>
                  <a:lnTo>
                    <a:pt x="5" y="1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44" y="0"/>
                  </a:lnTo>
                  <a:lnTo>
                    <a:pt x="47" y="1"/>
                  </a:lnTo>
                  <a:lnTo>
                    <a:pt x="48" y="2"/>
                  </a:lnTo>
                  <a:lnTo>
                    <a:pt x="48" y="4"/>
                  </a:lnTo>
                  <a:lnTo>
                    <a:pt x="50" y="24"/>
                  </a:lnTo>
                  <a:lnTo>
                    <a:pt x="50" y="24"/>
                  </a:lnTo>
                  <a:lnTo>
                    <a:pt x="50" y="25"/>
                  </a:lnTo>
                  <a:lnTo>
                    <a:pt x="48" y="28"/>
                  </a:lnTo>
                  <a:lnTo>
                    <a:pt x="47" y="29"/>
                  </a:lnTo>
                  <a:lnTo>
                    <a:pt x="44" y="29"/>
                  </a:lnTo>
                  <a:lnTo>
                    <a:pt x="44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5" name="Freeform 397"/>
            <p:cNvSpPr/>
            <p:nvPr/>
          </p:nvSpPr>
          <p:spPr bwMode="auto">
            <a:xfrm>
              <a:off x="6751638" y="1966913"/>
              <a:ext cx="90488" cy="53975"/>
            </a:xfrm>
            <a:custGeom>
              <a:avLst/>
              <a:gdLst>
                <a:gd name="T0" fmla="*/ 51 w 57"/>
                <a:gd name="T1" fmla="*/ 31 h 34"/>
                <a:gd name="T2" fmla="*/ 7 w 57"/>
                <a:gd name="T3" fmla="*/ 34 h 34"/>
                <a:gd name="T4" fmla="*/ 7 w 57"/>
                <a:gd name="T5" fmla="*/ 34 h 34"/>
                <a:gd name="T6" fmla="*/ 6 w 57"/>
                <a:gd name="T7" fmla="*/ 34 h 34"/>
                <a:gd name="T8" fmla="*/ 4 w 57"/>
                <a:gd name="T9" fmla="*/ 33 h 34"/>
                <a:gd name="T10" fmla="*/ 3 w 57"/>
                <a:gd name="T11" fmla="*/ 31 h 34"/>
                <a:gd name="T12" fmla="*/ 1 w 57"/>
                <a:gd name="T13" fmla="*/ 29 h 34"/>
                <a:gd name="T14" fmla="*/ 0 w 57"/>
                <a:gd name="T15" fmla="*/ 10 h 34"/>
                <a:gd name="T16" fmla="*/ 0 w 57"/>
                <a:gd name="T17" fmla="*/ 10 h 34"/>
                <a:gd name="T18" fmla="*/ 1 w 57"/>
                <a:gd name="T19" fmla="*/ 7 h 34"/>
                <a:gd name="T20" fmla="*/ 1 w 57"/>
                <a:gd name="T21" fmla="*/ 6 h 34"/>
                <a:gd name="T22" fmla="*/ 4 w 57"/>
                <a:gd name="T23" fmla="*/ 4 h 34"/>
                <a:gd name="T24" fmla="*/ 6 w 57"/>
                <a:gd name="T25" fmla="*/ 3 h 34"/>
                <a:gd name="T26" fmla="*/ 50 w 57"/>
                <a:gd name="T27" fmla="*/ 0 h 34"/>
                <a:gd name="T28" fmla="*/ 50 w 57"/>
                <a:gd name="T29" fmla="*/ 0 h 34"/>
                <a:gd name="T30" fmla="*/ 53 w 57"/>
                <a:gd name="T31" fmla="*/ 2 h 34"/>
                <a:gd name="T32" fmla="*/ 54 w 57"/>
                <a:gd name="T33" fmla="*/ 2 h 34"/>
                <a:gd name="T34" fmla="*/ 55 w 57"/>
                <a:gd name="T35" fmla="*/ 4 h 34"/>
                <a:gd name="T36" fmla="*/ 55 w 57"/>
                <a:gd name="T37" fmla="*/ 6 h 34"/>
                <a:gd name="T38" fmla="*/ 57 w 57"/>
                <a:gd name="T39" fmla="*/ 26 h 34"/>
                <a:gd name="T40" fmla="*/ 57 w 57"/>
                <a:gd name="T41" fmla="*/ 26 h 34"/>
                <a:gd name="T42" fmla="*/ 57 w 57"/>
                <a:gd name="T43" fmla="*/ 27 h 34"/>
                <a:gd name="T44" fmla="*/ 55 w 57"/>
                <a:gd name="T45" fmla="*/ 29 h 34"/>
                <a:gd name="T46" fmla="*/ 54 w 57"/>
                <a:gd name="T47" fmla="*/ 30 h 34"/>
                <a:gd name="T48" fmla="*/ 51 w 57"/>
                <a:gd name="T49" fmla="*/ 31 h 34"/>
                <a:gd name="T50" fmla="*/ 51 w 57"/>
                <a:gd name="T51" fmla="*/ 3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7" h="34">
                  <a:moveTo>
                    <a:pt x="51" y="31"/>
                  </a:moveTo>
                  <a:lnTo>
                    <a:pt x="7" y="34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4" y="33"/>
                  </a:lnTo>
                  <a:lnTo>
                    <a:pt x="3" y="31"/>
                  </a:lnTo>
                  <a:lnTo>
                    <a:pt x="1" y="2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1" y="7"/>
                  </a:lnTo>
                  <a:lnTo>
                    <a:pt x="1" y="6"/>
                  </a:lnTo>
                  <a:lnTo>
                    <a:pt x="4" y="4"/>
                  </a:lnTo>
                  <a:lnTo>
                    <a:pt x="6" y="3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53" y="2"/>
                  </a:lnTo>
                  <a:lnTo>
                    <a:pt x="54" y="2"/>
                  </a:lnTo>
                  <a:lnTo>
                    <a:pt x="55" y="4"/>
                  </a:lnTo>
                  <a:lnTo>
                    <a:pt x="55" y="6"/>
                  </a:lnTo>
                  <a:lnTo>
                    <a:pt x="57" y="26"/>
                  </a:lnTo>
                  <a:lnTo>
                    <a:pt x="57" y="26"/>
                  </a:lnTo>
                  <a:lnTo>
                    <a:pt x="57" y="27"/>
                  </a:lnTo>
                  <a:lnTo>
                    <a:pt x="55" y="29"/>
                  </a:lnTo>
                  <a:lnTo>
                    <a:pt x="54" y="30"/>
                  </a:lnTo>
                  <a:lnTo>
                    <a:pt x="51" y="31"/>
                  </a:lnTo>
                  <a:lnTo>
                    <a:pt x="51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6" name="Freeform 398"/>
            <p:cNvSpPr/>
            <p:nvPr/>
          </p:nvSpPr>
          <p:spPr bwMode="auto">
            <a:xfrm>
              <a:off x="6718301" y="1911350"/>
              <a:ext cx="120650" cy="53975"/>
            </a:xfrm>
            <a:custGeom>
              <a:avLst/>
              <a:gdLst>
                <a:gd name="T0" fmla="*/ 71 w 76"/>
                <a:gd name="T1" fmla="*/ 30 h 34"/>
                <a:gd name="T2" fmla="*/ 8 w 76"/>
                <a:gd name="T3" fmla="*/ 34 h 34"/>
                <a:gd name="T4" fmla="*/ 8 w 76"/>
                <a:gd name="T5" fmla="*/ 34 h 34"/>
                <a:gd name="T6" fmla="*/ 5 w 76"/>
                <a:gd name="T7" fmla="*/ 34 h 34"/>
                <a:gd name="T8" fmla="*/ 4 w 76"/>
                <a:gd name="T9" fmla="*/ 33 h 34"/>
                <a:gd name="T10" fmla="*/ 2 w 76"/>
                <a:gd name="T11" fmla="*/ 31 h 34"/>
                <a:gd name="T12" fmla="*/ 1 w 76"/>
                <a:gd name="T13" fmla="*/ 29 h 34"/>
                <a:gd name="T14" fmla="*/ 0 w 76"/>
                <a:gd name="T15" fmla="*/ 10 h 34"/>
                <a:gd name="T16" fmla="*/ 0 w 76"/>
                <a:gd name="T17" fmla="*/ 10 h 34"/>
                <a:gd name="T18" fmla="*/ 1 w 76"/>
                <a:gd name="T19" fmla="*/ 7 h 34"/>
                <a:gd name="T20" fmla="*/ 1 w 76"/>
                <a:gd name="T21" fmla="*/ 6 h 34"/>
                <a:gd name="T22" fmla="*/ 4 w 76"/>
                <a:gd name="T23" fmla="*/ 4 h 34"/>
                <a:gd name="T24" fmla="*/ 5 w 76"/>
                <a:gd name="T25" fmla="*/ 4 h 34"/>
                <a:gd name="T26" fmla="*/ 70 w 76"/>
                <a:gd name="T27" fmla="*/ 0 h 34"/>
                <a:gd name="T28" fmla="*/ 70 w 76"/>
                <a:gd name="T29" fmla="*/ 0 h 34"/>
                <a:gd name="T30" fmla="*/ 71 w 76"/>
                <a:gd name="T31" fmla="*/ 0 h 34"/>
                <a:gd name="T32" fmla="*/ 72 w 76"/>
                <a:gd name="T33" fmla="*/ 2 h 34"/>
                <a:gd name="T34" fmla="*/ 74 w 76"/>
                <a:gd name="T35" fmla="*/ 3 h 34"/>
                <a:gd name="T36" fmla="*/ 75 w 76"/>
                <a:gd name="T37" fmla="*/ 6 h 34"/>
                <a:gd name="T38" fmla="*/ 76 w 76"/>
                <a:gd name="T39" fmla="*/ 25 h 34"/>
                <a:gd name="T40" fmla="*/ 76 w 76"/>
                <a:gd name="T41" fmla="*/ 25 h 34"/>
                <a:gd name="T42" fmla="*/ 75 w 76"/>
                <a:gd name="T43" fmla="*/ 27 h 34"/>
                <a:gd name="T44" fmla="*/ 75 w 76"/>
                <a:gd name="T45" fmla="*/ 29 h 34"/>
                <a:gd name="T46" fmla="*/ 72 w 76"/>
                <a:gd name="T47" fmla="*/ 30 h 34"/>
                <a:gd name="T48" fmla="*/ 71 w 76"/>
                <a:gd name="T49" fmla="*/ 30 h 34"/>
                <a:gd name="T50" fmla="*/ 71 w 76"/>
                <a:gd name="T51" fmla="*/ 3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6" h="34">
                  <a:moveTo>
                    <a:pt x="71" y="30"/>
                  </a:moveTo>
                  <a:lnTo>
                    <a:pt x="8" y="34"/>
                  </a:lnTo>
                  <a:lnTo>
                    <a:pt x="8" y="34"/>
                  </a:lnTo>
                  <a:lnTo>
                    <a:pt x="5" y="34"/>
                  </a:lnTo>
                  <a:lnTo>
                    <a:pt x="4" y="33"/>
                  </a:lnTo>
                  <a:lnTo>
                    <a:pt x="2" y="31"/>
                  </a:lnTo>
                  <a:lnTo>
                    <a:pt x="1" y="2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1" y="7"/>
                  </a:lnTo>
                  <a:lnTo>
                    <a:pt x="1" y="6"/>
                  </a:lnTo>
                  <a:lnTo>
                    <a:pt x="4" y="4"/>
                  </a:lnTo>
                  <a:lnTo>
                    <a:pt x="5" y="4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71" y="0"/>
                  </a:lnTo>
                  <a:lnTo>
                    <a:pt x="72" y="2"/>
                  </a:lnTo>
                  <a:lnTo>
                    <a:pt x="74" y="3"/>
                  </a:lnTo>
                  <a:lnTo>
                    <a:pt x="75" y="6"/>
                  </a:lnTo>
                  <a:lnTo>
                    <a:pt x="76" y="25"/>
                  </a:lnTo>
                  <a:lnTo>
                    <a:pt x="76" y="25"/>
                  </a:lnTo>
                  <a:lnTo>
                    <a:pt x="75" y="27"/>
                  </a:lnTo>
                  <a:lnTo>
                    <a:pt x="75" y="29"/>
                  </a:lnTo>
                  <a:lnTo>
                    <a:pt x="72" y="30"/>
                  </a:lnTo>
                  <a:lnTo>
                    <a:pt x="71" y="30"/>
                  </a:lnTo>
                  <a:lnTo>
                    <a:pt x="71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7" name="Freeform 399"/>
            <p:cNvSpPr/>
            <p:nvPr/>
          </p:nvSpPr>
          <p:spPr bwMode="auto">
            <a:xfrm>
              <a:off x="6775451" y="1855788"/>
              <a:ext cx="60325" cy="49213"/>
            </a:xfrm>
            <a:custGeom>
              <a:avLst/>
              <a:gdLst>
                <a:gd name="T0" fmla="*/ 32 w 38"/>
                <a:gd name="T1" fmla="*/ 30 h 31"/>
                <a:gd name="T2" fmla="*/ 7 w 38"/>
                <a:gd name="T3" fmla="*/ 31 h 31"/>
                <a:gd name="T4" fmla="*/ 7 w 38"/>
                <a:gd name="T5" fmla="*/ 31 h 31"/>
                <a:gd name="T6" fmla="*/ 4 w 38"/>
                <a:gd name="T7" fmla="*/ 31 h 31"/>
                <a:gd name="T8" fmla="*/ 3 w 38"/>
                <a:gd name="T9" fmla="*/ 30 h 31"/>
                <a:gd name="T10" fmla="*/ 1 w 38"/>
                <a:gd name="T11" fmla="*/ 28 h 31"/>
                <a:gd name="T12" fmla="*/ 0 w 38"/>
                <a:gd name="T13" fmla="*/ 26 h 31"/>
                <a:gd name="T14" fmla="*/ 0 w 38"/>
                <a:gd name="T15" fmla="*/ 7 h 31"/>
                <a:gd name="T16" fmla="*/ 0 w 38"/>
                <a:gd name="T17" fmla="*/ 7 h 31"/>
                <a:gd name="T18" fmla="*/ 0 w 38"/>
                <a:gd name="T19" fmla="*/ 4 h 31"/>
                <a:gd name="T20" fmla="*/ 1 w 38"/>
                <a:gd name="T21" fmla="*/ 3 h 31"/>
                <a:gd name="T22" fmla="*/ 3 w 38"/>
                <a:gd name="T23" fmla="*/ 1 h 31"/>
                <a:gd name="T24" fmla="*/ 4 w 38"/>
                <a:gd name="T25" fmla="*/ 1 h 31"/>
                <a:gd name="T26" fmla="*/ 31 w 38"/>
                <a:gd name="T27" fmla="*/ 0 h 31"/>
                <a:gd name="T28" fmla="*/ 31 w 38"/>
                <a:gd name="T29" fmla="*/ 0 h 31"/>
                <a:gd name="T30" fmla="*/ 34 w 38"/>
                <a:gd name="T31" fmla="*/ 0 h 31"/>
                <a:gd name="T32" fmla="*/ 35 w 38"/>
                <a:gd name="T33" fmla="*/ 1 h 31"/>
                <a:gd name="T34" fmla="*/ 36 w 38"/>
                <a:gd name="T35" fmla="*/ 3 h 31"/>
                <a:gd name="T36" fmla="*/ 36 w 38"/>
                <a:gd name="T37" fmla="*/ 4 h 31"/>
                <a:gd name="T38" fmla="*/ 38 w 38"/>
                <a:gd name="T39" fmla="*/ 24 h 31"/>
                <a:gd name="T40" fmla="*/ 38 w 38"/>
                <a:gd name="T41" fmla="*/ 24 h 31"/>
                <a:gd name="T42" fmla="*/ 38 w 38"/>
                <a:gd name="T43" fmla="*/ 26 h 31"/>
                <a:gd name="T44" fmla="*/ 36 w 38"/>
                <a:gd name="T45" fmla="*/ 28 h 31"/>
                <a:gd name="T46" fmla="*/ 35 w 38"/>
                <a:gd name="T47" fmla="*/ 30 h 31"/>
                <a:gd name="T48" fmla="*/ 32 w 38"/>
                <a:gd name="T49" fmla="*/ 30 h 31"/>
                <a:gd name="T50" fmla="*/ 32 w 38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8" h="31">
                  <a:moveTo>
                    <a:pt x="32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30"/>
                  </a:lnTo>
                  <a:lnTo>
                    <a:pt x="1" y="28"/>
                  </a:lnTo>
                  <a:lnTo>
                    <a:pt x="0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1" y="3"/>
                  </a:lnTo>
                  <a:lnTo>
                    <a:pt x="3" y="1"/>
                  </a:lnTo>
                  <a:lnTo>
                    <a:pt x="4" y="1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4" y="0"/>
                  </a:lnTo>
                  <a:lnTo>
                    <a:pt x="35" y="1"/>
                  </a:lnTo>
                  <a:lnTo>
                    <a:pt x="36" y="3"/>
                  </a:lnTo>
                  <a:lnTo>
                    <a:pt x="36" y="4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38" y="26"/>
                  </a:lnTo>
                  <a:lnTo>
                    <a:pt x="36" y="28"/>
                  </a:lnTo>
                  <a:lnTo>
                    <a:pt x="35" y="30"/>
                  </a:lnTo>
                  <a:lnTo>
                    <a:pt x="32" y="30"/>
                  </a:lnTo>
                  <a:lnTo>
                    <a:pt x="32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8" name="Freeform 400"/>
            <p:cNvSpPr/>
            <p:nvPr/>
          </p:nvSpPr>
          <p:spPr bwMode="auto">
            <a:xfrm>
              <a:off x="6713538" y="2028825"/>
              <a:ext cx="49213" cy="50800"/>
            </a:xfrm>
            <a:custGeom>
              <a:avLst/>
              <a:gdLst>
                <a:gd name="T0" fmla="*/ 25 w 31"/>
                <a:gd name="T1" fmla="*/ 30 h 32"/>
                <a:gd name="T2" fmla="*/ 7 w 31"/>
                <a:gd name="T3" fmla="*/ 32 h 32"/>
                <a:gd name="T4" fmla="*/ 7 w 31"/>
                <a:gd name="T5" fmla="*/ 32 h 32"/>
                <a:gd name="T6" fmla="*/ 4 w 31"/>
                <a:gd name="T7" fmla="*/ 32 h 32"/>
                <a:gd name="T8" fmla="*/ 3 w 31"/>
                <a:gd name="T9" fmla="*/ 30 h 32"/>
                <a:gd name="T10" fmla="*/ 1 w 31"/>
                <a:gd name="T11" fmla="*/ 29 h 32"/>
                <a:gd name="T12" fmla="*/ 1 w 31"/>
                <a:gd name="T13" fmla="*/ 27 h 32"/>
                <a:gd name="T14" fmla="*/ 0 w 31"/>
                <a:gd name="T15" fmla="*/ 7 h 32"/>
                <a:gd name="T16" fmla="*/ 0 w 31"/>
                <a:gd name="T17" fmla="*/ 7 h 32"/>
                <a:gd name="T18" fmla="*/ 0 w 31"/>
                <a:gd name="T19" fmla="*/ 5 h 32"/>
                <a:gd name="T20" fmla="*/ 1 w 31"/>
                <a:gd name="T21" fmla="*/ 3 h 32"/>
                <a:gd name="T22" fmla="*/ 3 w 31"/>
                <a:gd name="T23" fmla="*/ 2 h 32"/>
                <a:gd name="T24" fmla="*/ 4 w 31"/>
                <a:gd name="T25" fmla="*/ 2 h 32"/>
                <a:gd name="T26" fmla="*/ 24 w 31"/>
                <a:gd name="T27" fmla="*/ 0 h 32"/>
                <a:gd name="T28" fmla="*/ 24 w 31"/>
                <a:gd name="T29" fmla="*/ 0 h 32"/>
                <a:gd name="T30" fmla="*/ 25 w 31"/>
                <a:gd name="T31" fmla="*/ 0 h 32"/>
                <a:gd name="T32" fmla="*/ 27 w 31"/>
                <a:gd name="T33" fmla="*/ 2 h 32"/>
                <a:gd name="T34" fmla="*/ 28 w 31"/>
                <a:gd name="T35" fmla="*/ 3 h 32"/>
                <a:gd name="T36" fmla="*/ 30 w 31"/>
                <a:gd name="T37" fmla="*/ 6 h 32"/>
                <a:gd name="T38" fmla="*/ 31 w 31"/>
                <a:gd name="T39" fmla="*/ 25 h 32"/>
                <a:gd name="T40" fmla="*/ 31 w 31"/>
                <a:gd name="T41" fmla="*/ 25 h 32"/>
                <a:gd name="T42" fmla="*/ 30 w 31"/>
                <a:gd name="T43" fmla="*/ 27 h 32"/>
                <a:gd name="T44" fmla="*/ 30 w 31"/>
                <a:gd name="T45" fmla="*/ 29 h 32"/>
                <a:gd name="T46" fmla="*/ 27 w 31"/>
                <a:gd name="T47" fmla="*/ 30 h 32"/>
                <a:gd name="T48" fmla="*/ 25 w 31"/>
                <a:gd name="T49" fmla="*/ 30 h 32"/>
                <a:gd name="T50" fmla="*/ 25 w 31"/>
                <a:gd name="T51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25" y="30"/>
                  </a:moveTo>
                  <a:lnTo>
                    <a:pt x="7" y="32"/>
                  </a:lnTo>
                  <a:lnTo>
                    <a:pt x="7" y="32"/>
                  </a:lnTo>
                  <a:lnTo>
                    <a:pt x="4" y="32"/>
                  </a:lnTo>
                  <a:lnTo>
                    <a:pt x="3" y="30"/>
                  </a:lnTo>
                  <a:lnTo>
                    <a:pt x="1" y="29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1" y="3"/>
                  </a:lnTo>
                  <a:lnTo>
                    <a:pt x="3" y="2"/>
                  </a:lnTo>
                  <a:lnTo>
                    <a:pt x="4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7" y="2"/>
                  </a:lnTo>
                  <a:lnTo>
                    <a:pt x="28" y="3"/>
                  </a:lnTo>
                  <a:lnTo>
                    <a:pt x="30" y="6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0" y="27"/>
                  </a:lnTo>
                  <a:lnTo>
                    <a:pt x="30" y="29"/>
                  </a:lnTo>
                  <a:lnTo>
                    <a:pt x="27" y="30"/>
                  </a:lnTo>
                  <a:lnTo>
                    <a:pt x="25" y="30"/>
                  </a:lnTo>
                  <a:lnTo>
                    <a:pt x="25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9" name="Freeform 401"/>
            <p:cNvSpPr/>
            <p:nvPr/>
          </p:nvSpPr>
          <p:spPr bwMode="auto">
            <a:xfrm>
              <a:off x="6653213" y="2033588"/>
              <a:ext cx="49213" cy="49213"/>
            </a:xfrm>
            <a:custGeom>
              <a:avLst/>
              <a:gdLst>
                <a:gd name="T0" fmla="*/ 27 w 31"/>
                <a:gd name="T1" fmla="*/ 30 h 31"/>
                <a:gd name="T2" fmla="*/ 7 w 31"/>
                <a:gd name="T3" fmla="*/ 31 h 31"/>
                <a:gd name="T4" fmla="*/ 7 w 31"/>
                <a:gd name="T5" fmla="*/ 31 h 31"/>
                <a:gd name="T6" fmla="*/ 5 w 31"/>
                <a:gd name="T7" fmla="*/ 31 h 31"/>
                <a:gd name="T8" fmla="*/ 4 w 31"/>
                <a:gd name="T9" fmla="*/ 30 h 31"/>
                <a:gd name="T10" fmla="*/ 3 w 31"/>
                <a:gd name="T11" fmla="*/ 29 h 31"/>
                <a:gd name="T12" fmla="*/ 1 w 31"/>
                <a:gd name="T13" fmla="*/ 26 h 31"/>
                <a:gd name="T14" fmla="*/ 0 w 31"/>
                <a:gd name="T15" fmla="*/ 7 h 31"/>
                <a:gd name="T16" fmla="*/ 0 w 31"/>
                <a:gd name="T17" fmla="*/ 7 h 31"/>
                <a:gd name="T18" fmla="*/ 1 w 31"/>
                <a:gd name="T19" fmla="*/ 4 h 31"/>
                <a:gd name="T20" fmla="*/ 1 w 31"/>
                <a:gd name="T21" fmla="*/ 3 h 31"/>
                <a:gd name="T22" fmla="*/ 4 w 31"/>
                <a:gd name="T23" fmla="*/ 2 h 31"/>
                <a:gd name="T24" fmla="*/ 5 w 31"/>
                <a:gd name="T25" fmla="*/ 0 h 31"/>
                <a:gd name="T26" fmla="*/ 24 w 31"/>
                <a:gd name="T27" fmla="*/ 0 h 31"/>
                <a:gd name="T28" fmla="*/ 24 w 31"/>
                <a:gd name="T29" fmla="*/ 0 h 31"/>
                <a:gd name="T30" fmla="*/ 27 w 31"/>
                <a:gd name="T31" fmla="*/ 0 h 31"/>
                <a:gd name="T32" fmla="*/ 28 w 31"/>
                <a:gd name="T33" fmla="*/ 2 h 31"/>
                <a:gd name="T34" fmla="*/ 30 w 31"/>
                <a:gd name="T35" fmla="*/ 3 h 31"/>
                <a:gd name="T36" fmla="*/ 31 w 31"/>
                <a:gd name="T37" fmla="*/ 4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6 h 31"/>
                <a:gd name="T44" fmla="*/ 30 w 31"/>
                <a:gd name="T45" fmla="*/ 29 h 31"/>
                <a:gd name="T46" fmla="*/ 28 w 31"/>
                <a:gd name="T47" fmla="*/ 30 h 31"/>
                <a:gd name="T48" fmla="*/ 27 w 31"/>
                <a:gd name="T49" fmla="*/ 30 h 31"/>
                <a:gd name="T50" fmla="*/ 27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7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5" y="31"/>
                  </a:lnTo>
                  <a:lnTo>
                    <a:pt x="4" y="30"/>
                  </a:lnTo>
                  <a:lnTo>
                    <a:pt x="3" y="29"/>
                  </a:lnTo>
                  <a:lnTo>
                    <a:pt x="1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4"/>
                  </a:lnTo>
                  <a:lnTo>
                    <a:pt x="1" y="3"/>
                  </a:lnTo>
                  <a:lnTo>
                    <a:pt x="4" y="2"/>
                  </a:lnTo>
                  <a:lnTo>
                    <a:pt x="5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2"/>
                  </a:lnTo>
                  <a:lnTo>
                    <a:pt x="30" y="3"/>
                  </a:lnTo>
                  <a:lnTo>
                    <a:pt x="31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6"/>
                  </a:lnTo>
                  <a:lnTo>
                    <a:pt x="30" y="29"/>
                  </a:lnTo>
                  <a:lnTo>
                    <a:pt x="28" y="30"/>
                  </a:lnTo>
                  <a:lnTo>
                    <a:pt x="27" y="30"/>
                  </a:lnTo>
                  <a:lnTo>
                    <a:pt x="27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0" name="Freeform 402"/>
            <p:cNvSpPr/>
            <p:nvPr/>
          </p:nvSpPr>
          <p:spPr bwMode="auto">
            <a:xfrm>
              <a:off x="6596063" y="2036763"/>
              <a:ext cx="49213" cy="50800"/>
            </a:xfrm>
            <a:custGeom>
              <a:avLst/>
              <a:gdLst>
                <a:gd name="T0" fmla="*/ 25 w 31"/>
                <a:gd name="T1" fmla="*/ 31 h 32"/>
                <a:gd name="T2" fmla="*/ 6 w 31"/>
                <a:gd name="T3" fmla="*/ 32 h 32"/>
                <a:gd name="T4" fmla="*/ 6 w 31"/>
                <a:gd name="T5" fmla="*/ 32 h 32"/>
                <a:gd name="T6" fmla="*/ 5 w 31"/>
                <a:gd name="T7" fmla="*/ 31 h 32"/>
                <a:gd name="T8" fmla="*/ 2 w 31"/>
                <a:gd name="T9" fmla="*/ 31 h 32"/>
                <a:gd name="T10" fmla="*/ 1 w 31"/>
                <a:gd name="T11" fmla="*/ 28 h 32"/>
                <a:gd name="T12" fmla="*/ 1 w 31"/>
                <a:gd name="T13" fmla="*/ 27 h 32"/>
                <a:gd name="T14" fmla="*/ 0 w 31"/>
                <a:gd name="T15" fmla="*/ 6 h 32"/>
                <a:gd name="T16" fmla="*/ 0 w 31"/>
                <a:gd name="T17" fmla="*/ 6 h 32"/>
                <a:gd name="T18" fmla="*/ 0 w 31"/>
                <a:gd name="T19" fmla="*/ 5 h 32"/>
                <a:gd name="T20" fmla="*/ 1 w 31"/>
                <a:gd name="T21" fmla="*/ 2 h 32"/>
                <a:gd name="T22" fmla="*/ 2 w 31"/>
                <a:gd name="T23" fmla="*/ 1 h 32"/>
                <a:gd name="T24" fmla="*/ 5 w 31"/>
                <a:gd name="T25" fmla="*/ 1 h 32"/>
                <a:gd name="T26" fmla="*/ 24 w 31"/>
                <a:gd name="T27" fmla="*/ 0 h 32"/>
                <a:gd name="T28" fmla="*/ 24 w 31"/>
                <a:gd name="T29" fmla="*/ 0 h 32"/>
                <a:gd name="T30" fmla="*/ 27 w 31"/>
                <a:gd name="T31" fmla="*/ 0 h 32"/>
                <a:gd name="T32" fmla="*/ 28 w 31"/>
                <a:gd name="T33" fmla="*/ 1 h 32"/>
                <a:gd name="T34" fmla="*/ 29 w 31"/>
                <a:gd name="T35" fmla="*/ 2 h 32"/>
                <a:gd name="T36" fmla="*/ 29 w 31"/>
                <a:gd name="T37" fmla="*/ 5 h 32"/>
                <a:gd name="T38" fmla="*/ 31 w 31"/>
                <a:gd name="T39" fmla="*/ 25 h 32"/>
                <a:gd name="T40" fmla="*/ 31 w 31"/>
                <a:gd name="T41" fmla="*/ 25 h 32"/>
                <a:gd name="T42" fmla="*/ 31 w 31"/>
                <a:gd name="T43" fmla="*/ 27 h 32"/>
                <a:gd name="T44" fmla="*/ 29 w 31"/>
                <a:gd name="T45" fmla="*/ 28 h 32"/>
                <a:gd name="T46" fmla="*/ 28 w 31"/>
                <a:gd name="T47" fmla="*/ 29 h 32"/>
                <a:gd name="T48" fmla="*/ 25 w 31"/>
                <a:gd name="T49" fmla="*/ 31 h 32"/>
                <a:gd name="T50" fmla="*/ 25 w 31"/>
                <a:gd name="T51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25" y="31"/>
                  </a:moveTo>
                  <a:lnTo>
                    <a:pt x="6" y="32"/>
                  </a:lnTo>
                  <a:lnTo>
                    <a:pt x="6" y="32"/>
                  </a:lnTo>
                  <a:lnTo>
                    <a:pt x="5" y="31"/>
                  </a:lnTo>
                  <a:lnTo>
                    <a:pt x="2" y="31"/>
                  </a:lnTo>
                  <a:lnTo>
                    <a:pt x="1" y="28"/>
                  </a:lnTo>
                  <a:lnTo>
                    <a:pt x="1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5"/>
                  </a:lnTo>
                  <a:lnTo>
                    <a:pt x="1" y="2"/>
                  </a:lnTo>
                  <a:lnTo>
                    <a:pt x="2" y="1"/>
                  </a:lnTo>
                  <a:lnTo>
                    <a:pt x="5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29" y="2"/>
                  </a:lnTo>
                  <a:lnTo>
                    <a:pt x="29" y="5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7"/>
                  </a:lnTo>
                  <a:lnTo>
                    <a:pt x="29" y="28"/>
                  </a:lnTo>
                  <a:lnTo>
                    <a:pt x="28" y="29"/>
                  </a:lnTo>
                  <a:lnTo>
                    <a:pt x="25" y="31"/>
                  </a:lnTo>
                  <a:lnTo>
                    <a:pt x="25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1" name="Freeform 403"/>
            <p:cNvSpPr/>
            <p:nvPr/>
          </p:nvSpPr>
          <p:spPr bwMode="auto">
            <a:xfrm>
              <a:off x="6537326" y="2039938"/>
              <a:ext cx="49213" cy="49213"/>
            </a:xfrm>
            <a:custGeom>
              <a:avLst/>
              <a:gdLst>
                <a:gd name="T0" fmla="*/ 26 w 31"/>
                <a:gd name="T1" fmla="*/ 30 h 31"/>
                <a:gd name="T2" fmla="*/ 7 w 31"/>
                <a:gd name="T3" fmla="*/ 31 h 31"/>
                <a:gd name="T4" fmla="*/ 7 w 31"/>
                <a:gd name="T5" fmla="*/ 31 h 31"/>
                <a:gd name="T6" fmla="*/ 4 w 31"/>
                <a:gd name="T7" fmla="*/ 31 h 31"/>
                <a:gd name="T8" fmla="*/ 3 w 31"/>
                <a:gd name="T9" fmla="*/ 30 h 31"/>
                <a:gd name="T10" fmla="*/ 1 w 31"/>
                <a:gd name="T11" fmla="*/ 29 h 31"/>
                <a:gd name="T12" fmla="*/ 1 w 31"/>
                <a:gd name="T13" fmla="*/ 26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4 h 31"/>
                <a:gd name="T20" fmla="*/ 1 w 31"/>
                <a:gd name="T21" fmla="*/ 3 h 31"/>
                <a:gd name="T22" fmla="*/ 3 w 31"/>
                <a:gd name="T23" fmla="*/ 2 h 31"/>
                <a:gd name="T24" fmla="*/ 6 w 31"/>
                <a:gd name="T25" fmla="*/ 2 h 31"/>
                <a:gd name="T26" fmla="*/ 24 w 31"/>
                <a:gd name="T27" fmla="*/ 0 h 31"/>
                <a:gd name="T28" fmla="*/ 24 w 31"/>
                <a:gd name="T29" fmla="*/ 0 h 31"/>
                <a:gd name="T30" fmla="*/ 26 w 31"/>
                <a:gd name="T31" fmla="*/ 0 h 31"/>
                <a:gd name="T32" fmla="*/ 28 w 31"/>
                <a:gd name="T33" fmla="*/ 2 h 31"/>
                <a:gd name="T34" fmla="*/ 30 w 31"/>
                <a:gd name="T35" fmla="*/ 3 h 31"/>
                <a:gd name="T36" fmla="*/ 30 w 31"/>
                <a:gd name="T37" fmla="*/ 6 h 31"/>
                <a:gd name="T38" fmla="*/ 31 w 31"/>
                <a:gd name="T39" fmla="*/ 25 h 31"/>
                <a:gd name="T40" fmla="*/ 31 w 31"/>
                <a:gd name="T41" fmla="*/ 25 h 31"/>
                <a:gd name="T42" fmla="*/ 31 w 31"/>
                <a:gd name="T43" fmla="*/ 27 h 31"/>
                <a:gd name="T44" fmla="*/ 30 w 31"/>
                <a:gd name="T45" fmla="*/ 29 h 31"/>
                <a:gd name="T46" fmla="*/ 28 w 31"/>
                <a:gd name="T47" fmla="*/ 30 h 31"/>
                <a:gd name="T48" fmla="*/ 26 w 31"/>
                <a:gd name="T49" fmla="*/ 30 h 31"/>
                <a:gd name="T50" fmla="*/ 26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6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30"/>
                  </a:lnTo>
                  <a:lnTo>
                    <a:pt x="1" y="29"/>
                  </a:lnTo>
                  <a:lnTo>
                    <a:pt x="1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1" y="3"/>
                  </a:lnTo>
                  <a:lnTo>
                    <a:pt x="3" y="2"/>
                  </a:lnTo>
                  <a:lnTo>
                    <a:pt x="6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8" y="2"/>
                  </a:lnTo>
                  <a:lnTo>
                    <a:pt x="30" y="3"/>
                  </a:lnTo>
                  <a:lnTo>
                    <a:pt x="30" y="6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7"/>
                  </a:lnTo>
                  <a:lnTo>
                    <a:pt x="30" y="29"/>
                  </a:lnTo>
                  <a:lnTo>
                    <a:pt x="28" y="30"/>
                  </a:lnTo>
                  <a:lnTo>
                    <a:pt x="26" y="30"/>
                  </a:lnTo>
                  <a:lnTo>
                    <a:pt x="26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2" name="Freeform 404"/>
            <p:cNvSpPr/>
            <p:nvPr/>
          </p:nvSpPr>
          <p:spPr bwMode="auto">
            <a:xfrm>
              <a:off x="6480176" y="2043113"/>
              <a:ext cx="49213" cy="50800"/>
            </a:xfrm>
            <a:custGeom>
              <a:avLst/>
              <a:gdLst>
                <a:gd name="T0" fmla="*/ 25 w 31"/>
                <a:gd name="T1" fmla="*/ 31 h 32"/>
                <a:gd name="T2" fmla="*/ 6 w 31"/>
                <a:gd name="T3" fmla="*/ 32 h 32"/>
                <a:gd name="T4" fmla="*/ 6 w 31"/>
                <a:gd name="T5" fmla="*/ 32 h 32"/>
                <a:gd name="T6" fmla="*/ 4 w 31"/>
                <a:gd name="T7" fmla="*/ 32 h 32"/>
                <a:gd name="T8" fmla="*/ 2 w 31"/>
                <a:gd name="T9" fmla="*/ 31 h 32"/>
                <a:gd name="T10" fmla="*/ 1 w 31"/>
                <a:gd name="T11" fmla="*/ 29 h 32"/>
                <a:gd name="T12" fmla="*/ 1 w 31"/>
                <a:gd name="T13" fmla="*/ 27 h 32"/>
                <a:gd name="T14" fmla="*/ 0 w 31"/>
                <a:gd name="T15" fmla="*/ 6 h 32"/>
                <a:gd name="T16" fmla="*/ 0 w 31"/>
                <a:gd name="T17" fmla="*/ 6 h 32"/>
                <a:gd name="T18" fmla="*/ 0 w 31"/>
                <a:gd name="T19" fmla="*/ 5 h 32"/>
                <a:gd name="T20" fmla="*/ 1 w 31"/>
                <a:gd name="T21" fmla="*/ 4 h 32"/>
                <a:gd name="T22" fmla="*/ 2 w 31"/>
                <a:gd name="T23" fmla="*/ 2 h 32"/>
                <a:gd name="T24" fmla="*/ 4 w 31"/>
                <a:gd name="T25" fmla="*/ 1 h 32"/>
                <a:gd name="T26" fmla="*/ 24 w 31"/>
                <a:gd name="T27" fmla="*/ 0 h 32"/>
                <a:gd name="T28" fmla="*/ 24 w 31"/>
                <a:gd name="T29" fmla="*/ 0 h 32"/>
                <a:gd name="T30" fmla="*/ 25 w 31"/>
                <a:gd name="T31" fmla="*/ 1 h 32"/>
                <a:gd name="T32" fmla="*/ 27 w 31"/>
                <a:gd name="T33" fmla="*/ 1 h 32"/>
                <a:gd name="T34" fmla="*/ 28 w 31"/>
                <a:gd name="T35" fmla="*/ 4 h 32"/>
                <a:gd name="T36" fmla="*/ 29 w 31"/>
                <a:gd name="T37" fmla="*/ 5 h 32"/>
                <a:gd name="T38" fmla="*/ 31 w 31"/>
                <a:gd name="T39" fmla="*/ 25 h 32"/>
                <a:gd name="T40" fmla="*/ 31 w 31"/>
                <a:gd name="T41" fmla="*/ 25 h 32"/>
                <a:gd name="T42" fmla="*/ 29 w 31"/>
                <a:gd name="T43" fmla="*/ 27 h 32"/>
                <a:gd name="T44" fmla="*/ 29 w 31"/>
                <a:gd name="T45" fmla="*/ 29 h 32"/>
                <a:gd name="T46" fmla="*/ 27 w 31"/>
                <a:gd name="T47" fmla="*/ 31 h 32"/>
                <a:gd name="T48" fmla="*/ 25 w 31"/>
                <a:gd name="T49" fmla="*/ 31 h 32"/>
                <a:gd name="T50" fmla="*/ 25 w 31"/>
                <a:gd name="T51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25" y="31"/>
                  </a:moveTo>
                  <a:lnTo>
                    <a:pt x="6" y="32"/>
                  </a:lnTo>
                  <a:lnTo>
                    <a:pt x="6" y="32"/>
                  </a:lnTo>
                  <a:lnTo>
                    <a:pt x="4" y="32"/>
                  </a:lnTo>
                  <a:lnTo>
                    <a:pt x="2" y="31"/>
                  </a:lnTo>
                  <a:lnTo>
                    <a:pt x="1" y="29"/>
                  </a:lnTo>
                  <a:lnTo>
                    <a:pt x="1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5"/>
                  </a:lnTo>
                  <a:lnTo>
                    <a:pt x="1" y="4"/>
                  </a:lnTo>
                  <a:lnTo>
                    <a:pt x="2" y="2"/>
                  </a:lnTo>
                  <a:lnTo>
                    <a:pt x="4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1"/>
                  </a:lnTo>
                  <a:lnTo>
                    <a:pt x="27" y="1"/>
                  </a:lnTo>
                  <a:lnTo>
                    <a:pt x="28" y="4"/>
                  </a:lnTo>
                  <a:lnTo>
                    <a:pt x="29" y="5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29" y="27"/>
                  </a:lnTo>
                  <a:lnTo>
                    <a:pt x="29" y="29"/>
                  </a:lnTo>
                  <a:lnTo>
                    <a:pt x="27" y="31"/>
                  </a:lnTo>
                  <a:lnTo>
                    <a:pt x="25" y="31"/>
                  </a:lnTo>
                  <a:lnTo>
                    <a:pt x="25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3" name="Freeform 405"/>
            <p:cNvSpPr/>
            <p:nvPr/>
          </p:nvSpPr>
          <p:spPr bwMode="auto">
            <a:xfrm>
              <a:off x="6419851" y="2046288"/>
              <a:ext cx="49213" cy="49213"/>
            </a:xfrm>
            <a:custGeom>
              <a:avLst/>
              <a:gdLst>
                <a:gd name="T0" fmla="*/ 27 w 31"/>
                <a:gd name="T1" fmla="*/ 31 h 31"/>
                <a:gd name="T2" fmla="*/ 7 w 31"/>
                <a:gd name="T3" fmla="*/ 31 h 31"/>
                <a:gd name="T4" fmla="*/ 7 w 31"/>
                <a:gd name="T5" fmla="*/ 31 h 31"/>
                <a:gd name="T6" fmla="*/ 5 w 31"/>
                <a:gd name="T7" fmla="*/ 31 h 31"/>
                <a:gd name="T8" fmla="*/ 4 w 31"/>
                <a:gd name="T9" fmla="*/ 30 h 31"/>
                <a:gd name="T10" fmla="*/ 3 w 31"/>
                <a:gd name="T11" fmla="*/ 29 h 31"/>
                <a:gd name="T12" fmla="*/ 1 w 31"/>
                <a:gd name="T13" fmla="*/ 27 h 31"/>
                <a:gd name="T14" fmla="*/ 0 w 31"/>
                <a:gd name="T15" fmla="*/ 7 h 31"/>
                <a:gd name="T16" fmla="*/ 0 w 31"/>
                <a:gd name="T17" fmla="*/ 7 h 31"/>
                <a:gd name="T18" fmla="*/ 1 w 31"/>
                <a:gd name="T19" fmla="*/ 6 h 31"/>
                <a:gd name="T20" fmla="*/ 1 w 31"/>
                <a:gd name="T21" fmla="*/ 3 h 31"/>
                <a:gd name="T22" fmla="*/ 4 w 31"/>
                <a:gd name="T23" fmla="*/ 2 h 31"/>
                <a:gd name="T24" fmla="*/ 5 w 31"/>
                <a:gd name="T25" fmla="*/ 2 h 31"/>
                <a:gd name="T26" fmla="*/ 24 w 31"/>
                <a:gd name="T27" fmla="*/ 0 h 31"/>
                <a:gd name="T28" fmla="*/ 24 w 31"/>
                <a:gd name="T29" fmla="*/ 0 h 31"/>
                <a:gd name="T30" fmla="*/ 27 w 31"/>
                <a:gd name="T31" fmla="*/ 0 h 31"/>
                <a:gd name="T32" fmla="*/ 28 w 31"/>
                <a:gd name="T33" fmla="*/ 2 h 31"/>
                <a:gd name="T34" fmla="*/ 30 w 31"/>
                <a:gd name="T35" fmla="*/ 3 h 31"/>
                <a:gd name="T36" fmla="*/ 30 w 31"/>
                <a:gd name="T37" fmla="*/ 6 h 31"/>
                <a:gd name="T38" fmla="*/ 31 w 31"/>
                <a:gd name="T39" fmla="*/ 25 h 31"/>
                <a:gd name="T40" fmla="*/ 31 w 31"/>
                <a:gd name="T41" fmla="*/ 25 h 31"/>
                <a:gd name="T42" fmla="*/ 31 w 31"/>
                <a:gd name="T43" fmla="*/ 27 h 31"/>
                <a:gd name="T44" fmla="*/ 30 w 31"/>
                <a:gd name="T45" fmla="*/ 29 h 31"/>
                <a:gd name="T46" fmla="*/ 28 w 31"/>
                <a:gd name="T47" fmla="*/ 30 h 31"/>
                <a:gd name="T48" fmla="*/ 27 w 31"/>
                <a:gd name="T49" fmla="*/ 31 h 31"/>
                <a:gd name="T50" fmla="*/ 27 w 31"/>
                <a:gd name="T5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7" y="31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5" y="31"/>
                  </a:lnTo>
                  <a:lnTo>
                    <a:pt x="4" y="30"/>
                  </a:lnTo>
                  <a:lnTo>
                    <a:pt x="3" y="29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6"/>
                  </a:lnTo>
                  <a:lnTo>
                    <a:pt x="1" y="3"/>
                  </a:lnTo>
                  <a:lnTo>
                    <a:pt x="4" y="2"/>
                  </a:lnTo>
                  <a:lnTo>
                    <a:pt x="5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2"/>
                  </a:lnTo>
                  <a:lnTo>
                    <a:pt x="30" y="3"/>
                  </a:lnTo>
                  <a:lnTo>
                    <a:pt x="30" y="6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7"/>
                  </a:lnTo>
                  <a:lnTo>
                    <a:pt x="30" y="29"/>
                  </a:lnTo>
                  <a:lnTo>
                    <a:pt x="28" y="30"/>
                  </a:lnTo>
                  <a:lnTo>
                    <a:pt x="27" y="31"/>
                  </a:lnTo>
                  <a:lnTo>
                    <a:pt x="27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4" name="Freeform 407"/>
            <p:cNvSpPr/>
            <p:nvPr/>
          </p:nvSpPr>
          <p:spPr bwMode="auto">
            <a:xfrm>
              <a:off x="6361113" y="2051050"/>
              <a:ext cx="49213" cy="49213"/>
            </a:xfrm>
            <a:custGeom>
              <a:avLst/>
              <a:gdLst>
                <a:gd name="T0" fmla="*/ 26 w 31"/>
                <a:gd name="T1" fmla="*/ 30 h 31"/>
                <a:gd name="T2" fmla="*/ 7 w 31"/>
                <a:gd name="T3" fmla="*/ 31 h 31"/>
                <a:gd name="T4" fmla="*/ 7 w 31"/>
                <a:gd name="T5" fmla="*/ 31 h 31"/>
                <a:gd name="T6" fmla="*/ 6 w 31"/>
                <a:gd name="T7" fmla="*/ 31 h 31"/>
                <a:gd name="T8" fmla="*/ 3 w 31"/>
                <a:gd name="T9" fmla="*/ 30 h 31"/>
                <a:gd name="T10" fmla="*/ 2 w 31"/>
                <a:gd name="T11" fmla="*/ 28 h 31"/>
                <a:gd name="T12" fmla="*/ 2 w 31"/>
                <a:gd name="T13" fmla="*/ 26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4 h 31"/>
                <a:gd name="T20" fmla="*/ 2 w 31"/>
                <a:gd name="T21" fmla="*/ 3 h 31"/>
                <a:gd name="T22" fmla="*/ 3 w 31"/>
                <a:gd name="T23" fmla="*/ 1 h 31"/>
                <a:gd name="T24" fmla="*/ 6 w 31"/>
                <a:gd name="T25" fmla="*/ 1 h 31"/>
                <a:gd name="T26" fmla="*/ 25 w 31"/>
                <a:gd name="T27" fmla="*/ 0 h 31"/>
                <a:gd name="T28" fmla="*/ 25 w 31"/>
                <a:gd name="T29" fmla="*/ 0 h 31"/>
                <a:gd name="T30" fmla="*/ 27 w 31"/>
                <a:gd name="T31" fmla="*/ 0 h 31"/>
                <a:gd name="T32" fmla="*/ 29 w 31"/>
                <a:gd name="T33" fmla="*/ 1 h 31"/>
                <a:gd name="T34" fmla="*/ 30 w 31"/>
                <a:gd name="T35" fmla="*/ 3 h 31"/>
                <a:gd name="T36" fmla="*/ 30 w 31"/>
                <a:gd name="T37" fmla="*/ 4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9 w 31"/>
                <a:gd name="T47" fmla="*/ 30 h 31"/>
                <a:gd name="T48" fmla="*/ 26 w 31"/>
                <a:gd name="T49" fmla="*/ 30 h 31"/>
                <a:gd name="T50" fmla="*/ 26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6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6" y="31"/>
                  </a:lnTo>
                  <a:lnTo>
                    <a:pt x="3" y="30"/>
                  </a:lnTo>
                  <a:lnTo>
                    <a:pt x="2" y="28"/>
                  </a:lnTo>
                  <a:lnTo>
                    <a:pt x="2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2" y="3"/>
                  </a:lnTo>
                  <a:lnTo>
                    <a:pt x="3" y="1"/>
                  </a:lnTo>
                  <a:lnTo>
                    <a:pt x="6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7" y="0"/>
                  </a:lnTo>
                  <a:lnTo>
                    <a:pt x="29" y="1"/>
                  </a:lnTo>
                  <a:lnTo>
                    <a:pt x="30" y="3"/>
                  </a:lnTo>
                  <a:lnTo>
                    <a:pt x="30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9" y="30"/>
                  </a:lnTo>
                  <a:lnTo>
                    <a:pt x="26" y="30"/>
                  </a:lnTo>
                  <a:lnTo>
                    <a:pt x="26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5" name="Freeform 408"/>
            <p:cNvSpPr/>
            <p:nvPr/>
          </p:nvSpPr>
          <p:spPr bwMode="auto">
            <a:xfrm>
              <a:off x="6303963" y="2052638"/>
              <a:ext cx="49213" cy="52388"/>
            </a:xfrm>
            <a:custGeom>
              <a:avLst/>
              <a:gdLst>
                <a:gd name="T0" fmla="*/ 26 w 31"/>
                <a:gd name="T1" fmla="*/ 31 h 33"/>
                <a:gd name="T2" fmla="*/ 7 w 31"/>
                <a:gd name="T3" fmla="*/ 33 h 33"/>
                <a:gd name="T4" fmla="*/ 7 w 31"/>
                <a:gd name="T5" fmla="*/ 33 h 33"/>
                <a:gd name="T6" fmla="*/ 4 w 31"/>
                <a:gd name="T7" fmla="*/ 31 h 33"/>
                <a:gd name="T8" fmla="*/ 3 w 31"/>
                <a:gd name="T9" fmla="*/ 31 h 33"/>
                <a:gd name="T10" fmla="*/ 1 w 31"/>
                <a:gd name="T11" fmla="*/ 29 h 33"/>
                <a:gd name="T12" fmla="*/ 1 w 31"/>
                <a:gd name="T13" fmla="*/ 27 h 33"/>
                <a:gd name="T14" fmla="*/ 0 w 31"/>
                <a:gd name="T15" fmla="*/ 7 h 33"/>
                <a:gd name="T16" fmla="*/ 0 w 31"/>
                <a:gd name="T17" fmla="*/ 7 h 33"/>
                <a:gd name="T18" fmla="*/ 0 w 31"/>
                <a:gd name="T19" fmla="*/ 6 h 33"/>
                <a:gd name="T20" fmla="*/ 1 w 31"/>
                <a:gd name="T21" fmla="*/ 3 h 33"/>
                <a:gd name="T22" fmla="*/ 3 w 31"/>
                <a:gd name="T23" fmla="*/ 3 h 33"/>
                <a:gd name="T24" fmla="*/ 5 w 31"/>
                <a:gd name="T25" fmla="*/ 2 h 33"/>
                <a:gd name="T26" fmla="*/ 24 w 31"/>
                <a:gd name="T27" fmla="*/ 0 h 33"/>
                <a:gd name="T28" fmla="*/ 24 w 31"/>
                <a:gd name="T29" fmla="*/ 0 h 33"/>
                <a:gd name="T30" fmla="*/ 26 w 31"/>
                <a:gd name="T31" fmla="*/ 2 h 33"/>
                <a:gd name="T32" fmla="*/ 28 w 31"/>
                <a:gd name="T33" fmla="*/ 2 h 33"/>
                <a:gd name="T34" fmla="*/ 30 w 31"/>
                <a:gd name="T35" fmla="*/ 3 h 33"/>
                <a:gd name="T36" fmla="*/ 30 w 31"/>
                <a:gd name="T37" fmla="*/ 6 h 33"/>
                <a:gd name="T38" fmla="*/ 31 w 31"/>
                <a:gd name="T39" fmla="*/ 26 h 33"/>
                <a:gd name="T40" fmla="*/ 31 w 31"/>
                <a:gd name="T41" fmla="*/ 26 h 33"/>
                <a:gd name="T42" fmla="*/ 31 w 31"/>
                <a:gd name="T43" fmla="*/ 27 h 33"/>
                <a:gd name="T44" fmla="*/ 30 w 31"/>
                <a:gd name="T45" fmla="*/ 29 h 33"/>
                <a:gd name="T46" fmla="*/ 28 w 31"/>
                <a:gd name="T47" fmla="*/ 30 h 33"/>
                <a:gd name="T48" fmla="*/ 26 w 31"/>
                <a:gd name="T49" fmla="*/ 31 h 33"/>
                <a:gd name="T50" fmla="*/ 26 w 31"/>
                <a:gd name="T51" fmla="*/ 3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3">
                  <a:moveTo>
                    <a:pt x="26" y="31"/>
                  </a:moveTo>
                  <a:lnTo>
                    <a:pt x="7" y="33"/>
                  </a:lnTo>
                  <a:lnTo>
                    <a:pt x="7" y="33"/>
                  </a:lnTo>
                  <a:lnTo>
                    <a:pt x="4" y="31"/>
                  </a:lnTo>
                  <a:lnTo>
                    <a:pt x="3" y="31"/>
                  </a:lnTo>
                  <a:lnTo>
                    <a:pt x="1" y="29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1" y="3"/>
                  </a:lnTo>
                  <a:lnTo>
                    <a:pt x="3" y="3"/>
                  </a:lnTo>
                  <a:lnTo>
                    <a:pt x="5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2"/>
                  </a:lnTo>
                  <a:lnTo>
                    <a:pt x="28" y="2"/>
                  </a:lnTo>
                  <a:lnTo>
                    <a:pt x="30" y="3"/>
                  </a:lnTo>
                  <a:lnTo>
                    <a:pt x="30" y="6"/>
                  </a:lnTo>
                  <a:lnTo>
                    <a:pt x="31" y="26"/>
                  </a:lnTo>
                  <a:lnTo>
                    <a:pt x="31" y="26"/>
                  </a:lnTo>
                  <a:lnTo>
                    <a:pt x="31" y="27"/>
                  </a:lnTo>
                  <a:lnTo>
                    <a:pt x="30" y="29"/>
                  </a:lnTo>
                  <a:lnTo>
                    <a:pt x="28" y="30"/>
                  </a:lnTo>
                  <a:lnTo>
                    <a:pt x="26" y="31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6" name="Freeform 409"/>
            <p:cNvSpPr/>
            <p:nvPr/>
          </p:nvSpPr>
          <p:spPr bwMode="auto">
            <a:xfrm>
              <a:off x="6246813" y="2057400"/>
              <a:ext cx="49213" cy="49213"/>
            </a:xfrm>
            <a:custGeom>
              <a:avLst/>
              <a:gdLst>
                <a:gd name="T0" fmla="*/ 25 w 31"/>
                <a:gd name="T1" fmla="*/ 30 h 31"/>
                <a:gd name="T2" fmla="*/ 6 w 31"/>
                <a:gd name="T3" fmla="*/ 31 h 31"/>
                <a:gd name="T4" fmla="*/ 6 w 31"/>
                <a:gd name="T5" fmla="*/ 31 h 31"/>
                <a:gd name="T6" fmla="*/ 4 w 31"/>
                <a:gd name="T7" fmla="*/ 31 h 31"/>
                <a:gd name="T8" fmla="*/ 2 w 31"/>
                <a:gd name="T9" fmla="*/ 30 h 31"/>
                <a:gd name="T10" fmla="*/ 1 w 31"/>
                <a:gd name="T11" fmla="*/ 28 h 31"/>
                <a:gd name="T12" fmla="*/ 0 w 31"/>
                <a:gd name="T13" fmla="*/ 27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4 h 31"/>
                <a:gd name="T20" fmla="*/ 1 w 31"/>
                <a:gd name="T21" fmla="*/ 3 h 31"/>
                <a:gd name="T22" fmla="*/ 2 w 31"/>
                <a:gd name="T23" fmla="*/ 1 h 31"/>
                <a:gd name="T24" fmla="*/ 4 w 31"/>
                <a:gd name="T25" fmla="*/ 1 h 31"/>
                <a:gd name="T26" fmla="*/ 24 w 31"/>
                <a:gd name="T27" fmla="*/ 0 h 31"/>
                <a:gd name="T28" fmla="*/ 24 w 31"/>
                <a:gd name="T29" fmla="*/ 0 h 31"/>
                <a:gd name="T30" fmla="*/ 25 w 31"/>
                <a:gd name="T31" fmla="*/ 0 h 31"/>
                <a:gd name="T32" fmla="*/ 27 w 31"/>
                <a:gd name="T33" fmla="*/ 1 h 31"/>
                <a:gd name="T34" fmla="*/ 28 w 31"/>
                <a:gd name="T35" fmla="*/ 3 h 31"/>
                <a:gd name="T36" fmla="*/ 29 w 31"/>
                <a:gd name="T37" fmla="*/ 5 h 31"/>
                <a:gd name="T38" fmla="*/ 31 w 31"/>
                <a:gd name="T39" fmla="*/ 24 h 31"/>
                <a:gd name="T40" fmla="*/ 31 w 31"/>
                <a:gd name="T41" fmla="*/ 24 h 31"/>
                <a:gd name="T42" fmla="*/ 29 w 31"/>
                <a:gd name="T43" fmla="*/ 27 h 31"/>
                <a:gd name="T44" fmla="*/ 29 w 31"/>
                <a:gd name="T45" fmla="*/ 28 h 31"/>
                <a:gd name="T46" fmla="*/ 27 w 31"/>
                <a:gd name="T47" fmla="*/ 30 h 31"/>
                <a:gd name="T48" fmla="*/ 25 w 31"/>
                <a:gd name="T49" fmla="*/ 30 h 31"/>
                <a:gd name="T50" fmla="*/ 25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5" y="30"/>
                  </a:moveTo>
                  <a:lnTo>
                    <a:pt x="6" y="31"/>
                  </a:lnTo>
                  <a:lnTo>
                    <a:pt x="6" y="31"/>
                  </a:lnTo>
                  <a:lnTo>
                    <a:pt x="4" y="31"/>
                  </a:lnTo>
                  <a:lnTo>
                    <a:pt x="2" y="30"/>
                  </a:lnTo>
                  <a:lnTo>
                    <a:pt x="1" y="28"/>
                  </a:lnTo>
                  <a:lnTo>
                    <a:pt x="0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1" y="3"/>
                  </a:lnTo>
                  <a:lnTo>
                    <a:pt x="2" y="1"/>
                  </a:lnTo>
                  <a:lnTo>
                    <a:pt x="4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7" y="1"/>
                  </a:lnTo>
                  <a:lnTo>
                    <a:pt x="28" y="3"/>
                  </a:lnTo>
                  <a:lnTo>
                    <a:pt x="29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29" y="27"/>
                  </a:lnTo>
                  <a:lnTo>
                    <a:pt x="29" y="28"/>
                  </a:lnTo>
                  <a:lnTo>
                    <a:pt x="27" y="30"/>
                  </a:lnTo>
                  <a:lnTo>
                    <a:pt x="25" y="30"/>
                  </a:lnTo>
                  <a:lnTo>
                    <a:pt x="25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7" name="Freeform 410"/>
            <p:cNvSpPr/>
            <p:nvPr/>
          </p:nvSpPr>
          <p:spPr bwMode="auto">
            <a:xfrm>
              <a:off x="6186488" y="2062163"/>
              <a:ext cx="49213" cy="49213"/>
            </a:xfrm>
            <a:custGeom>
              <a:avLst/>
              <a:gdLst>
                <a:gd name="T0" fmla="*/ 27 w 31"/>
                <a:gd name="T1" fmla="*/ 29 h 31"/>
                <a:gd name="T2" fmla="*/ 6 w 31"/>
                <a:gd name="T3" fmla="*/ 31 h 31"/>
                <a:gd name="T4" fmla="*/ 6 w 31"/>
                <a:gd name="T5" fmla="*/ 31 h 31"/>
                <a:gd name="T6" fmla="*/ 5 w 31"/>
                <a:gd name="T7" fmla="*/ 31 h 31"/>
                <a:gd name="T8" fmla="*/ 4 w 31"/>
                <a:gd name="T9" fmla="*/ 29 h 31"/>
                <a:gd name="T10" fmla="*/ 2 w 31"/>
                <a:gd name="T11" fmla="*/ 28 h 31"/>
                <a:gd name="T12" fmla="*/ 1 w 31"/>
                <a:gd name="T13" fmla="*/ 25 h 31"/>
                <a:gd name="T14" fmla="*/ 0 w 31"/>
                <a:gd name="T15" fmla="*/ 6 h 31"/>
                <a:gd name="T16" fmla="*/ 0 w 31"/>
                <a:gd name="T17" fmla="*/ 6 h 31"/>
                <a:gd name="T18" fmla="*/ 1 w 31"/>
                <a:gd name="T19" fmla="*/ 4 h 31"/>
                <a:gd name="T20" fmla="*/ 1 w 31"/>
                <a:gd name="T21" fmla="*/ 2 h 31"/>
                <a:gd name="T22" fmla="*/ 4 w 31"/>
                <a:gd name="T23" fmla="*/ 1 h 31"/>
                <a:gd name="T24" fmla="*/ 5 w 31"/>
                <a:gd name="T25" fmla="*/ 0 h 31"/>
                <a:gd name="T26" fmla="*/ 24 w 31"/>
                <a:gd name="T27" fmla="*/ 0 h 31"/>
                <a:gd name="T28" fmla="*/ 24 w 31"/>
                <a:gd name="T29" fmla="*/ 0 h 31"/>
                <a:gd name="T30" fmla="*/ 27 w 31"/>
                <a:gd name="T31" fmla="*/ 0 h 31"/>
                <a:gd name="T32" fmla="*/ 28 w 31"/>
                <a:gd name="T33" fmla="*/ 1 h 31"/>
                <a:gd name="T34" fmla="*/ 29 w 31"/>
                <a:gd name="T35" fmla="*/ 2 h 31"/>
                <a:gd name="T36" fmla="*/ 29 w 31"/>
                <a:gd name="T37" fmla="*/ 4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5 h 31"/>
                <a:gd name="T44" fmla="*/ 29 w 31"/>
                <a:gd name="T45" fmla="*/ 28 h 31"/>
                <a:gd name="T46" fmla="*/ 28 w 31"/>
                <a:gd name="T47" fmla="*/ 29 h 31"/>
                <a:gd name="T48" fmla="*/ 27 w 31"/>
                <a:gd name="T49" fmla="*/ 29 h 31"/>
                <a:gd name="T50" fmla="*/ 27 w 31"/>
                <a:gd name="T51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7" y="29"/>
                  </a:moveTo>
                  <a:lnTo>
                    <a:pt x="6" y="31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4" y="29"/>
                  </a:lnTo>
                  <a:lnTo>
                    <a:pt x="2" y="28"/>
                  </a:lnTo>
                  <a:lnTo>
                    <a:pt x="1" y="25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4"/>
                  </a:lnTo>
                  <a:lnTo>
                    <a:pt x="1" y="2"/>
                  </a:lnTo>
                  <a:lnTo>
                    <a:pt x="4" y="1"/>
                  </a:lnTo>
                  <a:lnTo>
                    <a:pt x="5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29" y="2"/>
                  </a:lnTo>
                  <a:lnTo>
                    <a:pt x="29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5"/>
                  </a:lnTo>
                  <a:lnTo>
                    <a:pt x="29" y="28"/>
                  </a:lnTo>
                  <a:lnTo>
                    <a:pt x="28" y="29"/>
                  </a:lnTo>
                  <a:lnTo>
                    <a:pt x="27" y="29"/>
                  </a:lnTo>
                  <a:lnTo>
                    <a:pt x="27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8" name="Freeform 411"/>
            <p:cNvSpPr/>
            <p:nvPr/>
          </p:nvSpPr>
          <p:spPr bwMode="auto">
            <a:xfrm>
              <a:off x="6127750" y="2063750"/>
              <a:ext cx="49213" cy="49213"/>
            </a:xfrm>
            <a:custGeom>
              <a:avLst/>
              <a:gdLst>
                <a:gd name="T0" fmla="*/ 26 w 31"/>
                <a:gd name="T1" fmla="*/ 31 h 31"/>
                <a:gd name="T2" fmla="*/ 7 w 31"/>
                <a:gd name="T3" fmla="*/ 31 h 31"/>
                <a:gd name="T4" fmla="*/ 7 w 31"/>
                <a:gd name="T5" fmla="*/ 31 h 31"/>
                <a:gd name="T6" fmla="*/ 6 w 31"/>
                <a:gd name="T7" fmla="*/ 31 h 31"/>
                <a:gd name="T8" fmla="*/ 3 w 31"/>
                <a:gd name="T9" fmla="*/ 30 h 31"/>
                <a:gd name="T10" fmla="*/ 2 w 31"/>
                <a:gd name="T11" fmla="*/ 28 h 31"/>
                <a:gd name="T12" fmla="*/ 2 w 31"/>
                <a:gd name="T13" fmla="*/ 27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5 h 31"/>
                <a:gd name="T20" fmla="*/ 2 w 31"/>
                <a:gd name="T21" fmla="*/ 3 h 31"/>
                <a:gd name="T22" fmla="*/ 3 w 31"/>
                <a:gd name="T23" fmla="*/ 1 h 31"/>
                <a:gd name="T24" fmla="*/ 6 w 31"/>
                <a:gd name="T25" fmla="*/ 1 h 31"/>
                <a:gd name="T26" fmla="*/ 25 w 31"/>
                <a:gd name="T27" fmla="*/ 0 h 31"/>
                <a:gd name="T28" fmla="*/ 25 w 31"/>
                <a:gd name="T29" fmla="*/ 0 h 31"/>
                <a:gd name="T30" fmla="*/ 27 w 31"/>
                <a:gd name="T31" fmla="*/ 0 h 31"/>
                <a:gd name="T32" fmla="*/ 29 w 31"/>
                <a:gd name="T33" fmla="*/ 1 h 31"/>
                <a:gd name="T34" fmla="*/ 30 w 31"/>
                <a:gd name="T35" fmla="*/ 3 h 31"/>
                <a:gd name="T36" fmla="*/ 30 w 31"/>
                <a:gd name="T37" fmla="*/ 5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9 w 31"/>
                <a:gd name="T47" fmla="*/ 30 h 31"/>
                <a:gd name="T48" fmla="*/ 26 w 31"/>
                <a:gd name="T49" fmla="*/ 31 h 31"/>
                <a:gd name="T50" fmla="*/ 26 w 31"/>
                <a:gd name="T5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6" y="31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6" y="31"/>
                  </a:lnTo>
                  <a:lnTo>
                    <a:pt x="3" y="30"/>
                  </a:lnTo>
                  <a:lnTo>
                    <a:pt x="2" y="28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2" y="3"/>
                  </a:lnTo>
                  <a:lnTo>
                    <a:pt x="3" y="1"/>
                  </a:lnTo>
                  <a:lnTo>
                    <a:pt x="6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7" y="0"/>
                  </a:lnTo>
                  <a:lnTo>
                    <a:pt x="29" y="1"/>
                  </a:lnTo>
                  <a:lnTo>
                    <a:pt x="30" y="3"/>
                  </a:lnTo>
                  <a:lnTo>
                    <a:pt x="30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9" y="30"/>
                  </a:lnTo>
                  <a:lnTo>
                    <a:pt x="26" y="31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9" name="Freeform 412"/>
            <p:cNvSpPr/>
            <p:nvPr/>
          </p:nvSpPr>
          <p:spPr bwMode="auto">
            <a:xfrm>
              <a:off x="6070600" y="2068513"/>
              <a:ext cx="49213" cy="49213"/>
            </a:xfrm>
            <a:custGeom>
              <a:avLst/>
              <a:gdLst>
                <a:gd name="T0" fmla="*/ 25 w 31"/>
                <a:gd name="T1" fmla="*/ 29 h 31"/>
                <a:gd name="T2" fmla="*/ 7 w 31"/>
                <a:gd name="T3" fmla="*/ 31 h 31"/>
                <a:gd name="T4" fmla="*/ 7 w 31"/>
                <a:gd name="T5" fmla="*/ 31 h 31"/>
                <a:gd name="T6" fmla="*/ 4 w 31"/>
                <a:gd name="T7" fmla="*/ 31 h 31"/>
                <a:gd name="T8" fmla="*/ 3 w 31"/>
                <a:gd name="T9" fmla="*/ 29 h 31"/>
                <a:gd name="T10" fmla="*/ 1 w 31"/>
                <a:gd name="T11" fmla="*/ 28 h 31"/>
                <a:gd name="T12" fmla="*/ 1 w 31"/>
                <a:gd name="T13" fmla="*/ 25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4 h 31"/>
                <a:gd name="T20" fmla="*/ 1 w 31"/>
                <a:gd name="T21" fmla="*/ 2 h 31"/>
                <a:gd name="T22" fmla="*/ 3 w 31"/>
                <a:gd name="T23" fmla="*/ 1 h 31"/>
                <a:gd name="T24" fmla="*/ 5 w 31"/>
                <a:gd name="T25" fmla="*/ 1 h 31"/>
                <a:gd name="T26" fmla="*/ 24 w 31"/>
                <a:gd name="T27" fmla="*/ 0 h 31"/>
                <a:gd name="T28" fmla="*/ 24 w 31"/>
                <a:gd name="T29" fmla="*/ 0 h 31"/>
                <a:gd name="T30" fmla="*/ 25 w 31"/>
                <a:gd name="T31" fmla="*/ 0 h 31"/>
                <a:gd name="T32" fmla="*/ 28 w 31"/>
                <a:gd name="T33" fmla="*/ 1 h 31"/>
                <a:gd name="T34" fmla="*/ 30 w 31"/>
                <a:gd name="T35" fmla="*/ 2 h 31"/>
                <a:gd name="T36" fmla="*/ 30 w 31"/>
                <a:gd name="T37" fmla="*/ 4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8 w 31"/>
                <a:gd name="T47" fmla="*/ 29 h 31"/>
                <a:gd name="T48" fmla="*/ 25 w 31"/>
                <a:gd name="T49" fmla="*/ 29 h 31"/>
                <a:gd name="T50" fmla="*/ 25 w 31"/>
                <a:gd name="T51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5" y="29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29"/>
                  </a:lnTo>
                  <a:lnTo>
                    <a:pt x="1" y="28"/>
                  </a:lnTo>
                  <a:lnTo>
                    <a:pt x="1" y="2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1" y="2"/>
                  </a:lnTo>
                  <a:lnTo>
                    <a:pt x="3" y="1"/>
                  </a:lnTo>
                  <a:lnTo>
                    <a:pt x="5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8" y="1"/>
                  </a:lnTo>
                  <a:lnTo>
                    <a:pt x="30" y="2"/>
                  </a:lnTo>
                  <a:lnTo>
                    <a:pt x="30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29"/>
                  </a:lnTo>
                  <a:lnTo>
                    <a:pt x="25" y="29"/>
                  </a:lnTo>
                  <a:lnTo>
                    <a:pt x="25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0" name="Freeform 413"/>
            <p:cNvSpPr/>
            <p:nvPr/>
          </p:nvSpPr>
          <p:spPr bwMode="auto">
            <a:xfrm>
              <a:off x="6694488" y="1973263"/>
              <a:ext cx="49213" cy="49213"/>
            </a:xfrm>
            <a:custGeom>
              <a:avLst/>
              <a:gdLst>
                <a:gd name="T0" fmla="*/ 25 w 31"/>
                <a:gd name="T1" fmla="*/ 31 h 31"/>
                <a:gd name="T2" fmla="*/ 6 w 31"/>
                <a:gd name="T3" fmla="*/ 31 h 31"/>
                <a:gd name="T4" fmla="*/ 6 w 31"/>
                <a:gd name="T5" fmla="*/ 31 h 31"/>
                <a:gd name="T6" fmla="*/ 4 w 31"/>
                <a:gd name="T7" fmla="*/ 31 h 31"/>
                <a:gd name="T8" fmla="*/ 2 w 31"/>
                <a:gd name="T9" fmla="*/ 30 h 31"/>
                <a:gd name="T10" fmla="*/ 1 w 31"/>
                <a:gd name="T11" fmla="*/ 29 h 31"/>
                <a:gd name="T12" fmla="*/ 0 w 31"/>
                <a:gd name="T13" fmla="*/ 27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6 h 31"/>
                <a:gd name="T20" fmla="*/ 1 w 31"/>
                <a:gd name="T21" fmla="*/ 3 h 31"/>
                <a:gd name="T22" fmla="*/ 2 w 31"/>
                <a:gd name="T23" fmla="*/ 2 h 31"/>
                <a:gd name="T24" fmla="*/ 4 w 31"/>
                <a:gd name="T25" fmla="*/ 2 h 31"/>
                <a:gd name="T26" fmla="*/ 23 w 31"/>
                <a:gd name="T27" fmla="*/ 0 h 31"/>
                <a:gd name="T28" fmla="*/ 23 w 31"/>
                <a:gd name="T29" fmla="*/ 0 h 31"/>
                <a:gd name="T30" fmla="*/ 25 w 31"/>
                <a:gd name="T31" fmla="*/ 0 h 31"/>
                <a:gd name="T32" fmla="*/ 27 w 31"/>
                <a:gd name="T33" fmla="*/ 2 h 31"/>
                <a:gd name="T34" fmla="*/ 28 w 31"/>
                <a:gd name="T35" fmla="*/ 3 h 31"/>
                <a:gd name="T36" fmla="*/ 29 w 31"/>
                <a:gd name="T37" fmla="*/ 6 h 31"/>
                <a:gd name="T38" fmla="*/ 31 w 31"/>
                <a:gd name="T39" fmla="*/ 25 h 31"/>
                <a:gd name="T40" fmla="*/ 31 w 31"/>
                <a:gd name="T41" fmla="*/ 25 h 31"/>
                <a:gd name="T42" fmla="*/ 29 w 31"/>
                <a:gd name="T43" fmla="*/ 27 h 31"/>
                <a:gd name="T44" fmla="*/ 29 w 31"/>
                <a:gd name="T45" fmla="*/ 29 h 31"/>
                <a:gd name="T46" fmla="*/ 27 w 31"/>
                <a:gd name="T47" fmla="*/ 30 h 31"/>
                <a:gd name="T48" fmla="*/ 25 w 31"/>
                <a:gd name="T49" fmla="*/ 31 h 31"/>
                <a:gd name="T50" fmla="*/ 25 w 31"/>
                <a:gd name="T5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5" y="31"/>
                  </a:moveTo>
                  <a:lnTo>
                    <a:pt x="6" y="31"/>
                  </a:lnTo>
                  <a:lnTo>
                    <a:pt x="6" y="31"/>
                  </a:lnTo>
                  <a:lnTo>
                    <a:pt x="4" y="31"/>
                  </a:lnTo>
                  <a:lnTo>
                    <a:pt x="2" y="30"/>
                  </a:lnTo>
                  <a:lnTo>
                    <a:pt x="1" y="29"/>
                  </a:lnTo>
                  <a:lnTo>
                    <a:pt x="0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1" y="3"/>
                  </a:lnTo>
                  <a:lnTo>
                    <a:pt x="2" y="2"/>
                  </a:lnTo>
                  <a:lnTo>
                    <a:pt x="4" y="2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5" y="0"/>
                  </a:lnTo>
                  <a:lnTo>
                    <a:pt x="27" y="2"/>
                  </a:lnTo>
                  <a:lnTo>
                    <a:pt x="28" y="3"/>
                  </a:lnTo>
                  <a:lnTo>
                    <a:pt x="29" y="6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29" y="27"/>
                  </a:lnTo>
                  <a:lnTo>
                    <a:pt x="29" y="29"/>
                  </a:lnTo>
                  <a:lnTo>
                    <a:pt x="27" y="30"/>
                  </a:lnTo>
                  <a:lnTo>
                    <a:pt x="25" y="31"/>
                  </a:lnTo>
                  <a:lnTo>
                    <a:pt x="25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1" name="Freeform 414"/>
            <p:cNvSpPr/>
            <p:nvPr/>
          </p:nvSpPr>
          <p:spPr bwMode="auto">
            <a:xfrm>
              <a:off x="6634163" y="1978025"/>
              <a:ext cx="49213" cy="49213"/>
            </a:xfrm>
            <a:custGeom>
              <a:avLst/>
              <a:gdLst>
                <a:gd name="T0" fmla="*/ 27 w 31"/>
                <a:gd name="T1" fmla="*/ 30 h 31"/>
                <a:gd name="T2" fmla="*/ 7 w 31"/>
                <a:gd name="T3" fmla="*/ 31 h 31"/>
                <a:gd name="T4" fmla="*/ 7 w 31"/>
                <a:gd name="T5" fmla="*/ 31 h 31"/>
                <a:gd name="T6" fmla="*/ 5 w 31"/>
                <a:gd name="T7" fmla="*/ 31 h 31"/>
                <a:gd name="T8" fmla="*/ 3 w 31"/>
                <a:gd name="T9" fmla="*/ 30 h 31"/>
                <a:gd name="T10" fmla="*/ 3 w 31"/>
                <a:gd name="T11" fmla="*/ 28 h 31"/>
                <a:gd name="T12" fmla="*/ 1 w 31"/>
                <a:gd name="T13" fmla="*/ 26 h 31"/>
                <a:gd name="T14" fmla="*/ 0 w 31"/>
                <a:gd name="T15" fmla="*/ 7 h 31"/>
                <a:gd name="T16" fmla="*/ 0 w 31"/>
                <a:gd name="T17" fmla="*/ 7 h 31"/>
                <a:gd name="T18" fmla="*/ 1 w 31"/>
                <a:gd name="T19" fmla="*/ 4 h 31"/>
                <a:gd name="T20" fmla="*/ 1 w 31"/>
                <a:gd name="T21" fmla="*/ 3 h 31"/>
                <a:gd name="T22" fmla="*/ 3 w 31"/>
                <a:gd name="T23" fmla="*/ 1 h 31"/>
                <a:gd name="T24" fmla="*/ 5 w 31"/>
                <a:gd name="T25" fmla="*/ 1 h 31"/>
                <a:gd name="T26" fmla="*/ 24 w 31"/>
                <a:gd name="T27" fmla="*/ 0 h 31"/>
                <a:gd name="T28" fmla="*/ 24 w 31"/>
                <a:gd name="T29" fmla="*/ 0 h 31"/>
                <a:gd name="T30" fmla="*/ 27 w 31"/>
                <a:gd name="T31" fmla="*/ 0 h 31"/>
                <a:gd name="T32" fmla="*/ 28 w 31"/>
                <a:gd name="T33" fmla="*/ 1 h 31"/>
                <a:gd name="T34" fmla="*/ 30 w 31"/>
                <a:gd name="T35" fmla="*/ 3 h 31"/>
                <a:gd name="T36" fmla="*/ 30 w 31"/>
                <a:gd name="T37" fmla="*/ 4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8 w 31"/>
                <a:gd name="T47" fmla="*/ 30 h 31"/>
                <a:gd name="T48" fmla="*/ 27 w 31"/>
                <a:gd name="T49" fmla="*/ 30 h 31"/>
                <a:gd name="T50" fmla="*/ 27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7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5" y="31"/>
                  </a:lnTo>
                  <a:lnTo>
                    <a:pt x="3" y="30"/>
                  </a:lnTo>
                  <a:lnTo>
                    <a:pt x="3" y="28"/>
                  </a:lnTo>
                  <a:lnTo>
                    <a:pt x="1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4"/>
                  </a:lnTo>
                  <a:lnTo>
                    <a:pt x="1" y="3"/>
                  </a:lnTo>
                  <a:lnTo>
                    <a:pt x="3" y="1"/>
                  </a:lnTo>
                  <a:lnTo>
                    <a:pt x="5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30" y="3"/>
                  </a:lnTo>
                  <a:lnTo>
                    <a:pt x="30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30"/>
                  </a:lnTo>
                  <a:lnTo>
                    <a:pt x="27" y="30"/>
                  </a:lnTo>
                  <a:lnTo>
                    <a:pt x="27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2" name="Freeform 415"/>
            <p:cNvSpPr/>
            <p:nvPr/>
          </p:nvSpPr>
          <p:spPr bwMode="auto">
            <a:xfrm>
              <a:off x="6575425" y="1979613"/>
              <a:ext cx="49213" cy="52388"/>
            </a:xfrm>
            <a:custGeom>
              <a:avLst/>
              <a:gdLst>
                <a:gd name="T0" fmla="*/ 26 w 31"/>
                <a:gd name="T1" fmla="*/ 31 h 33"/>
                <a:gd name="T2" fmla="*/ 7 w 31"/>
                <a:gd name="T3" fmla="*/ 33 h 33"/>
                <a:gd name="T4" fmla="*/ 7 w 31"/>
                <a:gd name="T5" fmla="*/ 33 h 33"/>
                <a:gd name="T6" fmla="*/ 6 w 31"/>
                <a:gd name="T7" fmla="*/ 31 h 33"/>
                <a:gd name="T8" fmla="*/ 3 w 31"/>
                <a:gd name="T9" fmla="*/ 31 h 33"/>
                <a:gd name="T10" fmla="*/ 2 w 31"/>
                <a:gd name="T11" fmla="*/ 29 h 33"/>
                <a:gd name="T12" fmla="*/ 2 w 31"/>
                <a:gd name="T13" fmla="*/ 27 h 33"/>
                <a:gd name="T14" fmla="*/ 0 w 31"/>
                <a:gd name="T15" fmla="*/ 7 h 33"/>
                <a:gd name="T16" fmla="*/ 0 w 31"/>
                <a:gd name="T17" fmla="*/ 7 h 33"/>
                <a:gd name="T18" fmla="*/ 0 w 31"/>
                <a:gd name="T19" fmla="*/ 6 h 33"/>
                <a:gd name="T20" fmla="*/ 2 w 31"/>
                <a:gd name="T21" fmla="*/ 3 h 33"/>
                <a:gd name="T22" fmla="*/ 3 w 31"/>
                <a:gd name="T23" fmla="*/ 3 h 33"/>
                <a:gd name="T24" fmla="*/ 6 w 31"/>
                <a:gd name="T25" fmla="*/ 2 h 33"/>
                <a:gd name="T26" fmla="*/ 25 w 31"/>
                <a:gd name="T27" fmla="*/ 0 h 33"/>
                <a:gd name="T28" fmla="*/ 25 w 31"/>
                <a:gd name="T29" fmla="*/ 0 h 33"/>
                <a:gd name="T30" fmla="*/ 26 w 31"/>
                <a:gd name="T31" fmla="*/ 2 h 33"/>
                <a:gd name="T32" fmla="*/ 29 w 31"/>
                <a:gd name="T33" fmla="*/ 2 h 33"/>
                <a:gd name="T34" fmla="*/ 30 w 31"/>
                <a:gd name="T35" fmla="*/ 4 h 33"/>
                <a:gd name="T36" fmla="*/ 30 w 31"/>
                <a:gd name="T37" fmla="*/ 6 h 33"/>
                <a:gd name="T38" fmla="*/ 31 w 31"/>
                <a:gd name="T39" fmla="*/ 26 h 33"/>
                <a:gd name="T40" fmla="*/ 31 w 31"/>
                <a:gd name="T41" fmla="*/ 26 h 33"/>
                <a:gd name="T42" fmla="*/ 31 w 31"/>
                <a:gd name="T43" fmla="*/ 27 h 33"/>
                <a:gd name="T44" fmla="*/ 30 w 31"/>
                <a:gd name="T45" fmla="*/ 29 h 33"/>
                <a:gd name="T46" fmla="*/ 29 w 31"/>
                <a:gd name="T47" fmla="*/ 30 h 33"/>
                <a:gd name="T48" fmla="*/ 26 w 31"/>
                <a:gd name="T49" fmla="*/ 31 h 33"/>
                <a:gd name="T50" fmla="*/ 26 w 31"/>
                <a:gd name="T51" fmla="*/ 3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3">
                  <a:moveTo>
                    <a:pt x="26" y="31"/>
                  </a:moveTo>
                  <a:lnTo>
                    <a:pt x="7" y="33"/>
                  </a:lnTo>
                  <a:lnTo>
                    <a:pt x="7" y="33"/>
                  </a:lnTo>
                  <a:lnTo>
                    <a:pt x="6" y="31"/>
                  </a:lnTo>
                  <a:lnTo>
                    <a:pt x="3" y="31"/>
                  </a:lnTo>
                  <a:lnTo>
                    <a:pt x="2" y="29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2" y="3"/>
                  </a:lnTo>
                  <a:lnTo>
                    <a:pt x="3" y="3"/>
                  </a:lnTo>
                  <a:lnTo>
                    <a:pt x="6" y="2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2"/>
                  </a:lnTo>
                  <a:lnTo>
                    <a:pt x="29" y="2"/>
                  </a:lnTo>
                  <a:lnTo>
                    <a:pt x="30" y="4"/>
                  </a:lnTo>
                  <a:lnTo>
                    <a:pt x="30" y="6"/>
                  </a:lnTo>
                  <a:lnTo>
                    <a:pt x="31" y="26"/>
                  </a:lnTo>
                  <a:lnTo>
                    <a:pt x="31" y="26"/>
                  </a:lnTo>
                  <a:lnTo>
                    <a:pt x="31" y="27"/>
                  </a:lnTo>
                  <a:lnTo>
                    <a:pt x="30" y="29"/>
                  </a:lnTo>
                  <a:lnTo>
                    <a:pt x="29" y="30"/>
                  </a:lnTo>
                  <a:lnTo>
                    <a:pt x="26" y="31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3" name="Freeform 416"/>
            <p:cNvSpPr/>
            <p:nvPr/>
          </p:nvSpPr>
          <p:spPr bwMode="auto">
            <a:xfrm>
              <a:off x="6518275" y="1984375"/>
              <a:ext cx="49213" cy="49213"/>
            </a:xfrm>
            <a:custGeom>
              <a:avLst/>
              <a:gdLst>
                <a:gd name="T0" fmla="*/ 26 w 31"/>
                <a:gd name="T1" fmla="*/ 30 h 31"/>
                <a:gd name="T2" fmla="*/ 7 w 31"/>
                <a:gd name="T3" fmla="*/ 31 h 31"/>
                <a:gd name="T4" fmla="*/ 7 w 31"/>
                <a:gd name="T5" fmla="*/ 31 h 31"/>
                <a:gd name="T6" fmla="*/ 4 w 31"/>
                <a:gd name="T7" fmla="*/ 31 h 31"/>
                <a:gd name="T8" fmla="*/ 3 w 31"/>
                <a:gd name="T9" fmla="*/ 30 h 31"/>
                <a:gd name="T10" fmla="*/ 1 w 31"/>
                <a:gd name="T11" fmla="*/ 28 h 31"/>
                <a:gd name="T12" fmla="*/ 1 w 31"/>
                <a:gd name="T13" fmla="*/ 27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4 h 31"/>
                <a:gd name="T20" fmla="*/ 1 w 31"/>
                <a:gd name="T21" fmla="*/ 3 h 31"/>
                <a:gd name="T22" fmla="*/ 3 w 31"/>
                <a:gd name="T23" fmla="*/ 1 h 31"/>
                <a:gd name="T24" fmla="*/ 4 w 31"/>
                <a:gd name="T25" fmla="*/ 1 h 31"/>
                <a:gd name="T26" fmla="*/ 24 w 31"/>
                <a:gd name="T27" fmla="*/ 0 h 31"/>
                <a:gd name="T28" fmla="*/ 24 w 31"/>
                <a:gd name="T29" fmla="*/ 0 h 31"/>
                <a:gd name="T30" fmla="*/ 26 w 31"/>
                <a:gd name="T31" fmla="*/ 0 h 31"/>
                <a:gd name="T32" fmla="*/ 28 w 31"/>
                <a:gd name="T33" fmla="*/ 1 h 31"/>
                <a:gd name="T34" fmla="*/ 28 w 31"/>
                <a:gd name="T35" fmla="*/ 3 h 31"/>
                <a:gd name="T36" fmla="*/ 30 w 31"/>
                <a:gd name="T37" fmla="*/ 6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8 w 31"/>
                <a:gd name="T47" fmla="*/ 30 h 31"/>
                <a:gd name="T48" fmla="*/ 26 w 31"/>
                <a:gd name="T49" fmla="*/ 30 h 31"/>
                <a:gd name="T50" fmla="*/ 26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6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30"/>
                  </a:lnTo>
                  <a:lnTo>
                    <a:pt x="1" y="28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1" y="3"/>
                  </a:lnTo>
                  <a:lnTo>
                    <a:pt x="3" y="1"/>
                  </a:lnTo>
                  <a:lnTo>
                    <a:pt x="4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8" y="1"/>
                  </a:lnTo>
                  <a:lnTo>
                    <a:pt x="28" y="3"/>
                  </a:lnTo>
                  <a:lnTo>
                    <a:pt x="30" y="6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30"/>
                  </a:lnTo>
                  <a:lnTo>
                    <a:pt x="26" y="30"/>
                  </a:lnTo>
                  <a:lnTo>
                    <a:pt x="26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4" name="Freeform 417"/>
            <p:cNvSpPr/>
            <p:nvPr/>
          </p:nvSpPr>
          <p:spPr bwMode="auto">
            <a:xfrm>
              <a:off x="6461125" y="1989138"/>
              <a:ext cx="46038" cy="49213"/>
            </a:xfrm>
            <a:custGeom>
              <a:avLst/>
              <a:gdLst>
                <a:gd name="T0" fmla="*/ 25 w 29"/>
                <a:gd name="T1" fmla="*/ 30 h 31"/>
                <a:gd name="T2" fmla="*/ 6 w 29"/>
                <a:gd name="T3" fmla="*/ 31 h 31"/>
                <a:gd name="T4" fmla="*/ 6 w 29"/>
                <a:gd name="T5" fmla="*/ 31 h 31"/>
                <a:gd name="T6" fmla="*/ 4 w 29"/>
                <a:gd name="T7" fmla="*/ 31 h 31"/>
                <a:gd name="T8" fmla="*/ 2 w 29"/>
                <a:gd name="T9" fmla="*/ 30 h 31"/>
                <a:gd name="T10" fmla="*/ 1 w 29"/>
                <a:gd name="T11" fmla="*/ 28 h 31"/>
                <a:gd name="T12" fmla="*/ 0 w 29"/>
                <a:gd name="T13" fmla="*/ 25 h 31"/>
                <a:gd name="T14" fmla="*/ 0 w 29"/>
                <a:gd name="T15" fmla="*/ 7 h 31"/>
                <a:gd name="T16" fmla="*/ 0 w 29"/>
                <a:gd name="T17" fmla="*/ 7 h 31"/>
                <a:gd name="T18" fmla="*/ 0 w 29"/>
                <a:gd name="T19" fmla="*/ 4 h 31"/>
                <a:gd name="T20" fmla="*/ 1 w 29"/>
                <a:gd name="T21" fmla="*/ 3 h 31"/>
                <a:gd name="T22" fmla="*/ 2 w 29"/>
                <a:gd name="T23" fmla="*/ 1 h 31"/>
                <a:gd name="T24" fmla="*/ 4 w 29"/>
                <a:gd name="T25" fmla="*/ 0 h 31"/>
                <a:gd name="T26" fmla="*/ 22 w 29"/>
                <a:gd name="T27" fmla="*/ 0 h 31"/>
                <a:gd name="T28" fmla="*/ 22 w 29"/>
                <a:gd name="T29" fmla="*/ 0 h 31"/>
                <a:gd name="T30" fmla="*/ 25 w 29"/>
                <a:gd name="T31" fmla="*/ 0 h 31"/>
                <a:gd name="T32" fmla="*/ 27 w 29"/>
                <a:gd name="T33" fmla="*/ 1 h 31"/>
                <a:gd name="T34" fmla="*/ 28 w 29"/>
                <a:gd name="T35" fmla="*/ 3 h 31"/>
                <a:gd name="T36" fmla="*/ 29 w 29"/>
                <a:gd name="T37" fmla="*/ 4 h 31"/>
                <a:gd name="T38" fmla="*/ 29 w 29"/>
                <a:gd name="T39" fmla="*/ 24 h 31"/>
                <a:gd name="T40" fmla="*/ 29 w 29"/>
                <a:gd name="T41" fmla="*/ 24 h 31"/>
                <a:gd name="T42" fmla="*/ 29 w 29"/>
                <a:gd name="T43" fmla="*/ 25 h 31"/>
                <a:gd name="T44" fmla="*/ 28 w 29"/>
                <a:gd name="T45" fmla="*/ 28 h 31"/>
                <a:gd name="T46" fmla="*/ 27 w 29"/>
                <a:gd name="T47" fmla="*/ 30 h 31"/>
                <a:gd name="T48" fmla="*/ 25 w 29"/>
                <a:gd name="T49" fmla="*/ 30 h 31"/>
                <a:gd name="T50" fmla="*/ 25 w 29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9" h="31">
                  <a:moveTo>
                    <a:pt x="25" y="30"/>
                  </a:moveTo>
                  <a:lnTo>
                    <a:pt x="6" y="31"/>
                  </a:lnTo>
                  <a:lnTo>
                    <a:pt x="6" y="31"/>
                  </a:lnTo>
                  <a:lnTo>
                    <a:pt x="4" y="31"/>
                  </a:lnTo>
                  <a:lnTo>
                    <a:pt x="2" y="30"/>
                  </a:lnTo>
                  <a:lnTo>
                    <a:pt x="1" y="28"/>
                  </a:lnTo>
                  <a:lnTo>
                    <a:pt x="0" y="2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1" y="3"/>
                  </a:lnTo>
                  <a:lnTo>
                    <a:pt x="2" y="1"/>
                  </a:lnTo>
                  <a:lnTo>
                    <a:pt x="4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5" y="0"/>
                  </a:lnTo>
                  <a:lnTo>
                    <a:pt x="27" y="1"/>
                  </a:lnTo>
                  <a:lnTo>
                    <a:pt x="28" y="3"/>
                  </a:lnTo>
                  <a:lnTo>
                    <a:pt x="29" y="4"/>
                  </a:lnTo>
                  <a:lnTo>
                    <a:pt x="29" y="24"/>
                  </a:lnTo>
                  <a:lnTo>
                    <a:pt x="29" y="24"/>
                  </a:lnTo>
                  <a:lnTo>
                    <a:pt x="29" y="25"/>
                  </a:lnTo>
                  <a:lnTo>
                    <a:pt x="28" y="28"/>
                  </a:lnTo>
                  <a:lnTo>
                    <a:pt x="27" y="30"/>
                  </a:lnTo>
                  <a:lnTo>
                    <a:pt x="25" y="30"/>
                  </a:lnTo>
                  <a:lnTo>
                    <a:pt x="25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5" name="Freeform 418"/>
            <p:cNvSpPr/>
            <p:nvPr/>
          </p:nvSpPr>
          <p:spPr bwMode="auto">
            <a:xfrm>
              <a:off x="6400800" y="1990725"/>
              <a:ext cx="49213" cy="49213"/>
            </a:xfrm>
            <a:custGeom>
              <a:avLst/>
              <a:gdLst>
                <a:gd name="T0" fmla="*/ 25 w 31"/>
                <a:gd name="T1" fmla="*/ 31 h 31"/>
                <a:gd name="T2" fmla="*/ 6 w 31"/>
                <a:gd name="T3" fmla="*/ 31 h 31"/>
                <a:gd name="T4" fmla="*/ 6 w 31"/>
                <a:gd name="T5" fmla="*/ 31 h 31"/>
                <a:gd name="T6" fmla="*/ 5 w 31"/>
                <a:gd name="T7" fmla="*/ 31 h 31"/>
                <a:gd name="T8" fmla="*/ 2 w 31"/>
                <a:gd name="T9" fmla="*/ 30 h 31"/>
                <a:gd name="T10" fmla="*/ 2 w 31"/>
                <a:gd name="T11" fmla="*/ 29 h 31"/>
                <a:gd name="T12" fmla="*/ 1 w 31"/>
                <a:gd name="T13" fmla="*/ 27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6 h 31"/>
                <a:gd name="T20" fmla="*/ 1 w 31"/>
                <a:gd name="T21" fmla="*/ 3 h 31"/>
                <a:gd name="T22" fmla="*/ 2 w 31"/>
                <a:gd name="T23" fmla="*/ 2 h 31"/>
                <a:gd name="T24" fmla="*/ 5 w 31"/>
                <a:gd name="T25" fmla="*/ 2 h 31"/>
                <a:gd name="T26" fmla="*/ 24 w 31"/>
                <a:gd name="T27" fmla="*/ 0 h 31"/>
                <a:gd name="T28" fmla="*/ 24 w 31"/>
                <a:gd name="T29" fmla="*/ 0 h 31"/>
                <a:gd name="T30" fmla="*/ 27 w 31"/>
                <a:gd name="T31" fmla="*/ 0 h 31"/>
                <a:gd name="T32" fmla="*/ 28 w 31"/>
                <a:gd name="T33" fmla="*/ 2 h 31"/>
                <a:gd name="T34" fmla="*/ 29 w 31"/>
                <a:gd name="T35" fmla="*/ 3 h 31"/>
                <a:gd name="T36" fmla="*/ 29 w 31"/>
                <a:gd name="T37" fmla="*/ 6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29 w 31"/>
                <a:gd name="T45" fmla="*/ 29 h 31"/>
                <a:gd name="T46" fmla="*/ 28 w 31"/>
                <a:gd name="T47" fmla="*/ 30 h 31"/>
                <a:gd name="T48" fmla="*/ 25 w 31"/>
                <a:gd name="T49" fmla="*/ 31 h 31"/>
                <a:gd name="T50" fmla="*/ 25 w 31"/>
                <a:gd name="T5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5" y="31"/>
                  </a:moveTo>
                  <a:lnTo>
                    <a:pt x="6" y="31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2" y="30"/>
                  </a:lnTo>
                  <a:lnTo>
                    <a:pt x="2" y="29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1" y="3"/>
                  </a:lnTo>
                  <a:lnTo>
                    <a:pt x="2" y="2"/>
                  </a:lnTo>
                  <a:lnTo>
                    <a:pt x="5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2"/>
                  </a:lnTo>
                  <a:lnTo>
                    <a:pt x="29" y="3"/>
                  </a:lnTo>
                  <a:lnTo>
                    <a:pt x="29" y="6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29" y="29"/>
                  </a:lnTo>
                  <a:lnTo>
                    <a:pt x="28" y="30"/>
                  </a:lnTo>
                  <a:lnTo>
                    <a:pt x="25" y="31"/>
                  </a:lnTo>
                  <a:lnTo>
                    <a:pt x="25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6" name="Freeform 419"/>
            <p:cNvSpPr/>
            <p:nvPr/>
          </p:nvSpPr>
          <p:spPr bwMode="auto">
            <a:xfrm>
              <a:off x="6342063" y="1995488"/>
              <a:ext cx="49213" cy="49213"/>
            </a:xfrm>
            <a:custGeom>
              <a:avLst/>
              <a:gdLst>
                <a:gd name="T0" fmla="*/ 26 w 31"/>
                <a:gd name="T1" fmla="*/ 30 h 31"/>
                <a:gd name="T2" fmla="*/ 7 w 31"/>
                <a:gd name="T3" fmla="*/ 31 h 31"/>
                <a:gd name="T4" fmla="*/ 7 w 31"/>
                <a:gd name="T5" fmla="*/ 31 h 31"/>
                <a:gd name="T6" fmla="*/ 4 w 31"/>
                <a:gd name="T7" fmla="*/ 31 h 31"/>
                <a:gd name="T8" fmla="*/ 3 w 31"/>
                <a:gd name="T9" fmla="*/ 30 h 31"/>
                <a:gd name="T10" fmla="*/ 2 w 31"/>
                <a:gd name="T11" fmla="*/ 28 h 31"/>
                <a:gd name="T12" fmla="*/ 2 w 31"/>
                <a:gd name="T13" fmla="*/ 26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4 h 31"/>
                <a:gd name="T20" fmla="*/ 2 w 31"/>
                <a:gd name="T21" fmla="*/ 3 h 31"/>
                <a:gd name="T22" fmla="*/ 3 w 31"/>
                <a:gd name="T23" fmla="*/ 1 h 31"/>
                <a:gd name="T24" fmla="*/ 6 w 31"/>
                <a:gd name="T25" fmla="*/ 1 h 31"/>
                <a:gd name="T26" fmla="*/ 25 w 31"/>
                <a:gd name="T27" fmla="*/ 0 h 31"/>
                <a:gd name="T28" fmla="*/ 25 w 31"/>
                <a:gd name="T29" fmla="*/ 0 h 31"/>
                <a:gd name="T30" fmla="*/ 26 w 31"/>
                <a:gd name="T31" fmla="*/ 0 h 31"/>
                <a:gd name="T32" fmla="*/ 29 w 31"/>
                <a:gd name="T33" fmla="*/ 1 h 31"/>
                <a:gd name="T34" fmla="*/ 30 w 31"/>
                <a:gd name="T35" fmla="*/ 3 h 31"/>
                <a:gd name="T36" fmla="*/ 30 w 31"/>
                <a:gd name="T37" fmla="*/ 4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9 w 31"/>
                <a:gd name="T47" fmla="*/ 30 h 31"/>
                <a:gd name="T48" fmla="*/ 26 w 31"/>
                <a:gd name="T49" fmla="*/ 30 h 31"/>
                <a:gd name="T50" fmla="*/ 26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6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30"/>
                  </a:lnTo>
                  <a:lnTo>
                    <a:pt x="2" y="28"/>
                  </a:lnTo>
                  <a:lnTo>
                    <a:pt x="2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2" y="3"/>
                  </a:lnTo>
                  <a:lnTo>
                    <a:pt x="3" y="1"/>
                  </a:lnTo>
                  <a:lnTo>
                    <a:pt x="6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9" y="1"/>
                  </a:lnTo>
                  <a:lnTo>
                    <a:pt x="30" y="3"/>
                  </a:lnTo>
                  <a:lnTo>
                    <a:pt x="30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9" y="30"/>
                  </a:lnTo>
                  <a:lnTo>
                    <a:pt x="26" y="30"/>
                  </a:lnTo>
                  <a:lnTo>
                    <a:pt x="26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7" name="Freeform 420"/>
            <p:cNvSpPr/>
            <p:nvPr/>
          </p:nvSpPr>
          <p:spPr bwMode="auto">
            <a:xfrm>
              <a:off x="6284913" y="1997075"/>
              <a:ext cx="49213" cy="52388"/>
            </a:xfrm>
            <a:custGeom>
              <a:avLst/>
              <a:gdLst>
                <a:gd name="T0" fmla="*/ 25 w 31"/>
                <a:gd name="T1" fmla="*/ 31 h 33"/>
                <a:gd name="T2" fmla="*/ 7 w 31"/>
                <a:gd name="T3" fmla="*/ 33 h 33"/>
                <a:gd name="T4" fmla="*/ 7 w 31"/>
                <a:gd name="T5" fmla="*/ 33 h 33"/>
                <a:gd name="T6" fmla="*/ 4 w 31"/>
                <a:gd name="T7" fmla="*/ 31 h 33"/>
                <a:gd name="T8" fmla="*/ 3 w 31"/>
                <a:gd name="T9" fmla="*/ 31 h 33"/>
                <a:gd name="T10" fmla="*/ 1 w 31"/>
                <a:gd name="T11" fmla="*/ 29 h 33"/>
                <a:gd name="T12" fmla="*/ 1 w 31"/>
                <a:gd name="T13" fmla="*/ 27 h 33"/>
                <a:gd name="T14" fmla="*/ 0 w 31"/>
                <a:gd name="T15" fmla="*/ 7 h 33"/>
                <a:gd name="T16" fmla="*/ 0 w 31"/>
                <a:gd name="T17" fmla="*/ 7 h 33"/>
                <a:gd name="T18" fmla="*/ 0 w 31"/>
                <a:gd name="T19" fmla="*/ 6 h 33"/>
                <a:gd name="T20" fmla="*/ 1 w 31"/>
                <a:gd name="T21" fmla="*/ 4 h 33"/>
                <a:gd name="T22" fmla="*/ 3 w 31"/>
                <a:gd name="T23" fmla="*/ 3 h 33"/>
                <a:gd name="T24" fmla="*/ 4 w 31"/>
                <a:gd name="T25" fmla="*/ 2 h 33"/>
                <a:gd name="T26" fmla="*/ 24 w 31"/>
                <a:gd name="T27" fmla="*/ 0 h 33"/>
                <a:gd name="T28" fmla="*/ 24 w 31"/>
                <a:gd name="T29" fmla="*/ 0 h 33"/>
                <a:gd name="T30" fmla="*/ 25 w 31"/>
                <a:gd name="T31" fmla="*/ 2 h 33"/>
                <a:gd name="T32" fmla="*/ 28 w 31"/>
                <a:gd name="T33" fmla="*/ 2 h 33"/>
                <a:gd name="T34" fmla="*/ 28 w 31"/>
                <a:gd name="T35" fmla="*/ 4 h 33"/>
                <a:gd name="T36" fmla="*/ 30 w 31"/>
                <a:gd name="T37" fmla="*/ 6 h 33"/>
                <a:gd name="T38" fmla="*/ 31 w 31"/>
                <a:gd name="T39" fmla="*/ 26 h 33"/>
                <a:gd name="T40" fmla="*/ 31 w 31"/>
                <a:gd name="T41" fmla="*/ 26 h 33"/>
                <a:gd name="T42" fmla="*/ 30 w 31"/>
                <a:gd name="T43" fmla="*/ 27 h 33"/>
                <a:gd name="T44" fmla="*/ 30 w 31"/>
                <a:gd name="T45" fmla="*/ 30 h 33"/>
                <a:gd name="T46" fmla="*/ 27 w 31"/>
                <a:gd name="T47" fmla="*/ 30 h 33"/>
                <a:gd name="T48" fmla="*/ 25 w 31"/>
                <a:gd name="T49" fmla="*/ 31 h 33"/>
                <a:gd name="T50" fmla="*/ 25 w 31"/>
                <a:gd name="T51" fmla="*/ 3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3">
                  <a:moveTo>
                    <a:pt x="25" y="31"/>
                  </a:moveTo>
                  <a:lnTo>
                    <a:pt x="7" y="33"/>
                  </a:lnTo>
                  <a:lnTo>
                    <a:pt x="7" y="33"/>
                  </a:lnTo>
                  <a:lnTo>
                    <a:pt x="4" y="31"/>
                  </a:lnTo>
                  <a:lnTo>
                    <a:pt x="3" y="31"/>
                  </a:lnTo>
                  <a:lnTo>
                    <a:pt x="1" y="29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1" y="4"/>
                  </a:lnTo>
                  <a:lnTo>
                    <a:pt x="3" y="3"/>
                  </a:lnTo>
                  <a:lnTo>
                    <a:pt x="4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2"/>
                  </a:lnTo>
                  <a:lnTo>
                    <a:pt x="28" y="2"/>
                  </a:lnTo>
                  <a:lnTo>
                    <a:pt x="28" y="4"/>
                  </a:lnTo>
                  <a:lnTo>
                    <a:pt x="30" y="6"/>
                  </a:lnTo>
                  <a:lnTo>
                    <a:pt x="31" y="26"/>
                  </a:lnTo>
                  <a:lnTo>
                    <a:pt x="31" y="26"/>
                  </a:lnTo>
                  <a:lnTo>
                    <a:pt x="30" y="27"/>
                  </a:lnTo>
                  <a:lnTo>
                    <a:pt x="30" y="30"/>
                  </a:lnTo>
                  <a:lnTo>
                    <a:pt x="27" y="30"/>
                  </a:lnTo>
                  <a:lnTo>
                    <a:pt x="25" y="31"/>
                  </a:lnTo>
                  <a:lnTo>
                    <a:pt x="25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8" name="Freeform 421"/>
            <p:cNvSpPr/>
            <p:nvPr/>
          </p:nvSpPr>
          <p:spPr bwMode="auto">
            <a:xfrm>
              <a:off x="6224588" y="2001838"/>
              <a:ext cx="49213" cy="49213"/>
            </a:xfrm>
            <a:custGeom>
              <a:avLst/>
              <a:gdLst>
                <a:gd name="T0" fmla="*/ 27 w 31"/>
                <a:gd name="T1" fmla="*/ 30 h 31"/>
                <a:gd name="T2" fmla="*/ 8 w 31"/>
                <a:gd name="T3" fmla="*/ 31 h 31"/>
                <a:gd name="T4" fmla="*/ 8 w 31"/>
                <a:gd name="T5" fmla="*/ 31 h 31"/>
                <a:gd name="T6" fmla="*/ 5 w 31"/>
                <a:gd name="T7" fmla="*/ 31 h 31"/>
                <a:gd name="T8" fmla="*/ 4 w 31"/>
                <a:gd name="T9" fmla="*/ 30 h 31"/>
                <a:gd name="T10" fmla="*/ 3 w 31"/>
                <a:gd name="T11" fmla="*/ 28 h 31"/>
                <a:gd name="T12" fmla="*/ 1 w 31"/>
                <a:gd name="T13" fmla="*/ 27 h 31"/>
                <a:gd name="T14" fmla="*/ 0 w 31"/>
                <a:gd name="T15" fmla="*/ 7 h 31"/>
                <a:gd name="T16" fmla="*/ 0 w 31"/>
                <a:gd name="T17" fmla="*/ 7 h 31"/>
                <a:gd name="T18" fmla="*/ 1 w 31"/>
                <a:gd name="T19" fmla="*/ 4 h 31"/>
                <a:gd name="T20" fmla="*/ 1 w 31"/>
                <a:gd name="T21" fmla="*/ 3 h 31"/>
                <a:gd name="T22" fmla="*/ 4 w 31"/>
                <a:gd name="T23" fmla="*/ 1 h 31"/>
                <a:gd name="T24" fmla="*/ 5 w 31"/>
                <a:gd name="T25" fmla="*/ 1 h 31"/>
                <a:gd name="T26" fmla="*/ 24 w 31"/>
                <a:gd name="T27" fmla="*/ 0 h 31"/>
                <a:gd name="T28" fmla="*/ 24 w 31"/>
                <a:gd name="T29" fmla="*/ 0 h 31"/>
                <a:gd name="T30" fmla="*/ 27 w 31"/>
                <a:gd name="T31" fmla="*/ 0 h 31"/>
                <a:gd name="T32" fmla="*/ 28 w 31"/>
                <a:gd name="T33" fmla="*/ 1 h 31"/>
                <a:gd name="T34" fmla="*/ 30 w 31"/>
                <a:gd name="T35" fmla="*/ 3 h 31"/>
                <a:gd name="T36" fmla="*/ 31 w 31"/>
                <a:gd name="T37" fmla="*/ 5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8 w 31"/>
                <a:gd name="T47" fmla="*/ 30 h 31"/>
                <a:gd name="T48" fmla="*/ 27 w 31"/>
                <a:gd name="T49" fmla="*/ 30 h 31"/>
                <a:gd name="T50" fmla="*/ 27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7" y="30"/>
                  </a:moveTo>
                  <a:lnTo>
                    <a:pt x="8" y="31"/>
                  </a:lnTo>
                  <a:lnTo>
                    <a:pt x="8" y="31"/>
                  </a:lnTo>
                  <a:lnTo>
                    <a:pt x="5" y="31"/>
                  </a:lnTo>
                  <a:lnTo>
                    <a:pt x="4" y="30"/>
                  </a:lnTo>
                  <a:lnTo>
                    <a:pt x="3" y="28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4"/>
                  </a:lnTo>
                  <a:lnTo>
                    <a:pt x="1" y="3"/>
                  </a:lnTo>
                  <a:lnTo>
                    <a:pt x="4" y="1"/>
                  </a:lnTo>
                  <a:lnTo>
                    <a:pt x="5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30" y="3"/>
                  </a:lnTo>
                  <a:lnTo>
                    <a:pt x="31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30"/>
                  </a:lnTo>
                  <a:lnTo>
                    <a:pt x="27" y="30"/>
                  </a:lnTo>
                  <a:lnTo>
                    <a:pt x="27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9" name="Freeform 422"/>
            <p:cNvSpPr/>
            <p:nvPr/>
          </p:nvSpPr>
          <p:spPr bwMode="auto">
            <a:xfrm>
              <a:off x="6167438" y="2006600"/>
              <a:ext cx="49213" cy="49213"/>
            </a:xfrm>
            <a:custGeom>
              <a:avLst/>
              <a:gdLst>
                <a:gd name="T0" fmla="*/ 25 w 31"/>
                <a:gd name="T1" fmla="*/ 29 h 31"/>
                <a:gd name="T2" fmla="*/ 6 w 31"/>
                <a:gd name="T3" fmla="*/ 31 h 31"/>
                <a:gd name="T4" fmla="*/ 6 w 31"/>
                <a:gd name="T5" fmla="*/ 31 h 31"/>
                <a:gd name="T6" fmla="*/ 5 w 31"/>
                <a:gd name="T7" fmla="*/ 31 h 31"/>
                <a:gd name="T8" fmla="*/ 2 w 31"/>
                <a:gd name="T9" fmla="*/ 29 h 31"/>
                <a:gd name="T10" fmla="*/ 1 w 31"/>
                <a:gd name="T11" fmla="*/ 28 h 31"/>
                <a:gd name="T12" fmla="*/ 1 w 31"/>
                <a:gd name="T13" fmla="*/ 25 h 31"/>
                <a:gd name="T14" fmla="*/ 0 w 31"/>
                <a:gd name="T15" fmla="*/ 6 h 31"/>
                <a:gd name="T16" fmla="*/ 0 w 31"/>
                <a:gd name="T17" fmla="*/ 6 h 31"/>
                <a:gd name="T18" fmla="*/ 0 w 31"/>
                <a:gd name="T19" fmla="*/ 4 h 31"/>
                <a:gd name="T20" fmla="*/ 1 w 31"/>
                <a:gd name="T21" fmla="*/ 2 h 31"/>
                <a:gd name="T22" fmla="*/ 2 w 31"/>
                <a:gd name="T23" fmla="*/ 1 h 31"/>
                <a:gd name="T24" fmla="*/ 5 w 31"/>
                <a:gd name="T25" fmla="*/ 0 h 31"/>
                <a:gd name="T26" fmla="*/ 24 w 31"/>
                <a:gd name="T27" fmla="*/ 0 h 31"/>
                <a:gd name="T28" fmla="*/ 24 w 31"/>
                <a:gd name="T29" fmla="*/ 0 h 31"/>
                <a:gd name="T30" fmla="*/ 27 w 31"/>
                <a:gd name="T31" fmla="*/ 0 h 31"/>
                <a:gd name="T32" fmla="*/ 28 w 31"/>
                <a:gd name="T33" fmla="*/ 1 h 31"/>
                <a:gd name="T34" fmla="*/ 29 w 31"/>
                <a:gd name="T35" fmla="*/ 2 h 31"/>
                <a:gd name="T36" fmla="*/ 29 w 31"/>
                <a:gd name="T37" fmla="*/ 4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5 h 31"/>
                <a:gd name="T44" fmla="*/ 29 w 31"/>
                <a:gd name="T45" fmla="*/ 28 h 31"/>
                <a:gd name="T46" fmla="*/ 28 w 31"/>
                <a:gd name="T47" fmla="*/ 29 h 31"/>
                <a:gd name="T48" fmla="*/ 25 w 31"/>
                <a:gd name="T49" fmla="*/ 29 h 31"/>
                <a:gd name="T50" fmla="*/ 25 w 31"/>
                <a:gd name="T51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5" y="29"/>
                  </a:moveTo>
                  <a:lnTo>
                    <a:pt x="6" y="31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2" y="29"/>
                  </a:lnTo>
                  <a:lnTo>
                    <a:pt x="1" y="28"/>
                  </a:lnTo>
                  <a:lnTo>
                    <a:pt x="1" y="25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2"/>
                  </a:lnTo>
                  <a:lnTo>
                    <a:pt x="2" y="1"/>
                  </a:lnTo>
                  <a:lnTo>
                    <a:pt x="5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29" y="2"/>
                  </a:lnTo>
                  <a:lnTo>
                    <a:pt x="29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5"/>
                  </a:lnTo>
                  <a:lnTo>
                    <a:pt x="29" y="28"/>
                  </a:lnTo>
                  <a:lnTo>
                    <a:pt x="28" y="29"/>
                  </a:lnTo>
                  <a:lnTo>
                    <a:pt x="25" y="29"/>
                  </a:lnTo>
                  <a:lnTo>
                    <a:pt x="25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0" name="Freeform 423"/>
            <p:cNvSpPr/>
            <p:nvPr/>
          </p:nvSpPr>
          <p:spPr bwMode="auto">
            <a:xfrm>
              <a:off x="6108700" y="2008188"/>
              <a:ext cx="49213" cy="50800"/>
            </a:xfrm>
            <a:custGeom>
              <a:avLst/>
              <a:gdLst>
                <a:gd name="T0" fmla="*/ 26 w 31"/>
                <a:gd name="T1" fmla="*/ 31 h 32"/>
                <a:gd name="T2" fmla="*/ 7 w 31"/>
                <a:gd name="T3" fmla="*/ 32 h 32"/>
                <a:gd name="T4" fmla="*/ 7 w 31"/>
                <a:gd name="T5" fmla="*/ 32 h 32"/>
                <a:gd name="T6" fmla="*/ 4 w 31"/>
                <a:gd name="T7" fmla="*/ 31 h 32"/>
                <a:gd name="T8" fmla="*/ 3 w 31"/>
                <a:gd name="T9" fmla="*/ 31 h 32"/>
                <a:gd name="T10" fmla="*/ 1 w 31"/>
                <a:gd name="T11" fmla="*/ 28 h 32"/>
                <a:gd name="T12" fmla="*/ 1 w 31"/>
                <a:gd name="T13" fmla="*/ 27 h 32"/>
                <a:gd name="T14" fmla="*/ 0 w 31"/>
                <a:gd name="T15" fmla="*/ 7 h 32"/>
                <a:gd name="T16" fmla="*/ 0 w 31"/>
                <a:gd name="T17" fmla="*/ 7 h 32"/>
                <a:gd name="T18" fmla="*/ 0 w 31"/>
                <a:gd name="T19" fmla="*/ 5 h 32"/>
                <a:gd name="T20" fmla="*/ 1 w 31"/>
                <a:gd name="T21" fmla="*/ 3 h 32"/>
                <a:gd name="T22" fmla="*/ 3 w 31"/>
                <a:gd name="T23" fmla="*/ 1 h 32"/>
                <a:gd name="T24" fmla="*/ 6 w 31"/>
                <a:gd name="T25" fmla="*/ 1 h 32"/>
                <a:gd name="T26" fmla="*/ 24 w 31"/>
                <a:gd name="T27" fmla="*/ 0 h 32"/>
                <a:gd name="T28" fmla="*/ 24 w 31"/>
                <a:gd name="T29" fmla="*/ 0 h 32"/>
                <a:gd name="T30" fmla="*/ 26 w 31"/>
                <a:gd name="T31" fmla="*/ 0 h 32"/>
                <a:gd name="T32" fmla="*/ 28 w 31"/>
                <a:gd name="T33" fmla="*/ 1 h 32"/>
                <a:gd name="T34" fmla="*/ 30 w 31"/>
                <a:gd name="T35" fmla="*/ 3 h 32"/>
                <a:gd name="T36" fmla="*/ 30 w 31"/>
                <a:gd name="T37" fmla="*/ 5 h 32"/>
                <a:gd name="T38" fmla="*/ 31 w 31"/>
                <a:gd name="T39" fmla="*/ 26 h 32"/>
                <a:gd name="T40" fmla="*/ 31 w 31"/>
                <a:gd name="T41" fmla="*/ 26 h 32"/>
                <a:gd name="T42" fmla="*/ 31 w 31"/>
                <a:gd name="T43" fmla="*/ 27 h 32"/>
                <a:gd name="T44" fmla="*/ 30 w 31"/>
                <a:gd name="T45" fmla="*/ 28 h 32"/>
                <a:gd name="T46" fmla="*/ 28 w 31"/>
                <a:gd name="T47" fmla="*/ 30 h 32"/>
                <a:gd name="T48" fmla="*/ 26 w 31"/>
                <a:gd name="T49" fmla="*/ 31 h 32"/>
                <a:gd name="T50" fmla="*/ 26 w 31"/>
                <a:gd name="T51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26" y="31"/>
                  </a:moveTo>
                  <a:lnTo>
                    <a:pt x="7" y="32"/>
                  </a:lnTo>
                  <a:lnTo>
                    <a:pt x="7" y="32"/>
                  </a:lnTo>
                  <a:lnTo>
                    <a:pt x="4" y="31"/>
                  </a:lnTo>
                  <a:lnTo>
                    <a:pt x="3" y="31"/>
                  </a:lnTo>
                  <a:lnTo>
                    <a:pt x="1" y="28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1" y="3"/>
                  </a:lnTo>
                  <a:lnTo>
                    <a:pt x="3" y="1"/>
                  </a:lnTo>
                  <a:lnTo>
                    <a:pt x="6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8" y="1"/>
                  </a:lnTo>
                  <a:lnTo>
                    <a:pt x="30" y="3"/>
                  </a:lnTo>
                  <a:lnTo>
                    <a:pt x="30" y="5"/>
                  </a:lnTo>
                  <a:lnTo>
                    <a:pt x="31" y="26"/>
                  </a:lnTo>
                  <a:lnTo>
                    <a:pt x="31" y="26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30"/>
                  </a:lnTo>
                  <a:lnTo>
                    <a:pt x="26" y="31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1" name="Freeform 424"/>
            <p:cNvSpPr/>
            <p:nvPr/>
          </p:nvSpPr>
          <p:spPr bwMode="auto">
            <a:xfrm>
              <a:off x="6659563" y="1920875"/>
              <a:ext cx="49213" cy="49213"/>
            </a:xfrm>
            <a:custGeom>
              <a:avLst/>
              <a:gdLst>
                <a:gd name="T0" fmla="*/ 26 w 31"/>
                <a:gd name="T1" fmla="*/ 29 h 31"/>
                <a:gd name="T2" fmla="*/ 7 w 31"/>
                <a:gd name="T3" fmla="*/ 31 h 31"/>
                <a:gd name="T4" fmla="*/ 7 w 31"/>
                <a:gd name="T5" fmla="*/ 31 h 31"/>
                <a:gd name="T6" fmla="*/ 4 w 31"/>
                <a:gd name="T7" fmla="*/ 31 h 31"/>
                <a:gd name="T8" fmla="*/ 3 w 31"/>
                <a:gd name="T9" fmla="*/ 29 h 31"/>
                <a:gd name="T10" fmla="*/ 1 w 31"/>
                <a:gd name="T11" fmla="*/ 28 h 31"/>
                <a:gd name="T12" fmla="*/ 1 w 31"/>
                <a:gd name="T13" fmla="*/ 25 h 31"/>
                <a:gd name="T14" fmla="*/ 0 w 31"/>
                <a:gd name="T15" fmla="*/ 6 h 31"/>
                <a:gd name="T16" fmla="*/ 0 w 31"/>
                <a:gd name="T17" fmla="*/ 6 h 31"/>
                <a:gd name="T18" fmla="*/ 0 w 31"/>
                <a:gd name="T19" fmla="*/ 4 h 31"/>
                <a:gd name="T20" fmla="*/ 1 w 31"/>
                <a:gd name="T21" fmla="*/ 2 h 31"/>
                <a:gd name="T22" fmla="*/ 3 w 31"/>
                <a:gd name="T23" fmla="*/ 1 h 31"/>
                <a:gd name="T24" fmla="*/ 4 w 31"/>
                <a:gd name="T25" fmla="*/ 0 h 31"/>
                <a:gd name="T26" fmla="*/ 24 w 31"/>
                <a:gd name="T27" fmla="*/ 0 h 31"/>
                <a:gd name="T28" fmla="*/ 24 w 31"/>
                <a:gd name="T29" fmla="*/ 0 h 31"/>
                <a:gd name="T30" fmla="*/ 26 w 31"/>
                <a:gd name="T31" fmla="*/ 0 h 31"/>
                <a:gd name="T32" fmla="*/ 27 w 31"/>
                <a:gd name="T33" fmla="*/ 1 h 31"/>
                <a:gd name="T34" fmla="*/ 28 w 31"/>
                <a:gd name="T35" fmla="*/ 2 h 31"/>
                <a:gd name="T36" fmla="*/ 30 w 31"/>
                <a:gd name="T37" fmla="*/ 4 h 31"/>
                <a:gd name="T38" fmla="*/ 31 w 31"/>
                <a:gd name="T39" fmla="*/ 24 h 31"/>
                <a:gd name="T40" fmla="*/ 31 w 31"/>
                <a:gd name="T41" fmla="*/ 24 h 31"/>
                <a:gd name="T42" fmla="*/ 30 w 31"/>
                <a:gd name="T43" fmla="*/ 25 h 31"/>
                <a:gd name="T44" fmla="*/ 30 w 31"/>
                <a:gd name="T45" fmla="*/ 28 h 31"/>
                <a:gd name="T46" fmla="*/ 27 w 31"/>
                <a:gd name="T47" fmla="*/ 29 h 31"/>
                <a:gd name="T48" fmla="*/ 26 w 31"/>
                <a:gd name="T49" fmla="*/ 29 h 31"/>
                <a:gd name="T50" fmla="*/ 26 w 31"/>
                <a:gd name="T51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6" y="29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29"/>
                  </a:lnTo>
                  <a:lnTo>
                    <a:pt x="1" y="28"/>
                  </a:lnTo>
                  <a:lnTo>
                    <a:pt x="1" y="25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2"/>
                  </a:lnTo>
                  <a:lnTo>
                    <a:pt x="3" y="1"/>
                  </a:lnTo>
                  <a:lnTo>
                    <a:pt x="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7" y="1"/>
                  </a:lnTo>
                  <a:lnTo>
                    <a:pt x="28" y="2"/>
                  </a:lnTo>
                  <a:lnTo>
                    <a:pt x="30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0" y="25"/>
                  </a:lnTo>
                  <a:lnTo>
                    <a:pt x="30" y="28"/>
                  </a:lnTo>
                  <a:lnTo>
                    <a:pt x="27" y="29"/>
                  </a:lnTo>
                  <a:lnTo>
                    <a:pt x="26" y="29"/>
                  </a:lnTo>
                  <a:lnTo>
                    <a:pt x="26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2" name="Freeform 425"/>
            <p:cNvSpPr/>
            <p:nvPr/>
          </p:nvSpPr>
          <p:spPr bwMode="auto">
            <a:xfrm>
              <a:off x="6599238" y="1922463"/>
              <a:ext cx="49213" cy="50800"/>
            </a:xfrm>
            <a:custGeom>
              <a:avLst/>
              <a:gdLst>
                <a:gd name="T0" fmla="*/ 27 w 31"/>
                <a:gd name="T1" fmla="*/ 31 h 32"/>
                <a:gd name="T2" fmla="*/ 8 w 31"/>
                <a:gd name="T3" fmla="*/ 32 h 32"/>
                <a:gd name="T4" fmla="*/ 8 w 31"/>
                <a:gd name="T5" fmla="*/ 32 h 32"/>
                <a:gd name="T6" fmla="*/ 6 w 31"/>
                <a:gd name="T7" fmla="*/ 31 h 32"/>
                <a:gd name="T8" fmla="*/ 4 w 31"/>
                <a:gd name="T9" fmla="*/ 31 h 32"/>
                <a:gd name="T10" fmla="*/ 3 w 31"/>
                <a:gd name="T11" fmla="*/ 28 h 32"/>
                <a:gd name="T12" fmla="*/ 2 w 31"/>
                <a:gd name="T13" fmla="*/ 27 h 32"/>
                <a:gd name="T14" fmla="*/ 0 w 31"/>
                <a:gd name="T15" fmla="*/ 7 h 32"/>
                <a:gd name="T16" fmla="*/ 0 w 31"/>
                <a:gd name="T17" fmla="*/ 7 h 32"/>
                <a:gd name="T18" fmla="*/ 2 w 31"/>
                <a:gd name="T19" fmla="*/ 5 h 32"/>
                <a:gd name="T20" fmla="*/ 2 w 31"/>
                <a:gd name="T21" fmla="*/ 3 h 32"/>
                <a:gd name="T22" fmla="*/ 4 w 31"/>
                <a:gd name="T23" fmla="*/ 1 h 32"/>
                <a:gd name="T24" fmla="*/ 6 w 31"/>
                <a:gd name="T25" fmla="*/ 1 h 32"/>
                <a:gd name="T26" fmla="*/ 25 w 31"/>
                <a:gd name="T27" fmla="*/ 0 h 32"/>
                <a:gd name="T28" fmla="*/ 25 w 31"/>
                <a:gd name="T29" fmla="*/ 0 h 32"/>
                <a:gd name="T30" fmla="*/ 27 w 31"/>
                <a:gd name="T31" fmla="*/ 0 h 32"/>
                <a:gd name="T32" fmla="*/ 29 w 31"/>
                <a:gd name="T33" fmla="*/ 1 h 32"/>
                <a:gd name="T34" fmla="*/ 30 w 31"/>
                <a:gd name="T35" fmla="*/ 3 h 32"/>
                <a:gd name="T36" fmla="*/ 31 w 31"/>
                <a:gd name="T37" fmla="*/ 5 h 32"/>
                <a:gd name="T38" fmla="*/ 31 w 31"/>
                <a:gd name="T39" fmla="*/ 24 h 32"/>
                <a:gd name="T40" fmla="*/ 31 w 31"/>
                <a:gd name="T41" fmla="*/ 24 h 32"/>
                <a:gd name="T42" fmla="*/ 31 w 31"/>
                <a:gd name="T43" fmla="*/ 27 h 32"/>
                <a:gd name="T44" fmla="*/ 30 w 31"/>
                <a:gd name="T45" fmla="*/ 28 h 32"/>
                <a:gd name="T46" fmla="*/ 29 w 31"/>
                <a:gd name="T47" fmla="*/ 30 h 32"/>
                <a:gd name="T48" fmla="*/ 27 w 31"/>
                <a:gd name="T49" fmla="*/ 31 h 32"/>
                <a:gd name="T50" fmla="*/ 27 w 31"/>
                <a:gd name="T51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27" y="31"/>
                  </a:moveTo>
                  <a:lnTo>
                    <a:pt x="8" y="32"/>
                  </a:lnTo>
                  <a:lnTo>
                    <a:pt x="8" y="32"/>
                  </a:lnTo>
                  <a:lnTo>
                    <a:pt x="6" y="31"/>
                  </a:lnTo>
                  <a:lnTo>
                    <a:pt x="4" y="31"/>
                  </a:lnTo>
                  <a:lnTo>
                    <a:pt x="3" y="28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5"/>
                  </a:lnTo>
                  <a:lnTo>
                    <a:pt x="2" y="3"/>
                  </a:lnTo>
                  <a:lnTo>
                    <a:pt x="4" y="1"/>
                  </a:lnTo>
                  <a:lnTo>
                    <a:pt x="6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7" y="0"/>
                  </a:lnTo>
                  <a:lnTo>
                    <a:pt x="29" y="1"/>
                  </a:lnTo>
                  <a:lnTo>
                    <a:pt x="30" y="3"/>
                  </a:lnTo>
                  <a:lnTo>
                    <a:pt x="31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9" y="30"/>
                  </a:lnTo>
                  <a:lnTo>
                    <a:pt x="27" y="31"/>
                  </a:lnTo>
                  <a:lnTo>
                    <a:pt x="27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3" name="Freeform 426"/>
            <p:cNvSpPr/>
            <p:nvPr/>
          </p:nvSpPr>
          <p:spPr bwMode="auto">
            <a:xfrm>
              <a:off x="6542088" y="1927225"/>
              <a:ext cx="49213" cy="49213"/>
            </a:xfrm>
            <a:custGeom>
              <a:avLst/>
              <a:gdLst>
                <a:gd name="T0" fmla="*/ 25 w 31"/>
                <a:gd name="T1" fmla="*/ 29 h 31"/>
                <a:gd name="T2" fmla="*/ 7 w 31"/>
                <a:gd name="T3" fmla="*/ 31 h 31"/>
                <a:gd name="T4" fmla="*/ 7 w 31"/>
                <a:gd name="T5" fmla="*/ 31 h 31"/>
                <a:gd name="T6" fmla="*/ 5 w 31"/>
                <a:gd name="T7" fmla="*/ 31 h 31"/>
                <a:gd name="T8" fmla="*/ 3 w 31"/>
                <a:gd name="T9" fmla="*/ 29 h 31"/>
                <a:gd name="T10" fmla="*/ 1 w 31"/>
                <a:gd name="T11" fmla="*/ 28 h 31"/>
                <a:gd name="T12" fmla="*/ 1 w 31"/>
                <a:gd name="T13" fmla="*/ 25 h 31"/>
                <a:gd name="T14" fmla="*/ 0 w 31"/>
                <a:gd name="T15" fmla="*/ 6 h 31"/>
                <a:gd name="T16" fmla="*/ 0 w 31"/>
                <a:gd name="T17" fmla="*/ 6 h 31"/>
                <a:gd name="T18" fmla="*/ 0 w 31"/>
                <a:gd name="T19" fmla="*/ 4 h 31"/>
                <a:gd name="T20" fmla="*/ 1 w 31"/>
                <a:gd name="T21" fmla="*/ 2 h 31"/>
                <a:gd name="T22" fmla="*/ 3 w 31"/>
                <a:gd name="T23" fmla="*/ 1 h 31"/>
                <a:gd name="T24" fmla="*/ 5 w 31"/>
                <a:gd name="T25" fmla="*/ 1 h 31"/>
                <a:gd name="T26" fmla="*/ 24 w 31"/>
                <a:gd name="T27" fmla="*/ 0 h 31"/>
                <a:gd name="T28" fmla="*/ 24 w 31"/>
                <a:gd name="T29" fmla="*/ 0 h 31"/>
                <a:gd name="T30" fmla="*/ 27 w 31"/>
                <a:gd name="T31" fmla="*/ 0 h 31"/>
                <a:gd name="T32" fmla="*/ 28 w 31"/>
                <a:gd name="T33" fmla="*/ 1 h 31"/>
                <a:gd name="T34" fmla="*/ 30 w 31"/>
                <a:gd name="T35" fmla="*/ 2 h 31"/>
                <a:gd name="T36" fmla="*/ 30 w 31"/>
                <a:gd name="T37" fmla="*/ 4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8 w 31"/>
                <a:gd name="T47" fmla="*/ 29 h 31"/>
                <a:gd name="T48" fmla="*/ 25 w 31"/>
                <a:gd name="T49" fmla="*/ 29 h 31"/>
                <a:gd name="T50" fmla="*/ 25 w 31"/>
                <a:gd name="T51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5" y="29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5" y="31"/>
                  </a:lnTo>
                  <a:lnTo>
                    <a:pt x="3" y="29"/>
                  </a:lnTo>
                  <a:lnTo>
                    <a:pt x="1" y="28"/>
                  </a:lnTo>
                  <a:lnTo>
                    <a:pt x="1" y="25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2"/>
                  </a:lnTo>
                  <a:lnTo>
                    <a:pt x="3" y="1"/>
                  </a:lnTo>
                  <a:lnTo>
                    <a:pt x="5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30" y="2"/>
                  </a:lnTo>
                  <a:lnTo>
                    <a:pt x="30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29"/>
                  </a:lnTo>
                  <a:lnTo>
                    <a:pt x="25" y="29"/>
                  </a:lnTo>
                  <a:lnTo>
                    <a:pt x="25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4" name="Freeform 427"/>
            <p:cNvSpPr/>
            <p:nvPr/>
          </p:nvSpPr>
          <p:spPr bwMode="auto">
            <a:xfrm>
              <a:off x="6483350" y="1928813"/>
              <a:ext cx="49213" cy="50800"/>
            </a:xfrm>
            <a:custGeom>
              <a:avLst/>
              <a:gdLst>
                <a:gd name="T0" fmla="*/ 26 w 31"/>
                <a:gd name="T1" fmla="*/ 31 h 32"/>
                <a:gd name="T2" fmla="*/ 7 w 31"/>
                <a:gd name="T3" fmla="*/ 32 h 32"/>
                <a:gd name="T4" fmla="*/ 7 w 31"/>
                <a:gd name="T5" fmla="*/ 32 h 32"/>
                <a:gd name="T6" fmla="*/ 4 w 31"/>
                <a:gd name="T7" fmla="*/ 32 h 32"/>
                <a:gd name="T8" fmla="*/ 3 w 31"/>
                <a:gd name="T9" fmla="*/ 31 h 32"/>
                <a:gd name="T10" fmla="*/ 2 w 31"/>
                <a:gd name="T11" fmla="*/ 30 h 32"/>
                <a:gd name="T12" fmla="*/ 2 w 31"/>
                <a:gd name="T13" fmla="*/ 27 h 32"/>
                <a:gd name="T14" fmla="*/ 0 w 31"/>
                <a:gd name="T15" fmla="*/ 7 h 32"/>
                <a:gd name="T16" fmla="*/ 0 w 31"/>
                <a:gd name="T17" fmla="*/ 7 h 32"/>
                <a:gd name="T18" fmla="*/ 0 w 31"/>
                <a:gd name="T19" fmla="*/ 5 h 32"/>
                <a:gd name="T20" fmla="*/ 2 w 31"/>
                <a:gd name="T21" fmla="*/ 4 h 32"/>
                <a:gd name="T22" fmla="*/ 3 w 31"/>
                <a:gd name="T23" fmla="*/ 3 h 32"/>
                <a:gd name="T24" fmla="*/ 6 w 31"/>
                <a:gd name="T25" fmla="*/ 1 h 32"/>
                <a:gd name="T26" fmla="*/ 25 w 31"/>
                <a:gd name="T27" fmla="*/ 0 h 32"/>
                <a:gd name="T28" fmla="*/ 25 w 31"/>
                <a:gd name="T29" fmla="*/ 0 h 32"/>
                <a:gd name="T30" fmla="*/ 26 w 31"/>
                <a:gd name="T31" fmla="*/ 1 h 32"/>
                <a:gd name="T32" fmla="*/ 29 w 31"/>
                <a:gd name="T33" fmla="*/ 1 h 32"/>
                <a:gd name="T34" fmla="*/ 30 w 31"/>
                <a:gd name="T35" fmla="*/ 4 h 32"/>
                <a:gd name="T36" fmla="*/ 30 w 31"/>
                <a:gd name="T37" fmla="*/ 5 h 32"/>
                <a:gd name="T38" fmla="*/ 31 w 31"/>
                <a:gd name="T39" fmla="*/ 26 h 32"/>
                <a:gd name="T40" fmla="*/ 31 w 31"/>
                <a:gd name="T41" fmla="*/ 26 h 32"/>
                <a:gd name="T42" fmla="*/ 31 w 31"/>
                <a:gd name="T43" fmla="*/ 27 h 32"/>
                <a:gd name="T44" fmla="*/ 30 w 31"/>
                <a:gd name="T45" fmla="*/ 30 h 32"/>
                <a:gd name="T46" fmla="*/ 29 w 31"/>
                <a:gd name="T47" fmla="*/ 30 h 32"/>
                <a:gd name="T48" fmla="*/ 26 w 31"/>
                <a:gd name="T49" fmla="*/ 31 h 32"/>
                <a:gd name="T50" fmla="*/ 26 w 31"/>
                <a:gd name="T51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26" y="31"/>
                  </a:moveTo>
                  <a:lnTo>
                    <a:pt x="7" y="32"/>
                  </a:lnTo>
                  <a:lnTo>
                    <a:pt x="7" y="32"/>
                  </a:lnTo>
                  <a:lnTo>
                    <a:pt x="4" y="32"/>
                  </a:lnTo>
                  <a:lnTo>
                    <a:pt x="3" y="31"/>
                  </a:lnTo>
                  <a:lnTo>
                    <a:pt x="2" y="30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2" y="4"/>
                  </a:lnTo>
                  <a:lnTo>
                    <a:pt x="3" y="3"/>
                  </a:lnTo>
                  <a:lnTo>
                    <a:pt x="6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1"/>
                  </a:lnTo>
                  <a:lnTo>
                    <a:pt x="29" y="1"/>
                  </a:lnTo>
                  <a:lnTo>
                    <a:pt x="30" y="4"/>
                  </a:lnTo>
                  <a:lnTo>
                    <a:pt x="30" y="5"/>
                  </a:lnTo>
                  <a:lnTo>
                    <a:pt x="31" y="26"/>
                  </a:lnTo>
                  <a:lnTo>
                    <a:pt x="31" y="26"/>
                  </a:lnTo>
                  <a:lnTo>
                    <a:pt x="31" y="27"/>
                  </a:lnTo>
                  <a:lnTo>
                    <a:pt x="30" y="30"/>
                  </a:lnTo>
                  <a:lnTo>
                    <a:pt x="29" y="30"/>
                  </a:lnTo>
                  <a:lnTo>
                    <a:pt x="26" y="31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5" name="Freeform 428"/>
            <p:cNvSpPr/>
            <p:nvPr/>
          </p:nvSpPr>
          <p:spPr bwMode="auto">
            <a:xfrm>
              <a:off x="6426200" y="1933575"/>
              <a:ext cx="49213" cy="49213"/>
            </a:xfrm>
            <a:custGeom>
              <a:avLst/>
              <a:gdLst>
                <a:gd name="T0" fmla="*/ 26 w 31"/>
                <a:gd name="T1" fmla="*/ 29 h 31"/>
                <a:gd name="T2" fmla="*/ 7 w 31"/>
                <a:gd name="T3" fmla="*/ 31 h 31"/>
                <a:gd name="T4" fmla="*/ 7 w 31"/>
                <a:gd name="T5" fmla="*/ 31 h 31"/>
                <a:gd name="T6" fmla="*/ 4 w 31"/>
                <a:gd name="T7" fmla="*/ 31 h 31"/>
                <a:gd name="T8" fmla="*/ 3 w 31"/>
                <a:gd name="T9" fmla="*/ 29 h 31"/>
                <a:gd name="T10" fmla="*/ 1 w 31"/>
                <a:gd name="T11" fmla="*/ 28 h 31"/>
                <a:gd name="T12" fmla="*/ 1 w 31"/>
                <a:gd name="T13" fmla="*/ 27 h 31"/>
                <a:gd name="T14" fmla="*/ 0 w 31"/>
                <a:gd name="T15" fmla="*/ 6 h 31"/>
                <a:gd name="T16" fmla="*/ 0 w 31"/>
                <a:gd name="T17" fmla="*/ 6 h 31"/>
                <a:gd name="T18" fmla="*/ 0 w 31"/>
                <a:gd name="T19" fmla="*/ 4 h 31"/>
                <a:gd name="T20" fmla="*/ 1 w 31"/>
                <a:gd name="T21" fmla="*/ 2 h 31"/>
                <a:gd name="T22" fmla="*/ 3 w 31"/>
                <a:gd name="T23" fmla="*/ 1 h 31"/>
                <a:gd name="T24" fmla="*/ 4 w 31"/>
                <a:gd name="T25" fmla="*/ 1 h 31"/>
                <a:gd name="T26" fmla="*/ 24 w 31"/>
                <a:gd name="T27" fmla="*/ 0 h 31"/>
                <a:gd name="T28" fmla="*/ 24 w 31"/>
                <a:gd name="T29" fmla="*/ 0 h 31"/>
                <a:gd name="T30" fmla="*/ 26 w 31"/>
                <a:gd name="T31" fmla="*/ 0 h 31"/>
                <a:gd name="T32" fmla="*/ 27 w 31"/>
                <a:gd name="T33" fmla="*/ 1 h 31"/>
                <a:gd name="T34" fmla="*/ 28 w 31"/>
                <a:gd name="T35" fmla="*/ 2 h 31"/>
                <a:gd name="T36" fmla="*/ 30 w 31"/>
                <a:gd name="T37" fmla="*/ 5 h 31"/>
                <a:gd name="T38" fmla="*/ 31 w 31"/>
                <a:gd name="T39" fmla="*/ 24 h 31"/>
                <a:gd name="T40" fmla="*/ 31 w 31"/>
                <a:gd name="T41" fmla="*/ 24 h 31"/>
                <a:gd name="T42" fmla="*/ 30 w 31"/>
                <a:gd name="T43" fmla="*/ 27 h 31"/>
                <a:gd name="T44" fmla="*/ 30 w 31"/>
                <a:gd name="T45" fmla="*/ 28 h 31"/>
                <a:gd name="T46" fmla="*/ 27 w 31"/>
                <a:gd name="T47" fmla="*/ 29 h 31"/>
                <a:gd name="T48" fmla="*/ 26 w 31"/>
                <a:gd name="T49" fmla="*/ 29 h 31"/>
                <a:gd name="T50" fmla="*/ 26 w 31"/>
                <a:gd name="T51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6" y="29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29"/>
                  </a:lnTo>
                  <a:lnTo>
                    <a:pt x="1" y="28"/>
                  </a:lnTo>
                  <a:lnTo>
                    <a:pt x="1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2"/>
                  </a:lnTo>
                  <a:lnTo>
                    <a:pt x="3" y="1"/>
                  </a:lnTo>
                  <a:lnTo>
                    <a:pt x="4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7" y="1"/>
                  </a:lnTo>
                  <a:lnTo>
                    <a:pt x="28" y="2"/>
                  </a:lnTo>
                  <a:lnTo>
                    <a:pt x="30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0" y="27"/>
                  </a:lnTo>
                  <a:lnTo>
                    <a:pt x="30" y="28"/>
                  </a:lnTo>
                  <a:lnTo>
                    <a:pt x="27" y="29"/>
                  </a:lnTo>
                  <a:lnTo>
                    <a:pt x="26" y="29"/>
                  </a:lnTo>
                  <a:lnTo>
                    <a:pt x="26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6" name="Freeform 429"/>
            <p:cNvSpPr/>
            <p:nvPr/>
          </p:nvSpPr>
          <p:spPr bwMode="auto">
            <a:xfrm>
              <a:off x="6365875" y="1936750"/>
              <a:ext cx="49213" cy="49213"/>
            </a:xfrm>
            <a:custGeom>
              <a:avLst/>
              <a:gdLst>
                <a:gd name="T0" fmla="*/ 27 w 31"/>
                <a:gd name="T1" fmla="*/ 30 h 31"/>
                <a:gd name="T2" fmla="*/ 7 w 31"/>
                <a:gd name="T3" fmla="*/ 31 h 31"/>
                <a:gd name="T4" fmla="*/ 7 w 31"/>
                <a:gd name="T5" fmla="*/ 31 h 31"/>
                <a:gd name="T6" fmla="*/ 6 w 31"/>
                <a:gd name="T7" fmla="*/ 31 h 31"/>
                <a:gd name="T8" fmla="*/ 4 w 31"/>
                <a:gd name="T9" fmla="*/ 30 h 31"/>
                <a:gd name="T10" fmla="*/ 3 w 31"/>
                <a:gd name="T11" fmla="*/ 29 h 31"/>
                <a:gd name="T12" fmla="*/ 1 w 31"/>
                <a:gd name="T13" fmla="*/ 26 h 31"/>
                <a:gd name="T14" fmla="*/ 0 w 31"/>
                <a:gd name="T15" fmla="*/ 7 h 31"/>
                <a:gd name="T16" fmla="*/ 0 w 31"/>
                <a:gd name="T17" fmla="*/ 7 h 31"/>
                <a:gd name="T18" fmla="*/ 1 w 31"/>
                <a:gd name="T19" fmla="*/ 4 h 31"/>
                <a:gd name="T20" fmla="*/ 1 w 31"/>
                <a:gd name="T21" fmla="*/ 3 h 31"/>
                <a:gd name="T22" fmla="*/ 4 w 31"/>
                <a:gd name="T23" fmla="*/ 2 h 31"/>
                <a:gd name="T24" fmla="*/ 6 w 31"/>
                <a:gd name="T25" fmla="*/ 0 h 31"/>
                <a:gd name="T26" fmla="*/ 24 w 31"/>
                <a:gd name="T27" fmla="*/ 0 h 31"/>
                <a:gd name="T28" fmla="*/ 24 w 31"/>
                <a:gd name="T29" fmla="*/ 0 h 31"/>
                <a:gd name="T30" fmla="*/ 27 w 31"/>
                <a:gd name="T31" fmla="*/ 0 h 31"/>
                <a:gd name="T32" fmla="*/ 28 w 31"/>
                <a:gd name="T33" fmla="*/ 2 h 31"/>
                <a:gd name="T34" fmla="*/ 30 w 31"/>
                <a:gd name="T35" fmla="*/ 3 h 31"/>
                <a:gd name="T36" fmla="*/ 31 w 31"/>
                <a:gd name="T37" fmla="*/ 4 h 31"/>
                <a:gd name="T38" fmla="*/ 31 w 31"/>
                <a:gd name="T39" fmla="*/ 25 h 31"/>
                <a:gd name="T40" fmla="*/ 31 w 31"/>
                <a:gd name="T41" fmla="*/ 25 h 31"/>
                <a:gd name="T42" fmla="*/ 31 w 31"/>
                <a:gd name="T43" fmla="*/ 26 h 31"/>
                <a:gd name="T44" fmla="*/ 30 w 31"/>
                <a:gd name="T45" fmla="*/ 29 h 31"/>
                <a:gd name="T46" fmla="*/ 28 w 31"/>
                <a:gd name="T47" fmla="*/ 30 h 31"/>
                <a:gd name="T48" fmla="*/ 27 w 31"/>
                <a:gd name="T49" fmla="*/ 30 h 31"/>
                <a:gd name="T50" fmla="*/ 27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7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6" y="31"/>
                  </a:lnTo>
                  <a:lnTo>
                    <a:pt x="4" y="30"/>
                  </a:lnTo>
                  <a:lnTo>
                    <a:pt x="3" y="29"/>
                  </a:lnTo>
                  <a:lnTo>
                    <a:pt x="1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4"/>
                  </a:lnTo>
                  <a:lnTo>
                    <a:pt x="1" y="3"/>
                  </a:lnTo>
                  <a:lnTo>
                    <a:pt x="4" y="2"/>
                  </a:lnTo>
                  <a:lnTo>
                    <a:pt x="6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2"/>
                  </a:lnTo>
                  <a:lnTo>
                    <a:pt x="30" y="3"/>
                  </a:lnTo>
                  <a:lnTo>
                    <a:pt x="31" y="4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6"/>
                  </a:lnTo>
                  <a:lnTo>
                    <a:pt x="30" y="29"/>
                  </a:lnTo>
                  <a:lnTo>
                    <a:pt x="28" y="30"/>
                  </a:lnTo>
                  <a:lnTo>
                    <a:pt x="27" y="30"/>
                  </a:lnTo>
                  <a:lnTo>
                    <a:pt x="27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7" name="Freeform 430"/>
            <p:cNvSpPr/>
            <p:nvPr/>
          </p:nvSpPr>
          <p:spPr bwMode="auto">
            <a:xfrm>
              <a:off x="6308725" y="1939925"/>
              <a:ext cx="49213" cy="50800"/>
            </a:xfrm>
            <a:custGeom>
              <a:avLst/>
              <a:gdLst>
                <a:gd name="T0" fmla="*/ 25 w 31"/>
                <a:gd name="T1" fmla="*/ 31 h 32"/>
                <a:gd name="T2" fmla="*/ 6 w 31"/>
                <a:gd name="T3" fmla="*/ 32 h 32"/>
                <a:gd name="T4" fmla="*/ 6 w 31"/>
                <a:gd name="T5" fmla="*/ 32 h 32"/>
                <a:gd name="T6" fmla="*/ 5 w 31"/>
                <a:gd name="T7" fmla="*/ 31 h 32"/>
                <a:gd name="T8" fmla="*/ 2 w 31"/>
                <a:gd name="T9" fmla="*/ 31 h 32"/>
                <a:gd name="T10" fmla="*/ 1 w 31"/>
                <a:gd name="T11" fmla="*/ 28 h 32"/>
                <a:gd name="T12" fmla="*/ 1 w 31"/>
                <a:gd name="T13" fmla="*/ 27 h 32"/>
                <a:gd name="T14" fmla="*/ 0 w 31"/>
                <a:gd name="T15" fmla="*/ 7 h 32"/>
                <a:gd name="T16" fmla="*/ 0 w 31"/>
                <a:gd name="T17" fmla="*/ 7 h 32"/>
                <a:gd name="T18" fmla="*/ 0 w 31"/>
                <a:gd name="T19" fmla="*/ 5 h 32"/>
                <a:gd name="T20" fmla="*/ 1 w 31"/>
                <a:gd name="T21" fmla="*/ 2 h 32"/>
                <a:gd name="T22" fmla="*/ 2 w 31"/>
                <a:gd name="T23" fmla="*/ 1 h 32"/>
                <a:gd name="T24" fmla="*/ 5 w 31"/>
                <a:gd name="T25" fmla="*/ 1 h 32"/>
                <a:gd name="T26" fmla="*/ 24 w 31"/>
                <a:gd name="T27" fmla="*/ 0 h 32"/>
                <a:gd name="T28" fmla="*/ 24 w 31"/>
                <a:gd name="T29" fmla="*/ 0 h 32"/>
                <a:gd name="T30" fmla="*/ 27 w 31"/>
                <a:gd name="T31" fmla="*/ 0 h 32"/>
                <a:gd name="T32" fmla="*/ 28 w 31"/>
                <a:gd name="T33" fmla="*/ 1 h 32"/>
                <a:gd name="T34" fmla="*/ 29 w 31"/>
                <a:gd name="T35" fmla="*/ 2 h 32"/>
                <a:gd name="T36" fmla="*/ 29 w 31"/>
                <a:gd name="T37" fmla="*/ 5 h 32"/>
                <a:gd name="T38" fmla="*/ 31 w 31"/>
                <a:gd name="T39" fmla="*/ 25 h 32"/>
                <a:gd name="T40" fmla="*/ 31 w 31"/>
                <a:gd name="T41" fmla="*/ 25 h 32"/>
                <a:gd name="T42" fmla="*/ 31 w 31"/>
                <a:gd name="T43" fmla="*/ 27 h 32"/>
                <a:gd name="T44" fmla="*/ 29 w 31"/>
                <a:gd name="T45" fmla="*/ 28 h 32"/>
                <a:gd name="T46" fmla="*/ 28 w 31"/>
                <a:gd name="T47" fmla="*/ 29 h 32"/>
                <a:gd name="T48" fmla="*/ 25 w 31"/>
                <a:gd name="T49" fmla="*/ 31 h 32"/>
                <a:gd name="T50" fmla="*/ 25 w 31"/>
                <a:gd name="T51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25" y="31"/>
                  </a:moveTo>
                  <a:lnTo>
                    <a:pt x="6" y="32"/>
                  </a:lnTo>
                  <a:lnTo>
                    <a:pt x="6" y="32"/>
                  </a:lnTo>
                  <a:lnTo>
                    <a:pt x="5" y="31"/>
                  </a:lnTo>
                  <a:lnTo>
                    <a:pt x="2" y="31"/>
                  </a:lnTo>
                  <a:lnTo>
                    <a:pt x="1" y="28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1" y="2"/>
                  </a:lnTo>
                  <a:lnTo>
                    <a:pt x="2" y="1"/>
                  </a:lnTo>
                  <a:lnTo>
                    <a:pt x="5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29" y="2"/>
                  </a:lnTo>
                  <a:lnTo>
                    <a:pt x="29" y="5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7"/>
                  </a:lnTo>
                  <a:lnTo>
                    <a:pt x="29" y="28"/>
                  </a:lnTo>
                  <a:lnTo>
                    <a:pt x="28" y="29"/>
                  </a:lnTo>
                  <a:lnTo>
                    <a:pt x="25" y="31"/>
                  </a:lnTo>
                  <a:lnTo>
                    <a:pt x="25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8" name="Freeform 431"/>
            <p:cNvSpPr/>
            <p:nvPr/>
          </p:nvSpPr>
          <p:spPr bwMode="auto">
            <a:xfrm>
              <a:off x="6249988" y="1943100"/>
              <a:ext cx="49213" cy="50800"/>
            </a:xfrm>
            <a:custGeom>
              <a:avLst/>
              <a:gdLst>
                <a:gd name="T0" fmla="*/ 26 w 31"/>
                <a:gd name="T1" fmla="*/ 30 h 32"/>
                <a:gd name="T2" fmla="*/ 7 w 31"/>
                <a:gd name="T3" fmla="*/ 32 h 32"/>
                <a:gd name="T4" fmla="*/ 7 w 31"/>
                <a:gd name="T5" fmla="*/ 32 h 32"/>
                <a:gd name="T6" fmla="*/ 4 w 31"/>
                <a:gd name="T7" fmla="*/ 32 h 32"/>
                <a:gd name="T8" fmla="*/ 3 w 31"/>
                <a:gd name="T9" fmla="*/ 30 h 32"/>
                <a:gd name="T10" fmla="*/ 2 w 31"/>
                <a:gd name="T11" fmla="*/ 29 h 32"/>
                <a:gd name="T12" fmla="*/ 2 w 31"/>
                <a:gd name="T13" fmla="*/ 26 h 32"/>
                <a:gd name="T14" fmla="*/ 0 w 31"/>
                <a:gd name="T15" fmla="*/ 7 h 32"/>
                <a:gd name="T16" fmla="*/ 0 w 31"/>
                <a:gd name="T17" fmla="*/ 7 h 32"/>
                <a:gd name="T18" fmla="*/ 0 w 31"/>
                <a:gd name="T19" fmla="*/ 5 h 32"/>
                <a:gd name="T20" fmla="*/ 2 w 31"/>
                <a:gd name="T21" fmla="*/ 3 h 32"/>
                <a:gd name="T22" fmla="*/ 3 w 31"/>
                <a:gd name="T23" fmla="*/ 2 h 32"/>
                <a:gd name="T24" fmla="*/ 6 w 31"/>
                <a:gd name="T25" fmla="*/ 2 h 32"/>
                <a:gd name="T26" fmla="*/ 25 w 31"/>
                <a:gd name="T27" fmla="*/ 0 h 32"/>
                <a:gd name="T28" fmla="*/ 25 w 31"/>
                <a:gd name="T29" fmla="*/ 0 h 32"/>
                <a:gd name="T30" fmla="*/ 26 w 31"/>
                <a:gd name="T31" fmla="*/ 0 h 32"/>
                <a:gd name="T32" fmla="*/ 29 w 31"/>
                <a:gd name="T33" fmla="*/ 2 h 32"/>
                <a:gd name="T34" fmla="*/ 30 w 31"/>
                <a:gd name="T35" fmla="*/ 3 h 32"/>
                <a:gd name="T36" fmla="*/ 30 w 31"/>
                <a:gd name="T37" fmla="*/ 6 h 32"/>
                <a:gd name="T38" fmla="*/ 31 w 31"/>
                <a:gd name="T39" fmla="*/ 25 h 32"/>
                <a:gd name="T40" fmla="*/ 31 w 31"/>
                <a:gd name="T41" fmla="*/ 25 h 32"/>
                <a:gd name="T42" fmla="*/ 31 w 31"/>
                <a:gd name="T43" fmla="*/ 27 h 32"/>
                <a:gd name="T44" fmla="*/ 30 w 31"/>
                <a:gd name="T45" fmla="*/ 29 h 32"/>
                <a:gd name="T46" fmla="*/ 29 w 31"/>
                <a:gd name="T47" fmla="*/ 30 h 32"/>
                <a:gd name="T48" fmla="*/ 26 w 31"/>
                <a:gd name="T49" fmla="*/ 30 h 32"/>
                <a:gd name="T50" fmla="*/ 26 w 31"/>
                <a:gd name="T51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26" y="30"/>
                  </a:moveTo>
                  <a:lnTo>
                    <a:pt x="7" y="32"/>
                  </a:lnTo>
                  <a:lnTo>
                    <a:pt x="7" y="32"/>
                  </a:lnTo>
                  <a:lnTo>
                    <a:pt x="4" y="32"/>
                  </a:lnTo>
                  <a:lnTo>
                    <a:pt x="3" y="30"/>
                  </a:lnTo>
                  <a:lnTo>
                    <a:pt x="2" y="29"/>
                  </a:lnTo>
                  <a:lnTo>
                    <a:pt x="2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2" y="3"/>
                  </a:lnTo>
                  <a:lnTo>
                    <a:pt x="3" y="2"/>
                  </a:lnTo>
                  <a:lnTo>
                    <a:pt x="6" y="2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6" y="0"/>
                  </a:lnTo>
                  <a:lnTo>
                    <a:pt x="29" y="2"/>
                  </a:lnTo>
                  <a:lnTo>
                    <a:pt x="30" y="3"/>
                  </a:lnTo>
                  <a:lnTo>
                    <a:pt x="30" y="6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31" y="27"/>
                  </a:lnTo>
                  <a:lnTo>
                    <a:pt x="30" y="29"/>
                  </a:lnTo>
                  <a:lnTo>
                    <a:pt x="29" y="30"/>
                  </a:lnTo>
                  <a:lnTo>
                    <a:pt x="26" y="30"/>
                  </a:lnTo>
                  <a:lnTo>
                    <a:pt x="26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9" name="Freeform 432"/>
            <p:cNvSpPr/>
            <p:nvPr/>
          </p:nvSpPr>
          <p:spPr bwMode="auto">
            <a:xfrm>
              <a:off x="6192838" y="1946275"/>
              <a:ext cx="49213" cy="50800"/>
            </a:xfrm>
            <a:custGeom>
              <a:avLst/>
              <a:gdLst>
                <a:gd name="T0" fmla="*/ 25 w 31"/>
                <a:gd name="T1" fmla="*/ 31 h 32"/>
                <a:gd name="T2" fmla="*/ 7 w 31"/>
                <a:gd name="T3" fmla="*/ 32 h 32"/>
                <a:gd name="T4" fmla="*/ 7 w 31"/>
                <a:gd name="T5" fmla="*/ 32 h 32"/>
                <a:gd name="T6" fmla="*/ 4 w 31"/>
                <a:gd name="T7" fmla="*/ 32 h 32"/>
                <a:gd name="T8" fmla="*/ 2 w 31"/>
                <a:gd name="T9" fmla="*/ 31 h 32"/>
                <a:gd name="T10" fmla="*/ 1 w 31"/>
                <a:gd name="T11" fmla="*/ 30 h 32"/>
                <a:gd name="T12" fmla="*/ 1 w 31"/>
                <a:gd name="T13" fmla="*/ 27 h 32"/>
                <a:gd name="T14" fmla="*/ 0 w 31"/>
                <a:gd name="T15" fmla="*/ 7 h 32"/>
                <a:gd name="T16" fmla="*/ 0 w 31"/>
                <a:gd name="T17" fmla="*/ 7 h 32"/>
                <a:gd name="T18" fmla="*/ 0 w 31"/>
                <a:gd name="T19" fmla="*/ 5 h 32"/>
                <a:gd name="T20" fmla="*/ 1 w 31"/>
                <a:gd name="T21" fmla="*/ 4 h 32"/>
                <a:gd name="T22" fmla="*/ 2 w 31"/>
                <a:gd name="T23" fmla="*/ 3 h 32"/>
                <a:gd name="T24" fmla="*/ 4 w 31"/>
                <a:gd name="T25" fmla="*/ 1 h 32"/>
                <a:gd name="T26" fmla="*/ 24 w 31"/>
                <a:gd name="T27" fmla="*/ 0 h 32"/>
                <a:gd name="T28" fmla="*/ 24 w 31"/>
                <a:gd name="T29" fmla="*/ 0 h 32"/>
                <a:gd name="T30" fmla="*/ 25 w 31"/>
                <a:gd name="T31" fmla="*/ 1 h 32"/>
                <a:gd name="T32" fmla="*/ 27 w 31"/>
                <a:gd name="T33" fmla="*/ 1 h 32"/>
                <a:gd name="T34" fmla="*/ 28 w 31"/>
                <a:gd name="T35" fmla="*/ 4 h 32"/>
                <a:gd name="T36" fmla="*/ 29 w 31"/>
                <a:gd name="T37" fmla="*/ 5 h 32"/>
                <a:gd name="T38" fmla="*/ 31 w 31"/>
                <a:gd name="T39" fmla="*/ 25 h 32"/>
                <a:gd name="T40" fmla="*/ 31 w 31"/>
                <a:gd name="T41" fmla="*/ 25 h 32"/>
                <a:gd name="T42" fmla="*/ 29 w 31"/>
                <a:gd name="T43" fmla="*/ 27 h 32"/>
                <a:gd name="T44" fmla="*/ 29 w 31"/>
                <a:gd name="T45" fmla="*/ 30 h 32"/>
                <a:gd name="T46" fmla="*/ 27 w 31"/>
                <a:gd name="T47" fmla="*/ 31 h 32"/>
                <a:gd name="T48" fmla="*/ 25 w 31"/>
                <a:gd name="T49" fmla="*/ 31 h 32"/>
                <a:gd name="T50" fmla="*/ 25 w 31"/>
                <a:gd name="T51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25" y="31"/>
                  </a:moveTo>
                  <a:lnTo>
                    <a:pt x="7" y="32"/>
                  </a:lnTo>
                  <a:lnTo>
                    <a:pt x="7" y="32"/>
                  </a:lnTo>
                  <a:lnTo>
                    <a:pt x="4" y="32"/>
                  </a:lnTo>
                  <a:lnTo>
                    <a:pt x="2" y="31"/>
                  </a:lnTo>
                  <a:lnTo>
                    <a:pt x="1" y="30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1" y="4"/>
                  </a:lnTo>
                  <a:lnTo>
                    <a:pt x="2" y="3"/>
                  </a:lnTo>
                  <a:lnTo>
                    <a:pt x="4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1"/>
                  </a:lnTo>
                  <a:lnTo>
                    <a:pt x="27" y="1"/>
                  </a:lnTo>
                  <a:lnTo>
                    <a:pt x="28" y="4"/>
                  </a:lnTo>
                  <a:lnTo>
                    <a:pt x="29" y="5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29" y="27"/>
                  </a:lnTo>
                  <a:lnTo>
                    <a:pt x="29" y="30"/>
                  </a:lnTo>
                  <a:lnTo>
                    <a:pt x="27" y="31"/>
                  </a:lnTo>
                  <a:lnTo>
                    <a:pt x="25" y="31"/>
                  </a:lnTo>
                  <a:lnTo>
                    <a:pt x="25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0" name="Freeform 433"/>
            <p:cNvSpPr/>
            <p:nvPr/>
          </p:nvSpPr>
          <p:spPr bwMode="auto">
            <a:xfrm>
              <a:off x="6132513" y="1951038"/>
              <a:ext cx="49213" cy="49213"/>
            </a:xfrm>
            <a:custGeom>
              <a:avLst/>
              <a:gdLst>
                <a:gd name="T0" fmla="*/ 27 w 31"/>
                <a:gd name="T1" fmla="*/ 31 h 31"/>
                <a:gd name="T2" fmla="*/ 7 w 31"/>
                <a:gd name="T3" fmla="*/ 31 h 31"/>
                <a:gd name="T4" fmla="*/ 7 w 31"/>
                <a:gd name="T5" fmla="*/ 31 h 31"/>
                <a:gd name="T6" fmla="*/ 5 w 31"/>
                <a:gd name="T7" fmla="*/ 31 h 31"/>
                <a:gd name="T8" fmla="*/ 4 w 31"/>
                <a:gd name="T9" fmla="*/ 29 h 31"/>
                <a:gd name="T10" fmla="*/ 3 w 31"/>
                <a:gd name="T11" fmla="*/ 28 h 31"/>
                <a:gd name="T12" fmla="*/ 1 w 31"/>
                <a:gd name="T13" fmla="*/ 27 h 31"/>
                <a:gd name="T14" fmla="*/ 0 w 31"/>
                <a:gd name="T15" fmla="*/ 6 h 31"/>
                <a:gd name="T16" fmla="*/ 0 w 31"/>
                <a:gd name="T17" fmla="*/ 6 h 31"/>
                <a:gd name="T18" fmla="*/ 1 w 31"/>
                <a:gd name="T19" fmla="*/ 5 h 31"/>
                <a:gd name="T20" fmla="*/ 1 w 31"/>
                <a:gd name="T21" fmla="*/ 2 h 31"/>
                <a:gd name="T22" fmla="*/ 4 w 31"/>
                <a:gd name="T23" fmla="*/ 1 h 31"/>
                <a:gd name="T24" fmla="*/ 5 w 31"/>
                <a:gd name="T25" fmla="*/ 1 h 31"/>
                <a:gd name="T26" fmla="*/ 24 w 31"/>
                <a:gd name="T27" fmla="*/ 0 h 31"/>
                <a:gd name="T28" fmla="*/ 24 w 31"/>
                <a:gd name="T29" fmla="*/ 0 h 31"/>
                <a:gd name="T30" fmla="*/ 27 w 31"/>
                <a:gd name="T31" fmla="*/ 0 h 31"/>
                <a:gd name="T32" fmla="*/ 28 w 31"/>
                <a:gd name="T33" fmla="*/ 1 h 31"/>
                <a:gd name="T34" fmla="*/ 30 w 31"/>
                <a:gd name="T35" fmla="*/ 2 h 31"/>
                <a:gd name="T36" fmla="*/ 30 w 31"/>
                <a:gd name="T37" fmla="*/ 5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8 w 31"/>
                <a:gd name="T47" fmla="*/ 29 h 31"/>
                <a:gd name="T48" fmla="*/ 27 w 31"/>
                <a:gd name="T49" fmla="*/ 31 h 31"/>
                <a:gd name="T50" fmla="*/ 27 w 31"/>
                <a:gd name="T5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7" y="31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5" y="31"/>
                  </a:lnTo>
                  <a:lnTo>
                    <a:pt x="4" y="29"/>
                  </a:lnTo>
                  <a:lnTo>
                    <a:pt x="3" y="28"/>
                  </a:lnTo>
                  <a:lnTo>
                    <a:pt x="1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1" y="5"/>
                  </a:lnTo>
                  <a:lnTo>
                    <a:pt x="1" y="2"/>
                  </a:lnTo>
                  <a:lnTo>
                    <a:pt x="4" y="1"/>
                  </a:lnTo>
                  <a:lnTo>
                    <a:pt x="5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30" y="2"/>
                  </a:lnTo>
                  <a:lnTo>
                    <a:pt x="30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29"/>
                  </a:lnTo>
                  <a:lnTo>
                    <a:pt x="27" y="31"/>
                  </a:lnTo>
                  <a:lnTo>
                    <a:pt x="27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1" name="Freeform 434"/>
            <p:cNvSpPr/>
            <p:nvPr/>
          </p:nvSpPr>
          <p:spPr bwMode="auto">
            <a:xfrm>
              <a:off x="6051550" y="1954213"/>
              <a:ext cx="73025" cy="52388"/>
            </a:xfrm>
            <a:custGeom>
              <a:avLst/>
              <a:gdLst>
                <a:gd name="T0" fmla="*/ 40 w 46"/>
                <a:gd name="T1" fmla="*/ 30 h 33"/>
                <a:gd name="T2" fmla="*/ 6 w 46"/>
                <a:gd name="T3" fmla="*/ 33 h 33"/>
                <a:gd name="T4" fmla="*/ 6 w 46"/>
                <a:gd name="T5" fmla="*/ 33 h 33"/>
                <a:gd name="T6" fmla="*/ 4 w 46"/>
                <a:gd name="T7" fmla="*/ 31 h 33"/>
                <a:gd name="T8" fmla="*/ 2 w 46"/>
                <a:gd name="T9" fmla="*/ 31 h 33"/>
                <a:gd name="T10" fmla="*/ 1 w 46"/>
                <a:gd name="T11" fmla="*/ 29 h 33"/>
                <a:gd name="T12" fmla="*/ 0 w 46"/>
                <a:gd name="T13" fmla="*/ 27 h 33"/>
                <a:gd name="T14" fmla="*/ 0 w 46"/>
                <a:gd name="T15" fmla="*/ 7 h 33"/>
                <a:gd name="T16" fmla="*/ 0 w 46"/>
                <a:gd name="T17" fmla="*/ 7 h 33"/>
                <a:gd name="T18" fmla="*/ 0 w 46"/>
                <a:gd name="T19" fmla="*/ 6 h 33"/>
                <a:gd name="T20" fmla="*/ 1 w 46"/>
                <a:gd name="T21" fmla="*/ 4 h 33"/>
                <a:gd name="T22" fmla="*/ 2 w 46"/>
                <a:gd name="T23" fmla="*/ 3 h 33"/>
                <a:gd name="T24" fmla="*/ 4 w 46"/>
                <a:gd name="T25" fmla="*/ 2 h 33"/>
                <a:gd name="T26" fmla="*/ 39 w 46"/>
                <a:gd name="T27" fmla="*/ 0 h 33"/>
                <a:gd name="T28" fmla="*/ 39 w 46"/>
                <a:gd name="T29" fmla="*/ 0 h 33"/>
                <a:gd name="T30" fmla="*/ 42 w 46"/>
                <a:gd name="T31" fmla="*/ 0 h 33"/>
                <a:gd name="T32" fmla="*/ 43 w 46"/>
                <a:gd name="T33" fmla="*/ 2 h 33"/>
                <a:gd name="T34" fmla="*/ 44 w 46"/>
                <a:gd name="T35" fmla="*/ 3 h 33"/>
                <a:gd name="T36" fmla="*/ 44 w 46"/>
                <a:gd name="T37" fmla="*/ 4 h 33"/>
                <a:gd name="T38" fmla="*/ 46 w 46"/>
                <a:gd name="T39" fmla="*/ 25 h 33"/>
                <a:gd name="T40" fmla="*/ 46 w 46"/>
                <a:gd name="T41" fmla="*/ 25 h 33"/>
                <a:gd name="T42" fmla="*/ 46 w 46"/>
                <a:gd name="T43" fmla="*/ 26 h 33"/>
                <a:gd name="T44" fmla="*/ 44 w 46"/>
                <a:gd name="T45" fmla="*/ 29 h 33"/>
                <a:gd name="T46" fmla="*/ 43 w 46"/>
                <a:gd name="T47" fmla="*/ 30 h 33"/>
                <a:gd name="T48" fmla="*/ 40 w 46"/>
                <a:gd name="T49" fmla="*/ 30 h 33"/>
                <a:gd name="T50" fmla="*/ 40 w 46"/>
                <a:gd name="T51" fmla="*/ 3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6" h="33">
                  <a:moveTo>
                    <a:pt x="40" y="30"/>
                  </a:moveTo>
                  <a:lnTo>
                    <a:pt x="6" y="33"/>
                  </a:lnTo>
                  <a:lnTo>
                    <a:pt x="6" y="33"/>
                  </a:lnTo>
                  <a:lnTo>
                    <a:pt x="4" y="31"/>
                  </a:lnTo>
                  <a:lnTo>
                    <a:pt x="2" y="31"/>
                  </a:lnTo>
                  <a:lnTo>
                    <a:pt x="1" y="29"/>
                  </a:lnTo>
                  <a:lnTo>
                    <a:pt x="0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1" y="4"/>
                  </a:lnTo>
                  <a:lnTo>
                    <a:pt x="2" y="3"/>
                  </a:lnTo>
                  <a:lnTo>
                    <a:pt x="4" y="2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42" y="0"/>
                  </a:lnTo>
                  <a:lnTo>
                    <a:pt x="43" y="2"/>
                  </a:lnTo>
                  <a:lnTo>
                    <a:pt x="44" y="3"/>
                  </a:lnTo>
                  <a:lnTo>
                    <a:pt x="44" y="4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6"/>
                  </a:lnTo>
                  <a:lnTo>
                    <a:pt x="44" y="29"/>
                  </a:lnTo>
                  <a:lnTo>
                    <a:pt x="43" y="30"/>
                  </a:lnTo>
                  <a:lnTo>
                    <a:pt x="40" y="30"/>
                  </a:lnTo>
                  <a:lnTo>
                    <a:pt x="40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2" name="Freeform 435"/>
            <p:cNvSpPr/>
            <p:nvPr/>
          </p:nvSpPr>
          <p:spPr bwMode="auto">
            <a:xfrm>
              <a:off x="6715125" y="1860550"/>
              <a:ext cx="49213" cy="49213"/>
            </a:xfrm>
            <a:custGeom>
              <a:avLst/>
              <a:gdLst>
                <a:gd name="T0" fmla="*/ 26 w 31"/>
                <a:gd name="T1" fmla="*/ 30 h 31"/>
                <a:gd name="T2" fmla="*/ 7 w 31"/>
                <a:gd name="T3" fmla="*/ 31 h 31"/>
                <a:gd name="T4" fmla="*/ 7 w 31"/>
                <a:gd name="T5" fmla="*/ 31 h 31"/>
                <a:gd name="T6" fmla="*/ 4 w 31"/>
                <a:gd name="T7" fmla="*/ 31 h 31"/>
                <a:gd name="T8" fmla="*/ 3 w 31"/>
                <a:gd name="T9" fmla="*/ 30 h 31"/>
                <a:gd name="T10" fmla="*/ 2 w 31"/>
                <a:gd name="T11" fmla="*/ 28 h 31"/>
                <a:gd name="T12" fmla="*/ 2 w 31"/>
                <a:gd name="T13" fmla="*/ 25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4 h 31"/>
                <a:gd name="T20" fmla="*/ 2 w 31"/>
                <a:gd name="T21" fmla="*/ 3 h 31"/>
                <a:gd name="T22" fmla="*/ 3 w 31"/>
                <a:gd name="T23" fmla="*/ 1 h 31"/>
                <a:gd name="T24" fmla="*/ 6 w 31"/>
                <a:gd name="T25" fmla="*/ 0 h 31"/>
                <a:gd name="T26" fmla="*/ 24 w 31"/>
                <a:gd name="T27" fmla="*/ 0 h 31"/>
                <a:gd name="T28" fmla="*/ 24 w 31"/>
                <a:gd name="T29" fmla="*/ 0 h 31"/>
                <a:gd name="T30" fmla="*/ 26 w 31"/>
                <a:gd name="T31" fmla="*/ 0 h 31"/>
                <a:gd name="T32" fmla="*/ 29 w 31"/>
                <a:gd name="T33" fmla="*/ 1 h 31"/>
                <a:gd name="T34" fmla="*/ 30 w 31"/>
                <a:gd name="T35" fmla="*/ 3 h 31"/>
                <a:gd name="T36" fmla="*/ 30 w 31"/>
                <a:gd name="T37" fmla="*/ 4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5 h 31"/>
                <a:gd name="T44" fmla="*/ 30 w 31"/>
                <a:gd name="T45" fmla="*/ 28 h 31"/>
                <a:gd name="T46" fmla="*/ 29 w 31"/>
                <a:gd name="T47" fmla="*/ 30 h 31"/>
                <a:gd name="T48" fmla="*/ 26 w 31"/>
                <a:gd name="T49" fmla="*/ 30 h 31"/>
                <a:gd name="T50" fmla="*/ 26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6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30"/>
                  </a:lnTo>
                  <a:lnTo>
                    <a:pt x="2" y="28"/>
                  </a:lnTo>
                  <a:lnTo>
                    <a:pt x="2" y="2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2" y="3"/>
                  </a:lnTo>
                  <a:lnTo>
                    <a:pt x="3" y="1"/>
                  </a:lnTo>
                  <a:lnTo>
                    <a:pt x="6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9" y="1"/>
                  </a:lnTo>
                  <a:lnTo>
                    <a:pt x="30" y="3"/>
                  </a:lnTo>
                  <a:lnTo>
                    <a:pt x="30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5"/>
                  </a:lnTo>
                  <a:lnTo>
                    <a:pt x="30" y="28"/>
                  </a:lnTo>
                  <a:lnTo>
                    <a:pt x="29" y="30"/>
                  </a:lnTo>
                  <a:lnTo>
                    <a:pt x="26" y="30"/>
                  </a:lnTo>
                  <a:lnTo>
                    <a:pt x="26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3" name="Freeform 436"/>
            <p:cNvSpPr/>
            <p:nvPr/>
          </p:nvSpPr>
          <p:spPr bwMode="auto">
            <a:xfrm>
              <a:off x="6657975" y="1862138"/>
              <a:ext cx="49213" cy="49213"/>
            </a:xfrm>
            <a:custGeom>
              <a:avLst/>
              <a:gdLst>
                <a:gd name="T0" fmla="*/ 25 w 31"/>
                <a:gd name="T1" fmla="*/ 31 h 31"/>
                <a:gd name="T2" fmla="*/ 6 w 31"/>
                <a:gd name="T3" fmla="*/ 31 h 31"/>
                <a:gd name="T4" fmla="*/ 6 w 31"/>
                <a:gd name="T5" fmla="*/ 31 h 31"/>
                <a:gd name="T6" fmla="*/ 4 w 31"/>
                <a:gd name="T7" fmla="*/ 31 h 31"/>
                <a:gd name="T8" fmla="*/ 2 w 31"/>
                <a:gd name="T9" fmla="*/ 30 h 31"/>
                <a:gd name="T10" fmla="*/ 1 w 31"/>
                <a:gd name="T11" fmla="*/ 29 h 31"/>
                <a:gd name="T12" fmla="*/ 0 w 31"/>
                <a:gd name="T13" fmla="*/ 27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6 h 31"/>
                <a:gd name="T20" fmla="*/ 1 w 31"/>
                <a:gd name="T21" fmla="*/ 3 h 31"/>
                <a:gd name="T22" fmla="*/ 2 w 31"/>
                <a:gd name="T23" fmla="*/ 2 h 31"/>
                <a:gd name="T24" fmla="*/ 4 w 31"/>
                <a:gd name="T25" fmla="*/ 2 h 31"/>
                <a:gd name="T26" fmla="*/ 24 w 31"/>
                <a:gd name="T27" fmla="*/ 0 h 31"/>
                <a:gd name="T28" fmla="*/ 24 w 31"/>
                <a:gd name="T29" fmla="*/ 0 h 31"/>
                <a:gd name="T30" fmla="*/ 25 w 31"/>
                <a:gd name="T31" fmla="*/ 0 h 31"/>
                <a:gd name="T32" fmla="*/ 27 w 31"/>
                <a:gd name="T33" fmla="*/ 2 h 31"/>
                <a:gd name="T34" fmla="*/ 28 w 31"/>
                <a:gd name="T35" fmla="*/ 3 h 31"/>
                <a:gd name="T36" fmla="*/ 29 w 31"/>
                <a:gd name="T37" fmla="*/ 6 h 31"/>
                <a:gd name="T38" fmla="*/ 31 w 31"/>
                <a:gd name="T39" fmla="*/ 24 h 31"/>
                <a:gd name="T40" fmla="*/ 31 w 31"/>
                <a:gd name="T41" fmla="*/ 24 h 31"/>
                <a:gd name="T42" fmla="*/ 29 w 31"/>
                <a:gd name="T43" fmla="*/ 27 h 31"/>
                <a:gd name="T44" fmla="*/ 29 w 31"/>
                <a:gd name="T45" fmla="*/ 29 h 31"/>
                <a:gd name="T46" fmla="*/ 27 w 31"/>
                <a:gd name="T47" fmla="*/ 30 h 31"/>
                <a:gd name="T48" fmla="*/ 25 w 31"/>
                <a:gd name="T49" fmla="*/ 31 h 31"/>
                <a:gd name="T50" fmla="*/ 25 w 31"/>
                <a:gd name="T5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5" y="31"/>
                  </a:moveTo>
                  <a:lnTo>
                    <a:pt x="6" y="31"/>
                  </a:lnTo>
                  <a:lnTo>
                    <a:pt x="6" y="31"/>
                  </a:lnTo>
                  <a:lnTo>
                    <a:pt x="4" y="31"/>
                  </a:lnTo>
                  <a:lnTo>
                    <a:pt x="2" y="30"/>
                  </a:lnTo>
                  <a:lnTo>
                    <a:pt x="1" y="29"/>
                  </a:lnTo>
                  <a:lnTo>
                    <a:pt x="0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1" y="3"/>
                  </a:lnTo>
                  <a:lnTo>
                    <a:pt x="2" y="2"/>
                  </a:lnTo>
                  <a:lnTo>
                    <a:pt x="4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5" y="0"/>
                  </a:lnTo>
                  <a:lnTo>
                    <a:pt x="27" y="2"/>
                  </a:lnTo>
                  <a:lnTo>
                    <a:pt x="28" y="3"/>
                  </a:lnTo>
                  <a:lnTo>
                    <a:pt x="29" y="6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29" y="27"/>
                  </a:lnTo>
                  <a:lnTo>
                    <a:pt x="29" y="29"/>
                  </a:lnTo>
                  <a:lnTo>
                    <a:pt x="27" y="30"/>
                  </a:lnTo>
                  <a:lnTo>
                    <a:pt x="25" y="31"/>
                  </a:lnTo>
                  <a:lnTo>
                    <a:pt x="25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4" name="Freeform 437"/>
            <p:cNvSpPr/>
            <p:nvPr/>
          </p:nvSpPr>
          <p:spPr bwMode="auto">
            <a:xfrm>
              <a:off x="6597650" y="1866900"/>
              <a:ext cx="49213" cy="49213"/>
            </a:xfrm>
            <a:custGeom>
              <a:avLst/>
              <a:gdLst>
                <a:gd name="T0" fmla="*/ 27 w 31"/>
                <a:gd name="T1" fmla="*/ 30 h 31"/>
                <a:gd name="T2" fmla="*/ 7 w 31"/>
                <a:gd name="T3" fmla="*/ 31 h 31"/>
                <a:gd name="T4" fmla="*/ 7 w 31"/>
                <a:gd name="T5" fmla="*/ 31 h 31"/>
                <a:gd name="T6" fmla="*/ 5 w 31"/>
                <a:gd name="T7" fmla="*/ 31 h 31"/>
                <a:gd name="T8" fmla="*/ 4 w 31"/>
                <a:gd name="T9" fmla="*/ 30 h 31"/>
                <a:gd name="T10" fmla="*/ 3 w 31"/>
                <a:gd name="T11" fmla="*/ 28 h 31"/>
                <a:gd name="T12" fmla="*/ 1 w 31"/>
                <a:gd name="T13" fmla="*/ 26 h 31"/>
                <a:gd name="T14" fmla="*/ 0 w 31"/>
                <a:gd name="T15" fmla="*/ 7 h 31"/>
                <a:gd name="T16" fmla="*/ 0 w 31"/>
                <a:gd name="T17" fmla="*/ 7 h 31"/>
                <a:gd name="T18" fmla="*/ 1 w 31"/>
                <a:gd name="T19" fmla="*/ 4 h 31"/>
                <a:gd name="T20" fmla="*/ 1 w 31"/>
                <a:gd name="T21" fmla="*/ 3 h 31"/>
                <a:gd name="T22" fmla="*/ 4 w 31"/>
                <a:gd name="T23" fmla="*/ 1 h 31"/>
                <a:gd name="T24" fmla="*/ 5 w 31"/>
                <a:gd name="T25" fmla="*/ 1 h 31"/>
                <a:gd name="T26" fmla="*/ 24 w 31"/>
                <a:gd name="T27" fmla="*/ 0 h 31"/>
                <a:gd name="T28" fmla="*/ 24 w 31"/>
                <a:gd name="T29" fmla="*/ 0 h 31"/>
                <a:gd name="T30" fmla="*/ 27 w 31"/>
                <a:gd name="T31" fmla="*/ 0 h 31"/>
                <a:gd name="T32" fmla="*/ 28 w 31"/>
                <a:gd name="T33" fmla="*/ 1 h 31"/>
                <a:gd name="T34" fmla="*/ 30 w 31"/>
                <a:gd name="T35" fmla="*/ 3 h 31"/>
                <a:gd name="T36" fmla="*/ 30 w 31"/>
                <a:gd name="T37" fmla="*/ 5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8 w 31"/>
                <a:gd name="T47" fmla="*/ 30 h 31"/>
                <a:gd name="T48" fmla="*/ 27 w 31"/>
                <a:gd name="T49" fmla="*/ 30 h 31"/>
                <a:gd name="T50" fmla="*/ 27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7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5" y="31"/>
                  </a:lnTo>
                  <a:lnTo>
                    <a:pt x="4" y="30"/>
                  </a:lnTo>
                  <a:lnTo>
                    <a:pt x="3" y="28"/>
                  </a:lnTo>
                  <a:lnTo>
                    <a:pt x="1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4"/>
                  </a:lnTo>
                  <a:lnTo>
                    <a:pt x="1" y="3"/>
                  </a:lnTo>
                  <a:lnTo>
                    <a:pt x="4" y="1"/>
                  </a:lnTo>
                  <a:lnTo>
                    <a:pt x="5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30" y="3"/>
                  </a:lnTo>
                  <a:lnTo>
                    <a:pt x="30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30"/>
                  </a:lnTo>
                  <a:lnTo>
                    <a:pt x="27" y="30"/>
                  </a:lnTo>
                  <a:lnTo>
                    <a:pt x="27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5" name="Freeform 438"/>
            <p:cNvSpPr/>
            <p:nvPr/>
          </p:nvSpPr>
          <p:spPr bwMode="auto">
            <a:xfrm>
              <a:off x="6538913" y="1868488"/>
              <a:ext cx="50800" cy="52388"/>
            </a:xfrm>
            <a:custGeom>
              <a:avLst/>
              <a:gdLst>
                <a:gd name="T0" fmla="*/ 26 w 32"/>
                <a:gd name="T1" fmla="*/ 31 h 33"/>
                <a:gd name="T2" fmla="*/ 7 w 32"/>
                <a:gd name="T3" fmla="*/ 33 h 33"/>
                <a:gd name="T4" fmla="*/ 7 w 32"/>
                <a:gd name="T5" fmla="*/ 33 h 33"/>
                <a:gd name="T6" fmla="*/ 6 w 32"/>
                <a:gd name="T7" fmla="*/ 31 h 33"/>
                <a:gd name="T8" fmla="*/ 3 w 32"/>
                <a:gd name="T9" fmla="*/ 31 h 33"/>
                <a:gd name="T10" fmla="*/ 2 w 32"/>
                <a:gd name="T11" fmla="*/ 30 h 33"/>
                <a:gd name="T12" fmla="*/ 2 w 32"/>
                <a:gd name="T13" fmla="*/ 27 h 33"/>
                <a:gd name="T14" fmla="*/ 0 w 32"/>
                <a:gd name="T15" fmla="*/ 7 h 33"/>
                <a:gd name="T16" fmla="*/ 0 w 32"/>
                <a:gd name="T17" fmla="*/ 7 h 33"/>
                <a:gd name="T18" fmla="*/ 0 w 32"/>
                <a:gd name="T19" fmla="*/ 6 h 33"/>
                <a:gd name="T20" fmla="*/ 2 w 32"/>
                <a:gd name="T21" fmla="*/ 4 h 33"/>
                <a:gd name="T22" fmla="*/ 3 w 32"/>
                <a:gd name="T23" fmla="*/ 3 h 33"/>
                <a:gd name="T24" fmla="*/ 6 w 32"/>
                <a:gd name="T25" fmla="*/ 2 h 33"/>
                <a:gd name="T26" fmla="*/ 25 w 32"/>
                <a:gd name="T27" fmla="*/ 0 h 33"/>
                <a:gd name="T28" fmla="*/ 25 w 32"/>
                <a:gd name="T29" fmla="*/ 0 h 33"/>
                <a:gd name="T30" fmla="*/ 27 w 32"/>
                <a:gd name="T31" fmla="*/ 2 h 33"/>
                <a:gd name="T32" fmla="*/ 29 w 32"/>
                <a:gd name="T33" fmla="*/ 2 h 33"/>
                <a:gd name="T34" fmla="*/ 30 w 32"/>
                <a:gd name="T35" fmla="*/ 4 h 33"/>
                <a:gd name="T36" fmla="*/ 30 w 32"/>
                <a:gd name="T37" fmla="*/ 6 h 33"/>
                <a:gd name="T38" fmla="*/ 32 w 32"/>
                <a:gd name="T39" fmla="*/ 26 h 33"/>
                <a:gd name="T40" fmla="*/ 32 w 32"/>
                <a:gd name="T41" fmla="*/ 26 h 33"/>
                <a:gd name="T42" fmla="*/ 32 w 32"/>
                <a:gd name="T43" fmla="*/ 27 h 33"/>
                <a:gd name="T44" fmla="*/ 30 w 32"/>
                <a:gd name="T45" fmla="*/ 30 h 33"/>
                <a:gd name="T46" fmla="*/ 29 w 32"/>
                <a:gd name="T47" fmla="*/ 30 h 33"/>
                <a:gd name="T48" fmla="*/ 26 w 32"/>
                <a:gd name="T49" fmla="*/ 31 h 33"/>
                <a:gd name="T50" fmla="*/ 26 w 32"/>
                <a:gd name="T51" fmla="*/ 3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2" h="33">
                  <a:moveTo>
                    <a:pt x="26" y="31"/>
                  </a:moveTo>
                  <a:lnTo>
                    <a:pt x="7" y="33"/>
                  </a:lnTo>
                  <a:lnTo>
                    <a:pt x="7" y="33"/>
                  </a:lnTo>
                  <a:lnTo>
                    <a:pt x="6" y="31"/>
                  </a:lnTo>
                  <a:lnTo>
                    <a:pt x="3" y="31"/>
                  </a:lnTo>
                  <a:lnTo>
                    <a:pt x="2" y="30"/>
                  </a:lnTo>
                  <a:lnTo>
                    <a:pt x="2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2" y="4"/>
                  </a:lnTo>
                  <a:lnTo>
                    <a:pt x="3" y="3"/>
                  </a:lnTo>
                  <a:lnTo>
                    <a:pt x="6" y="2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7" y="2"/>
                  </a:lnTo>
                  <a:lnTo>
                    <a:pt x="29" y="2"/>
                  </a:lnTo>
                  <a:lnTo>
                    <a:pt x="30" y="4"/>
                  </a:lnTo>
                  <a:lnTo>
                    <a:pt x="30" y="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2" y="27"/>
                  </a:lnTo>
                  <a:lnTo>
                    <a:pt x="30" y="30"/>
                  </a:lnTo>
                  <a:lnTo>
                    <a:pt x="29" y="30"/>
                  </a:lnTo>
                  <a:lnTo>
                    <a:pt x="26" y="31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6" name="Freeform 439"/>
            <p:cNvSpPr/>
            <p:nvPr/>
          </p:nvSpPr>
          <p:spPr bwMode="auto">
            <a:xfrm>
              <a:off x="6481763" y="1873250"/>
              <a:ext cx="49213" cy="49213"/>
            </a:xfrm>
            <a:custGeom>
              <a:avLst/>
              <a:gdLst>
                <a:gd name="T0" fmla="*/ 26 w 31"/>
                <a:gd name="T1" fmla="*/ 30 h 31"/>
                <a:gd name="T2" fmla="*/ 7 w 31"/>
                <a:gd name="T3" fmla="*/ 31 h 31"/>
                <a:gd name="T4" fmla="*/ 7 w 31"/>
                <a:gd name="T5" fmla="*/ 31 h 31"/>
                <a:gd name="T6" fmla="*/ 4 w 31"/>
                <a:gd name="T7" fmla="*/ 31 h 31"/>
                <a:gd name="T8" fmla="*/ 3 w 31"/>
                <a:gd name="T9" fmla="*/ 30 h 31"/>
                <a:gd name="T10" fmla="*/ 1 w 31"/>
                <a:gd name="T11" fmla="*/ 28 h 31"/>
                <a:gd name="T12" fmla="*/ 1 w 31"/>
                <a:gd name="T13" fmla="*/ 27 h 31"/>
                <a:gd name="T14" fmla="*/ 0 w 31"/>
                <a:gd name="T15" fmla="*/ 7 h 31"/>
                <a:gd name="T16" fmla="*/ 0 w 31"/>
                <a:gd name="T17" fmla="*/ 7 h 31"/>
                <a:gd name="T18" fmla="*/ 0 w 31"/>
                <a:gd name="T19" fmla="*/ 4 h 31"/>
                <a:gd name="T20" fmla="*/ 1 w 31"/>
                <a:gd name="T21" fmla="*/ 3 h 31"/>
                <a:gd name="T22" fmla="*/ 3 w 31"/>
                <a:gd name="T23" fmla="*/ 1 h 31"/>
                <a:gd name="T24" fmla="*/ 5 w 31"/>
                <a:gd name="T25" fmla="*/ 1 h 31"/>
                <a:gd name="T26" fmla="*/ 24 w 31"/>
                <a:gd name="T27" fmla="*/ 0 h 31"/>
                <a:gd name="T28" fmla="*/ 24 w 31"/>
                <a:gd name="T29" fmla="*/ 0 h 31"/>
                <a:gd name="T30" fmla="*/ 26 w 31"/>
                <a:gd name="T31" fmla="*/ 0 h 31"/>
                <a:gd name="T32" fmla="*/ 28 w 31"/>
                <a:gd name="T33" fmla="*/ 1 h 31"/>
                <a:gd name="T34" fmla="*/ 30 w 31"/>
                <a:gd name="T35" fmla="*/ 3 h 31"/>
                <a:gd name="T36" fmla="*/ 30 w 31"/>
                <a:gd name="T37" fmla="*/ 5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8 w 31"/>
                <a:gd name="T47" fmla="*/ 30 h 31"/>
                <a:gd name="T48" fmla="*/ 26 w 31"/>
                <a:gd name="T49" fmla="*/ 30 h 31"/>
                <a:gd name="T50" fmla="*/ 26 w 31"/>
                <a:gd name="T51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6" y="30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30"/>
                  </a:lnTo>
                  <a:lnTo>
                    <a:pt x="1" y="28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1" y="3"/>
                  </a:lnTo>
                  <a:lnTo>
                    <a:pt x="3" y="1"/>
                  </a:lnTo>
                  <a:lnTo>
                    <a:pt x="5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8" y="1"/>
                  </a:lnTo>
                  <a:lnTo>
                    <a:pt x="30" y="3"/>
                  </a:lnTo>
                  <a:lnTo>
                    <a:pt x="30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8" y="30"/>
                  </a:lnTo>
                  <a:lnTo>
                    <a:pt x="26" y="30"/>
                  </a:lnTo>
                  <a:lnTo>
                    <a:pt x="26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7" name="Freeform 440"/>
            <p:cNvSpPr/>
            <p:nvPr/>
          </p:nvSpPr>
          <p:spPr bwMode="auto">
            <a:xfrm>
              <a:off x="6424613" y="1878013"/>
              <a:ext cx="49213" cy="49213"/>
            </a:xfrm>
            <a:custGeom>
              <a:avLst/>
              <a:gdLst>
                <a:gd name="T0" fmla="*/ 25 w 31"/>
                <a:gd name="T1" fmla="*/ 29 h 31"/>
                <a:gd name="T2" fmla="*/ 6 w 31"/>
                <a:gd name="T3" fmla="*/ 31 h 31"/>
                <a:gd name="T4" fmla="*/ 6 w 31"/>
                <a:gd name="T5" fmla="*/ 31 h 31"/>
                <a:gd name="T6" fmla="*/ 4 w 31"/>
                <a:gd name="T7" fmla="*/ 31 h 31"/>
                <a:gd name="T8" fmla="*/ 2 w 31"/>
                <a:gd name="T9" fmla="*/ 29 h 31"/>
                <a:gd name="T10" fmla="*/ 1 w 31"/>
                <a:gd name="T11" fmla="*/ 28 h 31"/>
                <a:gd name="T12" fmla="*/ 0 w 31"/>
                <a:gd name="T13" fmla="*/ 25 h 31"/>
                <a:gd name="T14" fmla="*/ 0 w 31"/>
                <a:gd name="T15" fmla="*/ 6 h 31"/>
                <a:gd name="T16" fmla="*/ 0 w 31"/>
                <a:gd name="T17" fmla="*/ 6 h 31"/>
                <a:gd name="T18" fmla="*/ 0 w 31"/>
                <a:gd name="T19" fmla="*/ 4 h 31"/>
                <a:gd name="T20" fmla="*/ 1 w 31"/>
                <a:gd name="T21" fmla="*/ 2 h 31"/>
                <a:gd name="T22" fmla="*/ 2 w 31"/>
                <a:gd name="T23" fmla="*/ 1 h 31"/>
                <a:gd name="T24" fmla="*/ 4 w 31"/>
                <a:gd name="T25" fmla="*/ 0 h 31"/>
                <a:gd name="T26" fmla="*/ 23 w 31"/>
                <a:gd name="T27" fmla="*/ 0 h 31"/>
                <a:gd name="T28" fmla="*/ 23 w 31"/>
                <a:gd name="T29" fmla="*/ 0 h 31"/>
                <a:gd name="T30" fmla="*/ 25 w 31"/>
                <a:gd name="T31" fmla="*/ 0 h 31"/>
                <a:gd name="T32" fmla="*/ 27 w 31"/>
                <a:gd name="T33" fmla="*/ 1 h 31"/>
                <a:gd name="T34" fmla="*/ 28 w 31"/>
                <a:gd name="T35" fmla="*/ 2 h 31"/>
                <a:gd name="T36" fmla="*/ 29 w 31"/>
                <a:gd name="T37" fmla="*/ 4 h 31"/>
                <a:gd name="T38" fmla="*/ 31 w 31"/>
                <a:gd name="T39" fmla="*/ 24 h 31"/>
                <a:gd name="T40" fmla="*/ 31 w 31"/>
                <a:gd name="T41" fmla="*/ 24 h 31"/>
                <a:gd name="T42" fmla="*/ 29 w 31"/>
                <a:gd name="T43" fmla="*/ 25 h 31"/>
                <a:gd name="T44" fmla="*/ 29 w 31"/>
                <a:gd name="T45" fmla="*/ 28 h 31"/>
                <a:gd name="T46" fmla="*/ 27 w 31"/>
                <a:gd name="T47" fmla="*/ 29 h 31"/>
                <a:gd name="T48" fmla="*/ 25 w 31"/>
                <a:gd name="T49" fmla="*/ 29 h 31"/>
                <a:gd name="T50" fmla="*/ 25 w 31"/>
                <a:gd name="T51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5" y="29"/>
                  </a:moveTo>
                  <a:lnTo>
                    <a:pt x="6" y="31"/>
                  </a:lnTo>
                  <a:lnTo>
                    <a:pt x="6" y="31"/>
                  </a:lnTo>
                  <a:lnTo>
                    <a:pt x="4" y="31"/>
                  </a:lnTo>
                  <a:lnTo>
                    <a:pt x="2" y="29"/>
                  </a:lnTo>
                  <a:lnTo>
                    <a:pt x="1" y="28"/>
                  </a:lnTo>
                  <a:lnTo>
                    <a:pt x="0" y="25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2"/>
                  </a:lnTo>
                  <a:lnTo>
                    <a:pt x="2" y="1"/>
                  </a:lnTo>
                  <a:lnTo>
                    <a:pt x="4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5" y="0"/>
                  </a:lnTo>
                  <a:lnTo>
                    <a:pt x="27" y="1"/>
                  </a:lnTo>
                  <a:lnTo>
                    <a:pt x="28" y="2"/>
                  </a:lnTo>
                  <a:lnTo>
                    <a:pt x="29" y="4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29" y="25"/>
                  </a:lnTo>
                  <a:lnTo>
                    <a:pt x="29" y="28"/>
                  </a:lnTo>
                  <a:lnTo>
                    <a:pt x="27" y="29"/>
                  </a:lnTo>
                  <a:lnTo>
                    <a:pt x="25" y="29"/>
                  </a:lnTo>
                  <a:lnTo>
                    <a:pt x="25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8" name="Freeform 441"/>
            <p:cNvSpPr/>
            <p:nvPr/>
          </p:nvSpPr>
          <p:spPr bwMode="auto">
            <a:xfrm>
              <a:off x="6364288" y="1879600"/>
              <a:ext cx="49213" cy="50800"/>
            </a:xfrm>
            <a:custGeom>
              <a:avLst/>
              <a:gdLst>
                <a:gd name="T0" fmla="*/ 27 w 31"/>
                <a:gd name="T1" fmla="*/ 31 h 32"/>
                <a:gd name="T2" fmla="*/ 7 w 31"/>
                <a:gd name="T3" fmla="*/ 32 h 32"/>
                <a:gd name="T4" fmla="*/ 7 w 31"/>
                <a:gd name="T5" fmla="*/ 32 h 32"/>
                <a:gd name="T6" fmla="*/ 5 w 31"/>
                <a:gd name="T7" fmla="*/ 31 h 32"/>
                <a:gd name="T8" fmla="*/ 2 w 31"/>
                <a:gd name="T9" fmla="*/ 31 h 32"/>
                <a:gd name="T10" fmla="*/ 2 w 31"/>
                <a:gd name="T11" fmla="*/ 28 h 32"/>
                <a:gd name="T12" fmla="*/ 1 w 31"/>
                <a:gd name="T13" fmla="*/ 27 h 32"/>
                <a:gd name="T14" fmla="*/ 0 w 31"/>
                <a:gd name="T15" fmla="*/ 7 h 32"/>
                <a:gd name="T16" fmla="*/ 0 w 31"/>
                <a:gd name="T17" fmla="*/ 7 h 32"/>
                <a:gd name="T18" fmla="*/ 1 w 31"/>
                <a:gd name="T19" fmla="*/ 5 h 32"/>
                <a:gd name="T20" fmla="*/ 1 w 31"/>
                <a:gd name="T21" fmla="*/ 3 h 32"/>
                <a:gd name="T22" fmla="*/ 4 w 31"/>
                <a:gd name="T23" fmla="*/ 1 h 32"/>
                <a:gd name="T24" fmla="*/ 5 w 31"/>
                <a:gd name="T25" fmla="*/ 1 h 32"/>
                <a:gd name="T26" fmla="*/ 24 w 31"/>
                <a:gd name="T27" fmla="*/ 0 h 32"/>
                <a:gd name="T28" fmla="*/ 24 w 31"/>
                <a:gd name="T29" fmla="*/ 0 h 32"/>
                <a:gd name="T30" fmla="*/ 27 w 31"/>
                <a:gd name="T31" fmla="*/ 0 h 32"/>
                <a:gd name="T32" fmla="*/ 28 w 31"/>
                <a:gd name="T33" fmla="*/ 1 h 32"/>
                <a:gd name="T34" fmla="*/ 29 w 31"/>
                <a:gd name="T35" fmla="*/ 3 h 32"/>
                <a:gd name="T36" fmla="*/ 29 w 31"/>
                <a:gd name="T37" fmla="*/ 5 h 32"/>
                <a:gd name="T38" fmla="*/ 31 w 31"/>
                <a:gd name="T39" fmla="*/ 26 h 32"/>
                <a:gd name="T40" fmla="*/ 31 w 31"/>
                <a:gd name="T41" fmla="*/ 26 h 32"/>
                <a:gd name="T42" fmla="*/ 31 w 31"/>
                <a:gd name="T43" fmla="*/ 27 h 32"/>
                <a:gd name="T44" fmla="*/ 29 w 31"/>
                <a:gd name="T45" fmla="*/ 28 h 32"/>
                <a:gd name="T46" fmla="*/ 28 w 31"/>
                <a:gd name="T47" fmla="*/ 30 h 32"/>
                <a:gd name="T48" fmla="*/ 27 w 31"/>
                <a:gd name="T49" fmla="*/ 31 h 32"/>
                <a:gd name="T50" fmla="*/ 27 w 31"/>
                <a:gd name="T51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27" y="31"/>
                  </a:moveTo>
                  <a:lnTo>
                    <a:pt x="7" y="32"/>
                  </a:lnTo>
                  <a:lnTo>
                    <a:pt x="7" y="32"/>
                  </a:lnTo>
                  <a:lnTo>
                    <a:pt x="5" y="31"/>
                  </a:lnTo>
                  <a:lnTo>
                    <a:pt x="2" y="31"/>
                  </a:lnTo>
                  <a:lnTo>
                    <a:pt x="2" y="28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5"/>
                  </a:lnTo>
                  <a:lnTo>
                    <a:pt x="1" y="3"/>
                  </a:lnTo>
                  <a:lnTo>
                    <a:pt x="4" y="1"/>
                  </a:lnTo>
                  <a:lnTo>
                    <a:pt x="5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29" y="3"/>
                  </a:lnTo>
                  <a:lnTo>
                    <a:pt x="29" y="5"/>
                  </a:lnTo>
                  <a:lnTo>
                    <a:pt x="31" y="26"/>
                  </a:lnTo>
                  <a:lnTo>
                    <a:pt x="31" y="26"/>
                  </a:lnTo>
                  <a:lnTo>
                    <a:pt x="31" y="27"/>
                  </a:lnTo>
                  <a:lnTo>
                    <a:pt x="29" y="28"/>
                  </a:lnTo>
                  <a:lnTo>
                    <a:pt x="28" y="30"/>
                  </a:lnTo>
                  <a:lnTo>
                    <a:pt x="27" y="31"/>
                  </a:lnTo>
                  <a:lnTo>
                    <a:pt x="27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9" name="Freeform 442"/>
            <p:cNvSpPr/>
            <p:nvPr/>
          </p:nvSpPr>
          <p:spPr bwMode="auto">
            <a:xfrm>
              <a:off x="6305550" y="1884363"/>
              <a:ext cx="49213" cy="49213"/>
            </a:xfrm>
            <a:custGeom>
              <a:avLst/>
              <a:gdLst>
                <a:gd name="T0" fmla="*/ 26 w 31"/>
                <a:gd name="T1" fmla="*/ 29 h 31"/>
                <a:gd name="T2" fmla="*/ 7 w 31"/>
                <a:gd name="T3" fmla="*/ 31 h 31"/>
                <a:gd name="T4" fmla="*/ 7 w 31"/>
                <a:gd name="T5" fmla="*/ 31 h 31"/>
                <a:gd name="T6" fmla="*/ 6 w 31"/>
                <a:gd name="T7" fmla="*/ 31 h 31"/>
                <a:gd name="T8" fmla="*/ 3 w 31"/>
                <a:gd name="T9" fmla="*/ 29 h 31"/>
                <a:gd name="T10" fmla="*/ 2 w 31"/>
                <a:gd name="T11" fmla="*/ 28 h 31"/>
                <a:gd name="T12" fmla="*/ 2 w 31"/>
                <a:gd name="T13" fmla="*/ 25 h 31"/>
                <a:gd name="T14" fmla="*/ 0 w 31"/>
                <a:gd name="T15" fmla="*/ 6 h 31"/>
                <a:gd name="T16" fmla="*/ 0 w 31"/>
                <a:gd name="T17" fmla="*/ 6 h 31"/>
                <a:gd name="T18" fmla="*/ 0 w 31"/>
                <a:gd name="T19" fmla="*/ 4 h 31"/>
                <a:gd name="T20" fmla="*/ 2 w 31"/>
                <a:gd name="T21" fmla="*/ 2 h 31"/>
                <a:gd name="T22" fmla="*/ 3 w 31"/>
                <a:gd name="T23" fmla="*/ 1 h 31"/>
                <a:gd name="T24" fmla="*/ 6 w 31"/>
                <a:gd name="T25" fmla="*/ 1 h 31"/>
                <a:gd name="T26" fmla="*/ 25 w 31"/>
                <a:gd name="T27" fmla="*/ 0 h 31"/>
                <a:gd name="T28" fmla="*/ 25 w 31"/>
                <a:gd name="T29" fmla="*/ 0 h 31"/>
                <a:gd name="T30" fmla="*/ 27 w 31"/>
                <a:gd name="T31" fmla="*/ 0 h 31"/>
                <a:gd name="T32" fmla="*/ 29 w 31"/>
                <a:gd name="T33" fmla="*/ 1 h 31"/>
                <a:gd name="T34" fmla="*/ 30 w 31"/>
                <a:gd name="T35" fmla="*/ 2 h 31"/>
                <a:gd name="T36" fmla="*/ 30 w 31"/>
                <a:gd name="T37" fmla="*/ 5 h 31"/>
                <a:gd name="T38" fmla="*/ 31 w 31"/>
                <a:gd name="T39" fmla="*/ 24 h 31"/>
                <a:gd name="T40" fmla="*/ 31 w 31"/>
                <a:gd name="T41" fmla="*/ 24 h 31"/>
                <a:gd name="T42" fmla="*/ 31 w 31"/>
                <a:gd name="T43" fmla="*/ 27 h 31"/>
                <a:gd name="T44" fmla="*/ 30 w 31"/>
                <a:gd name="T45" fmla="*/ 28 h 31"/>
                <a:gd name="T46" fmla="*/ 29 w 31"/>
                <a:gd name="T47" fmla="*/ 29 h 31"/>
                <a:gd name="T48" fmla="*/ 26 w 31"/>
                <a:gd name="T49" fmla="*/ 29 h 31"/>
                <a:gd name="T50" fmla="*/ 26 w 31"/>
                <a:gd name="T51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1">
                  <a:moveTo>
                    <a:pt x="26" y="29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6" y="31"/>
                  </a:lnTo>
                  <a:lnTo>
                    <a:pt x="3" y="29"/>
                  </a:lnTo>
                  <a:lnTo>
                    <a:pt x="2" y="28"/>
                  </a:lnTo>
                  <a:lnTo>
                    <a:pt x="2" y="25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2" y="2"/>
                  </a:lnTo>
                  <a:lnTo>
                    <a:pt x="3" y="1"/>
                  </a:lnTo>
                  <a:lnTo>
                    <a:pt x="6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7" y="0"/>
                  </a:lnTo>
                  <a:lnTo>
                    <a:pt x="29" y="1"/>
                  </a:lnTo>
                  <a:lnTo>
                    <a:pt x="30" y="2"/>
                  </a:lnTo>
                  <a:lnTo>
                    <a:pt x="30" y="5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28"/>
                  </a:lnTo>
                  <a:lnTo>
                    <a:pt x="29" y="29"/>
                  </a:lnTo>
                  <a:lnTo>
                    <a:pt x="26" y="29"/>
                  </a:lnTo>
                  <a:lnTo>
                    <a:pt x="26" y="29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0" name="Freeform 443"/>
            <p:cNvSpPr/>
            <p:nvPr/>
          </p:nvSpPr>
          <p:spPr bwMode="auto">
            <a:xfrm>
              <a:off x="6248400" y="1885950"/>
              <a:ext cx="49213" cy="50800"/>
            </a:xfrm>
            <a:custGeom>
              <a:avLst/>
              <a:gdLst>
                <a:gd name="T0" fmla="*/ 26 w 31"/>
                <a:gd name="T1" fmla="*/ 31 h 32"/>
                <a:gd name="T2" fmla="*/ 7 w 31"/>
                <a:gd name="T3" fmla="*/ 32 h 32"/>
                <a:gd name="T4" fmla="*/ 7 w 31"/>
                <a:gd name="T5" fmla="*/ 32 h 32"/>
                <a:gd name="T6" fmla="*/ 4 w 31"/>
                <a:gd name="T7" fmla="*/ 32 h 32"/>
                <a:gd name="T8" fmla="*/ 3 w 31"/>
                <a:gd name="T9" fmla="*/ 31 h 32"/>
                <a:gd name="T10" fmla="*/ 1 w 31"/>
                <a:gd name="T11" fmla="*/ 30 h 32"/>
                <a:gd name="T12" fmla="*/ 1 w 31"/>
                <a:gd name="T13" fmla="*/ 27 h 32"/>
                <a:gd name="T14" fmla="*/ 0 w 31"/>
                <a:gd name="T15" fmla="*/ 7 h 32"/>
                <a:gd name="T16" fmla="*/ 0 w 31"/>
                <a:gd name="T17" fmla="*/ 7 h 32"/>
                <a:gd name="T18" fmla="*/ 0 w 31"/>
                <a:gd name="T19" fmla="*/ 5 h 32"/>
                <a:gd name="T20" fmla="*/ 1 w 31"/>
                <a:gd name="T21" fmla="*/ 4 h 32"/>
                <a:gd name="T22" fmla="*/ 3 w 31"/>
                <a:gd name="T23" fmla="*/ 3 h 32"/>
                <a:gd name="T24" fmla="*/ 5 w 31"/>
                <a:gd name="T25" fmla="*/ 1 h 32"/>
                <a:gd name="T26" fmla="*/ 24 w 31"/>
                <a:gd name="T27" fmla="*/ 0 h 32"/>
                <a:gd name="T28" fmla="*/ 24 w 31"/>
                <a:gd name="T29" fmla="*/ 0 h 32"/>
                <a:gd name="T30" fmla="*/ 26 w 31"/>
                <a:gd name="T31" fmla="*/ 1 h 32"/>
                <a:gd name="T32" fmla="*/ 28 w 31"/>
                <a:gd name="T33" fmla="*/ 1 h 32"/>
                <a:gd name="T34" fmla="*/ 28 w 31"/>
                <a:gd name="T35" fmla="*/ 4 h 32"/>
                <a:gd name="T36" fmla="*/ 30 w 31"/>
                <a:gd name="T37" fmla="*/ 5 h 32"/>
                <a:gd name="T38" fmla="*/ 31 w 31"/>
                <a:gd name="T39" fmla="*/ 26 h 32"/>
                <a:gd name="T40" fmla="*/ 31 w 31"/>
                <a:gd name="T41" fmla="*/ 26 h 32"/>
                <a:gd name="T42" fmla="*/ 31 w 31"/>
                <a:gd name="T43" fmla="*/ 27 h 32"/>
                <a:gd name="T44" fmla="*/ 30 w 31"/>
                <a:gd name="T45" fmla="*/ 30 h 32"/>
                <a:gd name="T46" fmla="*/ 28 w 31"/>
                <a:gd name="T47" fmla="*/ 31 h 32"/>
                <a:gd name="T48" fmla="*/ 26 w 31"/>
                <a:gd name="T49" fmla="*/ 31 h 32"/>
                <a:gd name="T50" fmla="*/ 26 w 31"/>
                <a:gd name="T51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32">
                  <a:moveTo>
                    <a:pt x="26" y="31"/>
                  </a:moveTo>
                  <a:lnTo>
                    <a:pt x="7" y="32"/>
                  </a:lnTo>
                  <a:lnTo>
                    <a:pt x="7" y="32"/>
                  </a:lnTo>
                  <a:lnTo>
                    <a:pt x="4" y="32"/>
                  </a:lnTo>
                  <a:lnTo>
                    <a:pt x="3" y="31"/>
                  </a:lnTo>
                  <a:lnTo>
                    <a:pt x="1" y="30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1" y="4"/>
                  </a:lnTo>
                  <a:lnTo>
                    <a:pt x="3" y="3"/>
                  </a:lnTo>
                  <a:lnTo>
                    <a:pt x="5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1"/>
                  </a:lnTo>
                  <a:lnTo>
                    <a:pt x="28" y="1"/>
                  </a:lnTo>
                  <a:lnTo>
                    <a:pt x="28" y="4"/>
                  </a:lnTo>
                  <a:lnTo>
                    <a:pt x="30" y="5"/>
                  </a:lnTo>
                  <a:lnTo>
                    <a:pt x="31" y="26"/>
                  </a:lnTo>
                  <a:lnTo>
                    <a:pt x="31" y="26"/>
                  </a:lnTo>
                  <a:lnTo>
                    <a:pt x="31" y="27"/>
                  </a:lnTo>
                  <a:lnTo>
                    <a:pt x="30" y="30"/>
                  </a:lnTo>
                  <a:lnTo>
                    <a:pt x="28" y="31"/>
                  </a:lnTo>
                  <a:lnTo>
                    <a:pt x="26" y="31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1" name="Freeform 444"/>
            <p:cNvSpPr/>
            <p:nvPr/>
          </p:nvSpPr>
          <p:spPr bwMode="auto">
            <a:xfrm>
              <a:off x="6189663" y="1890713"/>
              <a:ext cx="47625" cy="49213"/>
            </a:xfrm>
            <a:custGeom>
              <a:avLst/>
              <a:gdLst>
                <a:gd name="T0" fmla="*/ 26 w 30"/>
                <a:gd name="T1" fmla="*/ 31 h 31"/>
                <a:gd name="T2" fmla="*/ 7 w 30"/>
                <a:gd name="T3" fmla="*/ 31 h 31"/>
                <a:gd name="T4" fmla="*/ 7 w 30"/>
                <a:gd name="T5" fmla="*/ 31 h 31"/>
                <a:gd name="T6" fmla="*/ 4 w 30"/>
                <a:gd name="T7" fmla="*/ 31 h 31"/>
                <a:gd name="T8" fmla="*/ 3 w 30"/>
                <a:gd name="T9" fmla="*/ 29 h 31"/>
                <a:gd name="T10" fmla="*/ 2 w 30"/>
                <a:gd name="T11" fmla="*/ 28 h 31"/>
                <a:gd name="T12" fmla="*/ 0 w 30"/>
                <a:gd name="T13" fmla="*/ 27 h 31"/>
                <a:gd name="T14" fmla="*/ 0 w 30"/>
                <a:gd name="T15" fmla="*/ 6 h 31"/>
                <a:gd name="T16" fmla="*/ 0 w 30"/>
                <a:gd name="T17" fmla="*/ 6 h 31"/>
                <a:gd name="T18" fmla="*/ 0 w 30"/>
                <a:gd name="T19" fmla="*/ 5 h 31"/>
                <a:gd name="T20" fmla="*/ 2 w 30"/>
                <a:gd name="T21" fmla="*/ 2 h 31"/>
                <a:gd name="T22" fmla="*/ 3 w 30"/>
                <a:gd name="T23" fmla="*/ 1 h 31"/>
                <a:gd name="T24" fmla="*/ 4 w 30"/>
                <a:gd name="T25" fmla="*/ 1 h 31"/>
                <a:gd name="T26" fmla="*/ 23 w 30"/>
                <a:gd name="T27" fmla="*/ 0 h 31"/>
                <a:gd name="T28" fmla="*/ 23 w 30"/>
                <a:gd name="T29" fmla="*/ 0 h 31"/>
                <a:gd name="T30" fmla="*/ 26 w 30"/>
                <a:gd name="T31" fmla="*/ 0 h 31"/>
                <a:gd name="T32" fmla="*/ 27 w 30"/>
                <a:gd name="T33" fmla="*/ 1 h 31"/>
                <a:gd name="T34" fmla="*/ 29 w 30"/>
                <a:gd name="T35" fmla="*/ 2 h 31"/>
                <a:gd name="T36" fmla="*/ 30 w 30"/>
                <a:gd name="T37" fmla="*/ 5 h 31"/>
                <a:gd name="T38" fmla="*/ 30 w 30"/>
                <a:gd name="T39" fmla="*/ 24 h 31"/>
                <a:gd name="T40" fmla="*/ 30 w 30"/>
                <a:gd name="T41" fmla="*/ 24 h 31"/>
                <a:gd name="T42" fmla="*/ 30 w 30"/>
                <a:gd name="T43" fmla="*/ 27 h 31"/>
                <a:gd name="T44" fmla="*/ 29 w 30"/>
                <a:gd name="T45" fmla="*/ 28 h 31"/>
                <a:gd name="T46" fmla="*/ 27 w 30"/>
                <a:gd name="T47" fmla="*/ 29 h 31"/>
                <a:gd name="T48" fmla="*/ 26 w 30"/>
                <a:gd name="T49" fmla="*/ 31 h 31"/>
                <a:gd name="T50" fmla="*/ 26 w 30"/>
                <a:gd name="T5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0" h="31">
                  <a:moveTo>
                    <a:pt x="26" y="31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4" y="31"/>
                  </a:lnTo>
                  <a:lnTo>
                    <a:pt x="3" y="29"/>
                  </a:lnTo>
                  <a:lnTo>
                    <a:pt x="2" y="28"/>
                  </a:lnTo>
                  <a:lnTo>
                    <a:pt x="0" y="27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5"/>
                  </a:lnTo>
                  <a:lnTo>
                    <a:pt x="2" y="2"/>
                  </a:lnTo>
                  <a:lnTo>
                    <a:pt x="3" y="1"/>
                  </a:lnTo>
                  <a:lnTo>
                    <a:pt x="4" y="1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6" y="0"/>
                  </a:lnTo>
                  <a:lnTo>
                    <a:pt x="27" y="1"/>
                  </a:lnTo>
                  <a:lnTo>
                    <a:pt x="29" y="2"/>
                  </a:lnTo>
                  <a:lnTo>
                    <a:pt x="30" y="5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30" y="27"/>
                  </a:lnTo>
                  <a:lnTo>
                    <a:pt x="29" y="28"/>
                  </a:lnTo>
                  <a:lnTo>
                    <a:pt x="27" y="29"/>
                  </a:lnTo>
                  <a:lnTo>
                    <a:pt x="26" y="31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2" name="Freeform 445"/>
            <p:cNvSpPr/>
            <p:nvPr/>
          </p:nvSpPr>
          <p:spPr bwMode="auto">
            <a:xfrm>
              <a:off x="6107113" y="1893888"/>
              <a:ext cx="73025" cy="52388"/>
            </a:xfrm>
            <a:custGeom>
              <a:avLst/>
              <a:gdLst>
                <a:gd name="T0" fmla="*/ 40 w 46"/>
                <a:gd name="T1" fmla="*/ 30 h 33"/>
                <a:gd name="T2" fmla="*/ 7 w 46"/>
                <a:gd name="T3" fmla="*/ 33 h 33"/>
                <a:gd name="T4" fmla="*/ 7 w 46"/>
                <a:gd name="T5" fmla="*/ 33 h 33"/>
                <a:gd name="T6" fmla="*/ 4 w 46"/>
                <a:gd name="T7" fmla="*/ 31 h 33"/>
                <a:gd name="T8" fmla="*/ 2 w 46"/>
                <a:gd name="T9" fmla="*/ 31 h 33"/>
                <a:gd name="T10" fmla="*/ 1 w 46"/>
                <a:gd name="T11" fmla="*/ 29 h 33"/>
                <a:gd name="T12" fmla="*/ 1 w 46"/>
                <a:gd name="T13" fmla="*/ 27 h 33"/>
                <a:gd name="T14" fmla="*/ 0 w 46"/>
                <a:gd name="T15" fmla="*/ 7 h 33"/>
                <a:gd name="T16" fmla="*/ 0 w 46"/>
                <a:gd name="T17" fmla="*/ 7 h 33"/>
                <a:gd name="T18" fmla="*/ 0 w 46"/>
                <a:gd name="T19" fmla="*/ 6 h 33"/>
                <a:gd name="T20" fmla="*/ 1 w 46"/>
                <a:gd name="T21" fmla="*/ 4 h 33"/>
                <a:gd name="T22" fmla="*/ 2 w 46"/>
                <a:gd name="T23" fmla="*/ 3 h 33"/>
                <a:gd name="T24" fmla="*/ 4 w 46"/>
                <a:gd name="T25" fmla="*/ 2 h 33"/>
                <a:gd name="T26" fmla="*/ 39 w 46"/>
                <a:gd name="T27" fmla="*/ 0 h 33"/>
                <a:gd name="T28" fmla="*/ 39 w 46"/>
                <a:gd name="T29" fmla="*/ 0 h 33"/>
                <a:gd name="T30" fmla="*/ 42 w 46"/>
                <a:gd name="T31" fmla="*/ 0 h 33"/>
                <a:gd name="T32" fmla="*/ 43 w 46"/>
                <a:gd name="T33" fmla="*/ 2 h 33"/>
                <a:gd name="T34" fmla="*/ 44 w 46"/>
                <a:gd name="T35" fmla="*/ 3 h 33"/>
                <a:gd name="T36" fmla="*/ 44 w 46"/>
                <a:gd name="T37" fmla="*/ 4 h 33"/>
                <a:gd name="T38" fmla="*/ 46 w 46"/>
                <a:gd name="T39" fmla="*/ 25 h 33"/>
                <a:gd name="T40" fmla="*/ 46 w 46"/>
                <a:gd name="T41" fmla="*/ 25 h 33"/>
                <a:gd name="T42" fmla="*/ 46 w 46"/>
                <a:gd name="T43" fmla="*/ 26 h 33"/>
                <a:gd name="T44" fmla="*/ 44 w 46"/>
                <a:gd name="T45" fmla="*/ 29 h 33"/>
                <a:gd name="T46" fmla="*/ 43 w 46"/>
                <a:gd name="T47" fmla="*/ 30 h 33"/>
                <a:gd name="T48" fmla="*/ 40 w 46"/>
                <a:gd name="T49" fmla="*/ 30 h 33"/>
                <a:gd name="T50" fmla="*/ 40 w 46"/>
                <a:gd name="T51" fmla="*/ 3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6" h="33">
                  <a:moveTo>
                    <a:pt x="40" y="30"/>
                  </a:moveTo>
                  <a:lnTo>
                    <a:pt x="7" y="33"/>
                  </a:lnTo>
                  <a:lnTo>
                    <a:pt x="7" y="33"/>
                  </a:lnTo>
                  <a:lnTo>
                    <a:pt x="4" y="31"/>
                  </a:lnTo>
                  <a:lnTo>
                    <a:pt x="2" y="31"/>
                  </a:lnTo>
                  <a:lnTo>
                    <a:pt x="1" y="29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1" y="4"/>
                  </a:lnTo>
                  <a:lnTo>
                    <a:pt x="2" y="3"/>
                  </a:lnTo>
                  <a:lnTo>
                    <a:pt x="4" y="2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42" y="0"/>
                  </a:lnTo>
                  <a:lnTo>
                    <a:pt x="43" y="2"/>
                  </a:lnTo>
                  <a:lnTo>
                    <a:pt x="44" y="3"/>
                  </a:lnTo>
                  <a:lnTo>
                    <a:pt x="44" y="4"/>
                  </a:lnTo>
                  <a:lnTo>
                    <a:pt x="46" y="25"/>
                  </a:lnTo>
                  <a:lnTo>
                    <a:pt x="46" y="25"/>
                  </a:lnTo>
                  <a:lnTo>
                    <a:pt x="46" y="26"/>
                  </a:lnTo>
                  <a:lnTo>
                    <a:pt x="44" y="29"/>
                  </a:lnTo>
                  <a:lnTo>
                    <a:pt x="43" y="30"/>
                  </a:lnTo>
                  <a:lnTo>
                    <a:pt x="40" y="30"/>
                  </a:lnTo>
                  <a:lnTo>
                    <a:pt x="40" y="30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3" name="Freeform 446"/>
            <p:cNvSpPr/>
            <p:nvPr/>
          </p:nvSpPr>
          <p:spPr bwMode="auto">
            <a:xfrm>
              <a:off x="6046788" y="1898650"/>
              <a:ext cx="47625" cy="49213"/>
            </a:xfrm>
            <a:custGeom>
              <a:avLst/>
              <a:gdLst>
                <a:gd name="T0" fmla="*/ 24 w 30"/>
                <a:gd name="T1" fmla="*/ 31 h 31"/>
                <a:gd name="T2" fmla="*/ 7 w 30"/>
                <a:gd name="T3" fmla="*/ 31 h 31"/>
                <a:gd name="T4" fmla="*/ 7 w 30"/>
                <a:gd name="T5" fmla="*/ 31 h 31"/>
                <a:gd name="T6" fmla="*/ 3 w 30"/>
                <a:gd name="T7" fmla="*/ 30 h 31"/>
                <a:gd name="T8" fmla="*/ 1 w 30"/>
                <a:gd name="T9" fmla="*/ 27 h 31"/>
                <a:gd name="T10" fmla="*/ 0 w 30"/>
                <a:gd name="T11" fmla="*/ 7 h 31"/>
                <a:gd name="T12" fmla="*/ 0 w 30"/>
                <a:gd name="T13" fmla="*/ 7 h 31"/>
                <a:gd name="T14" fmla="*/ 1 w 30"/>
                <a:gd name="T15" fmla="*/ 3 h 31"/>
                <a:gd name="T16" fmla="*/ 4 w 30"/>
                <a:gd name="T17" fmla="*/ 1 h 31"/>
                <a:gd name="T18" fmla="*/ 23 w 30"/>
                <a:gd name="T19" fmla="*/ 0 h 31"/>
                <a:gd name="T20" fmla="*/ 23 w 30"/>
                <a:gd name="T21" fmla="*/ 0 h 31"/>
                <a:gd name="T22" fmla="*/ 27 w 30"/>
                <a:gd name="T23" fmla="*/ 1 h 31"/>
                <a:gd name="T24" fmla="*/ 28 w 30"/>
                <a:gd name="T25" fmla="*/ 6 h 31"/>
                <a:gd name="T26" fmla="*/ 30 w 30"/>
                <a:gd name="T27" fmla="*/ 26 h 31"/>
                <a:gd name="T28" fmla="*/ 30 w 30"/>
                <a:gd name="T29" fmla="*/ 26 h 31"/>
                <a:gd name="T30" fmla="*/ 28 w 30"/>
                <a:gd name="T31" fmla="*/ 28 h 31"/>
                <a:gd name="T32" fmla="*/ 24 w 30"/>
                <a:gd name="T33" fmla="*/ 31 h 31"/>
                <a:gd name="T34" fmla="*/ 24 w 30"/>
                <a:gd name="T3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1">
                  <a:moveTo>
                    <a:pt x="24" y="31"/>
                  </a:moveTo>
                  <a:lnTo>
                    <a:pt x="7" y="31"/>
                  </a:lnTo>
                  <a:lnTo>
                    <a:pt x="7" y="31"/>
                  </a:lnTo>
                  <a:lnTo>
                    <a:pt x="3" y="30"/>
                  </a:lnTo>
                  <a:lnTo>
                    <a:pt x="1" y="2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" y="3"/>
                  </a:lnTo>
                  <a:lnTo>
                    <a:pt x="4" y="1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7" y="1"/>
                  </a:lnTo>
                  <a:lnTo>
                    <a:pt x="28" y="6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28" y="28"/>
                  </a:lnTo>
                  <a:lnTo>
                    <a:pt x="24" y="31"/>
                  </a:lnTo>
                  <a:lnTo>
                    <a:pt x="24" y="3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4" name="Freeform 447"/>
            <p:cNvSpPr/>
            <p:nvPr/>
          </p:nvSpPr>
          <p:spPr bwMode="auto">
            <a:xfrm>
              <a:off x="6216650" y="1670050"/>
              <a:ext cx="330200" cy="179388"/>
            </a:xfrm>
            <a:custGeom>
              <a:avLst/>
              <a:gdLst>
                <a:gd name="T0" fmla="*/ 202 w 208"/>
                <a:gd name="T1" fmla="*/ 102 h 113"/>
                <a:gd name="T2" fmla="*/ 10 w 208"/>
                <a:gd name="T3" fmla="*/ 113 h 113"/>
                <a:gd name="T4" fmla="*/ 10 w 208"/>
                <a:gd name="T5" fmla="*/ 113 h 113"/>
                <a:gd name="T6" fmla="*/ 9 w 208"/>
                <a:gd name="T7" fmla="*/ 113 h 113"/>
                <a:gd name="T8" fmla="*/ 6 w 208"/>
                <a:gd name="T9" fmla="*/ 112 h 113"/>
                <a:gd name="T10" fmla="*/ 6 w 208"/>
                <a:gd name="T11" fmla="*/ 110 h 113"/>
                <a:gd name="T12" fmla="*/ 5 w 208"/>
                <a:gd name="T13" fmla="*/ 108 h 113"/>
                <a:gd name="T14" fmla="*/ 0 w 208"/>
                <a:gd name="T15" fmla="*/ 16 h 113"/>
                <a:gd name="T16" fmla="*/ 0 w 208"/>
                <a:gd name="T17" fmla="*/ 16 h 113"/>
                <a:gd name="T18" fmla="*/ 0 w 208"/>
                <a:gd name="T19" fmla="*/ 15 h 113"/>
                <a:gd name="T20" fmla="*/ 1 w 208"/>
                <a:gd name="T21" fmla="*/ 12 h 113"/>
                <a:gd name="T22" fmla="*/ 2 w 208"/>
                <a:gd name="T23" fmla="*/ 10 h 113"/>
                <a:gd name="T24" fmla="*/ 5 w 208"/>
                <a:gd name="T25" fmla="*/ 10 h 113"/>
                <a:gd name="T26" fmla="*/ 195 w 208"/>
                <a:gd name="T27" fmla="*/ 0 h 113"/>
                <a:gd name="T28" fmla="*/ 195 w 208"/>
                <a:gd name="T29" fmla="*/ 0 h 113"/>
                <a:gd name="T30" fmla="*/ 198 w 208"/>
                <a:gd name="T31" fmla="*/ 0 h 113"/>
                <a:gd name="T32" fmla="*/ 199 w 208"/>
                <a:gd name="T33" fmla="*/ 1 h 113"/>
                <a:gd name="T34" fmla="*/ 201 w 208"/>
                <a:gd name="T35" fmla="*/ 2 h 113"/>
                <a:gd name="T36" fmla="*/ 202 w 208"/>
                <a:gd name="T37" fmla="*/ 4 h 113"/>
                <a:gd name="T38" fmla="*/ 208 w 208"/>
                <a:gd name="T39" fmla="*/ 96 h 113"/>
                <a:gd name="T40" fmla="*/ 208 w 208"/>
                <a:gd name="T41" fmla="*/ 96 h 113"/>
                <a:gd name="T42" fmla="*/ 206 w 208"/>
                <a:gd name="T43" fmla="*/ 98 h 113"/>
                <a:gd name="T44" fmla="*/ 206 w 208"/>
                <a:gd name="T45" fmla="*/ 100 h 113"/>
                <a:gd name="T46" fmla="*/ 203 w 208"/>
                <a:gd name="T47" fmla="*/ 101 h 113"/>
                <a:gd name="T48" fmla="*/ 202 w 208"/>
                <a:gd name="T49" fmla="*/ 102 h 113"/>
                <a:gd name="T50" fmla="*/ 202 w 208"/>
                <a:gd name="T51" fmla="*/ 10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8" h="113">
                  <a:moveTo>
                    <a:pt x="202" y="102"/>
                  </a:moveTo>
                  <a:lnTo>
                    <a:pt x="10" y="113"/>
                  </a:lnTo>
                  <a:lnTo>
                    <a:pt x="10" y="113"/>
                  </a:lnTo>
                  <a:lnTo>
                    <a:pt x="9" y="113"/>
                  </a:lnTo>
                  <a:lnTo>
                    <a:pt x="6" y="112"/>
                  </a:lnTo>
                  <a:lnTo>
                    <a:pt x="6" y="110"/>
                  </a:lnTo>
                  <a:lnTo>
                    <a:pt x="5" y="108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5"/>
                  </a:lnTo>
                  <a:lnTo>
                    <a:pt x="1" y="12"/>
                  </a:lnTo>
                  <a:lnTo>
                    <a:pt x="2" y="10"/>
                  </a:lnTo>
                  <a:lnTo>
                    <a:pt x="5" y="10"/>
                  </a:lnTo>
                  <a:lnTo>
                    <a:pt x="195" y="0"/>
                  </a:lnTo>
                  <a:lnTo>
                    <a:pt x="195" y="0"/>
                  </a:lnTo>
                  <a:lnTo>
                    <a:pt x="198" y="0"/>
                  </a:lnTo>
                  <a:lnTo>
                    <a:pt x="199" y="1"/>
                  </a:lnTo>
                  <a:lnTo>
                    <a:pt x="201" y="2"/>
                  </a:lnTo>
                  <a:lnTo>
                    <a:pt x="202" y="4"/>
                  </a:lnTo>
                  <a:lnTo>
                    <a:pt x="208" y="96"/>
                  </a:lnTo>
                  <a:lnTo>
                    <a:pt x="208" y="96"/>
                  </a:lnTo>
                  <a:lnTo>
                    <a:pt x="206" y="98"/>
                  </a:lnTo>
                  <a:lnTo>
                    <a:pt x="206" y="100"/>
                  </a:lnTo>
                  <a:lnTo>
                    <a:pt x="203" y="101"/>
                  </a:lnTo>
                  <a:lnTo>
                    <a:pt x="202" y="102"/>
                  </a:lnTo>
                  <a:lnTo>
                    <a:pt x="202" y="102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5" name="Freeform 448"/>
            <p:cNvSpPr/>
            <p:nvPr/>
          </p:nvSpPr>
          <p:spPr bwMode="auto">
            <a:xfrm>
              <a:off x="6378575" y="1624013"/>
              <a:ext cx="157163" cy="41275"/>
            </a:xfrm>
            <a:custGeom>
              <a:avLst/>
              <a:gdLst>
                <a:gd name="T0" fmla="*/ 97 w 99"/>
                <a:gd name="T1" fmla="*/ 21 h 26"/>
                <a:gd name="T2" fmla="*/ 3 w 99"/>
                <a:gd name="T3" fmla="*/ 26 h 26"/>
                <a:gd name="T4" fmla="*/ 3 w 99"/>
                <a:gd name="T5" fmla="*/ 26 h 26"/>
                <a:gd name="T6" fmla="*/ 2 w 99"/>
                <a:gd name="T7" fmla="*/ 26 h 26"/>
                <a:gd name="T8" fmla="*/ 0 w 99"/>
                <a:gd name="T9" fmla="*/ 7 h 26"/>
                <a:gd name="T10" fmla="*/ 0 w 99"/>
                <a:gd name="T11" fmla="*/ 7 h 26"/>
                <a:gd name="T12" fmla="*/ 2 w 99"/>
                <a:gd name="T13" fmla="*/ 6 h 26"/>
                <a:gd name="T14" fmla="*/ 96 w 99"/>
                <a:gd name="T15" fmla="*/ 0 h 26"/>
                <a:gd name="T16" fmla="*/ 96 w 99"/>
                <a:gd name="T17" fmla="*/ 0 h 26"/>
                <a:gd name="T18" fmla="*/ 97 w 99"/>
                <a:gd name="T19" fmla="*/ 0 h 26"/>
                <a:gd name="T20" fmla="*/ 99 w 99"/>
                <a:gd name="T21" fmla="*/ 19 h 26"/>
                <a:gd name="T22" fmla="*/ 99 w 99"/>
                <a:gd name="T23" fmla="*/ 19 h 26"/>
                <a:gd name="T24" fmla="*/ 97 w 99"/>
                <a:gd name="T25" fmla="*/ 21 h 26"/>
                <a:gd name="T26" fmla="*/ 97 w 99"/>
                <a:gd name="T27" fmla="*/ 2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26">
                  <a:moveTo>
                    <a:pt x="97" y="21"/>
                  </a:moveTo>
                  <a:lnTo>
                    <a:pt x="3" y="26"/>
                  </a:lnTo>
                  <a:lnTo>
                    <a:pt x="3" y="26"/>
                  </a:lnTo>
                  <a:lnTo>
                    <a:pt x="2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6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7" y="0"/>
                  </a:lnTo>
                  <a:lnTo>
                    <a:pt x="99" y="19"/>
                  </a:lnTo>
                  <a:lnTo>
                    <a:pt x="99" y="19"/>
                  </a:lnTo>
                  <a:lnTo>
                    <a:pt x="97" y="21"/>
                  </a:lnTo>
                  <a:lnTo>
                    <a:pt x="97" y="2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6" name="Freeform 449"/>
            <p:cNvSpPr/>
            <p:nvPr/>
          </p:nvSpPr>
          <p:spPr bwMode="auto">
            <a:xfrm>
              <a:off x="6213475" y="1633538"/>
              <a:ext cx="157163" cy="42863"/>
            </a:xfrm>
            <a:custGeom>
              <a:avLst/>
              <a:gdLst>
                <a:gd name="T0" fmla="*/ 97 w 99"/>
                <a:gd name="T1" fmla="*/ 21 h 27"/>
                <a:gd name="T2" fmla="*/ 2 w 99"/>
                <a:gd name="T3" fmla="*/ 27 h 27"/>
                <a:gd name="T4" fmla="*/ 2 w 99"/>
                <a:gd name="T5" fmla="*/ 27 h 27"/>
                <a:gd name="T6" fmla="*/ 0 w 99"/>
                <a:gd name="T7" fmla="*/ 25 h 27"/>
                <a:gd name="T8" fmla="*/ 0 w 99"/>
                <a:gd name="T9" fmla="*/ 6 h 27"/>
                <a:gd name="T10" fmla="*/ 0 w 99"/>
                <a:gd name="T11" fmla="*/ 6 h 27"/>
                <a:gd name="T12" fmla="*/ 0 w 99"/>
                <a:gd name="T13" fmla="*/ 5 h 27"/>
                <a:gd name="T14" fmla="*/ 96 w 99"/>
                <a:gd name="T15" fmla="*/ 0 h 27"/>
                <a:gd name="T16" fmla="*/ 96 w 99"/>
                <a:gd name="T17" fmla="*/ 0 h 27"/>
                <a:gd name="T18" fmla="*/ 97 w 99"/>
                <a:gd name="T19" fmla="*/ 1 h 27"/>
                <a:gd name="T20" fmla="*/ 99 w 99"/>
                <a:gd name="T21" fmla="*/ 20 h 27"/>
                <a:gd name="T22" fmla="*/ 99 w 99"/>
                <a:gd name="T23" fmla="*/ 20 h 27"/>
                <a:gd name="T24" fmla="*/ 97 w 99"/>
                <a:gd name="T25" fmla="*/ 21 h 27"/>
                <a:gd name="T26" fmla="*/ 97 w 99"/>
                <a:gd name="T27" fmla="*/ 2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27">
                  <a:moveTo>
                    <a:pt x="97" y="21"/>
                  </a:moveTo>
                  <a:lnTo>
                    <a:pt x="2" y="27"/>
                  </a:lnTo>
                  <a:lnTo>
                    <a:pt x="2" y="27"/>
                  </a:lnTo>
                  <a:lnTo>
                    <a:pt x="0" y="25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5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7" y="1"/>
                  </a:lnTo>
                  <a:lnTo>
                    <a:pt x="99" y="20"/>
                  </a:lnTo>
                  <a:lnTo>
                    <a:pt x="99" y="20"/>
                  </a:lnTo>
                  <a:lnTo>
                    <a:pt x="97" y="21"/>
                  </a:lnTo>
                  <a:lnTo>
                    <a:pt x="97" y="21"/>
                  </a:lnTo>
                  <a:close/>
                </a:path>
              </a:pathLst>
            </a:custGeom>
            <a:solidFill>
              <a:srgbClr val="57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7" name="Freeform 450"/>
            <p:cNvSpPr/>
            <p:nvPr/>
          </p:nvSpPr>
          <p:spPr bwMode="auto">
            <a:xfrm>
              <a:off x="5875338" y="2498725"/>
              <a:ext cx="1106488" cy="65088"/>
            </a:xfrm>
            <a:custGeom>
              <a:avLst/>
              <a:gdLst>
                <a:gd name="T0" fmla="*/ 697 w 697"/>
                <a:gd name="T1" fmla="*/ 0 h 41"/>
                <a:gd name="T2" fmla="*/ 697 w 697"/>
                <a:gd name="T3" fmla="*/ 0 h 41"/>
                <a:gd name="T4" fmla="*/ 0 w 697"/>
                <a:gd name="T5" fmla="*/ 41 h 41"/>
                <a:gd name="T6" fmla="*/ 697 w 697"/>
                <a:gd name="T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7" h="41">
                  <a:moveTo>
                    <a:pt x="697" y="0"/>
                  </a:moveTo>
                  <a:lnTo>
                    <a:pt x="697" y="0"/>
                  </a:lnTo>
                  <a:lnTo>
                    <a:pt x="0" y="41"/>
                  </a:lnTo>
                  <a:lnTo>
                    <a:pt x="697" y="0"/>
                  </a:lnTo>
                  <a:close/>
                </a:path>
              </a:pathLst>
            </a:custGeom>
            <a:solidFill>
              <a:srgbClr val="7A9F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8" name="Freeform 451"/>
            <p:cNvSpPr/>
            <p:nvPr/>
          </p:nvSpPr>
          <p:spPr bwMode="auto">
            <a:xfrm>
              <a:off x="5875338" y="2498725"/>
              <a:ext cx="1106488" cy="65088"/>
            </a:xfrm>
            <a:custGeom>
              <a:avLst/>
              <a:gdLst>
                <a:gd name="T0" fmla="*/ 697 w 697"/>
                <a:gd name="T1" fmla="*/ 0 h 41"/>
                <a:gd name="T2" fmla="*/ 697 w 697"/>
                <a:gd name="T3" fmla="*/ 0 h 41"/>
                <a:gd name="T4" fmla="*/ 0 w 697"/>
                <a:gd name="T5" fmla="*/ 41 h 41"/>
                <a:gd name="T6" fmla="*/ 697 w 697"/>
                <a:gd name="T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7" h="41">
                  <a:moveTo>
                    <a:pt x="697" y="0"/>
                  </a:moveTo>
                  <a:lnTo>
                    <a:pt x="697" y="0"/>
                  </a:lnTo>
                  <a:lnTo>
                    <a:pt x="0" y="41"/>
                  </a:lnTo>
                  <a:lnTo>
                    <a:pt x="69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9" name="Freeform 452"/>
            <p:cNvSpPr/>
            <p:nvPr/>
          </p:nvSpPr>
          <p:spPr bwMode="auto">
            <a:xfrm>
              <a:off x="5875338" y="2352675"/>
              <a:ext cx="1106488" cy="211138"/>
            </a:xfrm>
            <a:custGeom>
              <a:avLst/>
              <a:gdLst>
                <a:gd name="T0" fmla="*/ 36 w 697"/>
                <a:gd name="T1" fmla="*/ 0 h 133"/>
                <a:gd name="T2" fmla="*/ 36 w 697"/>
                <a:gd name="T3" fmla="*/ 0 h 133"/>
                <a:gd name="T4" fmla="*/ 0 w 697"/>
                <a:gd name="T5" fmla="*/ 133 h 133"/>
                <a:gd name="T6" fmla="*/ 697 w 697"/>
                <a:gd name="T7" fmla="*/ 92 h 133"/>
                <a:gd name="T8" fmla="*/ 36 w 697"/>
                <a:gd name="T9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7" h="133">
                  <a:moveTo>
                    <a:pt x="36" y="0"/>
                  </a:moveTo>
                  <a:lnTo>
                    <a:pt x="36" y="0"/>
                  </a:lnTo>
                  <a:lnTo>
                    <a:pt x="0" y="133"/>
                  </a:lnTo>
                  <a:lnTo>
                    <a:pt x="697" y="92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93CA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0" name="Freeform 453"/>
            <p:cNvSpPr/>
            <p:nvPr/>
          </p:nvSpPr>
          <p:spPr bwMode="auto">
            <a:xfrm>
              <a:off x="5875338" y="2352675"/>
              <a:ext cx="1106488" cy="211138"/>
            </a:xfrm>
            <a:custGeom>
              <a:avLst/>
              <a:gdLst>
                <a:gd name="T0" fmla="*/ 36 w 697"/>
                <a:gd name="T1" fmla="*/ 0 h 133"/>
                <a:gd name="T2" fmla="*/ 36 w 697"/>
                <a:gd name="T3" fmla="*/ 0 h 133"/>
                <a:gd name="T4" fmla="*/ 0 w 697"/>
                <a:gd name="T5" fmla="*/ 133 h 133"/>
                <a:gd name="T6" fmla="*/ 697 w 697"/>
                <a:gd name="T7" fmla="*/ 92 h 133"/>
                <a:gd name="T8" fmla="*/ 36 w 697"/>
                <a:gd name="T9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7" h="133">
                  <a:moveTo>
                    <a:pt x="36" y="0"/>
                  </a:moveTo>
                  <a:lnTo>
                    <a:pt x="36" y="0"/>
                  </a:lnTo>
                  <a:lnTo>
                    <a:pt x="0" y="133"/>
                  </a:lnTo>
                  <a:lnTo>
                    <a:pt x="697" y="92"/>
                  </a:lnTo>
                  <a:lnTo>
                    <a:pt x="3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1" name="Freeform 454"/>
            <p:cNvSpPr/>
            <p:nvPr/>
          </p:nvSpPr>
          <p:spPr bwMode="auto">
            <a:xfrm>
              <a:off x="4270375" y="1776413"/>
              <a:ext cx="960438" cy="1028700"/>
            </a:xfrm>
            <a:custGeom>
              <a:avLst/>
              <a:gdLst>
                <a:gd name="T0" fmla="*/ 322 w 605"/>
                <a:gd name="T1" fmla="*/ 0 h 648"/>
                <a:gd name="T2" fmla="*/ 322 w 605"/>
                <a:gd name="T3" fmla="*/ 0 h 648"/>
                <a:gd name="T4" fmla="*/ 312 w 605"/>
                <a:gd name="T5" fmla="*/ 2 h 648"/>
                <a:gd name="T6" fmla="*/ 302 w 605"/>
                <a:gd name="T7" fmla="*/ 3 h 648"/>
                <a:gd name="T8" fmla="*/ 293 w 605"/>
                <a:gd name="T9" fmla="*/ 6 h 648"/>
                <a:gd name="T10" fmla="*/ 283 w 605"/>
                <a:gd name="T11" fmla="*/ 10 h 648"/>
                <a:gd name="T12" fmla="*/ 275 w 605"/>
                <a:gd name="T13" fmla="*/ 15 h 648"/>
                <a:gd name="T14" fmla="*/ 267 w 605"/>
                <a:gd name="T15" fmla="*/ 22 h 648"/>
                <a:gd name="T16" fmla="*/ 259 w 605"/>
                <a:gd name="T17" fmla="*/ 29 h 648"/>
                <a:gd name="T18" fmla="*/ 252 w 605"/>
                <a:gd name="T19" fmla="*/ 37 h 648"/>
                <a:gd name="T20" fmla="*/ 16 w 605"/>
                <a:gd name="T21" fmla="*/ 378 h 648"/>
                <a:gd name="T22" fmla="*/ 16 w 605"/>
                <a:gd name="T23" fmla="*/ 378 h 648"/>
                <a:gd name="T24" fmla="*/ 11 w 605"/>
                <a:gd name="T25" fmla="*/ 385 h 648"/>
                <a:gd name="T26" fmla="*/ 8 w 605"/>
                <a:gd name="T27" fmla="*/ 393 h 648"/>
                <a:gd name="T28" fmla="*/ 4 w 605"/>
                <a:gd name="T29" fmla="*/ 400 h 648"/>
                <a:gd name="T30" fmla="*/ 3 w 605"/>
                <a:gd name="T31" fmla="*/ 408 h 648"/>
                <a:gd name="T32" fmla="*/ 0 w 605"/>
                <a:gd name="T33" fmla="*/ 424 h 648"/>
                <a:gd name="T34" fmla="*/ 1 w 605"/>
                <a:gd name="T35" fmla="*/ 440 h 648"/>
                <a:gd name="T36" fmla="*/ 7 w 605"/>
                <a:gd name="T37" fmla="*/ 456 h 648"/>
                <a:gd name="T38" fmla="*/ 13 w 605"/>
                <a:gd name="T39" fmla="*/ 471 h 648"/>
                <a:gd name="T40" fmla="*/ 19 w 605"/>
                <a:gd name="T41" fmla="*/ 478 h 648"/>
                <a:gd name="T42" fmla="*/ 24 w 605"/>
                <a:gd name="T43" fmla="*/ 485 h 648"/>
                <a:gd name="T44" fmla="*/ 30 w 605"/>
                <a:gd name="T45" fmla="*/ 490 h 648"/>
                <a:gd name="T46" fmla="*/ 36 w 605"/>
                <a:gd name="T47" fmla="*/ 496 h 648"/>
                <a:gd name="T48" fmla="*/ 233 w 605"/>
                <a:gd name="T49" fmla="*/ 633 h 648"/>
                <a:gd name="T50" fmla="*/ 233 w 605"/>
                <a:gd name="T51" fmla="*/ 633 h 648"/>
                <a:gd name="T52" fmla="*/ 246 w 605"/>
                <a:gd name="T53" fmla="*/ 639 h 648"/>
                <a:gd name="T54" fmla="*/ 258 w 605"/>
                <a:gd name="T55" fmla="*/ 644 h 648"/>
                <a:gd name="T56" fmla="*/ 270 w 605"/>
                <a:gd name="T57" fmla="*/ 647 h 648"/>
                <a:gd name="T58" fmla="*/ 282 w 605"/>
                <a:gd name="T59" fmla="*/ 648 h 648"/>
                <a:gd name="T60" fmla="*/ 282 w 605"/>
                <a:gd name="T61" fmla="*/ 648 h 648"/>
                <a:gd name="T62" fmla="*/ 293 w 605"/>
                <a:gd name="T63" fmla="*/ 647 h 648"/>
                <a:gd name="T64" fmla="*/ 302 w 605"/>
                <a:gd name="T65" fmla="*/ 645 h 648"/>
                <a:gd name="T66" fmla="*/ 312 w 605"/>
                <a:gd name="T67" fmla="*/ 643 h 648"/>
                <a:gd name="T68" fmla="*/ 321 w 605"/>
                <a:gd name="T69" fmla="*/ 639 h 648"/>
                <a:gd name="T70" fmla="*/ 329 w 605"/>
                <a:gd name="T71" fmla="*/ 633 h 648"/>
                <a:gd name="T72" fmla="*/ 337 w 605"/>
                <a:gd name="T73" fmla="*/ 627 h 648"/>
                <a:gd name="T74" fmla="*/ 345 w 605"/>
                <a:gd name="T75" fmla="*/ 620 h 648"/>
                <a:gd name="T76" fmla="*/ 352 w 605"/>
                <a:gd name="T77" fmla="*/ 612 h 648"/>
                <a:gd name="T78" fmla="*/ 588 w 605"/>
                <a:gd name="T79" fmla="*/ 272 h 648"/>
                <a:gd name="T80" fmla="*/ 588 w 605"/>
                <a:gd name="T81" fmla="*/ 272 h 648"/>
                <a:gd name="T82" fmla="*/ 594 w 605"/>
                <a:gd name="T83" fmla="*/ 263 h 648"/>
                <a:gd name="T84" fmla="*/ 598 w 605"/>
                <a:gd name="T85" fmla="*/ 255 h 648"/>
                <a:gd name="T86" fmla="*/ 601 w 605"/>
                <a:gd name="T87" fmla="*/ 249 h 648"/>
                <a:gd name="T88" fmla="*/ 602 w 605"/>
                <a:gd name="T89" fmla="*/ 240 h 648"/>
                <a:gd name="T90" fmla="*/ 605 w 605"/>
                <a:gd name="T91" fmla="*/ 224 h 648"/>
                <a:gd name="T92" fmla="*/ 603 w 605"/>
                <a:gd name="T93" fmla="*/ 208 h 648"/>
                <a:gd name="T94" fmla="*/ 598 w 605"/>
                <a:gd name="T95" fmla="*/ 192 h 648"/>
                <a:gd name="T96" fmla="*/ 591 w 605"/>
                <a:gd name="T97" fmla="*/ 177 h 648"/>
                <a:gd name="T98" fmla="*/ 586 w 605"/>
                <a:gd name="T99" fmla="*/ 170 h 648"/>
                <a:gd name="T100" fmla="*/ 580 w 605"/>
                <a:gd name="T101" fmla="*/ 164 h 648"/>
                <a:gd name="T102" fmla="*/ 575 w 605"/>
                <a:gd name="T103" fmla="*/ 158 h 648"/>
                <a:gd name="T104" fmla="*/ 568 w 605"/>
                <a:gd name="T105" fmla="*/ 153 h 648"/>
                <a:gd name="T106" fmla="*/ 371 w 605"/>
                <a:gd name="T107" fmla="*/ 16 h 648"/>
                <a:gd name="T108" fmla="*/ 371 w 605"/>
                <a:gd name="T109" fmla="*/ 16 h 648"/>
                <a:gd name="T110" fmla="*/ 359 w 605"/>
                <a:gd name="T111" fmla="*/ 10 h 648"/>
                <a:gd name="T112" fmla="*/ 347 w 605"/>
                <a:gd name="T113" fmla="*/ 4 h 648"/>
                <a:gd name="T114" fmla="*/ 335 w 605"/>
                <a:gd name="T115" fmla="*/ 2 h 648"/>
                <a:gd name="T116" fmla="*/ 322 w 605"/>
                <a:gd name="T117" fmla="*/ 0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05" h="648">
                  <a:moveTo>
                    <a:pt x="322" y="0"/>
                  </a:moveTo>
                  <a:lnTo>
                    <a:pt x="322" y="0"/>
                  </a:lnTo>
                  <a:lnTo>
                    <a:pt x="312" y="2"/>
                  </a:lnTo>
                  <a:lnTo>
                    <a:pt x="302" y="3"/>
                  </a:lnTo>
                  <a:lnTo>
                    <a:pt x="293" y="6"/>
                  </a:lnTo>
                  <a:lnTo>
                    <a:pt x="283" y="10"/>
                  </a:lnTo>
                  <a:lnTo>
                    <a:pt x="275" y="15"/>
                  </a:lnTo>
                  <a:lnTo>
                    <a:pt x="267" y="22"/>
                  </a:lnTo>
                  <a:lnTo>
                    <a:pt x="259" y="29"/>
                  </a:lnTo>
                  <a:lnTo>
                    <a:pt x="252" y="37"/>
                  </a:lnTo>
                  <a:lnTo>
                    <a:pt x="16" y="378"/>
                  </a:lnTo>
                  <a:lnTo>
                    <a:pt x="16" y="378"/>
                  </a:lnTo>
                  <a:lnTo>
                    <a:pt x="11" y="385"/>
                  </a:lnTo>
                  <a:lnTo>
                    <a:pt x="8" y="393"/>
                  </a:lnTo>
                  <a:lnTo>
                    <a:pt x="4" y="400"/>
                  </a:lnTo>
                  <a:lnTo>
                    <a:pt x="3" y="408"/>
                  </a:lnTo>
                  <a:lnTo>
                    <a:pt x="0" y="424"/>
                  </a:lnTo>
                  <a:lnTo>
                    <a:pt x="1" y="440"/>
                  </a:lnTo>
                  <a:lnTo>
                    <a:pt x="7" y="456"/>
                  </a:lnTo>
                  <a:lnTo>
                    <a:pt x="13" y="471"/>
                  </a:lnTo>
                  <a:lnTo>
                    <a:pt x="19" y="478"/>
                  </a:lnTo>
                  <a:lnTo>
                    <a:pt x="24" y="485"/>
                  </a:lnTo>
                  <a:lnTo>
                    <a:pt x="30" y="490"/>
                  </a:lnTo>
                  <a:lnTo>
                    <a:pt x="36" y="496"/>
                  </a:lnTo>
                  <a:lnTo>
                    <a:pt x="233" y="633"/>
                  </a:lnTo>
                  <a:lnTo>
                    <a:pt x="233" y="633"/>
                  </a:lnTo>
                  <a:lnTo>
                    <a:pt x="246" y="639"/>
                  </a:lnTo>
                  <a:lnTo>
                    <a:pt x="258" y="644"/>
                  </a:lnTo>
                  <a:lnTo>
                    <a:pt x="270" y="647"/>
                  </a:lnTo>
                  <a:lnTo>
                    <a:pt x="282" y="648"/>
                  </a:lnTo>
                  <a:lnTo>
                    <a:pt x="282" y="648"/>
                  </a:lnTo>
                  <a:lnTo>
                    <a:pt x="293" y="647"/>
                  </a:lnTo>
                  <a:lnTo>
                    <a:pt x="302" y="645"/>
                  </a:lnTo>
                  <a:lnTo>
                    <a:pt x="312" y="643"/>
                  </a:lnTo>
                  <a:lnTo>
                    <a:pt x="321" y="639"/>
                  </a:lnTo>
                  <a:lnTo>
                    <a:pt x="329" y="633"/>
                  </a:lnTo>
                  <a:lnTo>
                    <a:pt x="337" y="627"/>
                  </a:lnTo>
                  <a:lnTo>
                    <a:pt x="345" y="620"/>
                  </a:lnTo>
                  <a:lnTo>
                    <a:pt x="352" y="612"/>
                  </a:lnTo>
                  <a:lnTo>
                    <a:pt x="588" y="272"/>
                  </a:lnTo>
                  <a:lnTo>
                    <a:pt x="588" y="272"/>
                  </a:lnTo>
                  <a:lnTo>
                    <a:pt x="594" y="263"/>
                  </a:lnTo>
                  <a:lnTo>
                    <a:pt x="598" y="255"/>
                  </a:lnTo>
                  <a:lnTo>
                    <a:pt x="601" y="249"/>
                  </a:lnTo>
                  <a:lnTo>
                    <a:pt x="602" y="240"/>
                  </a:lnTo>
                  <a:lnTo>
                    <a:pt x="605" y="224"/>
                  </a:lnTo>
                  <a:lnTo>
                    <a:pt x="603" y="208"/>
                  </a:lnTo>
                  <a:lnTo>
                    <a:pt x="598" y="192"/>
                  </a:lnTo>
                  <a:lnTo>
                    <a:pt x="591" y="177"/>
                  </a:lnTo>
                  <a:lnTo>
                    <a:pt x="586" y="170"/>
                  </a:lnTo>
                  <a:lnTo>
                    <a:pt x="580" y="164"/>
                  </a:lnTo>
                  <a:lnTo>
                    <a:pt x="575" y="158"/>
                  </a:lnTo>
                  <a:lnTo>
                    <a:pt x="568" y="153"/>
                  </a:lnTo>
                  <a:lnTo>
                    <a:pt x="371" y="16"/>
                  </a:lnTo>
                  <a:lnTo>
                    <a:pt x="371" y="16"/>
                  </a:lnTo>
                  <a:lnTo>
                    <a:pt x="359" y="10"/>
                  </a:lnTo>
                  <a:lnTo>
                    <a:pt x="347" y="4"/>
                  </a:lnTo>
                  <a:lnTo>
                    <a:pt x="335" y="2"/>
                  </a:lnTo>
                  <a:lnTo>
                    <a:pt x="322" y="0"/>
                  </a:lnTo>
                  <a:close/>
                </a:path>
              </a:pathLst>
            </a:custGeom>
            <a:solidFill>
              <a:srgbClr val="1F7D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2" name="Freeform 455"/>
            <p:cNvSpPr/>
            <p:nvPr/>
          </p:nvSpPr>
          <p:spPr bwMode="auto">
            <a:xfrm>
              <a:off x="4270375" y="1776413"/>
              <a:ext cx="960438" cy="1028700"/>
            </a:xfrm>
            <a:custGeom>
              <a:avLst/>
              <a:gdLst>
                <a:gd name="T0" fmla="*/ 322 w 605"/>
                <a:gd name="T1" fmla="*/ 0 h 648"/>
                <a:gd name="T2" fmla="*/ 322 w 605"/>
                <a:gd name="T3" fmla="*/ 0 h 648"/>
                <a:gd name="T4" fmla="*/ 312 w 605"/>
                <a:gd name="T5" fmla="*/ 2 h 648"/>
                <a:gd name="T6" fmla="*/ 302 w 605"/>
                <a:gd name="T7" fmla="*/ 3 h 648"/>
                <a:gd name="T8" fmla="*/ 293 w 605"/>
                <a:gd name="T9" fmla="*/ 6 h 648"/>
                <a:gd name="T10" fmla="*/ 283 w 605"/>
                <a:gd name="T11" fmla="*/ 10 h 648"/>
                <a:gd name="T12" fmla="*/ 275 w 605"/>
                <a:gd name="T13" fmla="*/ 15 h 648"/>
                <a:gd name="T14" fmla="*/ 267 w 605"/>
                <a:gd name="T15" fmla="*/ 22 h 648"/>
                <a:gd name="T16" fmla="*/ 259 w 605"/>
                <a:gd name="T17" fmla="*/ 29 h 648"/>
                <a:gd name="T18" fmla="*/ 252 w 605"/>
                <a:gd name="T19" fmla="*/ 37 h 648"/>
                <a:gd name="T20" fmla="*/ 16 w 605"/>
                <a:gd name="T21" fmla="*/ 378 h 648"/>
                <a:gd name="T22" fmla="*/ 16 w 605"/>
                <a:gd name="T23" fmla="*/ 378 h 648"/>
                <a:gd name="T24" fmla="*/ 11 w 605"/>
                <a:gd name="T25" fmla="*/ 385 h 648"/>
                <a:gd name="T26" fmla="*/ 8 w 605"/>
                <a:gd name="T27" fmla="*/ 393 h 648"/>
                <a:gd name="T28" fmla="*/ 4 w 605"/>
                <a:gd name="T29" fmla="*/ 400 h 648"/>
                <a:gd name="T30" fmla="*/ 3 w 605"/>
                <a:gd name="T31" fmla="*/ 408 h 648"/>
                <a:gd name="T32" fmla="*/ 0 w 605"/>
                <a:gd name="T33" fmla="*/ 424 h 648"/>
                <a:gd name="T34" fmla="*/ 1 w 605"/>
                <a:gd name="T35" fmla="*/ 440 h 648"/>
                <a:gd name="T36" fmla="*/ 7 w 605"/>
                <a:gd name="T37" fmla="*/ 456 h 648"/>
                <a:gd name="T38" fmla="*/ 13 w 605"/>
                <a:gd name="T39" fmla="*/ 471 h 648"/>
                <a:gd name="T40" fmla="*/ 19 w 605"/>
                <a:gd name="T41" fmla="*/ 478 h 648"/>
                <a:gd name="T42" fmla="*/ 24 w 605"/>
                <a:gd name="T43" fmla="*/ 485 h 648"/>
                <a:gd name="T44" fmla="*/ 30 w 605"/>
                <a:gd name="T45" fmla="*/ 490 h 648"/>
                <a:gd name="T46" fmla="*/ 36 w 605"/>
                <a:gd name="T47" fmla="*/ 496 h 648"/>
                <a:gd name="T48" fmla="*/ 233 w 605"/>
                <a:gd name="T49" fmla="*/ 633 h 648"/>
                <a:gd name="T50" fmla="*/ 233 w 605"/>
                <a:gd name="T51" fmla="*/ 633 h 648"/>
                <a:gd name="T52" fmla="*/ 246 w 605"/>
                <a:gd name="T53" fmla="*/ 639 h 648"/>
                <a:gd name="T54" fmla="*/ 258 w 605"/>
                <a:gd name="T55" fmla="*/ 644 h 648"/>
                <a:gd name="T56" fmla="*/ 270 w 605"/>
                <a:gd name="T57" fmla="*/ 647 h 648"/>
                <a:gd name="T58" fmla="*/ 282 w 605"/>
                <a:gd name="T59" fmla="*/ 648 h 648"/>
                <a:gd name="T60" fmla="*/ 282 w 605"/>
                <a:gd name="T61" fmla="*/ 648 h 648"/>
                <a:gd name="T62" fmla="*/ 293 w 605"/>
                <a:gd name="T63" fmla="*/ 647 h 648"/>
                <a:gd name="T64" fmla="*/ 302 w 605"/>
                <a:gd name="T65" fmla="*/ 645 h 648"/>
                <a:gd name="T66" fmla="*/ 312 w 605"/>
                <a:gd name="T67" fmla="*/ 643 h 648"/>
                <a:gd name="T68" fmla="*/ 321 w 605"/>
                <a:gd name="T69" fmla="*/ 639 h 648"/>
                <a:gd name="T70" fmla="*/ 329 w 605"/>
                <a:gd name="T71" fmla="*/ 633 h 648"/>
                <a:gd name="T72" fmla="*/ 337 w 605"/>
                <a:gd name="T73" fmla="*/ 627 h 648"/>
                <a:gd name="T74" fmla="*/ 345 w 605"/>
                <a:gd name="T75" fmla="*/ 620 h 648"/>
                <a:gd name="T76" fmla="*/ 352 w 605"/>
                <a:gd name="T77" fmla="*/ 612 h 648"/>
                <a:gd name="T78" fmla="*/ 588 w 605"/>
                <a:gd name="T79" fmla="*/ 272 h 648"/>
                <a:gd name="T80" fmla="*/ 588 w 605"/>
                <a:gd name="T81" fmla="*/ 272 h 648"/>
                <a:gd name="T82" fmla="*/ 594 w 605"/>
                <a:gd name="T83" fmla="*/ 263 h 648"/>
                <a:gd name="T84" fmla="*/ 598 w 605"/>
                <a:gd name="T85" fmla="*/ 255 h 648"/>
                <a:gd name="T86" fmla="*/ 601 w 605"/>
                <a:gd name="T87" fmla="*/ 249 h 648"/>
                <a:gd name="T88" fmla="*/ 602 w 605"/>
                <a:gd name="T89" fmla="*/ 240 h 648"/>
                <a:gd name="T90" fmla="*/ 605 w 605"/>
                <a:gd name="T91" fmla="*/ 224 h 648"/>
                <a:gd name="T92" fmla="*/ 603 w 605"/>
                <a:gd name="T93" fmla="*/ 208 h 648"/>
                <a:gd name="T94" fmla="*/ 598 w 605"/>
                <a:gd name="T95" fmla="*/ 192 h 648"/>
                <a:gd name="T96" fmla="*/ 591 w 605"/>
                <a:gd name="T97" fmla="*/ 177 h 648"/>
                <a:gd name="T98" fmla="*/ 586 w 605"/>
                <a:gd name="T99" fmla="*/ 170 h 648"/>
                <a:gd name="T100" fmla="*/ 580 w 605"/>
                <a:gd name="T101" fmla="*/ 164 h 648"/>
                <a:gd name="T102" fmla="*/ 575 w 605"/>
                <a:gd name="T103" fmla="*/ 158 h 648"/>
                <a:gd name="T104" fmla="*/ 568 w 605"/>
                <a:gd name="T105" fmla="*/ 153 h 648"/>
                <a:gd name="T106" fmla="*/ 371 w 605"/>
                <a:gd name="T107" fmla="*/ 16 h 648"/>
                <a:gd name="T108" fmla="*/ 371 w 605"/>
                <a:gd name="T109" fmla="*/ 16 h 648"/>
                <a:gd name="T110" fmla="*/ 359 w 605"/>
                <a:gd name="T111" fmla="*/ 10 h 648"/>
                <a:gd name="T112" fmla="*/ 347 w 605"/>
                <a:gd name="T113" fmla="*/ 4 h 648"/>
                <a:gd name="T114" fmla="*/ 335 w 605"/>
                <a:gd name="T115" fmla="*/ 2 h 648"/>
                <a:gd name="T116" fmla="*/ 322 w 605"/>
                <a:gd name="T117" fmla="*/ 0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05" h="648">
                  <a:moveTo>
                    <a:pt x="322" y="0"/>
                  </a:moveTo>
                  <a:lnTo>
                    <a:pt x="322" y="0"/>
                  </a:lnTo>
                  <a:lnTo>
                    <a:pt x="312" y="2"/>
                  </a:lnTo>
                  <a:lnTo>
                    <a:pt x="302" y="3"/>
                  </a:lnTo>
                  <a:lnTo>
                    <a:pt x="293" y="6"/>
                  </a:lnTo>
                  <a:lnTo>
                    <a:pt x="283" y="10"/>
                  </a:lnTo>
                  <a:lnTo>
                    <a:pt x="275" y="15"/>
                  </a:lnTo>
                  <a:lnTo>
                    <a:pt x="267" y="22"/>
                  </a:lnTo>
                  <a:lnTo>
                    <a:pt x="259" y="29"/>
                  </a:lnTo>
                  <a:lnTo>
                    <a:pt x="252" y="37"/>
                  </a:lnTo>
                  <a:lnTo>
                    <a:pt x="16" y="378"/>
                  </a:lnTo>
                  <a:lnTo>
                    <a:pt x="16" y="378"/>
                  </a:lnTo>
                  <a:lnTo>
                    <a:pt x="11" y="385"/>
                  </a:lnTo>
                  <a:lnTo>
                    <a:pt x="8" y="393"/>
                  </a:lnTo>
                  <a:lnTo>
                    <a:pt x="4" y="400"/>
                  </a:lnTo>
                  <a:lnTo>
                    <a:pt x="3" y="408"/>
                  </a:lnTo>
                  <a:lnTo>
                    <a:pt x="0" y="424"/>
                  </a:lnTo>
                  <a:lnTo>
                    <a:pt x="1" y="440"/>
                  </a:lnTo>
                  <a:lnTo>
                    <a:pt x="7" y="456"/>
                  </a:lnTo>
                  <a:lnTo>
                    <a:pt x="13" y="471"/>
                  </a:lnTo>
                  <a:lnTo>
                    <a:pt x="19" y="478"/>
                  </a:lnTo>
                  <a:lnTo>
                    <a:pt x="24" y="485"/>
                  </a:lnTo>
                  <a:lnTo>
                    <a:pt x="30" y="490"/>
                  </a:lnTo>
                  <a:lnTo>
                    <a:pt x="36" y="496"/>
                  </a:lnTo>
                  <a:lnTo>
                    <a:pt x="233" y="633"/>
                  </a:lnTo>
                  <a:lnTo>
                    <a:pt x="233" y="633"/>
                  </a:lnTo>
                  <a:lnTo>
                    <a:pt x="246" y="639"/>
                  </a:lnTo>
                  <a:lnTo>
                    <a:pt x="258" y="644"/>
                  </a:lnTo>
                  <a:lnTo>
                    <a:pt x="270" y="647"/>
                  </a:lnTo>
                  <a:lnTo>
                    <a:pt x="282" y="648"/>
                  </a:lnTo>
                  <a:lnTo>
                    <a:pt x="282" y="648"/>
                  </a:lnTo>
                  <a:lnTo>
                    <a:pt x="293" y="647"/>
                  </a:lnTo>
                  <a:lnTo>
                    <a:pt x="302" y="645"/>
                  </a:lnTo>
                  <a:lnTo>
                    <a:pt x="312" y="643"/>
                  </a:lnTo>
                  <a:lnTo>
                    <a:pt x="321" y="639"/>
                  </a:lnTo>
                  <a:lnTo>
                    <a:pt x="329" y="633"/>
                  </a:lnTo>
                  <a:lnTo>
                    <a:pt x="337" y="627"/>
                  </a:lnTo>
                  <a:lnTo>
                    <a:pt x="345" y="620"/>
                  </a:lnTo>
                  <a:lnTo>
                    <a:pt x="352" y="612"/>
                  </a:lnTo>
                  <a:lnTo>
                    <a:pt x="588" y="272"/>
                  </a:lnTo>
                  <a:lnTo>
                    <a:pt x="588" y="272"/>
                  </a:lnTo>
                  <a:lnTo>
                    <a:pt x="594" y="263"/>
                  </a:lnTo>
                  <a:lnTo>
                    <a:pt x="598" y="255"/>
                  </a:lnTo>
                  <a:lnTo>
                    <a:pt x="601" y="249"/>
                  </a:lnTo>
                  <a:lnTo>
                    <a:pt x="602" y="240"/>
                  </a:lnTo>
                  <a:lnTo>
                    <a:pt x="605" y="224"/>
                  </a:lnTo>
                  <a:lnTo>
                    <a:pt x="603" y="208"/>
                  </a:lnTo>
                  <a:lnTo>
                    <a:pt x="598" y="192"/>
                  </a:lnTo>
                  <a:lnTo>
                    <a:pt x="591" y="177"/>
                  </a:lnTo>
                  <a:lnTo>
                    <a:pt x="586" y="170"/>
                  </a:lnTo>
                  <a:lnTo>
                    <a:pt x="580" y="164"/>
                  </a:lnTo>
                  <a:lnTo>
                    <a:pt x="575" y="158"/>
                  </a:lnTo>
                  <a:lnTo>
                    <a:pt x="568" y="153"/>
                  </a:lnTo>
                  <a:lnTo>
                    <a:pt x="371" y="16"/>
                  </a:lnTo>
                  <a:lnTo>
                    <a:pt x="371" y="16"/>
                  </a:lnTo>
                  <a:lnTo>
                    <a:pt x="359" y="10"/>
                  </a:lnTo>
                  <a:lnTo>
                    <a:pt x="347" y="4"/>
                  </a:lnTo>
                  <a:lnTo>
                    <a:pt x="335" y="2"/>
                  </a:lnTo>
                  <a:lnTo>
                    <a:pt x="3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3" name="Freeform 456"/>
            <p:cNvSpPr/>
            <p:nvPr/>
          </p:nvSpPr>
          <p:spPr bwMode="auto">
            <a:xfrm>
              <a:off x="4356100" y="1765300"/>
              <a:ext cx="957263" cy="1028700"/>
            </a:xfrm>
            <a:custGeom>
              <a:avLst/>
              <a:gdLst>
                <a:gd name="T0" fmla="*/ 567 w 603"/>
                <a:gd name="T1" fmla="*/ 153 h 648"/>
                <a:gd name="T2" fmla="*/ 370 w 603"/>
                <a:gd name="T3" fmla="*/ 15 h 648"/>
                <a:gd name="T4" fmla="*/ 370 w 603"/>
                <a:gd name="T5" fmla="*/ 15 h 648"/>
                <a:gd name="T6" fmla="*/ 362 w 603"/>
                <a:gd name="T7" fmla="*/ 11 h 648"/>
                <a:gd name="T8" fmla="*/ 355 w 603"/>
                <a:gd name="T9" fmla="*/ 7 h 648"/>
                <a:gd name="T10" fmla="*/ 347 w 603"/>
                <a:gd name="T11" fmla="*/ 4 h 648"/>
                <a:gd name="T12" fmla="*/ 339 w 603"/>
                <a:gd name="T13" fmla="*/ 2 h 648"/>
                <a:gd name="T14" fmla="*/ 322 w 603"/>
                <a:gd name="T15" fmla="*/ 0 h 648"/>
                <a:gd name="T16" fmla="*/ 306 w 603"/>
                <a:gd name="T17" fmla="*/ 2 h 648"/>
                <a:gd name="T18" fmla="*/ 290 w 603"/>
                <a:gd name="T19" fmla="*/ 6 h 648"/>
                <a:gd name="T20" fmla="*/ 275 w 603"/>
                <a:gd name="T21" fmla="*/ 14 h 648"/>
                <a:gd name="T22" fmla="*/ 268 w 603"/>
                <a:gd name="T23" fmla="*/ 18 h 648"/>
                <a:gd name="T24" fmla="*/ 263 w 603"/>
                <a:gd name="T25" fmla="*/ 23 h 648"/>
                <a:gd name="T26" fmla="*/ 256 w 603"/>
                <a:gd name="T27" fmla="*/ 30 h 648"/>
                <a:gd name="T28" fmla="*/ 251 w 603"/>
                <a:gd name="T29" fmla="*/ 37 h 648"/>
                <a:gd name="T30" fmla="*/ 15 w 603"/>
                <a:gd name="T31" fmla="*/ 377 h 648"/>
                <a:gd name="T32" fmla="*/ 15 w 603"/>
                <a:gd name="T33" fmla="*/ 377 h 648"/>
                <a:gd name="T34" fmla="*/ 9 w 603"/>
                <a:gd name="T35" fmla="*/ 385 h 648"/>
                <a:gd name="T36" fmla="*/ 7 w 603"/>
                <a:gd name="T37" fmla="*/ 392 h 648"/>
                <a:gd name="T38" fmla="*/ 3 w 603"/>
                <a:gd name="T39" fmla="*/ 400 h 648"/>
                <a:gd name="T40" fmla="*/ 1 w 603"/>
                <a:gd name="T41" fmla="*/ 408 h 648"/>
                <a:gd name="T42" fmla="*/ 0 w 603"/>
                <a:gd name="T43" fmla="*/ 424 h 648"/>
                <a:gd name="T44" fmla="*/ 1 w 603"/>
                <a:gd name="T45" fmla="*/ 441 h 648"/>
                <a:gd name="T46" fmla="*/ 5 w 603"/>
                <a:gd name="T47" fmla="*/ 457 h 648"/>
                <a:gd name="T48" fmla="*/ 12 w 603"/>
                <a:gd name="T49" fmla="*/ 472 h 648"/>
                <a:gd name="T50" fmla="*/ 17 w 603"/>
                <a:gd name="T51" fmla="*/ 478 h 648"/>
                <a:gd name="T52" fmla="*/ 23 w 603"/>
                <a:gd name="T53" fmla="*/ 484 h 648"/>
                <a:gd name="T54" fmla="*/ 28 w 603"/>
                <a:gd name="T55" fmla="*/ 490 h 648"/>
                <a:gd name="T56" fmla="*/ 35 w 603"/>
                <a:gd name="T57" fmla="*/ 496 h 648"/>
                <a:gd name="T58" fmla="*/ 233 w 603"/>
                <a:gd name="T59" fmla="*/ 632 h 648"/>
                <a:gd name="T60" fmla="*/ 233 w 603"/>
                <a:gd name="T61" fmla="*/ 632 h 648"/>
                <a:gd name="T62" fmla="*/ 240 w 603"/>
                <a:gd name="T63" fmla="*/ 638 h 648"/>
                <a:gd name="T64" fmla="*/ 248 w 603"/>
                <a:gd name="T65" fmla="*/ 640 h 648"/>
                <a:gd name="T66" fmla="*/ 255 w 603"/>
                <a:gd name="T67" fmla="*/ 644 h 648"/>
                <a:gd name="T68" fmla="*/ 263 w 603"/>
                <a:gd name="T69" fmla="*/ 646 h 648"/>
                <a:gd name="T70" fmla="*/ 279 w 603"/>
                <a:gd name="T71" fmla="*/ 648 h 648"/>
                <a:gd name="T72" fmla="*/ 295 w 603"/>
                <a:gd name="T73" fmla="*/ 647 h 648"/>
                <a:gd name="T74" fmla="*/ 312 w 603"/>
                <a:gd name="T75" fmla="*/ 642 h 648"/>
                <a:gd name="T76" fmla="*/ 327 w 603"/>
                <a:gd name="T77" fmla="*/ 635 h 648"/>
                <a:gd name="T78" fmla="*/ 333 w 603"/>
                <a:gd name="T79" fmla="*/ 630 h 648"/>
                <a:gd name="T80" fmla="*/ 340 w 603"/>
                <a:gd name="T81" fmla="*/ 624 h 648"/>
                <a:gd name="T82" fmla="*/ 345 w 603"/>
                <a:gd name="T83" fmla="*/ 619 h 648"/>
                <a:gd name="T84" fmla="*/ 351 w 603"/>
                <a:gd name="T85" fmla="*/ 612 h 648"/>
                <a:gd name="T86" fmla="*/ 588 w 603"/>
                <a:gd name="T87" fmla="*/ 270 h 648"/>
                <a:gd name="T88" fmla="*/ 588 w 603"/>
                <a:gd name="T89" fmla="*/ 270 h 648"/>
                <a:gd name="T90" fmla="*/ 592 w 603"/>
                <a:gd name="T91" fmla="*/ 264 h 648"/>
                <a:gd name="T92" fmla="*/ 597 w 603"/>
                <a:gd name="T93" fmla="*/ 256 h 648"/>
                <a:gd name="T94" fmla="*/ 599 w 603"/>
                <a:gd name="T95" fmla="*/ 247 h 648"/>
                <a:gd name="T96" fmla="*/ 601 w 603"/>
                <a:gd name="T97" fmla="*/ 241 h 648"/>
                <a:gd name="T98" fmla="*/ 603 w 603"/>
                <a:gd name="T99" fmla="*/ 223 h 648"/>
                <a:gd name="T100" fmla="*/ 602 w 603"/>
                <a:gd name="T101" fmla="*/ 207 h 648"/>
                <a:gd name="T102" fmla="*/ 597 w 603"/>
                <a:gd name="T103" fmla="*/ 192 h 648"/>
                <a:gd name="T104" fmla="*/ 590 w 603"/>
                <a:gd name="T105" fmla="*/ 177 h 648"/>
                <a:gd name="T106" fmla="*/ 584 w 603"/>
                <a:gd name="T107" fmla="*/ 171 h 648"/>
                <a:gd name="T108" fmla="*/ 579 w 603"/>
                <a:gd name="T109" fmla="*/ 164 h 648"/>
                <a:gd name="T110" fmla="*/ 574 w 603"/>
                <a:gd name="T111" fmla="*/ 158 h 648"/>
                <a:gd name="T112" fmla="*/ 567 w 603"/>
                <a:gd name="T113" fmla="*/ 153 h 648"/>
                <a:gd name="T114" fmla="*/ 567 w 603"/>
                <a:gd name="T115" fmla="*/ 153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03" h="648">
                  <a:moveTo>
                    <a:pt x="567" y="153"/>
                  </a:moveTo>
                  <a:lnTo>
                    <a:pt x="370" y="15"/>
                  </a:lnTo>
                  <a:lnTo>
                    <a:pt x="370" y="15"/>
                  </a:lnTo>
                  <a:lnTo>
                    <a:pt x="362" y="11"/>
                  </a:lnTo>
                  <a:lnTo>
                    <a:pt x="355" y="7"/>
                  </a:lnTo>
                  <a:lnTo>
                    <a:pt x="347" y="4"/>
                  </a:lnTo>
                  <a:lnTo>
                    <a:pt x="339" y="2"/>
                  </a:lnTo>
                  <a:lnTo>
                    <a:pt x="322" y="0"/>
                  </a:lnTo>
                  <a:lnTo>
                    <a:pt x="306" y="2"/>
                  </a:lnTo>
                  <a:lnTo>
                    <a:pt x="290" y="6"/>
                  </a:lnTo>
                  <a:lnTo>
                    <a:pt x="275" y="14"/>
                  </a:lnTo>
                  <a:lnTo>
                    <a:pt x="268" y="18"/>
                  </a:lnTo>
                  <a:lnTo>
                    <a:pt x="263" y="23"/>
                  </a:lnTo>
                  <a:lnTo>
                    <a:pt x="256" y="30"/>
                  </a:lnTo>
                  <a:lnTo>
                    <a:pt x="251" y="37"/>
                  </a:lnTo>
                  <a:lnTo>
                    <a:pt x="15" y="377"/>
                  </a:lnTo>
                  <a:lnTo>
                    <a:pt x="15" y="377"/>
                  </a:lnTo>
                  <a:lnTo>
                    <a:pt x="9" y="385"/>
                  </a:lnTo>
                  <a:lnTo>
                    <a:pt x="7" y="392"/>
                  </a:lnTo>
                  <a:lnTo>
                    <a:pt x="3" y="400"/>
                  </a:lnTo>
                  <a:lnTo>
                    <a:pt x="1" y="408"/>
                  </a:lnTo>
                  <a:lnTo>
                    <a:pt x="0" y="424"/>
                  </a:lnTo>
                  <a:lnTo>
                    <a:pt x="1" y="441"/>
                  </a:lnTo>
                  <a:lnTo>
                    <a:pt x="5" y="457"/>
                  </a:lnTo>
                  <a:lnTo>
                    <a:pt x="12" y="472"/>
                  </a:lnTo>
                  <a:lnTo>
                    <a:pt x="17" y="478"/>
                  </a:lnTo>
                  <a:lnTo>
                    <a:pt x="23" y="484"/>
                  </a:lnTo>
                  <a:lnTo>
                    <a:pt x="28" y="490"/>
                  </a:lnTo>
                  <a:lnTo>
                    <a:pt x="35" y="496"/>
                  </a:lnTo>
                  <a:lnTo>
                    <a:pt x="233" y="632"/>
                  </a:lnTo>
                  <a:lnTo>
                    <a:pt x="233" y="632"/>
                  </a:lnTo>
                  <a:lnTo>
                    <a:pt x="240" y="638"/>
                  </a:lnTo>
                  <a:lnTo>
                    <a:pt x="248" y="640"/>
                  </a:lnTo>
                  <a:lnTo>
                    <a:pt x="255" y="644"/>
                  </a:lnTo>
                  <a:lnTo>
                    <a:pt x="263" y="646"/>
                  </a:lnTo>
                  <a:lnTo>
                    <a:pt x="279" y="648"/>
                  </a:lnTo>
                  <a:lnTo>
                    <a:pt x="295" y="647"/>
                  </a:lnTo>
                  <a:lnTo>
                    <a:pt x="312" y="642"/>
                  </a:lnTo>
                  <a:lnTo>
                    <a:pt x="327" y="635"/>
                  </a:lnTo>
                  <a:lnTo>
                    <a:pt x="333" y="630"/>
                  </a:lnTo>
                  <a:lnTo>
                    <a:pt x="340" y="624"/>
                  </a:lnTo>
                  <a:lnTo>
                    <a:pt x="345" y="619"/>
                  </a:lnTo>
                  <a:lnTo>
                    <a:pt x="351" y="612"/>
                  </a:lnTo>
                  <a:lnTo>
                    <a:pt x="588" y="270"/>
                  </a:lnTo>
                  <a:lnTo>
                    <a:pt x="588" y="270"/>
                  </a:lnTo>
                  <a:lnTo>
                    <a:pt x="592" y="264"/>
                  </a:lnTo>
                  <a:lnTo>
                    <a:pt x="597" y="256"/>
                  </a:lnTo>
                  <a:lnTo>
                    <a:pt x="599" y="247"/>
                  </a:lnTo>
                  <a:lnTo>
                    <a:pt x="601" y="241"/>
                  </a:lnTo>
                  <a:lnTo>
                    <a:pt x="603" y="223"/>
                  </a:lnTo>
                  <a:lnTo>
                    <a:pt x="602" y="207"/>
                  </a:lnTo>
                  <a:lnTo>
                    <a:pt x="597" y="192"/>
                  </a:lnTo>
                  <a:lnTo>
                    <a:pt x="590" y="177"/>
                  </a:lnTo>
                  <a:lnTo>
                    <a:pt x="584" y="171"/>
                  </a:lnTo>
                  <a:lnTo>
                    <a:pt x="579" y="164"/>
                  </a:lnTo>
                  <a:lnTo>
                    <a:pt x="574" y="158"/>
                  </a:lnTo>
                  <a:lnTo>
                    <a:pt x="567" y="153"/>
                  </a:lnTo>
                  <a:lnTo>
                    <a:pt x="567" y="153"/>
                  </a:lnTo>
                  <a:close/>
                </a:path>
              </a:pathLst>
            </a:custGeom>
            <a:solidFill>
              <a:srgbClr val="1C1C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4" name="Freeform 457"/>
            <p:cNvSpPr/>
            <p:nvPr/>
          </p:nvSpPr>
          <p:spPr bwMode="auto">
            <a:xfrm>
              <a:off x="5016500" y="1874838"/>
              <a:ext cx="130175" cy="96838"/>
            </a:xfrm>
            <a:custGeom>
              <a:avLst/>
              <a:gdLst>
                <a:gd name="T0" fmla="*/ 81 w 82"/>
                <a:gd name="T1" fmla="*/ 53 h 61"/>
                <a:gd name="T2" fmla="*/ 6 w 82"/>
                <a:gd name="T3" fmla="*/ 2 h 61"/>
                <a:gd name="T4" fmla="*/ 6 w 82"/>
                <a:gd name="T5" fmla="*/ 2 h 61"/>
                <a:gd name="T6" fmla="*/ 4 w 82"/>
                <a:gd name="T7" fmla="*/ 0 h 61"/>
                <a:gd name="T8" fmla="*/ 1 w 82"/>
                <a:gd name="T9" fmla="*/ 3 h 61"/>
                <a:gd name="T10" fmla="*/ 1 w 82"/>
                <a:gd name="T11" fmla="*/ 3 h 61"/>
                <a:gd name="T12" fmla="*/ 0 w 82"/>
                <a:gd name="T13" fmla="*/ 6 h 61"/>
                <a:gd name="T14" fmla="*/ 2 w 82"/>
                <a:gd name="T15" fmla="*/ 8 h 61"/>
                <a:gd name="T16" fmla="*/ 75 w 82"/>
                <a:gd name="T17" fmla="*/ 60 h 61"/>
                <a:gd name="T18" fmla="*/ 75 w 82"/>
                <a:gd name="T19" fmla="*/ 60 h 61"/>
                <a:gd name="T20" fmla="*/ 79 w 82"/>
                <a:gd name="T21" fmla="*/ 61 h 61"/>
                <a:gd name="T22" fmla="*/ 82 w 82"/>
                <a:gd name="T23" fmla="*/ 60 h 61"/>
                <a:gd name="T24" fmla="*/ 82 w 82"/>
                <a:gd name="T25" fmla="*/ 60 h 61"/>
                <a:gd name="T26" fmla="*/ 82 w 82"/>
                <a:gd name="T27" fmla="*/ 56 h 61"/>
                <a:gd name="T28" fmla="*/ 81 w 82"/>
                <a:gd name="T29" fmla="*/ 53 h 61"/>
                <a:gd name="T30" fmla="*/ 81 w 82"/>
                <a:gd name="T31" fmla="*/ 5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2" h="61">
                  <a:moveTo>
                    <a:pt x="81" y="53"/>
                  </a:moveTo>
                  <a:lnTo>
                    <a:pt x="6" y="2"/>
                  </a:lnTo>
                  <a:lnTo>
                    <a:pt x="6" y="2"/>
                  </a:lnTo>
                  <a:lnTo>
                    <a:pt x="4" y="0"/>
                  </a:lnTo>
                  <a:lnTo>
                    <a:pt x="1" y="3"/>
                  </a:lnTo>
                  <a:lnTo>
                    <a:pt x="1" y="3"/>
                  </a:lnTo>
                  <a:lnTo>
                    <a:pt x="0" y="6"/>
                  </a:lnTo>
                  <a:lnTo>
                    <a:pt x="2" y="8"/>
                  </a:lnTo>
                  <a:lnTo>
                    <a:pt x="75" y="60"/>
                  </a:lnTo>
                  <a:lnTo>
                    <a:pt x="75" y="60"/>
                  </a:lnTo>
                  <a:lnTo>
                    <a:pt x="79" y="61"/>
                  </a:lnTo>
                  <a:lnTo>
                    <a:pt x="82" y="60"/>
                  </a:lnTo>
                  <a:lnTo>
                    <a:pt x="82" y="60"/>
                  </a:lnTo>
                  <a:lnTo>
                    <a:pt x="82" y="56"/>
                  </a:lnTo>
                  <a:lnTo>
                    <a:pt x="81" y="53"/>
                  </a:lnTo>
                  <a:lnTo>
                    <a:pt x="81" y="53"/>
                  </a:lnTo>
                  <a:close/>
                </a:path>
              </a:pathLst>
            </a:custGeom>
            <a:solidFill>
              <a:srgbClr val="393B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5" name="Freeform 458"/>
            <p:cNvSpPr/>
            <p:nvPr/>
          </p:nvSpPr>
          <p:spPr bwMode="auto">
            <a:xfrm>
              <a:off x="4570413" y="2608263"/>
              <a:ext cx="42863" cy="42863"/>
            </a:xfrm>
            <a:custGeom>
              <a:avLst/>
              <a:gdLst>
                <a:gd name="T0" fmla="*/ 24 w 27"/>
                <a:gd name="T1" fmla="*/ 20 h 27"/>
                <a:gd name="T2" fmla="*/ 24 w 27"/>
                <a:gd name="T3" fmla="*/ 20 h 27"/>
                <a:gd name="T4" fmla="*/ 20 w 27"/>
                <a:gd name="T5" fmla="*/ 24 h 27"/>
                <a:gd name="T6" fmla="*/ 16 w 27"/>
                <a:gd name="T7" fmla="*/ 27 h 27"/>
                <a:gd name="T8" fmla="*/ 11 w 27"/>
                <a:gd name="T9" fmla="*/ 26 h 27"/>
                <a:gd name="T10" fmla="*/ 5 w 27"/>
                <a:gd name="T11" fmla="*/ 24 h 27"/>
                <a:gd name="T12" fmla="*/ 5 w 27"/>
                <a:gd name="T13" fmla="*/ 24 h 27"/>
                <a:gd name="T14" fmla="*/ 1 w 27"/>
                <a:gd name="T15" fmla="*/ 20 h 27"/>
                <a:gd name="T16" fmla="*/ 0 w 27"/>
                <a:gd name="T17" fmla="*/ 15 h 27"/>
                <a:gd name="T18" fmla="*/ 0 w 27"/>
                <a:gd name="T19" fmla="*/ 11 h 27"/>
                <a:gd name="T20" fmla="*/ 3 w 27"/>
                <a:gd name="T21" fmla="*/ 5 h 27"/>
                <a:gd name="T22" fmla="*/ 3 w 27"/>
                <a:gd name="T23" fmla="*/ 5 h 27"/>
                <a:gd name="T24" fmla="*/ 5 w 27"/>
                <a:gd name="T25" fmla="*/ 1 h 27"/>
                <a:gd name="T26" fmla="*/ 11 w 27"/>
                <a:gd name="T27" fmla="*/ 0 h 27"/>
                <a:gd name="T28" fmla="*/ 16 w 27"/>
                <a:gd name="T29" fmla="*/ 0 h 27"/>
                <a:gd name="T30" fmla="*/ 20 w 27"/>
                <a:gd name="T31" fmla="*/ 1 h 27"/>
                <a:gd name="T32" fmla="*/ 20 w 27"/>
                <a:gd name="T33" fmla="*/ 1 h 27"/>
                <a:gd name="T34" fmla="*/ 24 w 27"/>
                <a:gd name="T35" fmla="*/ 5 h 27"/>
                <a:gd name="T36" fmla="*/ 27 w 27"/>
                <a:gd name="T37" fmla="*/ 11 h 27"/>
                <a:gd name="T38" fmla="*/ 27 w 27"/>
                <a:gd name="T39" fmla="*/ 16 h 27"/>
                <a:gd name="T40" fmla="*/ 24 w 27"/>
                <a:gd name="T41" fmla="*/ 20 h 27"/>
                <a:gd name="T42" fmla="*/ 24 w 27"/>
                <a:gd name="T43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7" h="27">
                  <a:moveTo>
                    <a:pt x="24" y="20"/>
                  </a:moveTo>
                  <a:lnTo>
                    <a:pt x="24" y="20"/>
                  </a:lnTo>
                  <a:lnTo>
                    <a:pt x="20" y="24"/>
                  </a:lnTo>
                  <a:lnTo>
                    <a:pt x="16" y="27"/>
                  </a:lnTo>
                  <a:lnTo>
                    <a:pt x="11" y="26"/>
                  </a:lnTo>
                  <a:lnTo>
                    <a:pt x="5" y="24"/>
                  </a:lnTo>
                  <a:lnTo>
                    <a:pt x="5" y="24"/>
                  </a:lnTo>
                  <a:lnTo>
                    <a:pt x="1" y="20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3" y="5"/>
                  </a:lnTo>
                  <a:lnTo>
                    <a:pt x="3" y="5"/>
                  </a:lnTo>
                  <a:lnTo>
                    <a:pt x="5" y="1"/>
                  </a:lnTo>
                  <a:lnTo>
                    <a:pt x="11" y="0"/>
                  </a:lnTo>
                  <a:lnTo>
                    <a:pt x="16" y="0"/>
                  </a:lnTo>
                  <a:lnTo>
                    <a:pt x="20" y="1"/>
                  </a:lnTo>
                  <a:lnTo>
                    <a:pt x="20" y="1"/>
                  </a:lnTo>
                  <a:lnTo>
                    <a:pt x="24" y="5"/>
                  </a:lnTo>
                  <a:lnTo>
                    <a:pt x="27" y="11"/>
                  </a:lnTo>
                  <a:lnTo>
                    <a:pt x="27" y="16"/>
                  </a:lnTo>
                  <a:lnTo>
                    <a:pt x="24" y="20"/>
                  </a:lnTo>
                  <a:lnTo>
                    <a:pt x="24" y="20"/>
                  </a:lnTo>
                  <a:close/>
                </a:path>
              </a:pathLst>
            </a:custGeom>
            <a:solidFill>
              <a:srgbClr val="393B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6" name="Freeform 459"/>
            <p:cNvSpPr/>
            <p:nvPr/>
          </p:nvSpPr>
          <p:spPr bwMode="auto">
            <a:xfrm>
              <a:off x="4821238" y="1804988"/>
              <a:ext cx="460375" cy="944563"/>
            </a:xfrm>
            <a:custGeom>
              <a:avLst/>
              <a:gdLst>
                <a:gd name="T0" fmla="*/ 17 w 290"/>
                <a:gd name="T1" fmla="*/ 594 h 595"/>
                <a:gd name="T2" fmla="*/ 290 w 290"/>
                <a:gd name="T3" fmla="*/ 201 h 595"/>
                <a:gd name="T4" fmla="*/ 290 w 290"/>
                <a:gd name="T5" fmla="*/ 201 h 595"/>
                <a:gd name="T6" fmla="*/ 290 w 290"/>
                <a:gd name="T7" fmla="*/ 200 h 595"/>
                <a:gd name="T8" fmla="*/ 4 w 290"/>
                <a:gd name="T9" fmla="*/ 0 h 595"/>
                <a:gd name="T10" fmla="*/ 4 w 290"/>
                <a:gd name="T11" fmla="*/ 0 h 595"/>
                <a:gd name="T12" fmla="*/ 2 w 290"/>
                <a:gd name="T13" fmla="*/ 0 h 595"/>
                <a:gd name="T14" fmla="*/ 0 w 290"/>
                <a:gd name="T15" fmla="*/ 4 h 595"/>
                <a:gd name="T16" fmla="*/ 16 w 290"/>
                <a:gd name="T17" fmla="*/ 595 h 595"/>
                <a:gd name="T18" fmla="*/ 17 w 290"/>
                <a:gd name="T19" fmla="*/ 594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0" h="595">
                  <a:moveTo>
                    <a:pt x="17" y="594"/>
                  </a:moveTo>
                  <a:lnTo>
                    <a:pt x="290" y="201"/>
                  </a:lnTo>
                  <a:lnTo>
                    <a:pt x="290" y="201"/>
                  </a:lnTo>
                  <a:lnTo>
                    <a:pt x="290" y="20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16" y="595"/>
                  </a:lnTo>
                  <a:lnTo>
                    <a:pt x="17" y="594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7" name="Freeform 460"/>
            <p:cNvSpPr/>
            <p:nvPr/>
          </p:nvSpPr>
          <p:spPr bwMode="auto">
            <a:xfrm>
              <a:off x="4389438" y="1811338"/>
              <a:ext cx="457200" cy="938213"/>
            </a:xfrm>
            <a:custGeom>
              <a:avLst/>
              <a:gdLst>
                <a:gd name="T0" fmla="*/ 0 w 288"/>
                <a:gd name="T1" fmla="*/ 391 h 591"/>
                <a:gd name="T2" fmla="*/ 287 w 288"/>
                <a:gd name="T3" fmla="*/ 591 h 591"/>
                <a:gd name="T4" fmla="*/ 288 w 288"/>
                <a:gd name="T5" fmla="*/ 591 h 591"/>
                <a:gd name="T6" fmla="*/ 272 w 288"/>
                <a:gd name="T7" fmla="*/ 0 h 591"/>
                <a:gd name="T8" fmla="*/ 0 w 288"/>
                <a:gd name="T9" fmla="*/ 390 h 591"/>
                <a:gd name="T10" fmla="*/ 0 w 288"/>
                <a:gd name="T11" fmla="*/ 390 h 591"/>
                <a:gd name="T12" fmla="*/ 0 w 288"/>
                <a:gd name="T13" fmla="*/ 391 h 591"/>
                <a:gd name="T14" fmla="*/ 0 w 288"/>
                <a:gd name="T15" fmla="*/ 391 h 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8" h="591">
                  <a:moveTo>
                    <a:pt x="0" y="391"/>
                  </a:moveTo>
                  <a:lnTo>
                    <a:pt x="287" y="591"/>
                  </a:lnTo>
                  <a:lnTo>
                    <a:pt x="288" y="591"/>
                  </a:lnTo>
                  <a:lnTo>
                    <a:pt x="272" y="0"/>
                  </a:lnTo>
                  <a:lnTo>
                    <a:pt x="0" y="390"/>
                  </a:lnTo>
                  <a:lnTo>
                    <a:pt x="0" y="390"/>
                  </a:lnTo>
                  <a:lnTo>
                    <a:pt x="0" y="391"/>
                  </a:lnTo>
                  <a:lnTo>
                    <a:pt x="0" y="391"/>
                  </a:lnTo>
                  <a:close/>
                </a:path>
              </a:pathLst>
            </a:custGeom>
            <a:solidFill>
              <a:srgbClr val="4545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8" name="Freeform 461"/>
            <p:cNvSpPr>
              <a:spLocks noEditPoints="1"/>
            </p:cNvSpPr>
            <p:nvPr/>
          </p:nvSpPr>
          <p:spPr bwMode="auto">
            <a:xfrm>
              <a:off x="7215188" y="1485900"/>
              <a:ext cx="1068388" cy="725488"/>
            </a:xfrm>
            <a:custGeom>
              <a:avLst/>
              <a:gdLst>
                <a:gd name="T0" fmla="*/ 40 w 673"/>
                <a:gd name="T1" fmla="*/ 120 h 457"/>
                <a:gd name="T2" fmla="*/ 0 w 673"/>
                <a:gd name="T3" fmla="*/ 453 h 457"/>
                <a:gd name="T4" fmla="*/ 36 w 673"/>
                <a:gd name="T5" fmla="*/ 457 h 457"/>
                <a:gd name="T6" fmla="*/ 75 w 673"/>
                <a:gd name="T7" fmla="*/ 131 h 457"/>
                <a:gd name="T8" fmla="*/ 40 w 673"/>
                <a:gd name="T9" fmla="*/ 120 h 457"/>
                <a:gd name="T10" fmla="*/ 55 w 673"/>
                <a:gd name="T11" fmla="*/ 0 h 457"/>
                <a:gd name="T12" fmla="*/ 50 w 673"/>
                <a:gd name="T13" fmla="*/ 44 h 457"/>
                <a:gd name="T14" fmla="*/ 50 w 673"/>
                <a:gd name="T15" fmla="*/ 44 h 457"/>
                <a:gd name="T16" fmla="*/ 59 w 673"/>
                <a:gd name="T17" fmla="*/ 64 h 457"/>
                <a:gd name="T18" fmla="*/ 63 w 673"/>
                <a:gd name="T19" fmla="*/ 71 h 457"/>
                <a:gd name="T20" fmla="*/ 46 w 673"/>
                <a:gd name="T21" fmla="*/ 72 h 457"/>
                <a:gd name="T22" fmla="*/ 44 w 673"/>
                <a:gd name="T23" fmla="*/ 86 h 457"/>
                <a:gd name="T24" fmla="*/ 79 w 673"/>
                <a:gd name="T25" fmla="*/ 97 h 457"/>
                <a:gd name="T26" fmla="*/ 86 w 673"/>
                <a:gd name="T27" fmla="*/ 43 h 457"/>
                <a:gd name="T28" fmla="*/ 663 w 673"/>
                <a:gd name="T29" fmla="*/ 105 h 457"/>
                <a:gd name="T30" fmla="*/ 663 w 673"/>
                <a:gd name="T31" fmla="*/ 105 h 457"/>
                <a:gd name="T32" fmla="*/ 673 w 673"/>
                <a:gd name="T33" fmla="*/ 67 h 457"/>
                <a:gd name="T34" fmla="*/ 55 w 673"/>
                <a:gd name="T35" fmla="*/ 0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73" h="457">
                  <a:moveTo>
                    <a:pt x="40" y="120"/>
                  </a:moveTo>
                  <a:lnTo>
                    <a:pt x="0" y="453"/>
                  </a:lnTo>
                  <a:lnTo>
                    <a:pt x="36" y="457"/>
                  </a:lnTo>
                  <a:lnTo>
                    <a:pt x="75" y="131"/>
                  </a:lnTo>
                  <a:lnTo>
                    <a:pt x="40" y="120"/>
                  </a:lnTo>
                  <a:close/>
                  <a:moveTo>
                    <a:pt x="55" y="0"/>
                  </a:moveTo>
                  <a:lnTo>
                    <a:pt x="50" y="44"/>
                  </a:lnTo>
                  <a:lnTo>
                    <a:pt x="50" y="44"/>
                  </a:lnTo>
                  <a:lnTo>
                    <a:pt x="59" y="64"/>
                  </a:lnTo>
                  <a:lnTo>
                    <a:pt x="63" y="71"/>
                  </a:lnTo>
                  <a:lnTo>
                    <a:pt x="46" y="72"/>
                  </a:lnTo>
                  <a:lnTo>
                    <a:pt x="44" y="86"/>
                  </a:lnTo>
                  <a:lnTo>
                    <a:pt x="79" y="97"/>
                  </a:lnTo>
                  <a:lnTo>
                    <a:pt x="86" y="43"/>
                  </a:lnTo>
                  <a:lnTo>
                    <a:pt x="663" y="105"/>
                  </a:lnTo>
                  <a:lnTo>
                    <a:pt x="663" y="105"/>
                  </a:lnTo>
                  <a:lnTo>
                    <a:pt x="673" y="67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1F7D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9" name="Freeform 462"/>
            <p:cNvSpPr/>
            <p:nvPr/>
          </p:nvSpPr>
          <p:spPr bwMode="auto">
            <a:xfrm>
              <a:off x="7215188" y="1676400"/>
              <a:ext cx="119063" cy="534988"/>
            </a:xfrm>
            <a:custGeom>
              <a:avLst/>
              <a:gdLst>
                <a:gd name="T0" fmla="*/ 40 w 75"/>
                <a:gd name="T1" fmla="*/ 0 h 337"/>
                <a:gd name="T2" fmla="*/ 0 w 75"/>
                <a:gd name="T3" fmla="*/ 333 h 337"/>
                <a:gd name="T4" fmla="*/ 36 w 75"/>
                <a:gd name="T5" fmla="*/ 337 h 337"/>
                <a:gd name="T6" fmla="*/ 75 w 75"/>
                <a:gd name="T7" fmla="*/ 11 h 337"/>
                <a:gd name="T8" fmla="*/ 40 w 75"/>
                <a:gd name="T9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337">
                  <a:moveTo>
                    <a:pt x="40" y="0"/>
                  </a:moveTo>
                  <a:lnTo>
                    <a:pt x="0" y="333"/>
                  </a:lnTo>
                  <a:lnTo>
                    <a:pt x="36" y="337"/>
                  </a:lnTo>
                  <a:lnTo>
                    <a:pt x="75" y="11"/>
                  </a:lnTo>
                  <a:lnTo>
                    <a:pt x="4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0" name="Freeform 463"/>
            <p:cNvSpPr/>
            <p:nvPr/>
          </p:nvSpPr>
          <p:spPr bwMode="auto">
            <a:xfrm>
              <a:off x="7285038" y="1485900"/>
              <a:ext cx="998538" cy="166688"/>
            </a:xfrm>
            <a:custGeom>
              <a:avLst/>
              <a:gdLst>
                <a:gd name="T0" fmla="*/ 11 w 629"/>
                <a:gd name="T1" fmla="*/ 0 h 105"/>
                <a:gd name="T2" fmla="*/ 6 w 629"/>
                <a:gd name="T3" fmla="*/ 44 h 105"/>
                <a:gd name="T4" fmla="*/ 6 w 629"/>
                <a:gd name="T5" fmla="*/ 44 h 105"/>
                <a:gd name="T6" fmla="*/ 15 w 629"/>
                <a:gd name="T7" fmla="*/ 64 h 105"/>
                <a:gd name="T8" fmla="*/ 19 w 629"/>
                <a:gd name="T9" fmla="*/ 71 h 105"/>
                <a:gd name="T10" fmla="*/ 2 w 629"/>
                <a:gd name="T11" fmla="*/ 72 h 105"/>
                <a:gd name="T12" fmla="*/ 0 w 629"/>
                <a:gd name="T13" fmla="*/ 86 h 105"/>
                <a:gd name="T14" fmla="*/ 35 w 629"/>
                <a:gd name="T15" fmla="*/ 97 h 105"/>
                <a:gd name="T16" fmla="*/ 42 w 629"/>
                <a:gd name="T17" fmla="*/ 43 h 105"/>
                <a:gd name="T18" fmla="*/ 619 w 629"/>
                <a:gd name="T19" fmla="*/ 105 h 105"/>
                <a:gd name="T20" fmla="*/ 619 w 629"/>
                <a:gd name="T21" fmla="*/ 105 h 105"/>
                <a:gd name="T22" fmla="*/ 629 w 629"/>
                <a:gd name="T23" fmla="*/ 67 h 105"/>
                <a:gd name="T24" fmla="*/ 11 w 629"/>
                <a:gd name="T25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29" h="105">
                  <a:moveTo>
                    <a:pt x="11" y="0"/>
                  </a:moveTo>
                  <a:lnTo>
                    <a:pt x="6" y="44"/>
                  </a:lnTo>
                  <a:lnTo>
                    <a:pt x="6" y="44"/>
                  </a:lnTo>
                  <a:lnTo>
                    <a:pt x="15" y="64"/>
                  </a:lnTo>
                  <a:lnTo>
                    <a:pt x="19" y="71"/>
                  </a:lnTo>
                  <a:lnTo>
                    <a:pt x="2" y="72"/>
                  </a:lnTo>
                  <a:lnTo>
                    <a:pt x="0" y="86"/>
                  </a:lnTo>
                  <a:lnTo>
                    <a:pt x="35" y="97"/>
                  </a:lnTo>
                  <a:lnTo>
                    <a:pt x="42" y="43"/>
                  </a:lnTo>
                  <a:lnTo>
                    <a:pt x="619" y="105"/>
                  </a:lnTo>
                  <a:lnTo>
                    <a:pt x="619" y="105"/>
                  </a:lnTo>
                  <a:lnTo>
                    <a:pt x="629" y="67"/>
                  </a:lnTo>
                  <a:lnTo>
                    <a:pt x="1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1" name="Freeform 464"/>
            <p:cNvSpPr/>
            <p:nvPr/>
          </p:nvSpPr>
          <p:spPr bwMode="auto">
            <a:xfrm>
              <a:off x="7265988" y="1554163"/>
              <a:ext cx="1192213" cy="839788"/>
            </a:xfrm>
            <a:custGeom>
              <a:avLst/>
              <a:gdLst>
                <a:gd name="T0" fmla="*/ 695 w 751"/>
                <a:gd name="T1" fmla="*/ 529 h 529"/>
                <a:gd name="T2" fmla="*/ 751 w 751"/>
                <a:gd name="T3" fmla="*/ 75 h 529"/>
                <a:gd name="T4" fmla="*/ 54 w 751"/>
                <a:gd name="T5" fmla="*/ 0 h 529"/>
                <a:gd name="T6" fmla="*/ 0 w 751"/>
                <a:gd name="T7" fmla="*/ 452 h 529"/>
                <a:gd name="T8" fmla="*/ 695 w 751"/>
                <a:gd name="T9" fmla="*/ 529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1" h="529">
                  <a:moveTo>
                    <a:pt x="695" y="529"/>
                  </a:moveTo>
                  <a:lnTo>
                    <a:pt x="751" y="75"/>
                  </a:lnTo>
                  <a:lnTo>
                    <a:pt x="54" y="0"/>
                  </a:lnTo>
                  <a:lnTo>
                    <a:pt x="0" y="452"/>
                  </a:lnTo>
                  <a:lnTo>
                    <a:pt x="695" y="529"/>
                  </a:lnTo>
                  <a:close/>
                </a:path>
              </a:pathLst>
            </a:custGeom>
            <a:solidFill>
              <a:srgbClr val="4CB9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2" name="Freeform 465"/>
            <p:cNvSpPr/>
            <p:nvPr/>
          </p:nvSpPr>
          <p:spPr bwMode="auto">
            <a:xfrm>
              <a:off x="7265988" y="1554163"/>
              <a:ext cx="1192213" cy="839788"/>
            </a:xfrm>
            <a:custGeom>
              <a:avLst/>
              <a:gdLst>
                <a:gd name="T0" fmla="*/ 695 w 751"/>
                <a:gd name="T1" fmla="*/ 529 h 529"/>
                <a:gd name="T2" fmla="*/ 751 w 751"/>
                <a:gd name="T3" fmla="*/ 75 h 529"/>
                <a:gd name="T4" fmla="*/ 54 w 751"/>
                <a:gd name="T5" fmla="*/ 0 h 529"/>
                <a:gd name="T6" fmla="*/ 0 w 751"/>
                <a:gd name="T7" fmla="*/ 452 h 529"/>
                <a:gd name="T8" fmla="*/ 695 w 751"/>
                <a:gd name="T9" fmla="*/ 529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1" h="529">
                  <a:moveTo>
                    <a:pt x="695" y="529"/>
                  </a:moveTo>
                  <a:lnTo>
                    <a:pt x="751" y="75"/>
                  </a:lnTo>
                  <a:lnTo>
                    <a:pt x="54" y="0"/>
                  </a:lnTo>
                  <a:lnTo>
                    <a:pt x="0" y="452"/>
                  </a:lnTo>
                  <a:lnTo>
                    <a:pt x="695" y="5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3" name="Freeform 466"/>
            <p:cNvSpPr/>
            <p:nvPr/>
          </p:nvSpPr>
          <p:spPr bwMode="auto">
            <a:xfrm>
              <a:off x="7827963" y="1620838"/>
              <a:ext cx="581025" cy="762000"/>
            </a:xfrm>
            <a:custGeom>
              <a:avLst/>
              <a:gdLst>
                <a:gd name="T0" fmla="*/ 312 w 366"/>
                <a:gd name="T1" fmla="*/ 480 h 480"/>
                <a:gd name="T2" fmla="*/ 366 w 366"/>
                <a:gd name="T3" fmla="*/ 35 h 480"/>
                <a:gd name="T4" fmla="*/ 54 w 366"/>
                <a:gd name="T5" fmla="*/ 0 h 480"/>
                <a:gd name="T6" fmla="*/ 0 w 366"/>
                <a:gd name="T7" fmla="*/ 445 h 480"/>
                <a:gd name="T8" fmla="*/ 312 w 366"/>
                <a:gd name="T9" fmla="*/ 4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6" h="480">
                  <a:moveTo>
                    <a:pt x="312" y="480"/>
                  </a:moveTo>
                  <a:lnTo>
                    <a:pt x="366" y="35"/>
                  </a:lnTo>
                  <a:lnTo>
                    <a:pt x="54" y="0"/>
                  </a:lnTo>
                  <a:lnTo>
                    <a:pt x="0" y="445"/>
                  </a:lnTo>
                  <a:lnTo>
                    <a:pt x="312" y="48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4" name="Freeform 467"/>
            <p:cNvSpPr/>
            <p:nvPr/>
          </p:nvSpPr>
          <p:spPr bwMode="auto">
            <a:xfrm>
              <a:off x="7908925" y="1712913"/>
              <a:ext cx="25400" cy="26988"/>
            </a:xfrm>
            <a:custGeom>
              <a:avLst/>
              <a:gdLst>
                <a:gd name="T0" fmla="*/ 7 w 16"/>
                <a:gd name="T1" fmla="*/ 17 h 17"/>
                <a:gd name="T2" fmla="*/ 7 w 16"/>
                <a:gd name="T3" fmla="*/ 17 h 17"/>
                <a:gd name="T4" fmla="*/ 10 w 16"/>
                <a:gd name="T5" fmla="*/ 16 h 17"/>
                <a:gd name="T6" fmla="*/ 12 w 16"/>
                <a:gd name="T7" fmla="*/ 15 h 17"/>
                <a:gd name="T8" fmla="*/ 15 w 16"/>
                <a:gd name="T9" fmla="*/ 13 h 17"/>
                <a:gd name="T10" fmla="*/ 16 w 16"/>
                <a:gd name="T11" fmla="*/ 9 h 17"/>
                <a:gd name="T12" fmla="*/ 16 w 16"/>
                <a:gd name="T13" fmla="*/ 9 h 17"/>
                <a:gd name="T14" fmla="*/ 15 w 16"/>
                <a:gd name="T15" fmla="*/ 6 h 17"/>
                <a:gd name="T16" fmla="*/ 14 w 16"/>
                <a:gd name="T17" fmla="*/ 4 h 17"/>
                <a:gd name="T18" fmla="*/ 12 w 16"/>
                <a:gd name="T19" fmla="*/ 1 h 17"/>
                <a:gd name="T20" fmla="*/ 8 w 16"/>
                <a:gd name="T21" fmla="*/ 0 h 17"/>
                <a:gd name="T22" fmla="*/ 8 w 16"/>
                <a:gd name="T23" fmla="*/ 0 h 17"/>
                <a:gd name="T24" fmla="*/ 6 w 16"/>
                <a:gd name="T25" fmla="*/ 1 h 17"/>
                <a:gd name="T26" fmla="*/ 3 w 16"/>
                <a:gd name="T27" fmla="*/ 2 h 17"/>
                <a:gd name="T28" fmla="*/ 0 w 16"/>
                <a:gd name="T29" fmla="*/ 5 h 17"/>
                <a:gd name="T30" fmla="*/ 0 w 16"/>
                <a:gd name="T31" fmla="*/ 8 h 17"/>
                <a:gd name="T32" fmla="*/ 0 w 16"/>
                <a:gd name="T33" fmla="*/ 8 h 17"/>
                <a:gd name="T34" fmla="*/ 0 w 16"/>
                <a:gd name="T35" fmla="*/ 10 h 17"/>
                <a:gd name="T36" fmla="*/ 1 w 16"/>
                <a:gd name="T37" fmla="*/ 13 h 17"/>
                <a:gd name="T38" fmla="*/ 4 w 16"/>
                <a:gd name="T39" fmla="*/ 16 h 17"/>
                <a:gd name="T40" fmla="*/ 7 w 16"/>
                <a:gd name="T41" fmla="*/ 17 h 17"/>
                <a:gd name="T42" fmla="*/ 7 w 16"/>
                <a:gd name="T4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7">
                  <a:moveTo>
                    <a:pt x="7" y="17"/>
                  </a:moveTo>
                  <a:lnTo>
                    <a:pt x="7" y="17"/>
                  </a:lnTo>
                  <a:lnTo>
                    <a:pt x="10" y="16"/>
                  </a:lnTo>
                  <a:lnTo>
                    <a:pt x="12" y="15"/>
                  </a:lnTo>
                  <a:lnTo>
                    <a:pt x="15" y="13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5" y="6"/>
                  </a:lnTo>
                  <a:lnTo>
                    <a:pt x="14" y="4"/>
                  </a:lnTo>
                  <a:lnTo>
                    <a:pt x="12" y="1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1"/>
                  </a:lnTo>
                  <a:lnTo>
                    <a:pt x="3" y="2"/>
                  </a:lnTo>
                  <a:lnTo>
                    <a:pt x="0" y="5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" y="13"/>
                  </a:lnTo>
                  <a:lnTo>
                    <a:pt x="4" y="16"/>
                  </a:lnTo>
                  <a:lnTo>
                    <a:pt x="7" y="17"/>
                  </a:lnTo>
                  <a:lnTo>
                    <a:pt x="7" y="17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5" name="Freeform 468"/>
            <p:cNvSpPr/>
            <p:nvPr/>
          </p:nvSpPr>
          <p:spPr bwMode="auto">
            <a:xfrm>
              <a:off x="7908925" y="1712913"/>
              <a:ext cx="23813" cy="20638"/>
            </a:xfrm>
            <a:custGeom>
              <a:avLst/>
              <a:gdLst>
                <a:gd name="T0" fmla="*/ 1 w 15"/>
                <a:gd name="T1" fmla="*/ 13 h 13"/>
                <a:gd name="T2" fmla="*/ 1 w 15"/>
                <a:gd name="T3" fmla="*/ 13 h 13"/>
                <a:gd name="T4" fmla="*/ 1 w 15"/>
                <a:gd name="T5" fmla="*/ 10 h 13"/>
                <a:gd name="T6" fmla="*/ 1 w 15"/>
                <a:gd name="T7" fmla="*/ 10 h 13"/>
                <a:gd name="T8" fmla="*/ 1 w 15"/>
                <a:gd name="T9" fmla="*/ 6 h 13"/>
                <a:gd name="T10" fmla="*/ 4 w 15"/>
                <a:gd name="T11" fmla="*/ 4 h 13"/>
                <a:gd name="T12" fmla="*/ 7 w 15"/>
                <a:gd name="T13" fmla="*/ 2 h 13"/>
                <a:gd name="T14" fmla="*/ 10 w 15"/>
                <a:gd name="T15" fmla="*/ 2 h 13"/>
                <a:gd name="T16" fmla="*/ 10 w 15"/>
                <a:gd name="T17" fmla="*/ 2 h 13"/>
                <a:gd name="T18" fmla="*/ 14 w 15"/>
                <a:gd name="T19" fmla="*/ 4 h 13"/>
                <a:gd name="T20" fmla="*/ 15 w 15"/>
                <a:gd name="T21" fmla="*/ 5 h 13"/>
                <a:gd name="T22" fmla="*/ 15 w 15"/>
                <a:gd name="T23" fmla="*/ 5 h 13"/>
                <a:gd name="T24" fmla="*/ 12 w 15"/>
                <a:gd name="T25" fmla="*/ 2 h 13"/>
                <a:gd name="T26" fmla="*/ 8 w 15"/>
                <a:gd name="T27" fmla="*/ 0 h 13"/>
                <a:gd name="T28" fmla="*/ 8 w 15"/>
                <a:gd name="T29" fmla="*/ 0 h 13"/>
                <a:gd name="T30" fmla="*/ 6 w 15"/>
                <a:gd name="T31" fmla="*/ 1 h 13"/>
                <a:gd name="T32" fmla="*/ 3 w 15"/>
                <a:gd name="T33" fmla="*/ 2 h 13"/>
                <a:gd name="T34" fmla="*/ 0 w 15"/>
                <a:gd name="T35" fmla="*/ 5 h 13"/>
                <a:gd name="T36" fmla="*/ 0 w 15"/>
                <a:gd name="T37" fmla="*/ 8 h 13"/>
                <a:gd name="T38" fmla="*/ 0 w 15"/>
                <a:gd name="T39" fmla="*/ 8 h 13"/>
                <a:gd name="T40" fmla="*/ 0 w 15"/>
                <a:gd name="T41" fmla="*/ 10 h 13"/>
                <a:gd name="T42" fmla="*/ 1 w 15"/>
                <a:gd name="T43" fmla="*/ 13 h 13"/>
                <a:gd name="T44" fmla="*/ 1 w 15"/>
                <a:gd name="T4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3">
                  <a:moveTo>
                    <a:pt x="1" y="13"/>
                  </a:moveTo>
                  <a:lnTo>
                    <a:pt x="1" y="13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6"/>
                  </a:lnTo>
                  <a:lnTo>
                    <a:pt x="4" y="4"/>
                  </a:lnTo>
                  <a:lnTo>
                    <a:pt x="7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4" y="4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2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1"/>
                  </a:lnTo>
                  <a:lnTo>
                    <a:pt x="3" y="2"/>
                  </a:lnTo>
                  <a:lnTo>
                    <a:pt x="0" y="5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" y="13"/>
                  </a:lnTo>
                  <a:lnTo>
                    <a:pt x="1" y="13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6" name="Freeform 469"/>
            <p:cNvSpPr/>
            <p:nvPr/>
          </p:nvSpPr>
          <p:spPr bwMode="auto">
            <a:xfrm>
              <a:off x="7902575" y="1765300"/>
              <a:ext cx="25400" cy="26988"/>
            </a:xfrm>
            <a:custGeom>
              <a:avLst/>
              <a:gdLst>
                <a:gd name="T0" fmla="*/ 7 w 16"/>
                <a:gd name="T1" fmla="*/ 17 h 17"/>
                <a:gd name="T2" fmla="*/ 7 w 16"/>
                <a:gd name="T3" fmla="*/ 17 h 17"/>
                <a:gd name="T4" fmla="*/ 10 w 16"/>
                <a:gd name="T5" fmla="*/ 17 h 17"/>
                <a:gd name="T6" fmla="*/ 12 w 16"/>
                <a:gd name="T7" fmla="*/ 15 h 17"/>
                <a:gd name="T8" fmla="*/ 15 w 16"/>
                <a:gd name="T9" fmla="*/ 13 h 17"/>
                <a:gd name="T10" fmla="*/ 16 w 16"/>
                <a:gd name="T11" fmla="*/ 10 h 17"/>
                <a:gd name="T12" fmla="*/ 16 w 16"/>
                <a:gd name="T13" fmla="*/ 10 h 17"/>
                <a:gd name="T14" fmla="*/ 16 w 16"/>
                <a:gd name="T15" fmla="*/ 6 h 17"/>
                <a:gd name="T16" fmla="*/ 14 w 16"/>
                <a:gd name="T17" fmla="*/ 3 h 17"/>
                <a:gd name="T18" fmla="*/ 12 w 16"/>
                <a:gd name="T19" fmla="*/ 2 h 17"/>
                <a:gd name="T20" fmla="*/ 8 w 16"/>
                <a:gd name="T21" fmla="*/ 0 h 17"/>
                <a:gd name="T22" fmla="*/ 8 w 16"/>
                <a:gd name="T23" fmla="*/ 0 h 17"/>
                <a:gd name="T24" fmla="*/ 5 w 16"/>
                <a:gd name="T25" fmla="*/ 0 h 17"/>
                <a:gd name="T26" fmla="*/ 3 w 16"/>
                <a:gd name="T27" fmla="*/ 2 h 17"/>
                <a:gd name="T28" fmla="*/ 0 w 16"/>
                <a:gd name="T29" fmla="*/ 4 h 17"/>
                <a:gd name="T30" fmla="*/ 0 w 16"/>
                <a:gd name="T31" fmla="*/ 9 h 17"/>
                <a:gd name="T32" fmla="*/ 0 w 16"/>
                <a:gd name="T33" fmla="*/ 9 h 17"/>
                <a:gd name="T34" fmla="*/ 0 w 16"/>
                <a:gd name="T35" fmla="*/ 11 h 17"/>
                <a:gd name="T36" fmla="*/ 1 w 16"/>
                <a:gd name="T37" fmla="*/ 14 h 17"/>
                <a:gd name="T38" fmla="*/ 4 w 16"/>
                <a:gd name="T39" fmla="*/ 17 h 17"/>
                <a:gd name="T40" fmla="*/ 7 w 16"/>
                <a:gd name="T41" fmla="*/ 17 h 17"/>
                <a:gd name="T42" fmla="*/ 7 w 16"/>
                <a:gd name="T4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7">
                  <a:moveTo>
                    <a:pt x="7" y="17"/>
                  </a:moveTo>
                  <a:lnTo>
                    <a:pt x="7" y="17"/>
                  </a:lnTo>
                  <a:lnTo>
                    <a:pt x="10" y="17"/>
                  </a:lnTo>
                  <a:lnTo>
                    <a:pt x="12" y="15"/>
                  </a:lnTo>
                  <a:lnTo>
                    <a:pt x="15" y="13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6"/>
                  </a:lnTo>
                  <a:lnTo>
                    <a:pt x="14" y="3"/>
                  </a:lnTo>
                  <a:lnTo>
                    <a:pt x="12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0" y="4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4" y="17"/>
                  </a:lnTo>
                  <a:lnTo>
                    <a:pt x="7" y="17"/>
                  </a:lnTo>
                  <a:lnTo>
                    <a:pt x="7" y="17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7" name="Freeform 470"/>
            <p:cNvSpPr/>
            <p:nvPr/>
          </p:nvSpPr>
          <p:spPr bwMode="auto">
            <a:xfrm>
              <a:off x="7902575" y="1765300"/>
              <a:ext cx="23813" cy="22225"/>
            </a:xfrm>
            <a:custGeom>
              <a:avLst/>
              <a:gdLst>
                <a:gd name="T0" fmla="*/ 1 w 15"/>
                <a:gd name="T1" fmla="*/ 14 h 14"/>
                <a:gd name="T2" fmla="*/ 1 w 15"/>
                <a:gd name="T3" fmla="*/ 14 h 14"/>
                <a:gd name="T4" fmla="*/ 1 w 15"/>
                <a:gd name="T5" fmla="*/ 10 h 14"/>
                <a:gd name="T6" fmla="*/ 1 w 15"/>
                <a:gd name="T7" fmla="*/ 10 h 14"/>
                <a:gd name="T8" fmla="*/ 1 w 15"/>
                <a:gd name="T9" fmla="*/ 7 h 14"/>
                <a:gd name="T10" fmla="*/ 4 w 15"/>
                <a:gd name="T11" fmla="*/ 4 h 14"/>
                <a:gd name="T12" fmla="*/ 7 w 15"/>
                <a:gd name="T13" fmla="*/ 3 h 14"/>
                <a:gd name="T14" fmla="*/ 10 w 15"/>
                <a:gd name="T15" fmla="*/ 3 h 14"/>
                <a:gd name="T16" fmla="*/ 10 w 15"/>
                <a:gd name="T17" fmla="*/ 3 h 14"/>
                <a:gd name="T18" fmla="*/ 14 w 15"/>
                <a:gd name="T19" fmla="*/ 3 h 14"/>
                <a:gd name="T20" fmla="*/ 15 w 15"/>
                <a:gd name="T21" fmla="*/ 6 h 14"/>
                <a:gd name="T22" fmla="*/ 15 w 15"/>
                <a:gd name="T23" fmla="*/ 6 h 14"/>
                <a:gd name="T24" fmla="*/ 12 w 15"/>
                <a:gd name="T25" fmla="*/ 2 h 14"/>
                <a:gd name="T26" fmla="*/ 8 w 15"/>
                <a:gd name="T27" fmla="*/ 0 h 14"/>
                <a:gd name="T28" fmla="*/ 8 w 15"/>
                <a:gd name="T29" fmla="*/ 0 h 14"/>
                <a:gd name="T30" fmla="*/ 5 w 15"/>
                <a:gd name="T31" fmla="*/ 0 h 14"/>
                <a:gd name="T32" fmla="*/ 3 w 15"/>
                <a:gd name="T33" fmla="*/ 2 h 14"/>
                <a:gd name="T34" fmla="*/ 0 w 15"/>
                <a:gd name="T35" fmla="*/ 4 h 14"/>
                <a:gd name="T36" fmla="*/ 0 w 15"/>
                <a:gd name="T37" fmla="*/ 9 h 14"/>
                <a:gd name="T38" fmla="*/ 0 w 15"/>
                <a:gd name="T39" fmla="*/ 9 h 14"/>
                <a:gd name="T40" fmla="*/ 0 w 15"/>
                <a:gd name="T41" fmla="*/ 11 h 14"/>
                <a:gd name="T42" fmla="*/ 1 w 15"/>
                <a:gd name="T43" fmla="*/ 14 h 14"/>
                <a:gd name="T44" fmla="*/ 1 w 15"/>
                <a:gd name="T4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4">
                  <a:moveTo>
                    <a:pt x="1" y="14"/>
                  </a:moveTo>
                  <a:lnTo>
                    <a:pt x="1" y="14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7"/>
                  </a:lnTo>
                  <a:lnTo>
                    <a:pt x="4" y="4"/>
                  </a:lnTo>
                  <a:lnTo>
                    <a:pt x="7" y="3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4" y="3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2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0" y="4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1" y="14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8" name="Freeform 471"/>
            <p:cNvSpPr/>
            <p:nvPr/>
          </p:nvSpPr>
          <p:spPr bwMode="auto">
            <a:xfrm>
              <a:off x="7896225" y="1819275"/>
              <a:ext cx="25400" cy="25400"/>
            </a:xfrm>
            <a:custGeom>
              <a:avLst/>
              <a:gdLst>
                <a:gd name="T0" fmla="*/ 7 w 16"/>
                <a:gd name="T1" fmla="*/ 16 h 16"/>
                <a:gd name="T2" fmla="*/ 7 w 16"/>
                <a:gd name="T3" fmla="*/ 16 h 16"/>
                <a:gd name="T4" fmla="*/ 9 w 16"/>
                <a:gd name="T5" fmla="*/ 16 h 16"/>
                <a:gd name="T6" fmla="*/ 12 w 16"/>
                <a:gd name="T7" fmla="*/ 15 h 16"/>
                <a:gd name="T8" fmla="*/ 15 w 16"/>
                <a:gd name="T9" fmla="*/ 12 h 16"/>
                <a:gd name="T10" fmla="*/ 16 w 16"/>
                <a:gd name="T11" fmla="*/ 8 h 16"/>
                <a:gd name="T12" fmla="*/ 16 w 16"/>
                <a:gd name="T13" fmla="*/ 8 h 16"/>
                <a:gd name="T14" fmla="*/ 16 w 16"/>
                <a:gd name="T15" fmla="*/ 6 h 16"/>
                <a:gd name="T16" fmla="*/ 15 w 16"/>
                <a:gd name="T17" fmla="*/ 3 h 16"/>
                <a:gd name="T18" fmla="*/ 12 w 16"/>
                <a:gd name="T19" fmla="*/ 0 h 16"/>
                <a:gd name="T20" fmla="*/ 8 w 16"/>
                <a:gd name="T21" fmla="*/ 0 h 16"/>
                <a:gd name="T22" fmla="*/ 8 w 16"/>
                <a:gd name="T23" fmla="*/ 0 h 16"/>
                <a:gd name="T24" fmla="*/ 5 w 16"/>
                <a:gd name="T25" fmla="*/ 0 h 16"/>
                <a:gd name="T26" fmla="*/ 3 w 16"/>
                <a:gd name="T27" fmla="*/ 2 h 16"/>
                <a:gd name="T28" fmla="*/ 1 w 16"/>
                <a:gd name="T29" fmla="*/ 4 h 16"/>
                <a:gd name="T30" fmla="*/ 0 w 16"/>
                <a:gd name="T31" fmla="*/ 7 h 16"/>
                <a:gd name="T32" fmla="*/ 0 w 16"/>
                <a:gd name="T33" fmla="*/ 7 h 16"/>
                <a:gd name="T34" fmla="*/ 0 w 16"/>
                <a:gd name="T35" fmla="*/ 11 h 16"/>
                <a:gd name="T36" fmla="*/ 1 w 16"/>
                <a:gd name="T37" fmla="*/ 14 h 16"/>
                <a:gd name="T38" fmla="*/ 4 w 16"/>
                <a:gd name="T39" fmla="*/ 15 h 16"/>
                <a:gd name="T40" fmla="*/ 7 w 16"/>
                <a:gd name="T41" fmla="*/ 16 h 16"/>
                <a:gd name="T42" fmla="*/ 7 w 16"/>
                <a:gd name="T4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6">
                  <a:moveTo>
                    <a:pt x="7" y="16"/>
                  </a:moveTo>
                  <a:lnTo>
                    <a:pt x="7" y="16"/>
                  </a:lnTo>
                  <a:lnTo>
                    <a:pt x="9" y="16"/>
                  </a:lnTo>
                  <a:lnTo>
                    <a:pt x="12" y="15"/>
                  </a:lnTo>
                  <a:lnTo>
                    <a:pt x="15" y="12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6"/>
                  </a:lnTo>
                  <a:lnTo>
                    <a:pt x="15" y="3"/>
                  </a:lnTo>
                  <a:lnTo>
                    <a:pt x="1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4" y="15"/>
                  </a:lnTo>
                  <a:lnTo>
                    <a:pt x="7" y="16"/>
                  </a:lnTo>
                  <a:lnTo>
                    <a:pt x="7" y="16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9" name="Freeform 472"/>
            <p:cNvSpPr/>
            <p:nvPr/>
          </p:nvSpPr>
          <p:spPr bwMode="auto">
            <a:xfrm>
              <a:off x="7896225" y="1819275"/>
              <a:ext cx="23813" cy="22225"/>
            </a:xfrm>
            <a:custGeom>
              <a:avLst/>
              <a:gdLst>
                <a:gd name="T0" fmla="*/ 1 w 15"/>
                <a:gd name="T1" fmla="*/ 14 h 14"/>
                <a:gd name="T2" fmla="*/ 1 w 15"/>
                <a:gd name="T3" fmla="*/ 14 h 14"/>
                <a:gd name="T4" fmla="*/ 1 w 15"/>
                <a:gd name="T5" fmla="*/ 10 h 14"/>
                <a:gd name="T6" fmla="*/ 1 w 15"/>
                <a:gd name="T7" fmla="*/ 10 h 14"/>
                <a:gd name="T8" fmla="*/ 1 w 15"/>
                <a:gd name="T9" fmla="*/ 6 h 14"/>
                <a:gd name="T10" fmla="*/ 4 w 15"/>
                <a:gd name="T11" fmla="*/ 4 h 14"/>
                <a:gd name="T12" fmla="*/ 7 w 15"/>
                <a:gd name="T13" fmla="*/ 3 h 14"/>
                <a:gd name="T14" fmla="*/ 9 w 15"/>
                <a:gd name="T15" fmla="*/ 2 h 14"/>
                <a:gd name="T16" fmla="*/ 9 w 15"/>
                <a:gd name="T17" fmla="*/ 2 h 14"/>
                <a:gd name="T18" fmla="*/ 14 w 15"/>
                <a:gd name="T19" fmla="*/ 3 h 14"/>
                <a:gd name="T20" fmla="*/ 15 w 15"/>
                <a:gd name="T21" fmla="*/ 6 h 14"/>
                <a:gd name="T22" fmla="*/ 15 w 15"/>
                <a:gd name="T23" fmla="*/ 6 h 14"/>
                <a:gd name="T24" fmla="*/ 14 w 15"/>
                <a:gd name="T25" fmla="*/ 2 h 14"/>
                <a:gd name="T26" fmla="*/ 8 w 15"/>
                <a:gd name="T27" fmla="*/ 0 h 14"/>
                <a:gd name="T28" fmla="*/ 8 w 15"/>
                <a:gd name="T29" fmla="*/ 0 h 14"/>
                <a:gd name="T30" fmla="*/ 5 w 15"/>
                <a:gd name="T31" fmla="*/ 0 h 14"/>
                <a:gd name="T32" fmla="*/ 3 w 15"/>
                <a:gd name="T33" fmla="*/ 2 h 14"/>
                <a:gd name="T34" fmla="*/ 1 w 15"/>
                <a:gd name="T35" fmla="*/ 4 h 14"/>
                <a:gd name="T36" fmla="*/ 0 w 15"/>
                <a:gd name="T37" fmla="*/ 7 h 14"/>
                <a:gd name="T38" fmla="*/ 0 w 15"/>
                <a:gd name="T39" fmla="*/ 7 h 14"/>
                <a:gd name="T40" fmla="*/ 0 w 15"/>
                <a:gd name="T41" fmla="*/ 11 h 14"/>
                <a:gd name="T42" fmla="*/ 1 w 15"/>
                <a:gd name="T43" fmla="*/ 14 h 14"/>
                <a:gd name="T44" fmla="*/ 1 w 15"/>
                <a:gd name="T4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4">
                  <a:moveTo>
                    <a:pt x="1" y="14"/>
                  </a:moveTo>
                  <a:lnTo>
                    <a:pt x="1" y="14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1" y="6"/>
                  </a:lnTo>
                  <a:lnTo>
                    <a:pt x="4" y="4"/>
                  </a:lnTo>
                  <a:lnTo>
                    <a:pt x="7" y="3"/>
                  </a:lnTo>
                  <a:lnTo>
                    <a:pt x="9" y="2"/>
                  </a:lnTo>
                  <a:lnTo>
                    <a:pt x="9" y="2"/>
                  </a:lnTo>
                  <a:lnTo>
                    <a:pt x="14" y="3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1" y="14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0" name="Freeform 473"/>
            <p:cNvSpPr/>
            <p:nvPr/>
          </p:nvSpPr>
          <p:spPr bwMode="auto">
            <a:xfrm>
              <a:off x="7889875" y="1871663"/>
              <a:ext cx="25400" cy="25400"/>
            </a:xfrm>
            <a:custGeom>
              <a:avLst/>
              <a:gdLst>
                <a:gd name="T0" fmla="*/ 7 w 16"/>
                <a:gd name="T1" fmla="*/ 16 h 16"/>
                <a:gd name="T2" fmla="*/ 7 w 16"/>
                <a:gd name="T3" fmla="*/ 16 h 16"/>
                <a:gd name="T4" fmla="*/ 9 w 16"/>
                <a:gd name="T5" fmla="*/ 16 h 16"/>
                <a:gd name="T6" fmla="*/ 13 w 16"/>
                <a:gd name="T7" fmla="*/ 14 h 16"/>
                <a:gd name="T8" fmla="*/ 15 w 16"/>
                <a:gd name="T9" fmla="*/ 12 h 16"/>
                <a:gd name="T10" fmla="*/ 16 w 16"/>
                <a:gd name="T11" fmla="*/ 9 h 16"/>
                <a:gd name="T12" fmla="*/ 16 w 16"/>
                <a:gd name="T13" fmla="*/ 9 h 16"/>
                <a:gd name="T14" fmla="*/ 16 w 16"/>
                <a:gd name="T15" fmla="*/ 6 h 16"/>
                <a:gd name="T16" fmla="*/ 15 w 16"/>
                <a:gd name="T17" fmla="*/ 2 h 16"/>
                <a:gd name="T18" fmla="*/ 12 w 16"/>
                <a:gd name="T19" fmla="*/ 1 h 16"/>
                <a:gd name="T20" fmla="*/ 9 w 16"/>
                <a:gd name="T21" fmla="*/ 0 h 16"/>
                <a:gd name="T22" fmla="*/ 9 w 16"/>
                <a:gd name="T23" fmla="*/ 0 h 16"/>
                <a:gd name="T24" fmla="*/ 5 w 16"/>
                <a:gd name="T25" fmla="*/ 0 h 16"/>
                <a:gd name="T26" fmla="*/ 3 w 16"/>
                <a:gd name="T27" fmla="*/ 2 h 16"/>
                <a:gd name="T28" fmla="*/ 1 w 16"/>
                <a:gd name="T29" fmla="*/ 4 h 16"/>
                <a:gd name="T30" fmla="*/ 0 w 16"/>
                <a:gd name="T31" fmla="*/ 8 h 16"/>
                <a:gd name="T32" fmla="*/ 0 w 16"/>
                <a:gd name="T33" fmla="*/ 8 h 16"/>
                <a:gd name="T34" fmla="*/ 0 w 16"/>
                <a:gd name="T35" fmla="*/ 10 h 16"/>
                <a:gd name="T36" fmla="*/ 1 w 16"/>
                <a:gd name="T37" fmla="*/ 13 h 16"/>
                <a:gd name="T38" fmla="*/ 4 w 16"/>
                <a:gd name="T39" fmla="*/ 16 h 16"/>
                <a:gd name="T40" fmla="*/ 7 w 16"/>
                <a:gd name="T41" fmla="*/ 16 h 16"/>
                <a:gd name="T42" fmla="*/ 7 w 16"/>
                <a:gd name="T4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6">
                  <a:moveTo>
                    <a:pt x="7" y="16"/>
                  </a:moveTo>
                  <a:lnTo>
                    <a:pt x="7" y="16"/>
                  </a:lnTo>
                  <a:lnTo>
                    <a:pt x="9" y="16"/>
                  </a:lnTo>
                  <a:lnTo>
                    <a:pt x="13" y="14"/>
                  </a:lnTo>
                  <a:lnTo>
                    <a:pt x="15" y="12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6"/>
                  </a:lnTo>
                  <a:lnTo>
                    <a:pt x="15" y="2"/>
                  </a:lnTo>
                  <a:lnTo>
                    <a:pt x="12" y="1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1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" y="13"/>
                  </a:lnTo>
                  <a:lnTo>
                    <a:pt x="4" y="16"/>
                  </a:lnTo>
                  <a:lnTo>
                    <a:pt x="7" y="16"/>
                  </a:lnTo>
                  <a:lnTo>
                    <a:pt x="7" y="16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1" name="Freeform 474"/>
            <p:cNvSpPr/>
            <p:nvPr/>
          </p:nvSpPr>
          <p:spPr bwMode="auto">
            <a:xfrm>
              <a:off x="7889875" y="1871663"/>
              <a:ext cx="23813" cy="20638"/>
            </a:xfrm>
            <a:custGeom>
              <a:avLst/>
              <a:gdLst>
                <a:gd name="T0" fmla="*/ 1 w 15"/>
                <a:gd name="T1" fmla="*/ 13 h 13"/>
                <a:gd name="T2" fmla="*/ 1 w 15"/>
                <a:gd name="T3" fmla="*/ 13 h 13"/>
                <a:gd name="T4" fmla="*/ 1 w 15"/>
                <a:gd name="T5" fmla="*/ 9 h 13"/>
                <a:gd name="T6" fmla="*/ 1 w 15"/>
                <a:gd name="T7" fmla="*/ 9 h 13"/>
                <a:gd name="T8" fmla="*/ 1 w 15"/>
                <a:gd name="T9" fmla="*/ 6 h 13"/>
                <a:gd name="T10" fmla="*/ 4 w 15"/>
                <a:gd name="T11" fmla="*/ 4 h 13"/>
                <a:gd name="T12" fmla="*/ 7 w 15"/>
                <a:gd name="T13" fmla="*/ 2 h 13"/>
                <a:gd name="T14" fmla="*/ 9 w 15"/>
                <a:gd name="T15" fmla="*/ 2 h 13"/>
                <a:gd name="T16" fmla="*/ 9 w 15"/>
                <a:gd name="T17" fmla="*/ 2 h 13"/>
                <a:gd name="T18" fmla="*/ 13 w 15"/>
                <a:gd name="T19" fmla="*/ 4 h 13"/>
                <a:gd name="T20" fmla="*/ 15 w 15"/>
                <a:gd name="T21" fmla="*/ 5 h 13"/>
                <a:gd name="T22" fmla="*/ 15 w 15"/>
                <a:gd name="T23" fmla="*/ 5 h 13"/>
                <a:gd name="T24" fmla="*/ 13 w 15"/>
                <a:gd name="T25" fmla="*/ 1 h 13"/>
                <a:gd name="T26" fmla="*/ 9 w 15"/>
                <a:gd name="T27" fmla="*/ 0 h 13"/>
                <a:gd name="T28" fmla="*/ 9 w 15"/>
                <a:gd name="T29" fmla="*/ 0 h 13"/>
                <a:gd name="T30" fmla="*/ 5 w 15"/>
                <a:gd name="T31" fmla="*/ 0 h 13"/>
                <a:gd name="T32" fmla="*/ 3 w 15"/>
                <a:gd name="T33" fmla="*/ 2 h 13"/>
                <a:gd name="T34" fmla="*/ 1 w 15"/>
                <a:gd name="T35" fmla="*/ 4 h 13"/>
                <a:gd name="T36" fmla="*/ 0 w 15"/>
                <a:gd name="T37" fmla="*/ 8 h 13"/>
                <a:gd name="T38" fmla="*/ 0 w 15"/>
                <a:gd name="T39" fmla="*/ 8 h 13"/>
                <a:gd name="T40" fmla="*/ 0 w 15"/>
                <a:gd name="T41" fmla="*/ 10 h 13"/>
                <a:gd name="T42" fmla="*/ 1 w 15"/>
                <a:gd name="T43" fmla="*/ 13 h 13"/>
                <a:gd name="T44" fmla="*/ 1 w 15"/>
                <a:gd name="T4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3">
                  <a:moveTo>
                    <a:pt x="1" y="13"/>
                  </a:moveTo>
                  <a:lnTo>
                    <a:pt x="1" y="13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6"/>
                  </a:lnTo>
                  <a:lnTo>
                    <a:pt x="4" y="4"/>
                  </a:lnTo>
                  <a:lnTo>
                    <a:pt x="7" y="2"/>
                  </a:lnTo>
                  <a:lnTo>
                    <a:pt x="9" y="2"/>
                  </a:lnTo>
                  <a:lnTo>
                    <a:pt x="9" y="2"/>
                  </a:lnTo>
                  <a:lnTo>
                    <a:pt x="13" y="4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3" y="1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1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" y="13"/>
                  </a:lnTo>
                  <a:lnTo>
                    <a:pt x="1" y="13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2" name="Freeform 475"/>
            <p:cNvSpPr/>
            <p:nvPr/>
          </p:nvSpPr>
          <p:spPr bwMode="auto">
            <a:xfrm>
              <a:off x="7883525" y="1924050"/>
              <a:ext cx="25400" cy="26988"/>
            </a:xfrm>
            <a:custGeom>
              <a:avLst/>
              <a:gdLst>
                <a:gd name="T0" fmla="*/ 7 w 16"/>
                <a:gd name="T1" fmla="*/ 17 h 17"/>
                <a:gd name="T2" fmla="*/ 7 w 16"/>
                <a:gd name="T3" fmla="*/ 17 h 17"/>
                <a:gd name="T4" fmla="*/ 9 w 16"/>
                <a:gd name="T5" fmla="*/ 17 h 17"/>
                <a:gd name="T6" fmla="*/ 13 w 16"/>
                <a:gd name="T7" fmla="*/ 15 h 17"/>
                <a:gd name="T8" fmla="*/ 15 w 16"/>
                <a:gd name="T9" fmla="*/ 12 h 17"/>
                <a:gd name="T10" fmla="*/ 16 w 16"/>
                <a:gd name="T11" fmla="*/ 10 h 17"/>
                <a:gd name="T12" fmla="*/ 16 w 16"/>
                <a:gd name="T13" fmla="*/ 10 h 17"/>
                <a:gd name="T14" fmla="*/ 16 w 16"/>
                <a:gd name="T15" fmla="*/ 6 h 17"/>
                <a:gd name="T16" fmla="*/ 15 w 16"/>
                <a:gd name="T17" fmla="*/ 3 h 17"/>
                <a:gd name="T18" fmla="*/ 12 w 16"/>
                <a:gd name="T19" fmla="*/ 2 h 17"/>
                <a:gd name="T20" fmla="*/ 9 w 16"/>
                <a:gd name="T21" fmla="*/ 0 h 17"/>
                <a:gd name="T22" fmla="*/ 9 w 16"/>
                <a:gd name="T23" fmla="*/ 0 h 17"/>
                <a:gd name="T24" fmla="*/ 5 w 16"/>
                <a:gd name="T25" fmla="*/ 0 h 17"/>
                <a:gd name="T26" fmla="*/ 3 w 16"/>
                <a:gd name="T27" fmla="*/ 2 h 17"/>
                <a:gd name="T28" fmla="*/ 1 w 16"/>
                <a:gd name="T29" fmla="*/ 4 h 17"/>
                <a:gd name="T30" fmla="*/ 0 w 16"/>
                <a:gd name="T31" fmla="*/ 7 h 17"/>
                <a:gd name="T32" fmla="*/ 0 w 16"/>
                <a:gd name="T33" fmla="*/ 7 h 17"/>
                <a:gd name="T34" fmla="*/ 0 w 16"/>
                <a:gd name="T35" fmla="*/ 11 h 17"/>
                <a:gd name="T36" fmla="*/ 1 w 16"/>
                <a:gd name="T37" fmla="*/ 14 h 17"/>
                <a:gd name="T38" fmla="*/ 4 w 16"/>
                <a:gd name="T39" fmla="*/ 15 h 17"/>
                <a:gd name="T40" fmla="*/ 7 w 16"/>
                <a:gd name="T41" fmla="*/ 17 h 17"/>
                <a:gd name="T42" fmla="*/ 7 w 16"/>
                <a:gd name="T4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7">
                  <a:moveTo>
                    <a:pt x="7" y="17"/>
                  </a:moveTo>
                  <a:lnTo>
                    <a:pt x="7" y="17"/>
                  </a:lnTo>
                  <a:lnTo>
                    <a:pt x="9" y="17"/>
                  </a:lnTo>
                  <a:lnTo>
                    <a:pt x="13" y="15"/>
                  </a:lnTo>
                  <a:lnTo>
                    <a:pt x="15" y="12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6"/>
                  </a:lnTo>
                  <a:lnTo>
                    <a:pt x="15" y="3"/>
                  </a:lnTo>
                  <a:lnTo>
                    <a:pt x="12" y="2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4" y="15"/>
                  </a:lnTo>
                  <a:lnTo>
                    <a:pt x="7" y="17"/>
                  </a:lnTo>
                  <a:lnTo>
                    <a:pt x="7" y="17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3" name="Freeform 476"/>
            <p:cNvSpPr/>
            <p:nvPr/>
          </p:nvSpPr>
          <p:spPr bwMode="auto">
            <a:xfrm>
              <a:off x="7883525" y="1924050"/>
              <a:ext cx="25400" cy="22225"/>
            </a:xfrm>
            <a:custGeom>
              <a:avLst/>
              <a:gdLst>
                <a:gd name="T0" fmla="*/ 1 w 16"/>
                <a:gd name="T1" fmla="*/ 14 h 14"/>
                <a:gd name="T2" fmla="*/ 1 w 16"/>
                <a:gd name="T3" fmla="*/ 14 h 14"/>
                <a:gd name="T4" fmla="*/ 1 w 16"/>
                <a:gd name="T5" fmla="*/ 10 h 14"/>
                <a:gd name="T6" fmla="*/ 1 w 16"/>
                <a:gd name="T7" fmla="*/ 10 h 14"/>
                <a:gd name="T8" fmla="*/ 3 w 16"/>
                <a:gd name="T9" fmla="*/ 7 h 14"/>
                <a:gd name="T10" fmla="*/ 4 w 16"/>
                <a:gd name="T11" fmla="*/ 4 h 14"/>
                <a:gd name="T12" fmla="*/ 7 w 16"/>
                <a:gd name="T13" fmla="*/ 3 h 14"/>
                <a:gd name="T14" fmla="*/ 11 w 16"/>
                <a:gd name="T15" fmla="*/ 2 h 14"/>
                <a:gd name="T16" fmla="*/ 11 w 16"/>
                <a:gd name="T17" fmla="*/ 2 h 14"/>
                <a:gd name="T18" fmla="*/ 13 w 16"/>
                <a:gd name="T19" fmla="*/ 3 h 14"/>
                <a:gd name="T20" fmla="*/ 16 w 16"/>
                <a:gd name="T21" fmla="*/ 6 h 14"/>
                <a:gd name="T22" fmla="*/ 16 w 16"/>
                <a:gd name="T23" fmla="*/ 6 h 14"/>
                <a:gd name="T24" fmla="*/ 13 w 16"/>
                <a:gd name="T25" fmla="*/ 2 h 14"/>
                <a:gd name="T26" fmla="*/ 9 w 16"/>
                <a:gd name="T27" fmla="*/ 0 h 14"/>
                <a:gd name="T28" fmla="*/ 9 w 16"/>
                <a:gd name="T29" fmla="*/ 0 h 14"/>
                <a:gd name="T30" fmla="*/ 5 w 16"/>
                <a:gd name="T31" fmla="*/ 0 h 14"/>
                <a:gd name="T32" fmla="*/ 3 w 16"/>
                <a:gd name="T33" fmla="*/ 2 h 14"/>
                <a:gd name="T34" fmla="*/ 1 w 16"/>
                <a:gd name="T35" fmla="*/ 4 h 14"/>
                <a:gd name="T36" fmla="*/ 0 w 16"/>
                <a:gd name="T37" fmla="*/ 7 h 14"/>
                <a:gd name="T38" fmla="*/ 0 w 16"/>
                <a:gd name="T39" fmla="*/ 7 h 14"/>
                <a:gd name="T40" fmla="*/ 0 w 16"/>
                <a:gd name="T41" fmla="*/ 11 h 14"/>
                <a:gd name="T42" fmla="*/ 1 w 16"/>
                <a:gd name="T43" fmla="*/ 14 h 14"/>
                <a:gd name="T44" fmla="*/ 1 w 16"/>
                <a:gd name="T4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" h="14">
                  <a:moveTo>
                    <a:pt x="1" y="14"/>
                  </a:moveTo>
                  <a:lnTo>
                    <a:pt x="1" y="14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3" y="7"/>
                  </a:lnTo>
                  <a:lnTo>
                    <a:pt x="4" y="4"/>
                  </a:lnTo>
                  <a:lnTo>
                    <a:pt x="7" y="3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3" y="3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3" y="2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1" y="14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4" name="Freeform 477"/>
            <p:cNvSpPr/>
            <p:nvPr/>
          </p:nvSpPr>
          <p:spPr bwMode="auto">
            <a:xfrm>
              <a:off x="7877175" y="1976438"/>
              <a:ext cx="25400" cy="26988"/>
            </a:xfrm>
            <a:custGeom>
              <a:avLst/>
              <a:gdLst>
                <a:gd name="T0" fmla="*/ 7 w 16"/>
                <a:gd name="T1" fmla="*/ 17 h 17"/>
                <a:gd name="T2" fmla="*/ 7 w 16"/>
                <a:gd name="T3" fmla="*/ 17 h 17"/>
                <a:gd name="T4" fmla="*/ 11 w 16"/>
                <a:gd name="T5" fmla="*/ 16 h 17"/>
                <a:gd name="T6" fmla="*/ 13 w 16"/>
                <a:gd name="T7" fmla="*/ 15 h 17"/>
                <a:gd name="T8" fmla="*/ 15 w 16"/>
                <a:gd name="T9" fmla="*/ 13 h 17"/>
                <a:gd name="T10" fmla="*/ 16 w 16"/>
                <a:gd name="T11" fmla="*/ 9 h 17"/>
                <a:gd name="T12" fmla="*/ 16 w 16"/>
                <a:gd name="T13" fmla="*/ 9 h 17"/>
                <a:gd name="T14" fmla="*/ 16 w 16"/>
                <a:gd name="T15" fmla="*/ 6 h 17"/>
                <a:gd name="T16" fmla="*/ 15 w 16"/>
                <a:gd name="T17" fmla="*/ 4 h 17"/>
                <a:gd name="T18" fmla="*/ 12 w 16"/>
                <a:gd name="T19" fmla="*/ 1 h 17"/>
                <a:gd name="T20" fmla="*/ 9 w 16"/>
                <a:gd name="T21" fmla="*/ 0 h 17"/>
                <a:gd name="T22" fmla="*/ 9 w 16"/>
                <a:gd name="T23" fmla="*/ 0 h 17"/>
                <a:gd name="T24" fmla="*/ 5 w 16"/>
                <a:gd name="T25" fmla="*/ 1 h 17"/>
                <a:gd name="T26" fmla="*/ 3 w 16"/>
                <a:gd name="T27" fmla="*/ 2 h 17"/>
                <a:gd name="T28" fmla="*/ 1 w 16"/>
                <a:gd name="T29" fmla="*/ 5 h 17"/>
                <a:gd name="T30" fmla="*/ 0 w 16"/>
                <a:gd name="T31" fmla="*/ 8 h 17"/>
                <a:gd name="T32" fmla="*/ 0 w 16"/>
                <a:gd name="T33" fmla="*/ 8 h 17"/>
                <a:gd name="T34" fmla="*/ 0 w 16"/>
                <a:gd name="T35" fmla="*/ 11 h 17"/>
                <a:gd name="T36" fmla="*/ 1 w 16"/>
                <a:gd name="T37" fmla="*/ 13 h 17"/>
                <a:gd name="T38" fmla="*/ 4 w 16"/>
                <a:gd name="T39" fmla="*/ 16 h 17"/>
                <a:gd name="T40" fmla="*/ 7 w 16"/>
                <a:gd name="T41" fmla="*/ 17 h 17"/>
                <a:gd name="T42" fmla="*/ 7 w 16"/>
                <a:gd name="T4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7">
                  <a:moveTo>
                    <a:pt x="7" y="17"/>
                  </a:moveTo>
                  <a:lnTo>
                    <a:pt x="7" y="17"/>
                  </a:lnTo>
                  <a:lnTo>
                    <a:pt x="11" y="16"/>
                  </a:lnTo>
                  <a:lnTo>
                    <a:pt x="13" y="15"/>
                  </a:lnTo>
                  <a:lnTo>
                    <a:pt x="15" y="13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6"/>
                  </a:lnTo>
                  <a:lnTo>
                    <a:pt x="15" y="4"/>
                  </a:lnTo>
                  <a:lnTo>
                    <a:pt x="12" y="1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1"/>
                  </a:lnTo>
                  <a:lnTo>
                    <a:pt x="3" y="2"/>
                  </a:lnTo>
                  <a:lnTo>
                    <a:pt x="1" y="5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1" y="13"/>
                  </a:lnTo>
                  <a:lnTo>
                    <a:pt x="4" y="16"/>
                  </a:lnTo>
                  <a:lnTo>
                    <a:pt x="7" y="17"/>
                  </a:lnTo>
                  <a:lnTo>
                    <a:pt x="7" y="17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5" name="Freeform 478"/>
            <p:cNvSpPr/>
            <p:nvPr/>
          </p:nvSpPr>
          <p:spPr bwMode="auto">
            <a:xfrm>
              <a:off x="7877175" y="1976438"/>
              <a:ext cx="25400" cy="20638"/>
            </a:xfrm>
            <a:custGeom>
              <a:avLst/>
              <a:gdLst>
                <a:gd name="T0" fmla="*/ 1 w 16"/>
                <a:gd name="T1" fmla="*/ 13 h 13"/>
                <a:gd name="T2" fmla="*/ 1 w 16"/>
                <a:gd name="T3" fmla="*/ 13 h 13"/>
                <a:gd name="T4" fmla="*/ 1 w 16"/>
                <a:gd name="T5" fmla="*/ 11 h 13"/>
                <a:gd name="T6" fmla="*/ 1 w 16"/>
                <a:gd name="T7" fmla="*/ 11 h 13"/>
                <a:gd name="T8" fmla="*/ 3 w 16"/>
                <a:gd name="T9" fmla="*/ 6 h 13"/>
                <a:gd name="T10" fmla="*/ 4 w 16"/>
                <a:gd name="T11" fmla="*/ 4 h 13"/>
                <a:gd name="T12" fmla="*/ 7 w 16"/>
                <a:gd name="T13" fmla="*/ 2 h 13"/>
                <a:gd name="T14" fmla="*/ 11 w 16"/>
                <a:gd name="T15" fmla="*/ 2 h 13"/>
                <a:gd name="T16" fmla="*/ 11 w 16"/>
                <a:gd name="T17" fmla="*/ 2 h 13"/>
                <a:gd name="T18" fmla="*/ 13 w 16"/>
                <a:gd name="T19" fmla="*/ 4 h 13"/>
                <a:gd name="T20" fmla="*/ 16 w 16"/>
                <a:gd name="T21" fmla="*/ 5 h 13"/>
                <a:gd name="T22" fmla="*/ 16 w 16"/>
                <a:gd name="T23" fmla="*/ 5 h 13"/>
                <a:gd name="T24" fmla="*/ 13 w 16"/>
                <a:gd name="T25" fmla="*/ 2 h 13"/>
                <a:gd name="T26" fmla="*/ 9 w 16"/>
                <a:gd name="T27" fmla="*/ 0 h 13"/>
                <a:gd name="T28" fmla="*/ 9 w 16"/>
                <a:gd name="T29" fmla="*/ 0 h 13"/>
                <a:gd name="T30" fmla="*/ 5 w 16"/>
                <a:gd name="T31" fmla="*/ 1 h 13"/>
                <a:gd name="T32" fmla="*/ 3 w 16"/>
                <a:gd name="T33" fmla="*/ 2 h 13"/>
                <a:gd name="T34" fmla="*/ 1 w 16"/>
                <a:gd name="T35" fmla="*/ 5 h 13"/>
                <a:gd name="T36" fmla="*/ 0 w 16"/>
                <a:gd name="T37" fmla="*/ 8 h 13"/>
                <a:gd name="T38" fmla="*/ 0 w 16"/>
                <a:gd name="T39" fmla="*/ 8 h 13"/>
                <a:gd name="T40" fmla="*/ 0 w 16"/>
                <a:gd name="T41" fmla="*/ 11 h 13"/>
                <a:gd name="T42" fmla="*/ 1 w 16"/>
                <a:gd name="T43" fmla="*/ 13 h 13"/>
                <a:gd name="T44" fmla="*/ 1 w 16"/>
                <a:gd name="T4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" h="13">
                  <a:moveTo>
                    <a:pt x="1" y="13"/>
                  </a:moveTo>
                  <a:lnTo>
                    <a:pt x="1" y="13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3" y="6"/>
                  </a:lnTo>
                  <a:lnTo>
                    <a:pt x="4" y="4"/>
                  </a:lnTo>
                  <a:lnTo>
                    <a:pt x="7" y="2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3" y="4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3" y="2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1"/>
                  </a:lnTo>
                  <a:lnTo>
                    <a:pt x="3" y="2"/>
                  </a:lnTo>
                  <a:lnTo>
                    <a:pt x="1" y="5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1" y="13"/>
                  </a:lnTo>
                  <a:lnTo>
                    <a:pt x="1" y="13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6" name="Freeform 479"/>
            <p:cNvSpPr/>
            <p:nvPr/>
          </p:nvSpPr>
          <p:spPr bwMode="auto">
            <a:xfrm>
              <a:off x="7870825" y="2028825"/>
              <a:ext cx="25400" cy="26988"/>
            </a:xfrm>
            <a:custGeom>
              <a:avLst/>
              <a:gdLst>
                <a:gd name="T0" fmla="*/ 7 w 16"/>
                <a:gd name="T1" fmla="*/ 17 h 17"/>
                <a:gd name="T2" fmla="*/ 7 w 16"/>
                <a:gd name="T3" fmla="*/ 17 h 17"/>
                <a:gd name="T4" fmla="*/ 11 w 16"/>
                <a:gd name="T5" fmla="*/ 17 h 17"/>
                <a:gd name="T6" fmla="*/ 13 w 16"/>
                <a:gd name="T7" fmla="*/ 15 h 17"/>
                <a:gd name="T8" fmla="*/ 15 w 16"/>
                <a:gd name="T9" fmla="*/ 13 h 17"/>
                <a:gd name="T10" fmla="*/ 16 w 16"/>
                <a:gd name="T11" fmla="*/ 10 h 17"/>
                <a:gd name="T12" fmla="*/ 16 w 16"/>
                <a:gd name="T13" fmla="*/ 10 h 17"/>
                <a:gd name="T14" fmla="*/ 16 w 16"/>
                <a:gd name="T15" fmla="*/ 6 h 17"/>
                <a:gd name="T16" fmla="*/ 15 w 16"/>
                <a:gd name="T17" fmla="*/ 3 h 17"/>
                <a:gd name="T18" fmla="*/ 12 w 16"/>
                <a:gd name="T19" fmla="*/ 2 h 17"/>
                <a:gd name="T20" fmla="*/ 9 w 16"/>
                <a:gd name="T21" fmla="*/ 0 h 17"/>
                <a:gd name="T22" fmla="*/ 9 w 16"/>
                <a:gd name="T23" fmla="*/ 0 h 17"/>
                <a:gd name="T24" fmla="*/ 5 w 16"/>
                <a:gd name="T25" fmla="*/ 0 h 17"/>
                <a:gd name="T26" fmla="*/ 3 w 16"/>
                <a:gd name="T27" fmla="*/ 2 h 17"/>
                <a:gd name="T28" fmla="*/ 1 w 16"/>
                <a:gd name="T29" fmla="*/ 5 h 17"/>
                <a:gd name="T30" fmla="*/ 0 w 16"/>
                <a:gd name="T31" fmla="*/ 9 h 17"/>
                <a:gd name="T32" fmla="*/ 0 w 16"/>
                <a:gd name="T33" fmla="*/ 9 h 17"/>
                <a:gd name="T34" fmla="*/ 0 w 16"/>
                <a:gd name="T35" fmla="*/ 11 h 17"/>
                <a:gd name="T36" fmla="*/ 1 w 16"/>
                <a:gd name="T37" fmla="*/ 14 h 17"/>
                <a:gd name="T38" fmla="*/ 4 w 16"/>
                <a:gd name="T39" fmla="*/ 17 h 17"/>
                <a:gd name="T40" fmla="*/ 7 w 16"/>
                <a:gd name="T41" fmla="*/ 17 h 17"/>
                <a:gd name="T42" fmla="*/ 7 w 16"/>
                <a:gd name="T4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7">
                  <a:moveTo>
                    <a:pt x="7" y="17"/>
                  </a:moveTo>
                  <a:lnTo>
                    <a:pt x="7" y="17"/>
                  </a:lnTo>
                  <a:lnTo>
                    <a:pt x="11" y="17"/>
                  </a:lnTo>
                  <a:lnTo>
                    <a:pt x="13" y="15"/>
                  </a:lnTo>
                  <a:lnTo>
                    <a:pt x="15" y="13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6"/>
                  </a:lnTo>
                  <a:lnTo>
                    <a:pt x="15" y="3"/>
                  </a:lnTo>
                  <a:lnTo>
                    <a:pt x="12" y="2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1" y="5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4" y="17"/>
                  </a:lnTo>
                  <a:lnTo>
                    <a:pt x="7" y="17"/>
                  </a:lnTo>
                  <a:lnTo>
                    <a:pt x="7" y="17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7" name="Freeform 480"/>
            <p:cNvSpPr/>
            <p:nvPr/>
          </p:nvSpPr>
          <p:spPr bwMode="auto">
            <a:xfrm>
              <a:off x="7870825" y="2028825"/>
              <a:ext cx="25400" cy="22225"/>
            </a:xfrm>
            <a:custGeom>
              <a:avLst/>
              <a:gdLst>
                <a:gd name="T0" fmla="*/ 1 w 16"/>
                <a:gd name="T1" fmla="*/ 14 h 14"/>
                <a:gd name="T2" fmla="*/ 1 w 16"/>
                <a:gd name="T3" fmla="*/ 14 h 14"/>
                <a:gd name="T4" fmla="*/ 1 w 16"/>
                <a:gd name="T5" fmla="*/ 10 h 14"/>
                <a:gd name="T6" fmla="*/ 1 w 16"/>
                <a:gd name="T7" fmla="*/ 10 h 14"/>
                <a:gd name="T8" fmla="*/ 3 w 16"/>
                <a:gd name="T9" fmla="*/ 7 h 14"/>
                <a:gd name="T10" fmla="*/ 4 w 16"/>
                <a:gd name="T11" fmla="*/ 5 h 14"/>
                <a:gd name="T12" fmla="*/ 7 w 16"/>
                <a:gd name="T13" fmla="*/ 3 h 14"/>
                <a:gd name="T14" fmla="*/ 11 w 16"/>
                <a:gd name="T15" fmla="*/ 3 h 14"/>
                <a:gd name="T16" fmla="*/ 11 w 16"/>
                <a:gd name="T17" fmla="*/ 3 h 14"/>
                <a:gd name="T18" fmla="*/ 13 w 16"/>
                <a:gd name="T19" fmla="*/ 3 h 14"/>
                <a:gd name="T20" fmla="*/ 16 w 16"/>
                <a:gd name="T21" fmla="*/ 6 h 14"/>
                <a:gd name="T22" fmla="*/ 16 w 16"/>
                <a:gd name="T23" fmla="*/ 6 h 14"/>
                <a:gd name="T24" fmla="*/ 13 w 16"/>
                <a:gd name="T25" fmla="*/ 2 h 14"/>
                <a:gd name="T26" fmla="*/ 9 w 16"/>
                <a:gd name="T27" fmla="*/ 0 h 14"/>
                <a:gd name="T28" fmla="*/ 9 w 16"/>
                <a:gd name="T29" fmla="*/ 0 h 14"/>
                <a:gd name="T30" fmla="*/ 5 w 16"/>
                <a:gd name="T31" fmla="*/ 0 h 14"/>
                <a:gd name="T32" fmla="*/ 3 w 16"/>
                <a:gd name="T33" fmla="*/ 2 h 14"/>
                <a:gd name="T34" fmla="*/ 1 w 16"/>
                <a:gd name="T35" fmla="*/ 5 h 14"/>
                <a:gd name="T36" fmla="*/ 0 w 16"/>
                <a:gd name="T37" fmla="*/ 9 h 14"/>
                <a:gd name="T38" fmla="*/ 0 w 16"/>
                <a:gd name="T39" fmla="*/ 9 h 14"/>
                <a:gd name="T40" fmla="*/ 0 w 16"/>
                <a:gd name="T41" fmla="*/ 11 h 14"/>
                <a:gd name="T42" fmla="*/ 1 w 16"/>
                <a:gd name="T43" fmla="*/ 14 h 14"/>
                <a:gd name="T44" fmla="*/ 1 w 16"/>
                <a:gd name="T4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" h="14">
                  <a:moveTo>
                    <a:pt x="1" y="14"/>
                  </a:moveTo>
                  <a:lnTo>
                    <a:pt x="1" y="14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3" y="7"/>
                  </a:lnTo>
                  <a:lnTo>
                    <a:pt x="4" y="5"/>
                  </a:lnTo>
                  <a:lnTo>
                    <a:pt x="7" y="3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3" y="3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3" y="2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1" y="5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1" y="14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8" name="Freeform 481"/>
            <p:cNvSpPr/>
            <p:nvPr/>
          </p:nvSpPr>
          <p:spPr bwMode="auto">
            <a:xfrm>
              <a:off x="7864475" y="2082800"/>
              <a:ext cx="25400" cy="25400"/>
            </a:xfrm>
            <a:custGeom>
              <a:avLst/>
              <a:gdLst>
                <a:gd name="T0" fmla="*/ 7 w 16"/>
                <a:gd name="T1" fmla="*/ 16 h 16"/>
                <a:gd name="T2" fmla="*/ 7 w 16"/>
                <a:gd name="T3" fmla="*/ 16 h 16"/>
                <a:gd name="T4" fmla="*/ 11 w 16"/>
                <a:gd name="T5" fmla="*/ 16 h 16"/>
                <a:gd name="T6" fmla="*/ 13 w 16"/>
                <a:gd name="T7" fmla="*/ 15 h 16"/>
                <a:gd name="T8" fmla="*/ 15 w 16"/>
                <a:gd name="T9" fmla="*/ 12 h 16"/>
                <a:gd name="T10" fmla="*/ 16 w 16"/>
                <a:gd name="T11" fmla="*/ 8 h 16"/>
                <a:gd name="T12" fmla="*/ 16 w 16"/>
                <a:gd name="T13" fmla="*/ 8 h 16"/>
                <a:gd name="T14" fmla="*/ 16 w 16"/>
                <a:gd name="T15" fmla="*/ 6 h 16"/>
                <a:gd name="T16" fmla="*/ 15 w 16"/>
                <a:gd name="T17" fmla="*/ 3 h 16"/>
                <a:gd name="T18" fmla="*/ 12 w 16"/>
                <a:gd name="T19" fmla="*/ 0 h 16"/>
                <a:gd name="T20" fmla="*/ 9 w 16"/>
                <a:gd name="T21" fmla="*/ 0 h 16"/>
                <a:gd name="T22" fmla="*/ 9 w 16"/>
                <a:gd name="T23" fmla="*/ 0 h 16"/>
                <a:gd name="T24" fmla="*/ 5 w 16"/>
                <a:gd name="T25" fmla="*/ 0 h 16"/>
                <a:gd name="T26" fmla="*/ 2 w 16"/>
                <a:gd name="T27" fmla="*/ 2 h 16"/>
                <a:gd name="T28" fmla="*/ 1 w 16"/>
                <a:gd name="T29" fmla="*/ 4 h 16"/>
                <a:gd name="T30" fmla="*/ 0 w 16"/>
                <a:gd name="T31" fmla="*/ 7 h 16"/>
                <a:gd name="T32" fmla="*/ 0 w 16"/>
                <a:gd name="T33" fmla="*/ 7 h 16"/>
                <a:gd name="T34" fmla="*/ 0 w 16"/>
                <a:gd name="T35" fmla="*/ 11 h 16"/>
                <a:gd name="T36" fmla="*/ 1 w 16"/>
                <a:gd name="T37" fmla="*/ 14 h 16"/>
                <a:gd name="T38" fmla="*/ 4 w 16"/>
                <a:gd name="T39" fmla="*/ 15 h 16"/>
                <a:gd name="T40" fmla="*/ 7 w 16"/>
                <a:gd name="T41" fmla="*/ 16 h 16"/>
                <a:gd name="T42" fmla="*/ 7 w 16"/>
                <a:gd name="T4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6">
                  <a:moveTo>
                    <a:pt x="7" y="16"/>
                  </a:moveTo>
                  <a:lnTo>
                    <a:pt x="7" y="16"/>
                  </a:lnTo>
                  <a:lnTo>
                    <a:pt x="11" y="16"/>
                  </a:lnTo>
                  <a:lnTo>
                    <a:pt x="13" y="15"/>
                  </a:lnTo>
                  <a:lnTo>
                    <a:pt x="15" y="12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6"/>
                  </a:lnTo>
                  <a:lnTo>
                    <a:pt x="15" y="3"/>
                  </a:lnTo>
                  <a:lnTo>
                    <a:pt x="12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2" y="2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4" y="15"/>
                  </a:lnTo>
                  <a:lnTo>
                    <a:pt x="7" y="16"/>
                  </a:lnTo>
                  <a:lnTo>
                    <a:pt x="7" y="16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9" name="Freeform 482"/>
            <p:cNvSpPr/>
            <p:nvPr/>
          </p:nvSpPr>
          <p:spPr bwMode="auto">
            <a:xfrm>
              <a:off x="7864475" y="2082800"/>
              <a:ext cx="25400" cy="22225"/>
            </a:xfrm>
            <a:custGeom>
              <a:avLst/>
              <a:gdLst>
                <a:gd name="T0" fmla="*/ 1 w 16"/>
                <a:gd name="T1" fmla="*/ 14 h 14"/>
                <a:gd name="T2" fmla="*/ 1 w 16"/>
                <a:gd name="T3" fmla="*/ 14 h 14"/>
                <a:gd name="T4" fmla="*/ 1 w 16"/>
                <a:gd name="T5" fmla="*/ 10 h 14"/>
                <a:gd name="T6" fmla="*/ 1 w 16"/>
                <a:gd name="T7" fmla="*/ 10 h 14"/>
                <a:gd name="T8" fmla="*/ 2 w 16"/>
                <a:gd name="T9" fmla="*/ 6 h 14"/>
                <a:gd name="T10" fmla="*/ 4 w 16"/>
                <a:gd name="T11" fmla="*/ 4 h 14"/>
                <a:gd name="T12" fmla="*/ 7 w 16"/>
                <a:gd name="T13" fmla="*/ 3 h 14"/>
                <a:gd name="T14" fmla="*/ 11 w 16"/>
                <a:gd name="T15" fmla="*/ 2 h 14"/>
                <a:gd name="T16" fmla="*/ 11 w 16"/>
                <a:gd name="T17" fmla="*/ 2 h 14"/>
                <a:gd name="T18" fmla="*/ 13 w 16"/>
                <a:gd name="T19" fmla="*/ 3 h 14"/>
                <a:gd name="T20" fmla="*/ 16 w 16"/>
                <a:gd name="T21" fmla="*/ 6 h 14"/>
                <a:gd name="T22" fmla="*/ 16 w 16"/>
                <a:gd name="T23" fmla="*/ 6 h 14"/>
                <a:gd name="T24" fmla="*/ 13 w 16"/>
                <a:gd name="T25" fmla="*/ 2 h 14"/>
                <a:gd name="T26" fmla="*/ 9 w 16"/>
                <a:gd name="T27" fmla="*/ 0 h 14"/>
                <a:gd name="T28" fmla="*/ 9 w 16"/>
                <a:gd name="T29" fmla="*/ 0 h 14"/>
                <a:gd name="T30" fmla="*/ 5 w 16"/>
                <a:gd name="T31" fmla="*/ 0 h 14"/>
                <a:gd name="T32" fmla="*/ 2 w 16"/>
                <a:gd name="T33" fmla="*/ 2 h 14"/>
                <a:gd name="T34" fmla="*/ 1 w 16"/>
                <a:gd name="T35" fmla="*/ 4 h 14"/>
                <a:gd name="T36" fmla="*/ 0 w 16"/>
                <a:gd name="T37" fmla="*/ 7 h 14"/>
                <a:gd name="T38" fmla="*/ 0 w 16"/>
                <a:gd name="T39" fmla="*/ 7 h 14"/>
                <a:gd name="T40" fmla="*/ 0 w 16"/>
                <a:gd name="T41" fmla="*/ 11 h 14"/>
                <a:gd name="T42" fmla="*/ 1 w 16"/>
                <a:gd name="T43" fmla="*/ 14 h 14"/>
                <a:gd name="T44" fmla="*/ 1 w 16"/>
                <a:gd name="T4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" h="14">
                  <a:moveTo>
                    <a:pt x="1" y="14"/>
                  </a:moveTo>
                  <a:lnTo>
                    <a:pt x="1" y="14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2" y="6"/>
                  </a:lnTo>
                  <a:lnTo>
                    <a:pt x="4" y="4"/>
                  </a:lnTo>
                  <a:lnTo>
                    <a:pt x="7" y="3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3" y="3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3" y="2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2" y="2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1" y="14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0" name="Freeform 483"/>
            <p:cNvSpPr/>
            <p:nvPr/>
          </p:nvSpPr>
          <p:spPr bwMode="auto">
            <a:xfrm>
              <a:off x="7858125" y="2135188"/>
              <a:ext cx="25400" cy="25400"/>
            </a:xfrm>
            <a:custGeom>
              <a:avLst/>
              <a:gdLst>
                <a:gd name="T0" fmla="*/ 6 w 16"/>
                <a:gd name="T1" fmla="*/ 16 h 16"/>
                <a:gd name="T2" fmla="*/ 6 w 16"/>
                <a:gd name="T3" fmla="*/ 16 h 16"/>
                <a:gd name="T4" fmla="*/ 11 w 16"/>
                <a:gd name="T5" fmla="*/ 16 h 16"/>
                <a:gd name="T6" fmla="*/ 13 w 16"/>
                <a:gd name="T7" fmla="*/ 14 h 16"/>
                <a:gd name="T8" fmla="*/ 15 w 16"/>
                <a:gd name="T9" fmla="*/ 12 h 16"/>
                <a:gd name="T10" fmla="*/ 16 w 16"/>
                <a:gd name="T11" fmla="*/ 9 h 16"/>
                <a:gd name="T12" fmla="*/ 16 w 16"/>
                <a:gd name="T13" fmla="*/ 9 h 16"/>
                <a:gd name="T14" fmla="*/ 16 w 16"/>
                <a:gd name="T15" fmla="*/ 6 h 16"/>
                <a:gd name="T16" fmla="*/ 15 w 16"/>
                <a:gd name="T17" fmla="*/ 2 h 16"/>
                <a:gd name="T18" fmla="*/ 12 w 16"/>
                <a:gd name="T19" fmla="*/ 1 h 16"/>
                <a:gd name="T20" fmla="*/ 9 w 16"/>
                <a:gd name="T21" fmla="*/ 0 h 16"/>
                <a:gd name="T22" fmla="*/ 9 w 16"/>
                <a:gd name="T23" fmla="*/ 0 h 16"/>
                <a:gd name="T24" fmla="*/ 5 w 16"/>
                <a:gd name="T25" fmla="*/ 0 h 16"/>
                <a:gd name="T26" fmla="*/ 2 w 16"/>
                <a:gd name="T27" fmla="*/ 2 h 16"/>
                <a:gd name="T28" fmla="*/ 1 w 16"/>
                <a:gd name="T29" fmla="*/ 4 h 16"/>
                <a:gd name="T30" fmla="*/ 0 w 16"/>
                <a:gd name="T31" fmla="*/ 8 h 16"/>
                <a:gd name="T32" fmla="*/ 0 w 16"/>
                <a:gd name="T33" fmla="*/ 8 h 16"/>
                <a:gd name="T34" fmla="*/ 0 w 16"/>
                <a:gd name="T35" fmla="*/ 10 h 16"/>
                <a:gd name="T36" fmla="*/ 1 w 16"/>
                <a:gd name="T37" fmla="*/ 13 h 16"/>
                <a:gd name="T38" fmla="*/ 4 w 16"/>
                <a:gd name="T39" fmla="*/ 16 h 16"/>
                <a:gd name="T40" fmla="*/ 6 w 16"/>
                <a:gd name="T41" fmla="*/ 16 h 16"/>
                <a:gd name="T42" fmla="*/ 6 w 16"/>
                <a:gd name="T4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6">
                  <a:moveTo>
                    <a:pt x="6" y="16"/>
                  </a:moveTo>
                  <a:lnTo>
                    <a:pt x="6" y="16"/>
                  </a:lnTo>
                  <a:lnTo>
                    <a:pt x="11" y="16"/>
                  </a:lnTo>
                  <a:lnTo>
                    <a:pt x="13" y="14"/>
                  </a:lnTo>
                  <a:lnTo>
                    <a:pt x="15" y="12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6"/>
                  </a:lnTo>
                  <a:lnTo>
                    <a:pt x="15" y="2"/>
                  </a:lnTo>
                  <a:lnTo>
                    <a:pt x="12" y="1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2" y="2"/>
                  </a:lnTo>
                  <a:lnTo>
                    <a:pt x="1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" y="13"/>
                  </a:lnTo>
                  <a:lnTo>
                    <a:pt x="4" y="16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1" name="Freeform 484"/>
            <p:cNvSpPr/>
            <p:nvPr/>
          </p:nvSpPr>
          <p:spPr bwMode="auto">
            <a:xfrm>
              <a:off x="7858125" y="2135188"/>
              <a:ext cx="25400" cy="20638"/>
            </a:xfrm>
            <a:custGeom>
              <a:avLst/>
              <a:gdLst>
                <a:gd name="T0" fmla="*/ 1 w 16"/>
                <a:gd name="T1" fmla="*/ 13 h 13"/>
                <a:gd name="T2" fmla="*/ 1 w 16"/>
                <a:gd name="T3" fmla="*/ 13 h 13"/>
                <a:gd name="T4" fmla="*/ 1 w 16"/>
                <a:gd name="T5" fmla="*/ 9 h 13"/>
                <a:gd name="T6" fmla="*/ 1 w 16"/>
                <a:gd name="T7" fmla="*/ 9 h 13"/>
                <a:gd name="T8" fmla="*/ 2 w 16"/>
                <a:gd name="T9" fmla="*/ 6 h 13"/>
                <a:gd name="T10" fmla="*/ 4 w 16"/>
                <a:gd name="T11" fmla="*/ 4 h 13"/>
                <a:gd name="T12" fmla="*/ 6 w 16"/>
                <a:gd name="T13" fmla="*/ 2 h 13"/>
                <a:gd name="T14" fmla="*/ 11 w 16"/>
                <a:gd name="T15" fmla="*/ 2 h 13"/>
                <a:gd name="T16" fmla="*/ 11 w 16"/>
                <a:gd name="T17" fmla="*/ 2 h 13"/>
                <a:gd name="T18" fmla="*/ 13 w 16"/>
                <a:gd name="T19" fmla="*/ 4 h 13"/>
                <a:gd name="T20" fmla="*/ 16 w 16"/>
                <a:gd name="T21" fmla="*/ 5 h 13"/>
                <a:gd name="T22" fmla="*/ 16 w 16"/>
                <a:gd name="T23" fmla="*/ 5 h 13"/>
                <a:gd name="T24" fmla="*/ 13 w 16"/>
                <a:gd name="T25" fmla="*/ 1 h 13"/>
                <a:gd name="T26" fmla="*/ 9 w 16"/>
                <a:gd name="T27" fmla="*/ 0 h 13"/>
                <a:gd name="T28" fmla="*/ 9 w 16"/>
                <a:gd name="T29" fmla="*/ 0 h 13"/>
                <a:gd name="T30" fmla="*/ 5 w 16"/>
                <a:gd name="T31" fmla="*/ 0 h 13"/>
                <a:gd name="T32" fmla="*/ 2 w 16"/>
                <a:gd name="T33" fmla="*/ 2 h 13"/>
                <a:gd name="T34" fmla="*/ 1 w 16"/>
                <a:gd name="T35" fmla="*/ 4 h 13"/>
                <a:gd name="T36" fmla="*/ 0 w 16"/>
                <a:gd name="T37" fmla="*/ 8 h 13"/>
                <a:gd name="T38" fmla="*/ 0 w 16"/>
                <a:gd name="T39" fmla="*/ 8 h 13"/>
                <a:gd name="T40" fmla="*/ 0 w 16"/>
                <a:gd name="T41" fmla="*/ 10 h 13"/>
                <a:gd name="T42" fmla="*/ 1 w 16"/>
                <a:gd name="T43" fmla="*/ 13 h 13"/>
                <a:gd name="T44" fmla="*/ 1 w 16"/>
                <a:gd name="T4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" h="13">
                  <a:moveTo>
                    <a:pt x="1" y="13"/>
                  </a:moveTo>
                  <a:lnTo>
                    <a:pt x="1" y="13"/>
                  </a:lnTo>
                  <a:lnTo>
                    <a:pt x="1" y="9"/>
                  </a:lnTo>
                  <a:lnTo>
                    <a:pt x="1" y="9"/>
                  </a:lnTo>
                  <a:lnTo>
                    <a:pt x="2" y="6"/>
                  </a:lnTo>
                  <a:lnTo>
                    <a:pt x="4" y="4"/>
                  </a:lnTo>
                  <a:lnTo>
                    <a:pt x="6" y="2"/>
                  </a:lnTo>
                  <a:lnTo>
                    <a:pt x="11" y="2"/>
                  </a:lnTo>
                  <a:lnTo>
                    <a:pt x="11" y="2"/>
                  </a:lnTo>
                  <a:lnTo>
                    <a:pt x="13" y="4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3" y="1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2" y="2"/>
                  </a:lnTo>
                  <a:lnTo>
                    <a:pt x="1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" y="13"/>
                  </a:lnTo>
                  <a:lnTo>
                    <a:pt x="1" y="13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2" name="Freeform 485"/>
            <p:cNvSpPr/>
            <p:nvPr/>
          </p:nvSpPr>
          <p:spPr bwMode="auto">
            <a:xfrm>
              <a:off x="7851775" y="2187575"/>
              <a:ext cx="25400" cy="26988"/>
            </a:xfrm>
            <a:custGeom>
              <a:avLst/>
              <a:gdLst>
                <a:gd name="T0" fmla="*/ 6 w 16"/>
                <a:gd name="T1" fmla="*/ 17 h 17"/>
                <a:gd name="T2" fmla="*/ 6 w 16"/>
                <a:gd name="T3" fmla="*/ 17 h 17"/>
                <a:gd name="T4" fmla="*/ 10 w 16"/>
                <a:gd name="T5" fmla="*/ 17 h 17"/>
                <a:gd name="T6" fmla="*/ 13 w 16"/>
                <a:gd name="T7" fmla="*/ 15 h 17"/>
                <a:gd name="T8" fmla="*/ 15 w 16"/>
                <a:gd name="T9" fmla="*/ 13 h 17"/>
                <a:gd name="T10" fmla="*/ 16 w 16"/>
                <a:gd name="T11" fmla="*/ 10 h 17"/>
                <a:gd name="T12" fmla="*/ 16 w 16"/>
                <a:gd name="T13" fmla="*/ 10 h 17"/>
                <a:gd name="T14" fmla="*/ 16 w 16"/>
                <a:gd name="T15" fmla="*/ 6 h 17"/>
                <a:gd name="T16" fmla="*/ 15 w 16"/>
                <a:gd name="T17" fmla="*/ 3 h 17"/>
                <a:gd name="T18" fmla="*/ 12 w 16"/>
                <a:gd name="T19" fmla="*/ 2 h 17"/>
                <a:gd name="T20" fmla="*/ 9 w 16"/>
                <a:gd name="T21" fmla="*/ 0 h 17"/>
                <a:gd name="T22" fmla="*/ 9 w 16"/>
                <a:gd name="T23" fmla="*/ 0 h 17"/>
                <a:gd name="T24" fmla="*/ 5 w 16"/>
                <a:gd name="T25" fmla="*/ 0 h 17"/>
                <a:gd name="T26" fmla="*/ 2 w 16"/>
                <a:gd name="T27" fmla="*/ 2 h 17"/>
                <a:gd name="T28" fmla="*/ 1 w 16"/>
                <a:gd name="T29" fmla="*/ 4 h 17"/>
                <a:gd name="T30" fmla="*/ 0 w 16"/>
                <a:gd name="T31" fmla="*/ 7 h 17"/>
                <a:gd name="T32" fmla="*/ 0 w 16"/>
                <a:gd name="T33" fmla="*/ 7 h 17"/>
                <a:gd name="T34" fmla="*/ 0 w 16"/>
                <a:gd name="T35" fmla="*/ 11 h 17"/>
                <a:gd name="T36" fmla="*/ 1 w 16"/>
                <a:gd name="T37" fmla="*/ 14 h 17"/>
                <a:gd name="T38" fmla="*/ 4 w 16"/>
                <a:gd name="T39" fmla="*/ 15 h 17"/>
                <a:gd name="T40" fmla="*/ 6 w 16"/>
                <a:gd name="T41" fmla="*/ 17 h 17"/>
                <a:gd name="T42" fmla="*/ 6 w 16"/>
                <a:gd name="T4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7">
                  <a:moveTo>
                    <a:pt x="6" y="17"/>
                  </a:moveTo>
                  <a:lnTo>
                    <a:pt x="6" y="17"/>
                  </a:lnTo>
                  <a:lnTo>
                    <a:pt x="10" y="17"/>
                  </a:lnTo>
                  <a:lnTo>
                    <a:pt x="13" y="15"/>
                  </a:lnTo>
                  <a:lnTo>
                    <a:pt x="15" y="13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6"/>
                  </a:lnTo>
                  <a:lnTo>
                    <a:pt x="15" y="3"/>
                  </a:lnTo>
                  <a:lnTo>
                    <a:pt x="12" y="2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2" y="2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4" y="15"/>
                  </a:lnTo>
                  <a:lnTo>
                    <a:pt x="6" y="17"/>
                  </a:lnTo>
                  <a:lnTo>
                    <a:pt x="6" y="17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3" name="Freeform 486"/>
            <p:cNvSpPr/>
            <p:nvPr/>
          </p:nvSpPr>
          <p:spPr bwMode="auto">
            <a:xfrm>
              <a:off x="7851775" y="2187575"/>
              <a:ext cx="25400" cy="22225"/>
            </a:xfrm>
            <a:custGeom>
              <a:avLst/>
              <a:gdLst>
                <a:gd name="T0" fmla="*/ 1 w 16"/>
                <a:gd name="T1" fmla="*/ 14 h 14"/>
                <a:gd name="T2" fmla="*/ 1 w 16"/>
                <a:gd name="T3" fmla="*/ 14 h 14"/>
                <a:gd name="T4" fmla="*/ 1 w 16"/>
                <a:gd name="T5" fmla="*/ 10 h 14"/>
                <a:gd name="T6" fmla="*/ 1 w 16"/>
                <a:gd name="T7" fmla="*/ 10 h 14"/>
                <a:gd name="T8" fmla="*/ 2 w 16"/>
                <a:gd name="T9" fmla="*/ 7 h 14"/>
                <a:gd name="T10" fmla="*/ 4 w 16"/>
                <a:gd name="T11" fmla="*/ 4 h 14"/>
                <a:gd name="T12" fmla="*/ 6 w 16"/>
                <a:gd name="T13" fmla="*/ 3 h 14"/>
                <a:gd name="T14" fmla="*/ 10 w 16"/>
                <a:gd name="T15" fmla="*/ 2 h 14"/>
                <a:gd name="T16" fmla="*/ 10 w 16"/>
                <a:gd name="T17" fmla="*/ 2 h 14"/>
                <a:gd name="T18" fmla="*/ 13 w 16"/>
                <a:gd name="T19" fmla="*/ 3 h 14"/>
                <a:gd name="T20" fmla="*/ 16 w 16"/>
                <a:gd name="T21" fmla="*/ 6 h 14"/>
                <a:gd name="T22" fmla="*/ 16 w 16"/>
                <a:gd name="T23" fmla="*/ 6 h 14"/>
                <a:gd name="T24" fmla="*/ 13 w 16"/>
                <a:gd name="T25" fmla="*/ 2 h 14"/>
                <a:gd name="T26" fmla="*/ 9 w 16"/>
                <a:gd name="T27" fmla="*/ 0 h 14"/>
                <a:gd name="T28" fmla="*/ 9 w 16"/>
                <a:gd name="T29" fmla="*/ 0 h 14"/>
                <a:gd name="T30" fmla="*/ 5 w 16"/>
                <a:gd name="T31" fmla="*/ 0 h 14"/>
                <a:gd name="T32" fmla="*/ 2 w 16"/>
                <a:gd name="T33" fmla="*/ 2 h 14"/>
                <a:gd name="T34" fmla="*/ 1 w 16"/>
                <a:gd name="T35" fmla="*/ 4 h 14"/>
                <a:gd name="T36" fmla="*/ 0 w 16"/>
                <a:gd name="T37" fmla="*/ 7 h 14"/>
                <a:gd name="T38" fmla="*/ 0 w 16"/>
                <a:gd name="T39" fmla="*/ 7 h 14"/>
                <a:gd name="T40" fmla="*/ 0 w 16"/>
                <a:gd name="T41" fmla="*/ 11 h 14"/>
                <a:gd name="T42" fmla="*/ 1 w 16"/>
                <a:gd name="T43" fmla="*/ 14 h 14"/>
                <a:gd name="T44" fmla="*/ 1 w 16"/>
                <a:gd name="T4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" h="14">
                  <a:moveTo>
                    <a:pt x="1" y="14"/>
                  </a:moveTo>
                  <a:lnTo>
                    <a:pt x="1" y="14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2" y="7"/>
                  </a:lnTo>
                  <a:lnTo>
                    <a:pt x="4" y="4"/>
                  </a:lnTo>
                  <a:lnTo>
                    <a:pt x="6" y="3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3" y="3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3" y="2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2" y="2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1" y="14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4" name="Freeform 487"/>
            <p:cNvSpPr/>
            <p:nvPr/>
          </p:nvSpPr>
          <p:spPr bwMode="auto">
            <a:xfrm>
              <a:off x="7845425" y="2239963"/>
              <a:ext cx="25400" cy="26988"/>
            </a:xfrm>
            <a:custGeom>
              <a:avLst/>
              <a:gdLst>
                <a:gd name="T0" fmla="*/ 6 w 16"/>
                <a:gd name="T1" fmla="*/ 17 h 17"/>
                <a:gd name="T2" fmla="*/ 6 w 16"/>
                <a:gd name="T3" fmla="*/ 17 h 17"/>
                <a:gd name="T4" fmla="*/ 10 w 16"/>
                <a:gd name="T5" fmla="*/ 16 h 17"/>
                <a:gd name="T6" fmla="*/ 13 w 16"/>
                <a:gd name="T7" fmla="*/ 15 h 17"/>
                <a:gd name="T8" fmla="*/ 14 w 16"/>
                <a:gd name="T9" fmla="*/ 13 h 17"/>
                <a:gd name="T10" fmla="*/ 16 w 16"/>
                <a:gd name="T11" fmla="*/ 9 h 17"/>
                <a:gd name="T12" fmla="*/ 16 w 16"/>
                <a:gd name="T13" fmla="*/ 9 h 17"/>
                <a:gd name="T14" fmla="*/ 16 w 16"/>
                <a:gd name="T15" fmla="*/ 7 h 17"/>
                <a:gd name="T16" fmla="*/ 14 w 16"/>
                <a:gd name="T17" fmla="*/ 4 h 17"/>
                <a:gd name="T18" fmla="*/ 12 w 16"/>
                <a:gd name="T19" fmla="*/ 1 h 17"/>
                <a:gd name="T20" fmla="*/ 9 w 16"/>
                <a:gd name="T21" fmla="*/ 0 h 17"/>
                <a:gd name="T22" fmla="*/ 9 w 16"/>
                <a:gd name="T23" fmla="*/ 0 h 17"/>
                <a:gd name="T24" fmla="*/ 5 w 16"/>
                <a:gd name="T25" fmla="*/ 1 h 17"/>
                <a:gd name="T26" fmla="*/ 2 w 16"/>
                <a:gd name="T27" fmla="*/ 2 h 17"/>
                <a:gd name="T28" fmla="*/ 1 w 16"/>
                <a:gd name="T29" fmla="*/ 5 h 17"/>
                <a:gd name="T30" fmla="*/ 0 w 16"/>
                <a:gd name="T31" fmla="*/ 8 h 17"/>
                <a:gd name="T32" fmla="*/ 0 w 16"/>
                <a:gd name="T33" fmla="*/ 8 h 17"/>
                <a:gd name="T34" fmla="*/ 0 w 16"/>
                <a:gd name="T35" fmla="*/ 11 h 17"/>
                <a:gd name="T36" fmla="*/ 1 w 16"/>
                <a:gd name="T37" fmla="*/ 13 h 17"/>
                <a:gd name="T38" fmla="*/ 4 w 16"/>
                <a:gd name="T39" fmla="*/ 16 h 17"/>
                <a:gd name="T40" fmla="*/ 6 w 16"/>
                <a:gd name="T41" fmla="*/ 17 h 17"/>
                <a:gd name="T42" fmla="*/ 6 w 16"/>
                <a:gd name="T4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7">
                  <a:moveTo>
                    <a:pt x="6" y="17"/>
                  </a:moveTo>
                  <a:lnTo>
                    <a:pt x="6" y="17"/>
                  </a:lnTo>
                  <a:lnTo>
                    <a:pt x="10" y="16"/>
                  </a:lnTo>
                  <a:lnTo>
                    <a:pt x="13" y="15"/>
                  </a:lnTo>
                  <a:lnTo>
                    <a:pt x="14" y="13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7"/>
                  </a:lnTo>
                  <a:lnTo>
                    <a:pt x="14" y="4"/>
                  </a:lnTo>
                  <a:lnTo>
                    <a:pt x="12" y="1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1"/>
                  </a:lnTo>
                  <a:lnTo>
                    <a:pt x="2" y="2"/>
                  </a:lnTo>
                  <a:lnTo>
                    <a:pt x="1" y="5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1" y="13"/>
                  </a:lnTo>
                  <a:lnTo>
                    <a:pt x="4" y="16"/>
                  </a:lnTo>
                  <a:lnTo>
                    <a:pt x="6" y="17"/>
                  </a:lnTo>
                  <a:lnTo>
                    <a:pt x="6" y="17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5" name="Freeform 488"/>
            <p:cNvSpPr/>
            <p:nvPr/>
          </p:nvSpPr>
          <p:spPr bwMode="auto">
            <a:xfrm>
              <a:off x="7845425" y="2239963"/>
              <a:ext cx="25400" cy="20638"/>
            </a:xfrm>
            <a:custGeom>
              <a:avLst/>
              <a:gdLst>
                <a:gd name="T0" fmla="*/ 1 w 16"/>
                <a:gd name="T1" fmla="*/ 13 h 13"/>
                <a:gd name="T2" fmla="*/ 1 w 16"/>
                <a:gd name="T3" fmla="*/ 13 h 13"/>
                <a:gd name="T4" fmla="*/ 1 w 16"/>
                <a:gd name="T5" fmla="*/ 11 h 13"/>
                <a:gd name="T6" fmla="*/ 1 w 16"/>
                <a:gd name="T7" fmla="*/ 11 h 13"/>
                <a:gd name="T8" fmla="*/ 2 w 16"/>
                <a:gd name="T9" fmla="*/ 7 h 13"/>
                <a:gd name="T10" fmla="*/ 4 w 16"/>
                <a:gd name="T11" fmla="*/ 4 h 13"/>
                <a:gd name="T12" fmla="*/ 6 w 16"/>
                <a:gd name="T13" fmla="*/ 2 h 13"/>
                <a:gd name="T14" fmla="*/ 10 w 16"/>
                <a:gd name="T15" fmla="*/ 2 h 13"/>
                <a:gd name="T16" fmla="*/ 10 w 16"/>
                <a:gd name="T17" fmla="*/ 2 h 13"/>
                <a:gd name="T18" fmla="*/ 13 w 16"/>
                <a:gd name="T19" fmla="*/ 4 h 13"/>
                <a:gd name="T20" fmla="*/ 16 w 16"/>
                <a:gd name="T21" fmla="*/ 5 h 13"/>
                <a:gd name="T22" fmla="*/ 16 w 16"/>
                <a:gd name="T23" fmla="*/ 5 h 13"/>
                <a:gd name="T24" fmla="*/ 13 w 16"/>
                <a:gd name="T25" fmla="*/ 2 h 13"/>
                <a:gd name="T26" fmla="*/ 9 w 16"/>
                <a:gd name="T27" fmla="*/ 0 h 13"/>
                <a:gd name="T28" fmla="*/ 9 w 16"/>
                <a:gd name="T29" fmla="*/ 0 h 13"/>
                <a:gd name="T30" fmla="*/ 5 w 16"/>
                <a:gd name="T31" fmla="*/ 1 h 13"/>
                <a:gd name="T32" fmla="*/ 2 w 16"/>
                <a:gd name="T33" fmla="*/ 2 h 13"/>
                <a:gd name="T34" fmla="*/ 1 w 16"/>
                <a:gd name="T35" fmla="*/ 5 h 13"/>
                <a:gd name="T36" fmla="*/ 0 w 16"/>
                <a:gd name="T37" fmla="*/ 8 h 13"/>
                <a:gd name="T38" fmla="*/ 0 w 16"/>
                <a:gd name="T39" fmla="*/ 8 h 13"/>
                <a:gd name="T40" fmla="*/ 0 w 16"/>
                <a:gd name="T41" fmla="*/ 11 h 13"/>
                <a:gd name="T42" fmla="*/ 1 w 16"/>
                <a:gd name="T43" fmla="*/ 13 h 13"/>
                <a:gd name="T44" fmla="*/ 1 w 16"/>
                <a:gd name="T4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" h="13">
                  <a:moveTo>
                    <a:pt x="1" y="13"/>
                  </a:moveTo>
                  <a:lnTo>
                    <a:pt x="1" y="13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2" y="7"/>
                  </a:lnTo>
                  <a:lnTo>
                    <a:pt x="4" y="4"/>
                  </a:lnTo>
                  <a:lnTo>
                    <a:pt x="6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3" y="4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3" y="2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1"/>
                  </a:lnTo>
                  <a:lnTo>
                    <a:pt x="2" y="2"/>
                  </a:lnTo>
                  <a:lnTo>
                    <a:pt x="1" y="5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1" y="13"/>
                  </a:lnTo>
                  <a:lnTo>
                    <a:pt x="1" y="13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6" name="Freeform 489"/>
            <p:cNvSpPr/>
            <p:nvPr/>
          </p:nvSpPr>
          <p:spPr bwMode="auto">
            <a:xfrm>
              <a:off x="7821613" y="2241550"/>
              <a:ext cx="19050" cy="15875"/>
            </a:xfrm>
            <a:custGeom>
              <a:avLst/>
              <a:gdLst>
                <a:gd name="T0" fmla="*/ 2 w 12"/>
                <a:gd name="T1" fmla="*/ 10 h 10"/>
                <a:gd name="T2" fmla="*/ 11 w 12"/>
                <a:gd name="T3" fmla="*/ 10 h 10"/>
                <a:gd name="T4" fmla="*/ 11 w 12"/>
                <a:gd name="T5" fmla="*/ 7 h 10"/>
                <a:gd name="T6" fmla="*/ 4 w 12"/>
                <a:gd name="T7" fmla="*/ 7 h 10"/>
                <a:gd name="T8" fmla="*/ 4 w 12"/>
                <a:gd name="T9" fmla="*/ 7 h 10"/>
                <a:gd name="T10" fmla="*/ 2 w 12"/>
                <a:gd name="T11" fmla="*/ 6 h 10"/>
                <a:gd name="T12" fmla="*/ 2 w 12"/>
                <a:gd name="T13" fmla="*/ 4 h 10"/>
                <a:gd name="T14" fmla="*/ 2 w 12"/>
                <a:gd name="T15" fmla="*/ 4 h 10"/>
                <a:gd name="T16" fmla="*/ 2 w 12"/>
                <a:gd name="T17" fmla="*/ 3 h 10"/>
                <a:gd name="T18" fmla="*/ 4 w 12"/>
                <a:gd name="T19" fmla="*/ 3 h 10"/>
                <a:gd name="T20" fmla="*/ 12 w 12"/>
                <a:gd name="T21" fmla="*/ 3 h 10"/>
                <a:gd name="T22" fmla="*/ 12 w 12"/>
                <a:gd name="T23" fmla="*/ 1 h 10"/>
                <a:gd name="T24" fmla="*/ 4 w 12"/>
                <a:gd name="T25" fmla="*/ 0 h 10"/>
                <a:gd name="T26" fmla="*/ 4 w 12"/>
                <a:gd name="T27" fmla="*/ 0 h 10"/>
                <a:gd name="T28" fmla="*/ 1 w 12"/>
                <a:gd name="T29" fmla="*/ 1 h 10"/>
                <a:gd name="T30" fmla="*/ 0 w 12"/>
                <a:gd name="T31" fmla="*/ 4 h 10"/>
                <a:gd name="T32" fmla="*/ 0 w 12"/>
                <a:gd name="T33" fmla="*/ 4 h 10"/>
                <a:gd name="T34" fmla="*/ 1 w 12"/>
                <a:gd name="T35" fmla="*/ 7 h 10"/>
                <a:gd name="T36" fmla="*/ 2 w 12"/>
                <a:gd name="T37" fmla="*/ 10 h 10"/>
                <a:gd name="T38" fmla="*/ 2 w 12"/>
                <a:gd name="T3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" h="10">
                  <a:moveTo>
                    <a:pt x="2" y="10"/>
                  </a:moveTo>
                  <a:lnTo>
                    <a:pt x="11" y="10"/>
                  </a:lnTo>
                  <a:lnTo>
                    <a:pt x="11" y="7"/>
                  </a:lnTo>
                  <a:lnTo>
                    <a:pt x="4" y="7"/>
                  </a:lnTo>
                  <a:lnTo>
                    <a:pt x="4" y="7"/>
                  </a:lnTo>
                  <a:lnTo>
                    <a:pt x="2" y="6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3"/>
                  </a:lnTo>
                  <a:lnTo>
                    <a:pt x="4" y="3"/>
                  </a:lnTo>
                  <a:lnTo>
                    <a:pt x="12" y="3"/>
                  </a:lnTo>
                  <a:lnTo>
                    <a:pt x="12" y="1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1" y="7"/>
                  </a:lnTo>
                  <a:lnTo>
                    <a:pt x="2" y="10"/>
                  </a:lnTo>
                  <a:lnTo>
                    <a:pt x="2" y="10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7" name="Freeform 490"/>
            <p:cNvSpPr/>
            <p:nvPr/>
          </p:nvSpPr>
          <p:spPr bwMode="auto">
            <a:xfrm>
              <a:off x="7839075" y="2243138"/>
              <a:ext cx="15875" cy="15875"/>
            </a:xfrm>
            <a:custGeom>
              <a:avLst/>
              <a:gdLst>
                <a:gd name="T0" fmla="*/ 8 w 10"/>
                <a:gd name="T1" fmla="*/ 3 h 10"/>
                <a:gd name="T2" fmla="*/ 8 w 10"/>
                <a:gd name="T3" fmla="*/ 3 h 10"/>
                <a:gd name="T4" fmla="*/ 9 w 10"/>
                <a:gd name="T5" fmla="*/ 3 h 10"/>
                <a:gd name="T6" fmla="*/ 9 w 10"/>
                <a:gd name="T7" fmla="*/ 6 h 10"/>
                <a:gd name="T8" fmla="*/ 9 w 10"/>
                <a:gd name="T9" fmla="*/ 6 h 10"/>
                <a:gd name="T10" fmla="*/ 8 w 10"/>
                <a:gd name="T11" fmla="*/ 7 h 10"/>
                <a:gd name="T12" fmla="*/ 8 w 10"/>
                <a:gd name="T13" fmla="*/ 7 h 10"/>
                <a:gd name="T14" fmla="*/ 0 w 10"/>
                <a:gd name="T15" fmla="*/ 6 h 10"/>
                <a:gd name="T16" fmla="*/ 0 w 10"/>
                <a:gd name="T17" fmla="*/ 9 h 10"/>
                <a:gd name="T18" fmla="*/ 8 w 10"/>
                <a:gd name="T19" fmla="*/ 10 h 10"/>
                <a:gd name="T20" fmla="*/ 8 w 10"/>
                <a:gd name="T21" fmla="*/ 10 h 10"/>
                <a:gd name="T22" fmla="*/ 9 w 10"/>
                <a:gd name="T23" fmla="*/ 9 h 10"/>
                <a:gd name="T24" fmla="*/ 10 w 10"/>
                <a:gd name="T25" fmla="*/ 6 h 10"/>
                <a:gd name="T26" fmla="*/ 10 w 10"/>
                <a:gd name="T27" fmla="*/ 6 h 10"/>
                <a:gd name="T28" fmla="*/ 10 w 10"/>
                <a:gd name="T29" fmla="*/ 2 h 10"/>
                <a:gd name="T30" fmla="*/ 8 w 10"/>
                <a:gd name="T31" fmla="*/ 0 h 10"/>
                <a:gd name="T32" fmla="*/ 1 w 10"/>
                <a:gd name="T33" fmla="*/ 0 h 10"/>
                <a:gd name="T34" fmla="*/ 1 w 10"/>
                <a:gd name="T35" fmla="*/ 2 h 10"/>
                <a:gd name="T36" fmla="*/ 8 w 10"/>
                <a:gd name="T37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" h="10">
                  <a:moveTo>
                    <a:pt x="8" y="3"/>
                  </a:moveTo>
                  <a:lnTo>
                    <a:pt x="8" y="3"/>
                  </a:lnTo>
                  <a:lnTo>
                    <a:pt x="9" y="3"/>
                  </a:lnTo>
                  <a:lnTo>
                    <a:pt x="9" y="6"/>
                  </a:lnTo>
                  <a:lnTo>
                    <a:pt x="9" y="6"/>
                  </a:lnTo>
                  <a:lnTo>
                    <a:pt x="8" y="7"/>
                  </a:lnTo>
                  <a:lnTo>
                    <a:pt x="8" y="7"/>
                  </a:lnTo>
                  <a:lnTo>
                    <a:pt x="0" y="6"/>
                  </a:lnTo>
                  <a:lnTo>
                    <a:pt x="0" y="9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9" y="9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2"/>
                  </a:lnTo>
                  <a:lnTo>
                    <a:pt x="8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8" name="Freeform 491"/>
            <p:cNvSpPr/>
            <p:nvPr/>
          </p:nvSpPr>
          <p:spPr bwMode="auto">
            <a:xfrm>
              <a:off x="7827963" y="2190750"/>
              <a:ext cx="19050" cy="14288"/>
            </a:xfrm>
            <a:custGeom>
              <a:avLst/>
              <a:gdLst>
                <a:gd name="T0" fmla="*/ 3 w 12"/>
                <a:gd name="T1" fmla="*/ 8 h 9"/>
                <a:gd name="T2" fmla="*/ 11 w 12"/>
                <a:gd name="T3" fmla="*/ 9 h 9"/>
                <a:gd name="T4" fmla="*/ 11 w 12"/>
                <a:gd name="T5" fmla="*/ 6 h 9"/>
                <a:gd name="T6" fmla="*/ 4 w 12"/>
                <a:gd name="T7" fmla="*/ 5 h 9"/>
                <a:gd name="T8" fmla="*/ 4 w 12"/>
                <a:gd name="T9" fmla="*/ 5 h 9"/>
                <a:gd name="T10" fmla="*/ 3 w 12"/>
                <a:gd name="T11" fmla="*/ 5 h 9"/>
                <a:gd name="T12" fmla="*/ 3 w 12"/>
                <a:gd name="T13" fmla="*/ 4 h 9"/>
                <a:gd name="T14" fmla="*/ 3 w 12"/>
                <a:gd name="T15" fmla="*/ 4 h 9"/>
                <a:gd name="T16" fmla="*/ 3 w 12"/>
                <a:gd name="T17" fmla="*/ 2 h 9"/>
                <a:gd name="T18" fmla="*/ 4 w 12"/>
                <a:gd name="T19" fmla="*/ 1 h 9"/>
                <a:gd name="T20" fmla="*/ 12 w 12"/>
                <a:gd name="T21" fmla="*/ 2 h 9"/>
                <a:gd name="T22" fmla="*/ 12 w 12"/>
                <a:gd name="T23" fmla="*/ 0 h 9"/>
                <a:gd name="T24" fmla="*/ 4 w 12"/>
                <a:gd name="T25" fmla="*/ 0 h 9"/>
                <a:gd name="T26" fmla="*/ 4 w 12"/>
                <a:gd name="T27" fmla="*/ 0 h 9"/>
                <a:gd name="T28" fmla="*/ 1 w 12"/>
                <a:gd name="T29" fmla="*/ 0 h 9"/>
                <a:gd name="T30" fmla="*/ 0 w 12"/>
                <a:gd name="T31" fmla="*/ 4 h 9"/>
                <a:gd name="T32" fmla="*/ 0 w 12"/>
                <a:gd name="T33" fmla="*/ 4 h 9"/>
                <a:gd name="T34" fmla="*/ 1 w 12"/>
                <a:gd name="T35" fmla="*/ 6 h 9"/>
                <a:gd name="T36" fmla="*/ 3 w 12"/>
                <a:gd name="T37" fmla="*/ 8 h 9"/>
                <a:gd name="T38" fmla="*/ 3 w 12"/>
                <a:gd name="T3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" h="9">
                  <a:moveTo>
                    <a:pt x="3" y="8"/>
                  </a:moveTo>
                  <a:lnTo>
                    <a:pt x="11" y="9"/>
                  </a:lnTo>
                  <a:lnTo>
                    <a:pt x="11" y="6"/>
                  </a:lnTo>
                  <a:lnTo>
                    <a:pt x="4" y="5"/>
                  </a:lnTo>
                  <a:lnTo>
                    <a:pt x="4" y="5"/>
                  </a:lnTo>
                  <a:lnTo>
                    <a:pt x="3" y="5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2"/>
                  </a:lnTo>
                  <a:lnTo>
                    <a:pt x="4" y="1"/>
                  </a:lnTo>
                  <a:lnTo>
                    <a:pt x="12" y="2"/>
                  </a:lnTo>
                  <a:lnTo>
                    <a:pt x="12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1" y="6"/>
                  </a:lnTo>
                  <a:lnTo>
                    <a:pt x="3" y="8"/>
                  </a:lnTo>
                  <a:lnTo>
                    <a:pt x="3" y="8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9" name="Freeform 492"/>
            <p:cNvSpPr/>
            <p:nvPr/>
          </p:nvSpPr>
          <p:spPr bwMode="auto">
            <a:xfrm>
              <a:off x="7845425" y="2190750"/>
              <a:ext cx="15875" cy="14288"/>
            </a:xfrm>
            <a:custGeom>
              <a:avLst/>
              <a:gdLst>
                <a:gd name="T0" fmla="*/ 8 w 10"/>
                <a:gd name="T1" fmla="*/ 2 h 9"/>
                <a:gd name="T2" fmla="*/ 8 w 10"/>
                <a:gd name="T3" fmla="*/ 2 h 9"/>
                <a:gd name="T4" fmla="*/ 9 w 10"/>
                <a:gd name="T5" fmla="*/ 4 h 9"/>
                <a:gd name="T6" fmla="*/ 9 w 10"/>
                <a:gd name="T7" fmla="*/ 5 h 9"/>
                <a:gd name="T8" fmla="*/ 9 w 10"/>
                <a:gd name="T9" fmla="*/ 5 h 9"/>
                <a:gd name="T10" fmla="*/ 8 w 10"/>
                <a:gd name="T11" fmla="*/ 6 h 9"/>
                <a:gd name="T12" fmla="*/ 8 w 10"/>
                <a:gd name="T13" fmla="*/ 8 h 9"/>
                <a:gd name="T14" fmla="*/ 0 w 10"/>
                <a:gd name="T15" fmla="*/ 6 h 9"/>
                <a:gd name="T16" fmla="*/ 0 w 10"/>
                <a:gd name="T17" fmla="*/ 9 h 9"/>
                <a:gd name="T18" fmla="*/ 6 w 10"/>
                <a:gd name="T19" fmla="*/ 9 h 9"/>
                <a:gd name="T20" fmla="*/ 6 w 10"/>
                <a:gd name="T21" fmla="*/ 9 h 9"/>
                <a:gd name="T22" fmla="*/ 9 w 10"/>
                <a:gd name="T23" fmla="*/ 9 h 9"/>
                <a:gd name="T24" fmla="*/ 10 w 10"/>
                <a:gd name="T25" fmla="*/ 5 h 9"/>
                <a:gd name="T26" fmla="*/ 10 w 10"/>
                <a:gd name="T27" fmla="*/ 5 h 9"/>
                <a:gd name="T28" fmla="*/ 10 w 10"/>
                <a:gd name="T29" fmla="*/ 2 h 9"/>
                <a:gd name="T30" fmla="*/ 8 w 10"/>
                <a:gd name="T31" fmla="*/ 1 h 9"/>
                <a:gd name="T32" fmla="*/ 1 w 10"/>
                <a:gd name="T33" fmla="*/ 0 h 9"/>
                <a:gd name="T34" fmla="*/ 1 w 10"/>
                <a:gd name="T35" fmla="*/ 2 h 9"/>
                <a:gd name="T36" fmla="*/ 8 w 10"/>
                <a:gd name="T37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" h="9">
                  <a:moveTo>
                    <a:pt x="8" y="2"/>
                  </a:moveTo>
                  <a:lnTo>
                    <a:pt x="8" y="2"/>
                  </a:lnTo>
                  <a:lnTo>
                    <a:pt x="9" y="4"/>
                  </a:lnTo>
                  <a:lnTo>
                    <a:pt x="9" y="5"/>
                  </a:lnTo>
                  <a:lnTo>
                    <a:pt x="9" y="5"/>
                  </a:lnTo>
                  <a:lnTo>
                    <a:pt x="8" y="6"/>
                  </a:lnTo>
                  <a:lnTo>
                    <a:pt x="8" y="8"/>
                  </a:lnTo>
                  <a:lnTo>
                    <a:pt x="0" y="6"/>
                  </a:lnTo>
                  <a:lnTo>
                    <a:pt x="0" y="9"/>
                  </a:lnTo>
                  <a:lnTo>
                    <a:pt x="6" y="9"/>
                  </a:lnTo>
                  <a:lnTo>
                    <a:pt x="6" y="9"/>
                  </a:lnTo>
                  <a:lnTo>
                    <a:pt x="9" y="9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0" y="2"/>
                  </a:lnTo>
                  <a:lnTo>
                    <a:pt x="8" y="1"/>
                  </a:lnTo>
                  <a:lnTo>
                    <a:pt x="1" y="0"/>
                  </a:lnTo>
                  <a:lnTo>
                    <a:pt x="1" y="2"/>
                  </a:lnTo>
                  <a:lnTo>
                    <a:pt x="8" y="2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0" name="Freeform 493"/>
            <p:cNvSpPr/>
            <p:nvPr/>
          </p:nvSpPr>
          <p:spPr bwMode="auto">
            <a:xfrm>
              <a:off x="7834313" y="2136775"/>
              <a:ext cx="19050" cy="14288"/>
            </a:xfrm>
            <a:custGeom>
              <a:avLst/>
              <a:gdLst>
                <a:gd name="T0" fmla="*/ 3 w 12"/>
                <a:gd name="T1" fmla="*/ 9 h 9"/>
                <a:gd name="T2" fmla="*/ 11 w 12"/>
                <a:gd name="T3" fmla="*/ 9 h 9"/>
                <a:gd name="T4" fmla="*/ 11 w 12"/>
                <a:gd name="T5" fmla="*/ 8 h 9"/>
                <a:gd name="T6" fmla="*/ 4 w 12"/>
                <a:gd name="T7" fmla="*/ 7 h 9"/>
                <a:gd name="T8" fmla="*/ 4 w 12"/>
                <a:gd name="T9" fmla="*/ 7 h 9"/>
                <a:gd name="T10" fmla="*/ 3 w 12"/>
                <a:gd name="T11" fmla="*/ 5 h 9"/>
                <a:gd name="T12" fmla="*/ 3 w 12"/>
                <a:gd name="T13" fmla="*/ 4 h 9"/>
                <a:gd name="T14" fmla="*/ 3 w 12"/>
                <a:gd name="T15" fmla="*/ 4 h 9"/>
                <a:gd name="T16" fmla="*/ 3 w 12"/>
                <a:gd name="T17" fmla="*/ 3 h 9"/>
                <a:gd name="T18" fmla="*/ 4 w 12"/>
                <a:gd name="T19" fmla="*/ 3 h 9"/>
                <a:gd name="T20" fmla="*/ 11 w 12"/>
                <a:gd name="T21" fmla="*/ 3 h 9"/>
                <a:gd name="T22" fmla="*/ 12 w 12"/>
                <a:gd name="T23" fmla="*/ 1 h 9"/>
                <a:gd name="T24" fmla="*/ 4 w 12"/>
                <a:gd name="T25" fmla="*/ 0 h 9"/>
                <a:gd name="T26" fmla="*/ 4 w 12"/>
                <a:gd name="T27" fmla="*/ 0 h 9"/>
                <a:gd name="T28" fmla="*/ 1 w 12"/>
                <a:gd name="T29" fmla="*/ 1 h 9"/>
                <a:gd name="T30" fmla="*/ 0 w 12"/>
                <a:gd name="T31" fmla="*/ 4 h 9"/>
                <a:gd name="T32" fmla="*/ 0 w 12"/>
                <a:gd name="T33" fmla="*/ 4 h 9"/>
                <a:gd name="T34" fmla="*/ 1 w 12"/>
                <a:gd name="T35" fmla="*/ 8 h 9"/>
                <a:gd name="T36" fmla="*/ 3 w 12"/>
                <a:gd name="T37" fmla="*/ 9 h 9"/>
                <a:gd name="T38" fmla="*/ 3 w 12"/>
                <a:gd name="T3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" h="9">
                  <a:moveTo>
                    <a:pt x="3" y="9"/>
                  </a:moveTo>
                  <a:lnTo>
                    <a:pt x="11" y="9"/>
                  </a:lnTo>
                  <a:lnTo>
                    <a:pt x="11" y="8"/>
                  </a:lnTo>
                  <a:lnTo>
                    <a:pt x="4" y="7"/>
                  </a:lnTo>
                  <a:lnTo>
                    <a:pt x="4" y="7"/>
                  </a:lnTo>
                  <a:lnTo>
                    <a:pt x="3" y="5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3"/>
                  </a:lnTo>
                  <a:lnTo>
                    <a:pt x="4" y="3"/>
                  </a:lnTo>
                  <a:lnTo>
                    <a:pt x="11" y="3"/>
                  </a:lnTo>
                  <a:lnTo>
                    <a:pt x="12" y="1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1" y="8"/>
                  </a:lnTo>
                  <a:lnTo>
                    <a:pt x="3" y="9"/>
                  </a:lnTo>
                  <a:lnTo>
                    <a:pt x="3" y="9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1" name="Freeform 494"/>
            <p:cNvSpPr/>
            <p:nvPr/>
          </p:nvSpPr>
          <p:spPr bwMode="auto">
            <a:xfrm>
              <a:off x="7851775" y="2138363"/>
              <a:ext cx="15875" cy="15875"/>
            </a:xfrm>
            <a:custGeom>
              <a:avLst/>
              <a:gdLst>
                <a:gd name="T0" fmla="*/ 8 w 10"/>
                <a:gd name="T1" fmla="*/ 3 h 10"/>
                <a:gd name="T2" fmla="*/ 8 w 10"/>
                <a:gd name="T3" fmla="*/ 3 h 10"/>
                <a:gd name="T4" fmla="*/ 9 w 10"/>
                <a:gd name="T5" fmla="*/ 4 h 10"/>
                <a:gd name="T6" fmla="*/ 9 w 10"/>
                <a:gd name="T7" fmla="*/ 6 h 10"/>
                <a:gd name="T8" fmla="*/ 9 w 10"/>
                <a:gd name="T9" fmla="*/ 6 h 10"/>
                <a:gd name="T10" fmla="*/ 8 w 10"/>
                <a:gd name="T11" fmla="*/ 7 h 10"/>
                <a:gd name="T12" fmla="*/ 8 w 10"/>
                <a:gd name="T13" fmla="*/ 7 h 10"/>
                <a:gd name="T14" fmla="*/ 0 w 10"/>
                <a:gd name="T15" fmla="*/ 7 h 10"/>
                <a:gd name="T16" fmla="*/ 0 w 10"/>
                <a:gd name="T17" fmla="*/ 8 h 10"/>
                <a:gd name="T18" fmla="*/ 6 w 10"/>
                <a:gd name="T19" fmla="*/ 10 h 10"/>
                <a:gd name="T20" fmla="*/ 6 w 10"/>
                <a:gd name="T21" fmla="*/ 10 h 10"/>
                <a:gd name="T22" fmla="*/ 9 w 10"/>
                <a:gd name="T23" fmla="*/ 8 h 10"/>
                <a:gd name="T24" fmla="*/ 10 w 10"/>
                <a:gd name="T25" fmla="*/ 6 h 10"/>
                <a:gd name="T26" fmla="*/ 10 w 10"/>
                <a:gd name="T27" fmla="*/ 6 h 10"/>
                <a:gd name="T28" fmla="*/ 10 w 10"/>
                <a:gd name="T29" fmla="*/ 2 h 10"/>
                <a:gd name="T30" fmla="*/ 8 w 10"/>
                <a:gd name="T31" fmla="*/ 0 h 10"/>
                <a:gd name="T32" fmla="*/ 1 w 10"/>
                <a:gd name="T33" fmla="*/ 0 h 10"/>
                <a:gd name="T34" fmla="*/ 0 w 10"/>
                <a:gd name="T35" fmla="*/ 2 h 10"/>
                <a:gd name="T36" fmla="*/ 8 w 10"/>
                <a:gd name="T37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" h="10">
                  <a:moveTo>
                    <a:pt x="8" y="3"/>
                  </a:moveTo>
                  <a:lnTo>
                    <a:pt x="8" y="3"/>
                  </a:lnTo>
                  <a:lnTo>
                    <a:pt x="9" y="4"/>
                  </a:lnTo>
                  <a:lnTo>
                    <a:pt x="9" y="6"/>
                  </a:lnTo>
                  <a:lnTo>
                    <a:pt x="9" y="6"/>
                  </a:lnTo>
                  <a:lnTo>
                    <a:pt x="8" y="7"/>
                  </a:lnTo>
                  <a:lnTo>
                    <a:pt x="8" y="7"/>
                  </a:lnTo>
                  <a:lnTo>
                    <a:pt x="0" y="7"/>
                  </a:lnTo>
                  <a:lnTo>
                    <a:pt x="0" y="8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9" y="8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2"/>
                  </a:lnTo>
                  <a:lnTo>
                    <a:pt x="8" y="0"/>
                  </a:lnTo>
                  <a:lnTo>
                    <a:pt x="1" y="0"/>
                  </a:lnTo>
                  <a:lnTo>
                    <a:pt x="0" y="2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2" name="Freeform 495"/>
            <p:cNvSpPr/>
            <p:nvPr/>
          </p:nvSpPr>
          <p:spPr bwMode="auto">
            <a:xfrm>
              <a:off x="7840663" y="2085975"/>
              <a:ext cx="19050" cy="14288"/>
            </a:xfrm>
            <a:custGeom>
              <a:avLst/>
              <a:gdLst>
                <a:gd name="T0" fmla="*/ 3 w 12"/>
                <a:gd name="T1" fmla="*/ 8 h 9"/>
                <a:gd name="T2" fmla="*/ 11 w 12"/>
                <a:gd name="T3" fmla="*/ 9 h 9"/>
                <a:gd name="T4" fmla="*/ 11 w 12"/>
                <a:gd name="T5" fmla="*/ 6 h 9"/>
                <a:gd name="T6" fmla="*/ 3 w 12"/>
                <a:gd name="T7" fmla="*/ 6 h 9"/>
                <a:gd name="T8" fmla="*/ 3 w 12"/>
                <a:gd name="T9" fmla="*/ 6 h 9"/>
                <a:gd name="T10" fmla="*/ 3 w 12"/>
                <a:gd name="T11" fmla="*/ 5 h 9"/>
                <a:gd name="T12" fmla="*/ 3 w 12"/>
                <a:gd name="T13" fmla="*/ 4 h 9"/>
                <a:gd name="T14" fmla="*/ 3 w 12"/>
                <a:gd name="T15" fmla="*/ 4 h 9"/>
                <a:gd name="T16" fmla="*/ 3 w 12"/>
                <a:gd name="T17" fmla="*/ 2 h 9"/>
                <a:gd name="T18" fmla="*/ 4 w 12"/>
                <a:gd name="T19" fmla="*/ 1 h 9"/>
                <a:gd name="T20" fmla="*/ 11 w 12"/>
                <a:gd name="T21" fmla="*/ 2 h 9"/>
                <a:gd name="T22" fmla="*/ 12 w 12"/>
                <a:gd name="T23" fmla="*/ 0 h 9"/>
                <a:gd name="T24" fmla="*/ 4 w 12"/>
                <a:gd name="T25" fmla="*/ 0 h 9"/>
                <a:gd name="T26" fmla="*/ 4 w 12"/>
                <a:gd name="T27" fmla="*/ 0 h 9"/>
                <a:gd name="T28" fmla="*/ 1 w 12"/>
                <a:gd name="T29" fmla="*/ 0 h 9"/>
                <a:gd name="T30" fmla="*/ 0 w 12"/>
                <a:gd name="T31" fmla="*/ 4 h 9"/>
                <a:gd name="T32" fmla="*/ 0 w 12"/>
                <a:gd name="T33" fmla="*/ 4 h 9"/>
                <a:gd name="T34" fmla="*/ 1 w 12"/>
                <a:gd name="T35" fmla="*/ 6 h 9"/>
                <a:gd name="T36" fmla="*/ 3 w 12"/>
                <a:gd name="T37" fmla="*/ 8 h 9"/>
                <a:gd name="T38" fmla="*/ 3 w 12"/>
                <a:gd name="T3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" h="9">
                  <a:moveTo>
                    <a:pt x="3" y="8"/>
                  </a:moveTo>
                  <a:lnTo>
                    <a:pt x="11" y="9"/>
                  </a:lnTo>
                  <a:lnTo>
                    <a:pt x="11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5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2"/>
                  </a:lnTo>
                  <a:lnTo>
                    <a:pt x="4" y="1"/>
                  </a:lnTo>
                  <a:lnTo>
                    <a:pt x="11" y="2"/>
                  </a:lnTo>
                  <a:lnTo>
                    <a:pt x="12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1" y="6"/>
                  </a:lnTo>
                  <a:lnTo>
                    <a:pt x="3" y="8"/>
                  </a:lnTo>
                  <a:lnTo>
                    <a:pt x="3" y="8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3" name="Freeform 496"/>
            <p:cNvSpPr/>
            <p:nvPr/>
          </p:nvSpPr>
          <p:spPr bwMode="auto">
            <a:xfrm>
              <a:off x="7858125" y="2085975"/>
              <a:ext cx="17463" cy="14288"/>
            </a:xfrm>
            <a:custGeom>
              <a:avLst/>
              <a:gdLst>
                <a:gd name="T0" fmla="*/ 8 w 11"/>
                <a:gd name="T1" fmla="*/ 4 h 9"/>
                <a:gd name="T2" fmla="*/ 8 w 11"/>
                <a:gd name="T3" fmla="*/ 4 h 9"/>
                <a:gd name="T4" fmla="*/ 8 w 11"/>
                <a:gd name="T5" fmla="*/ 4 h 9"/>
                <a:gd name="T6" fmla="*/ 9 w 11"/>
                <a:gd name="T7" fmla="*/ 5 h 9"/>
                <a:gd name="T8" fmla="*/ 9 w 11"/>
                <a:gd name="T9" fmla="*/ 5 h 9"/>
                <a:gd name="T10" fmla="*/ 8 w 11"/>
                <a:gd name="T11" fmla="*/ 6 h 9"/>
                <a:gd name="T12" fmla="*/ 8 w 11"/>
                <a:gd name="T13" fmla="*/ 8 h 9"/>
                <a:gd name="T14" fmla="*/ 0 w 11"/>
                <a:gd name="T15" fmla="*/ 6 h 9"/>
                <a:gd name="T16" fmla="*/ 0 w 11"/>
                <a:gd name="T17" fmla="*/ 9 h 9"/>
                <a:gd name="T18" fmla="*/ 6 w 11"/>
                <a:gd name="T19" fmla="*/ 9 h 9"/>
                <a:gd name="T20" fmla="*/ 6 w 11"/>
                <a:gd name="T21" fmla="*/ 9 h 9"/>
                <a:gd name="T22" fmla="*/ 9 w 11"/>
                <a:gd name="T23" fmla="*/ 9 h 9"/>
                <a:gd name="T24" fmla="*/ 11 w 11"/>
                <a:gd name="T25" fmla="*/ 5 h 9"/>
                <a:gd name="T26" fmla="*/ 11 w 11"/>
                <a:gd name="T27" fmla="*/ 5 h 9"/>
                <a:gd name="T28" fmla="*/ 11 w 11"/>
                <a:gd name="T29" fmla="*/ 2 h 9"/>
                <a:gd name="T30" fmla="*/ 8 w 11"/>
                <a:gd name="T31" fmla="*/ 1 h 9"/>
                <a:gd name="T32" fmla="*/ 1 w 11"/>
                <a:gd name="T33" fmla="*/ 0 h 9"/>
                <a:gd name="T34" fmla="*/ 0 w 11"/>
                <a:gd name="T35" fmla="*/ 2 h 9"/>
                <a:gd name="T36" fmla="*/ 8 w 11"/>
                <a:gd name="T37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" h="9">
                  <a:moveTo>
                    <a:pt x="8" y="4"/>
                  </a:moveTo>
                  <a:lnTo>
                    <a:pt x="8" y="4"/>
                  </a:lnTo>
                  <a:lnTo>
                    <a:pt x="8" y="4"/>
                  </a:lnTo>
                  <a:lnTo>
                    <a:pt x="9" y="5"/>
                  </a:lnTo>
                  <a:lnTo>
                    <a:pt x="9" y="5"/>
                  </a:lnTo>
                  <a:lnTo>
                    <a:pt x="8" y="6"/>
                  </a:lnTo>
                  <a:lnTo>
                    <a:pt x="8" y="8"/>
                  </a:lnTo>
                  <a:lnTo>
                    <a:pt x="0" y="6"/>
                  </a:lnTo>
                  <a:lnTo>
                    <a:pt x="0" y="9"/>
                  </a:lnTo>
                  <a:lnTo>
                    <a:pt x="6" y="9"/>
                  </a:lnTo>
                  <a:lnTo>
                    <a:pt x="6" y="9"/>
                  </a:lnTo>
                  <a:lnTo>
                    <a:pt x="9" y="9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2"/>
                  </a:lnTo>
                  <a:lnTo>
                    <a:pt x="8" y="1"/>
                  </a:lnTo>
                  <a:lnTo>
                    <a:pt x="1" y="0"/>
                  </a:lnTo>
                  <a:lnTo>
                    <a:pt x="0" y="2"/>
                  </a:lnTo>
                  <a:lnTo>
                    <a:pt x="8" y="4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4" name="Freeform 497"/>
            <p:cNvSpPr/>
            <p:nvPr/>
          </p:nvSpPr>
          <p:spPr bwMode="auto">
            <a:xfrm>
              <a:off x="7847013" y="2032000"/>
              <a:ext cx="19050" cy="14288"/>
            </a:xfrm>
            <a:custGeom>
              <a:avLst/>
              <a:gdLst>
                <a:gd name="T0" fmla="*/ 3 w 12"/>
                <a:gd name="T1" fmla="*/ 9 h 9"/>
                <a:gd name="T2" fmla="*/ 11 w 12"/>
                <a:gd name="T3" fmla="*/ 9 h 9"/>
                <a:gd name="T4" fmla="*/ 11 w 12"/>
                <a:gd name="T5" fmla="*/ 8 h 9"/>
                <a:gd name="T6" fmla="*/ 3 w 12"/>
                <a:gd name="T7" fmla="*/ 7 h 9"/>
                <a:gd name="T8" fmla="*/ 3 w 12"/>
                <a:gd name="T9" fmla="*/ 7 h 9"/>
                <a:gd name="T10" fmla="*/ 3 w 12"/>
                <a:gd name="T11" fmla="*/ 7 h 9"/>
                <a:gd name="T12" fmla="*/ 3 w 12"/>
                <a:gd name="T13" fmla="*/ 4 h 9"/>
                <a:gd name="T14" fmla="*/ 3 w 12"/>
                <a:gd name="T15" fmla="*/ 4 h 9"/>
                <a:gd name="T16" fmla="*/ 3 w 12"/>
                <a:gd name="T17" fmla="*/ 3 h 9"/>
                <a:gd name="T18" fmla="*/ 4 w 12"/>
                <a:gd name="T19" fmla="*/ 3 h 9"/>
                <a:gd name="T20" fmla="*/ 11 w 12"/>
                <a:gd name="T21" fmla="*/ 4 h 9"/>
                <a:gd name="T22" fmla="*/ 12 w 12"/>
                <a:gd name="T23" fmla="*/ 1 h 9"/>
                <a:gd name="T24" fmla="*/ 4 w 12"/>
                <a:gd name="T25" fmla="*/ 0 h 9"/>
                <a:gd name="T26" fmla="*/ 4 w 12"/>
                <a:gd name="T27" fmla="*/ 0 h 9"/>
                <a:gd name="T28" fmla="*/ 1 w 12"/>
                <a:gd name="T29" fmla="*/ 1 h 9"/>
                <a:gd name="T30" fmla="*/ 0 w 12"/>
                <a:gd name="T31" fmla="*/ 4 h 9"/>
                <a:gd name="T32" fmla="*/ 0 w 12"/>
                <a:gd name="T33" fmla="*/ 4 h 9"/>
                <a:gd name="T34" fmla="*/ 1 w 12"/>
                <a:gd name="T35" fmla="*/ 8 h 9"/>
                <a:gd name="T36" fmla="*/ 3 w 12"/>
                <a:gd name="T37" fmla="*/ 9 h 9"/>
                <a:gd name="T38" fmla="*/ 3 w 12"/>
                <a:gd name="T3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" h="9">
                  <a:moveTo>
                    <a:pt x="3" y="9"/>
                  </a:moveTo>
                  <a:lnTo>
                    <a:pt x="11" y="9"/>
                  </a:lnTo>
                  <a:lnTo>
                    <a:pt x="11" y="8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3"/>
                  </a:lnTo>
                  <a:lnTo>
                    <a:pt x="4" y="3"/>
                  </a:lnTo>
                  <a:lnTo>
                    <a:pt x="11" y="4"/>
                  </a:lnTo>
                  <a:lnTo>
                    <a:pt x="12" y="1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1" y="8"/>
                  </a:lnTo>
                  <a:lnTo>
                    <a:pt x="3" y="9"/>
                  </a:lnTo>
                  <a:lnTo>
                    <a:pt x="3" y="9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5" name="Freeform 498"/>
            <p:cNvSpPr/>
            <p:nvPr/>
          </p:nvSpPr>
          <p:spPr bwMode="auto">
            <a:xfrm>
              <a:off x="7864475" y="2033588"/>
              <a:ext cx="17463" cy="15875"/>
            </a:xfrm>
            <a:custGeom>
              <a:avLst/>
              <a:gdLst>
                <a:gd name="T0" fmla="*/ 8 w 11"/>
                <a:gd name="T1" fmla="*/ 3 h 10"/>
                <a:gd name="T2" fmla="*/ 8 w 11"/>
                <a:gd name="T3" fmla="*/ 3 h 10"/>
                <a:gd name="T4" fmla="*/ 8 w 11"/>
                <a:gd name="T5" fmla="*/ 4 h 10"/>
                <a:gd name="T6" fmla="*/ 9 w 11"/>
                <a:gd name="T7" fmla="*/ 6 h 10"/>
                <a:gd name="T8" fmla="*/ 9 w 11"/>
                <a:gd name="T9" fmla="*/ 6 h 10"/>
                <a:gd name="T10" fmla="*/ 8 w 11"/>
                <a:gd name="T11" fmla="*/ 7 h 10"/>
                <a:gd name="T12" fmla="*/ 8 w 11"/>
                <a:gd name="T13" fmla="*/ 7 h 10"/>
                <a:gd name="T14" fmla="*/ 0 w 11"/>
                <a:gd name="T15" fmla="*/ 7 h 10"/>
                <a:gd name="T16" fmla="*/ 0 w 11"/>
                <a:gd name="T17" fmla="*/ 8 h 10"/>
                <a:gd name="T18" fmla="*/ 7 w 11"/>
                <a:gd name="T19" fmla="*/ 10 h 10"/>
                <a:gd name="T20" fmla="*/ 7 w 11"/>
                <a:gd name="T21" fmla="*/ 10 h 10"/>
                <a:gd name="T22" fmla="*/ 9 w 11"/>
                <a:gd name="T23" fmla="*/ 8 h 10"/>
                <a:gd name="T24" fmla="*/ 11 w 11"/>
                <a:gd name="T25" fmla="*/ 6 h 10"/>
                <a:gd name="T26" fmla="*/ 11 w 11"/>
                <a:gd name="T27" fmla="*/ 6 h 10"/>
                <a:gd name="T28" fmla="*/ 11 w 11"/>
                <a:gd name="T29" fmla="*/ 3 h 10"/>
                <a:gd name="T30" fmla="*/ 8 w 11"/>
                <a:gd name="T31" fmla="*/ 0 h 10"/>
                <a:gd name="T32" fmla="*/ 1 w 11"/>
                <a:gd name="T33" fmla="*/ 0 h 10"/>
                <a:gd name="T34" fmla="*/ 0 w 11"/>
                <a:gd name="T35" fmla="*/ 3 h 10"/>
                <a:gd name="T36" fmla="*/ 8 w 11"/>
                <a:gd name="T37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" h="10">
                  <a:moveTo>
                    <a:pt x="8" y="3"/>
                  </a:moveTo>
                  <a:lnTo>
                    <a:pt x="8" y="3"/>
                  </a:lnTo>
                  <a:lnTo>
                    <a:pt x="8" y="4"/>
                  </a:lnTo>
                  <a:lnTo>
                    <a:pt x="9" y="6"/>
                  </a:lnTo>
                  <a:lnTo>
                    <a:pt x="9" y="6"/>
                  </a:lnTo>
                  <a:lnTo>
                    <a:pt x="8" y="7"/>
                  </a:lnTo>
                  <a:lnTo>
                    <a:pt x="8" y="7"/>
                  </a:lnTo>
                  <a:lnTo>
                    <a:pt x="0" y="7"/>
                  </a:lnTo>
                  <a:lnTo>
                    <a:pt x="0" y="8"/>
                  </a:lnTo>
                  <a:lnTo>
                    <a:pt x="7" y="10"/>
                  </a:lnTo>
                  <a:lnTo>
                    <a:pt x="7" y="10"/>
                  </a:lnTo>
                  <a:lnTo>
                    <a:pt x="9" y="8"/>
                  </a:lnTo>
                  <a:lnTo>
                    <a:pt x="11" y="6"/>
                  </a:lnTo>
                  <a:lnTo>
                    <a:pt x="11" y="6"/>
                  </a:lnTo>
                  <a:lnTo>
                    <a:pt x="11" y="3"/>
                  </a:lnTo>
                  <a:lnTo>
                    <a:pt x="8" y="0"/>
                  </a:lnTo>
                  <a:lnTo>
                    <a:pt x="1" y="0"/>
                  </a:lnTo>
                  <a:lnTo>
                    <a:pt x="0" y="3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6" name="Freeform 499"/>
            <p:cNvSpPr/>
            <p:nvPr/>
          </p:nvSpPr>
          <p:spPr bwMode="auto">
            <a:xfrm>
              <a:off x="7853363" y="1979613"/>
              <a:ext cx="17463" cy="15875"/>
            </a:xfrm>
            <a:custGeom>
              <a:avLst/>
              <a:gdLst>
                <a:gd name="T0" fmla="*/ 3 w 11"/>
                <a:gd name="T1" fmla="*/ 9 h 10"/>
                <a:gd name="T2" fmla="*/ 11 w 11"/>
                <a:gd name="T3" fmla="*/ 10 h 10"/>
                <a:gd name="T4" fmla="*/ 11 w 11"/>
                <a:gd name="T5" fmla="*/ 7 h 10"/>
                <a:gd name="T6" fmla="*/ 3 w 11"/>
                <a:gd name="T7" fmla="*/ 7 h 10"/>
                <a:gd name="T8" fmla="*/ 3 w 11"/>
                <a:gd name="T9" fmla="*/ 7 h 10"/>
                <a:gd name="T10" fmla="*/ 3 w 11"/>
                <a:gd name="T11" fmla="*/ 6 h 10"/>
                <a:gd name="T12" fmla="*/ 3 w 11"/>
                <a:gd name="T13" fmla="*/ 4 h 10"/>
                <a:gd name="T14" fmla="*/ 3 w 11"/>
                <a:gd name="T15" fmla="*/ 4 h 10"/>
                <a:gd name="T16" fmla="*/ 3 w 11"/>
                <a:gd name="T17" fmla="*/ 3 h 10"/>
                <a:gd name="T18" fmla="*/ 4 w 11"/>
                <a:gd name="T19" fmla="*/ 3 h 10"/>
                <a:gd name="T20" fmla="*/ 11 w 11"/>
                <a:gd name="T21" fmla="*/ 3 h 10"/>
                <a:gd name="T22" fmla="*/ 11 w 11"/>
                <a:gd name="T23" fmla="*/ 0 h 10"/>
                <a:gd name="T24" fmla="*/ 4 w 11"/>
                <a:gd name="T25" fmla="*/ 0 h 10"/>
                <a:gd name="T26" fmla="*/ 4 w 11"/>
                <a:gd name="T27" fmla="*/ 0 h 10"/>
                <a:gd name="T28" fmla="*/ 1 w 11"/>
                <a:gd name="T29" fmla="*/ 2 h 10"/>
                <a:gd name="T30" fmla="*/ 0 w 11"/>
                <a:gd name="T31" fmla="*/ 4 h 10"/>
                <a:gd name="T32" fmla="*/ 0 w 11"/>
                <a:gd name="T33" fmla="*/ 4 h 10"/>
                <a:gd name="T34" fmla="*/ 0 w 11"/>
                <a:gd name="T35" fmla="*/ 7 h 10"/>
                <a:gd name="T36" fmla="*/ 3 w 11"/>
                <a:gd name="T37" fmla="*/ 9 h 10"/>
                <a:gd name="T38" fmla="*/ 3 w 11"/>
                <a:gd name="T3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10">
                  <a:moveTo>
                    <a:pt x="3" y="9"/>
                  </a:moveTo>
                  <a:lnTo>
                    <a:pt x="11" y="10"/>
                  </a:lnTo>
                  <a:lnTo>
                    <a:pt x="11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6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3"/>
                  </a:lnTo>
                  <a:lnTo>
                    <a:pt x="4" y="3"/>
                  </a:lnTo>
                  <a:lnTo>
                    <a:pt x="11" y="3"/>
                  </a:lnTo>
                  <a:lnTo>
                    <a:pt x="11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3" y="9"/>
                  </a:lnTo>
                  <a:lnTo>
                    <a:pt x="3" y="9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7" name="Freeform 500"/>
            <p:cNvSpPr/>
            <p:nvPr/>
          </p:nvSpPr>
          <p:spPr bwMode="auto">
            <a:xfrm>
              <a:off x="7870825" y="1979613"/>
              <a:ext cx="17463" cy="17463"/>
            </a:xfrm>
            <a:custGeom>
              <a:avLst/>
              <a:gdLst>
                <a:gd name="T0" fmla="*/ 8 w 11"/>
                <a:gd name="T1" fmla="*/ 4 h 11"/>
                <a:gd name="T2" fmla="*/ 8 w 11"/>
                <a:gd name="T3" fmla="*/ 4 h 11"/>
                <a:gd name="T4" fmla="*/ 8 w 11"/>
                <a:gd name="T5" fmla="*/ 4 h 11"/>
                <a:gd name="T6" fmla="*/ 8 w 11"/>
                <a:gd name="T7" fmla="*/ 6 h 11"/>
                <a:gd name="T8" fmla="*/ 8 w 11"/>
                <a:gd name="T9" fmla="*/ 6 h 11"/>
                <a:gd name="T10" fmla="*/ 8 w 11"/>
                <a:gd name="T11" fmla="*/ 7 h 11"/>
                <a:gd name="T12" fmla="*/ 7 w 11"/>
                <a:gd name="T13" fmla="*/ 9 h 11"/>
                <a:gd name="T14" fmla="*/ 0 w 11"/>
                <a:gd name="T15" fmla="*/ 7 h 11"/>
                <a:gd name="T16" fmla="*/ 0 w 11"/>
                <a:gd name="T17" fmla="*/ 10 h 11"/>
                <a:gd name="T18" fmla="*/ 7 w 11"/>
                <a:gd name="T19" fmla="*/ 11 h 11"/>
                <a:gd name="T20" fmla="*/ 7 w 11"/>
                <a:gd name="T21" fmla="*/ 11 h 11"/>
                <a:gd name="T22" fmla="*/ 9 w 11"/>
                <a:gd name="T23" fmla="*/ 10 h 11"/>
                <a:gd name="T24" fmla="*/ 11 w 11"/>
                <a:gd name="T25" fmla="*/ 7 h 11"/>
                <a:gd name="T26" fmla="*/ 11 w 11"/>
                <a:gd name="T27" fmla="*/ 7 h 11"/>
                <a:gd name="T28" fmla="*/ 11 w 11"/>
                <a:gd name="T29" fmla="*/ 3 h 11"/>
                <a:gd name="T30" fmla="*/ 8 w 11"/>
                <a:gd name="T31" fmla="*/ 2 h 11"/>
                <a:gd name="T32" fmla="*/ 0 w 11"/>
                <a:gd name="T33" fmla="*/ 0 h 11"/>
                <a:gd name="T34" fmla="*/ 0 w 11"/>
                <a:gd name="T35" fmla="*/ 3 h 11"/>
                <a:gd name="T36" fmla="*/ 8 w 11"/>
                <a:gd name="T37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" h="11">
                  <a:moveTo>
                    <a:pt x="8" y="4"/>
                  </a:moveTo>
                  <a:lnTo>
                    <a:pt x="8" y="4"/>
                  </a:lnTo>
                  <a:lnTo>
                    <a:pt x="8" y="4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7"/>
                  </a:lnTo>
                  <a:lnTo>
                    <a:pt x="7" y="9"/>
                  </a:lnTo>
                  <a:lnTo>
                    <a:pt x="0" y="7"/>
                  </a:lnTo>
                  <a:lnTo>
                    <a:pt x="0" y="10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9" y="10"/>
                  </a:lnTo>
                  <a:lnTo>
                    <a:pt x="11" y="7"/>
                  </a:lnTo>
                  <a:lnTo>
                    <a:pt x="11" y="7"/>
                  </a:lnTo>
                  <a:lnTo>
                    <a:pt x="11" y="3"/>
                  </a:lnTo>
                  <a:lnTo>
                    <a:pt x="8" y="2"/>
                  </a:lnTo>
                  <a:lnTo>
                    <a:pt x="0" y="0"/>
                  </a:lnTo>
                  <a:lnTo>
                    <a:pt x="0" y="3"/>
                  </a:lnTo>
                  <a:lnTo>
                    <a:pt x="8" y="4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8" name="Freeform 501"/>
            <p:cNvSpPr/>
            <p:nvPr/>
          </p:nvSpPr>
          <p:spPr bwMode="auto">
            <a:xfrm>
              <a:off x="7859713" y="1927225"/>
              <a:ext cx="17463" cy="15875"/>
            </a:xfrm>
            <a:custGeom>
              <a:avLst/>
              <a:gdLst>
                <a:gd name="T0" fmla="*/ 3 w 11"/>
                <a:gd name="T1" fmla="*/ 9 h 10"/>
                <a:gd name="T2" fmla="*/ 11 w 11"/>
                <a:gd name="T3" fmla="*/ 10 h 10"/>
                <a:gd name="T4" fmla="*/ 11 w 11"/>
                <a:gd name="T5" fmla="*/ 8 h 10"/>
                <a:gd name="T6" fmla="*/ 3 w 11"/>
                <a:gd name="T7" fmla="*/ 6 h 10"/>
                <a:gd name="T8" fmla="*/ 3 w 11"/>
                <a:gd name="T9" fmla="*/ 6 h 10"/>
                <a:gd name="T10" fmla="*/ 3 w 11"/>
                <a:gd name="T11" fmla="*/ 6 h 10"/>
                <a:gd name="T12" fmla="*/ 3 w 11"/>
                <a:gd name="T13" fmla="*/ 5 h 10"/>
                <a:gd name="T14" fmla="*/ 3 w 11"/>
                <a:gd name="T15" fmla="*/ 5 h 10"/>
                <a:gd name="T16" fmla="*/ 3 w 11"/>
                <a:gd name="T17" fmla="*/ 2 h 10"/>
                <a:gd name="T18" fmla="*/ 4 w 11"/>
                <a:gd name="T19" fmla="*/ 2 h 10"/>
                <a:gd name="T20" fmla="*/ 11 w 11"/>
                <a:gd name="T21" fmla="*/ 4 h 10"/>
                <a:gd name="T22" fmla="*/ 11 w 11"/>
                <a:gd name="T23" fmla="*/ 1 h 10"/>
                <a:gd name="T24" fmla="*/ 4 w 11"/>
                <a:gd name="T25" fmla="*/ 0 h 10"/>
                <a:gd name="T26" fmla="*/ 4 w 11"/>
                <a:gd name="T27" fmla="*/ 0 h 10"/>
                <a:gd name="T28" fmla="*/ 1 w 11"/>
                <a:gd name="T29" fmla="*/ 1 h 10"/>
                <a:gd name="T30" fmla="*/ 0 w 11"/>
                <a:gd name="T31" fmla="*/ 4 h 10"/>
                <a:gd name="T32" fmla="*/ 0 w 11"/>
                <a:gd name="T33" fmla="*/ 4 h 10"/>
                <a:gd name="T34" fmla="*/ 0 w 11"/>
                <a:gd name="T35" fmla="*/ 8 h 10"/>
                <a:gd name="T36" fmla="*/ 3 w 11"/>
                <a:gd name="T37" fmla="*/ 9 h 10"/>
                <a:gd name="T38" fmla="*/ 3 w 11"/>
                <a:gd name="T3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10">
                  <a:moveTo>
                    <a:pt x="3" y="9"/>
                  </a:moveTo>
                  <a:lnTo>
                    <a:pt x="11" y="10"/>
                  </a:lnTo>
                  <a:lnTo>
                    <a:pt x="11" y="8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2"/>
                  </a:lnTo>
                  <a:lnTo>
                    <a:pt x="4" y="2"/>
                  </a:lnTo>
                  <a:lnTo>
                    <a:pt x="11" y="4"/>
                  </a:lnTo>
                  <a:lnTo>
                    <a:pt x="11" y="1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3" y="9"/>
                  </a:lnTo>
                  <a:lnTo>
                    <a:pt x="3" y="9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9" name="Freeform 502"/>
            <p:cNvSpPr/>
            <p:nvPr/>
          </p:nvSpPr>
          <p:spPr bwMode="auto">
            <a:xfrm>
              <a:off x="7877175" y="1928813"/>
              <a:ext cx="17463" cy="14288"/>
            </a:xfrm>
            <a:custGeom>
              <a:avLst/>
              <a:gdLst>
                <a:gd name="T0" fmla="*/ 8 w 11"/>
                <a:gd name="T1" fmla="*/ 3 h 9"/>
                <a:gd name="T2" fmla="*/ 8 w 11"/>
                <a:gd name="T3" fmla="*/ 3 h 9"/>
                <a:gd name="T4" fmla="*/ 8 w 11"/>
                <a:gd name="T5" fmla="*/ 4 h 9"/>
                <a:gd name="T6" fmla="*/ 8 w 11"/>
                <a:gd name="T7" fmla="*/ 5 h 9"/>
                <a:gd name="T8" fmla="*/ 8 w 11"/>
                <a:gd name="T9" fmla="*/ 5 h 9"/>
                <a:gd name="T10" fmla="*/ 8 w 11"/>
                <a:gd name="T11" fmla="*/ 7 h 9"/>
                <a:gd name="T12" fmla="*/ 7 w 11"/>
                <a:gd name="T13" fmla="*/ 7 h 9"/>
                <a:gd name="T14" fmla="*/ 0 w 11"/>
                <a:gd name="T15" fmla="*/ 7 h 9"/>
                <a:gd name="T16" fmla="*/ 0 w 11"/>
                <a:gd name="T17" fmla="*/ 9 h 9"/>
                <a:gd name="T18" fmla="*/ 7 w 11"/>
                <a:gd name="T19" fmla="*/ 9 h 9"/>
                <a:gd name="T20" fmla="*/ 7 w 11"/>
                <a:gd name="T21" fmla="*/ 9 h 9"/>
                <a:gd name="T22" fmla="*/ 9 w 11"/>
                <a:gd name="T23" fmla="*/ 8 h 9"/>
                <a:gd name="T24" fmla="*/ 11 w 11"/>
                <a:gd name="T25" fmla="*/ 5 h 9"/>
                <a:gd name="T26" fmla="*/ 11 w 11"/>
                <a:gd name="T27" fmla="*/ 5 h 9"/>
                <a:gd name="T28" fmla="*/ 11 w 11"/>
                <a:gd name="T29" fmla="*/ 3 h 9"/>
                <a:gd name="T30" fmla="*/ 8 w 11"/>
                <a:gd name="T31" fmla="*/ 1 h 9"/>
                <a:gd name="T32" fmla="*/ 0 w 11"/>
                <a:gd name="T33" fmla="*/ 0 h 9"/>
                <a:gd name="T34" fmla="*/ 0 w 11"/>
                <a:gd name="T35" fmla="*/ 3 h 9"/>
                <a:gd name="T36" fmla="*/ 8 w 11"/>
                <a:gd name="T37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" h="9">
                  <a:moveTo>
                    <a:pt x="8" y="3"/>
                  </a:moveTo>
                  <a:lnTo>
                    <a:pt x="8" y="3"/>
                  </a:lnTo>
                  <a:lnTo>
                    <a:pt x="8" y="4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7"/>
                  </a:lnTo>
                  <a:lnTo>
                    <a:pt x="7" y="7"/>
                  </a:lnTo>
                  <a:lnTo>
                    <a:pt x="0" y="7"/>
                  </a:lnTo>
                  <a:lnTo>
                    <a:pt x="0" y="9"/>
                  </a:lnTo>
                  <a:lnTo>
                    <a:pt x="7" y="9"/>
                  </a:lnTo>
                  <a:lnTo>
                    <a:pt x="7" y="9"/>
                  </a:lnTo>
                  <a:lnTo>
                    <a:pt x="9" y="8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3"/>
                  </a:lnTo>
                  <a:lnTo>
                    <a:pt x="8" y="1"/>
                  </a:lnTo>
                  <a:lnTo>
                    <a:pt x="0" y="0"/>
                  </a:lnTo>
                  <a:lnTo>
                    <a:pt x="0" y="3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0" name="Freeform 503"/>
            <p:cNvSpPr/>
            <p:nvPr/>
          </p:nvSpPr>
          <p:spPr bwMode="auto">
            <a:xfrm>
              <a:off x="7866063" y="1874838"/>
              <a:ext cx="17463" cy="15875"/>
            </a:xfrm>
            <a:custGeom>
              <a:avLst/>
              <a:gdLst>
                <a:gd name="T0" fmla="*/ 3 w 11"/>
                <a:gd name="T1" fmla="*/ 8 h 10"/>
                <a:gd name="T2" fmla="*/ 11 w 11"/>
                <a:gd name="T3" fmla="*/ 10 h 10"/>
                <a:gd name="T4" fmla="*/ 11 w 11"/>
                <a:gd name="T5" fmla="*/ 7 h 10"/>
                <a:gd name="T6" fmla="*/ 3 w 11"/>
                <a:gd name="T7" fmla="*/ 7 h 10"/>
                <a:gd name="T8" fmla="*/ 3 w 11"/>
                <a:gd name="T9" fmla="*/ 7 h 10"/>
                <a:gd name="T10" fmla="*/ 3 w 11"/>
                <a:gd name="T11" fmla="*/ 6 h 10"/>
                <a:gd name="T12" fmla="*/ 3 w 11"/>
                <a:gd name="T13" fmla="*/ 4 h 10"/>
                <a:gd name="T14" fmla="*/ 3 w 11"/>
                <a:gd name="T15" fmla="*/ 4 h 10"/>
                <a:gd name="T16" fmla="*/ 3 w 11"/>
                <a:gd name="T17" fmla="*/ 3 h 10"/>
                <a:gd name="T18" fmla="*/ 4 w 11"/>
                <a:gd name="T19" fmla="*/ 3 h 10"/>
                <a:gd name="T20" fmla="*/ 11 w 11"/>
                <a:gd name="T21" fmla="*/ 3 h 10"/>
                <a:gd name="T22" fmla="*/ 11 w 11"/>
                <a:gd name="T23" fmla="*/ 2 h 10"/>
                <a:gd name="T24" fmla="*/ 4 w 11"/>
                <a:gd name="T25" fmla="*/ 0 h 10"/>
                <a:gd name="T26" fmla="*/ 4 w 11"/>
                <a:gd name="T27" fmla="*/ 0 h 10"/>
                <a:gd name="T28" fmla="*/ 1 w 11"/>
                <a:gd name="T29" fmla="*/ 2 h 10"/>
                <a:gd name="T30" fmla="*/ 0 w 11"/>
                <a:gd name="T31" fmla="*/ 4 h 10"/>
                <a:gd name="T32" fmla="*/ 0 w 11"/>
                <a:gd name="T33" fmla="*/ 4 h 10"/>
                <a:gd name="T34" fmla="*/ 0 w 11"/>
                <a:gd name="T35" fmla="*/ 7 h 10"/>
                <a:gd name="T36" fmla="*/ 3 w 11"/>
                <a:gd name="T37" fmla="*/ 8 h 10"/>
                <a:gd name="T38" fmla="*/ 3 w 11"/>
                <a:gd name="T3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10">
                  <a:moveTo>
                    <a:pt x="3" y="8"/>
                  </a:moveTo>
                  <a:lnTo>
                    <a:pt x="11" y="10"/>
                  </a:lnTo>
                  <a:lnTo>
                    <a:pt x="11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6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3"/>
                  </a:lnTo>
                  <a:lnTo>
                    <a:pt x="4" y="3"/>
                  </a:lnTo>
                  <a:lnTo>
                    <a:pt x="11" y="3"/>
                  </a:lnTo>
                  <a:lnTo>
                    <a:pt x="11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3" y="8"/>
                  </a:lnTo>
                  <a:lnTo>
                    <a:pt x="3" y="8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1" name="Freeform 504"/>
            <p:cNvSpPr/>
            <p:nvPr/>
          </p:nvSpPr>
          <p:spPr bwMode="auto">
            <a:xfrm>
              <a:off x="7883525" y="1878013"/>
              <a:ext cx="17463" cy="14288"/>
            </a:xfrm>
            <a:custGeom>
              <a:avLst/>
              <a:gdLst>
                <a:gd name="T0" fmla="*/ 8 w 11"/>
                <a:gd name="T1" fmla="*/ 2 h 9"/>
                <a:gd name="T2" fmla="*/ 8 w 11"/>
                <a:gd name="T3" fmla="*/ 2 h 9"/>
                <a:gd name="T4" fmla="*/ 8 w 11"/>
                <a:gd name="T5" fmla="*/ 2 h 9"/>
                <a:gd name="T6" fmla="*/ 8 w 11"/>
                <a:gd name="T7" fmla="*/ 5 h 9"/>
                <a:gd name="T8" fmla="*/ 8 w 11"/>
                <a:gd name="T9" fmla="*/ 5 h 9"/>
                <a:gd name="T10" fmla="*/ 8 w 11"/>
                <a:gd name="T11" fmla="*/ 6 h 9"/>
                <a:gd name="T12" fmla="*/ 7 w 11"/>
                <a:gd name="T13" fmla="*/ 6 h 9"/>
                <a:gd name="T14" fmla="*/ 0 w 11"/>
                <a:gd name="T15" fmla="*/ 5 h 9"/>
                <a:gd name="T16" fmla="*/ 0 w 11"/>
                <a:gd name="T17" fmla="*/ 8 h 9"/>
                <a:gd name="T18" fmla="*/ 7 w 11"/>
                <a:gd name="T19" fmla="*/ 9 h 9"/>
                <a:gd name="T20" fmla="*/ 7 w 11"/>
                <a:gd name="T21" fmla="*/ 9 h 9"/>
                <a:gd name="T22" fmla="*/ 9 w 11"/>
                <a:gd name="T23" fmla="*/ 8 h 9"/>
                <a:gd name="T24" fmla="*/ 11 w 11"/>
                <a:gd name="T25" fmla="*/ 5 h 9"/>
                <a:gd name="T26" fmla="*/ 11 w 11"/>
                <a:gd name="T27" fmla="*/ 5 h 9"/>
                <a:gd name="T28" fmla="*/ 11 w 11"/>
                <a:gd name="T29" fmla="*/ 1 h 9"/>
                <a:gd name="T30" fmla="*/ 8 w 11"/>
                <a:gd name="T31" fmla="*/ 0 h 9"/>
                <a:gd name="T32" fmla="*/ 0 w 11"/>
                <a:gd name="T33" fmla="*/ 0 h 9"/>
                <a:gd name="T34" fmla="*/ 0 w 11"/>
                <a:gd name="T35" fmla="*/ 1 h 9"/>
                <a:gd name="T36" fmla="*/ 8 w 11"/>
                <a:gd name="T37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" h="9">
                  <a:moveTo>
                    <a:pt x="8" y="2"/>
                  </a:moveTo>
                  <a:lnTo>
                    <a:pt x="8" y="2"/>
                  </a:lnTo>
                  <a:lnTo>
                    <a:pt x="8" y="2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6"/>
                  </a:lnTo>
                  <a:lnTo>
                    <a:pt x="7" y="6"/>
                  </a:lnTo>
                  <a:lnTo>
                    <a:pt x="0" y="5"/>
                  </a:lnTo>
                  <a:lnTo>
                    <a:pt x="0" y="8"/>
                  </a:lnTo>
                  <a:lnTo>
                    <a:pt x="7" y="9"/>
                  </a:lnTo>
                  <a:lnTo>
                    <a:pt x="7" y="9"/>
                  </a:lnTo>
                  <a:lnTo>
                    <a:pt x="9" y="8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1"/>
                  </a:lnTo>
                  <a:lnTo>
                    <a:pt x="8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8" y="2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2" name="Freeform 505"/>
            <p:cNvSpPr/>
            <p:nvPr/>
          </p:nvSpPr>
          <p:spPr bwMode="auto">
            <a:xfrm>
              <a:off x="7872413" y="1824038"/>
              <a:ext cx="17463" cy="14288"/>
            </a:xfrm>
            <a:custGeom>
              <a:avLst/>
              <a:gdLst>
                <a:gd name="T0" fmla="*/ 3 w 11"/>
                <a:gd name="T1" fmla="*/ 8 h 9"/>
                <a:gd name="T2" fmla="*/ 11 w 11"/>
                <a:gd name="T3" fmla="*/ 9 h 9"/>
                <a:gd name="T4" fmla="*/ 11 w 11"/>
                <a:gd name="T5" fmla="*/ 7 h 9"/>
                <a:gd name="T6" fmla="*/ 3 w 11"/>
                <a:gd name="T7" fmla="*/ 5 h 9"/>
                <a:gd name="T8" fmla="*/ 3 w 11"/>
                <a:gd name="T9" fmla="*/ 5 h 9"/>
                <a:gd name="T10" fmla="*/ 3 w 11"/>
                <a:gd name="T11" fmla="*/ 5 h 9"/>
                <a:gd name="T12" fmla="*/ 3 w 11"/>
                <a:gd name="T13" fmla="*/ 4 h 9"/>
                <a:gd name="T14" fmla="*/ 3 w 11"/>
                <a:gd name="T15" fmla="*/ 4 h 9"/>
                <a:gd name="T16" fmla="*/ 3 w 11"/>
                <a:gd name="T17" fmla="*/ 3 h 9"/>
                <a:gd name="T18" fmla="*/ 4 w 11"/>
                <a:gd name="T19" fmla="*/ 1 h 9"/>
                <a:gd name="T20" fmla="*/ 11 w 11"/>
                <a:gd name="T21" fmla="*/ 3 h 9"/>
                <a:gd name="T22" fmla="*/ 11 w 11"/>
                <a:gd name="T23" fmla="*/ 0 h 9"/>
                <a:gd name="T24" fmla="*/ 4 w 11"/>
                <a:gd name="T25" fmla="*/ 0 h 9"/>
                <a:gd name="T26" fmla="*/ 4 w 11"/>
                <a:gd name="T27" fmla="*/ 0 h 9"/>
                <a:gd name="T28" fmla="*/ 2 w 11"/>
                <a:gd name="T29" fmla="*/ 0 h 9"/>
                <a:gd name="T30" fmla="*/ 0 w 11"/>
                <a:gd name="T31" fmla="*/ 4 h 9"/>
                <a:gd name="T32" fmla="*/ 0 w 11"/>
                <a:gd name="T33" fmla="*/ 4 h 9"/>
                <a:gd name="T34" fmla="*/ 0 w 11"/>
                <a:gd name="T35" fmla="*/ 7 h 9"/>
                <a:gd name="T36" fmla="*/ 3 w 11"/>
                <a:gd name="T37" fmla="*/ 8 h 9"/>
                <a:gd name="T38" fmla="*/ 3 w 11"/>
                <a:gd name="T3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9">
                  <a:moveTo>
                    <a:pt x="3" y="8"/>
                  </a:moveTo>
                  <a:lnTo>
                    <a:pt x="11" y="9"/>
                  </a:lnTo>
                  <a:lnTo>
                    <a:pt x="11" y="7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3"/>
                  </a:lnTo>
                  <a:lnTo>
                    <a:pt x="4" y="1"/>
                  </a:lnTo>
                  <a:lnTo>
                    <a:pt x="11" y="3"/>
                  </a:lnTo>
                  <a:lnTo>
                    <a:pt x="11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3" y="8"/>
                  </a:lnTo>
                  <a:lnTo>
                    <a:pt x="3" y="8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3" name="Freeform 506"/>
            <p:cNvSpPr/>
            <p:nvPr/>
          </p:nvSpPr>
          <p:spPr bwMode="auto">
            <a:xfrm>
              <a:off x="7889875" y="1824038"/>
              <a:ext cx="17463" cy="14288"/>
            </a:xfrm>
            <a:custGeom>
              <a:avLst/>
              <a:gdLst>
                <a:gd name="T0" fmla="*/ 8 w 11"/>
                <a:gd name="T1" fmla="*/ 3 h 9"/>
                <a:gd name="T2" fmla="*/ 8 w 11"/>
                <a:gd name="T3" fmla="*/ 3 h 9"/>
                <a:gd name="T4" fmla="*/ 8 w 11"/>
                <a:gd name="T5" fmla="*/ 4 h 9"/>
                <a:gd name="T6" fmla="*/ 8 w 11"/>
                <a:gd name="T7" fmla="*/ 5 h 9"/>
                <a:gd name="T8" fmla="*/ 8 w 11"/>
                <a:gd name="T9" fmla="*/ 5 h 9"/>
                <a:gd name="T10" fmla="*/ 8 w 11"/>
                <a:gd name="T11" fmla="*/ 7 h 9"/>
                <a:gd name="T12" fmla="*/ 7 w 11"/>
                <a:gd name="T13" fmla="*/ 8 h 9"/>
                <a:gd name="T14" fmla="*/ 0 w 11"/>
                <a:gd name="T15" fmla="*/ 7 h 9"/>
                <a:gd name="T16" fmla="*/ 0 w 11"/>
                <a:gd name="T17" fmla="*/ 9 h 9"/>
                <a:gd name="T18" fmla="*/ 7 w 11"/>
                <a:gd name="T19" fmla="*/ 9 h 9"/>
                <a:gd name="T20" fmla="*/ 7 w 11"/>
                <a:gd name="T21" fmla="*/ 9 h 9"/>
                <a:gd name="T22" fmla="*/ 9 w 11"/>
                <a:gd name="T23" fmla="*/ 9 h 9"/>
                <a:gd name="T24" fmla="*/ 11 w 11"/>
                <a:gd name="T25" fmla="*/ 5 h 9"/>
                <a:gd name="T26" fmla="*/ 11 w 11"/>
                <a:gd name="T27" fmla="*/ 5 h 9"/>
                <a:gd name="T28" fmla="*/ 11 w 11"/>
                <a:gd name="T29" fmla="*/ 3 h 9"/>
                <a:gd name="T30" fmla="*/ 8 w 11"/>
                <a:gd name="T31" fmla="*/ 1 h 9"/>
                <a:gd name="T32" fmla="*/ 0 w 11"/>
                <a:gd name="T33" fmla="*/ 0 h 9"/>
                <a:gd name="T34" fmla="*/ 0 w 11"/>
                <a:gd name="T35" fmla="*/ 3 h 9"/>
                <a:gd name="T36" fmla="*/ 8 w 11"/>
                <a:gd name="T37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" h="9">
                  <a:moveTo>
                    <a:pt x="8" y="3"/>
                  </a:moveTo>
                  <a:lnTo>
                    <a:pt x="8" y="3"/>
                  </a:lnTo>
                  <a:lnTo>
                    <a:pt x="8" y="4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7"/>
                  </a:lnTo>
                  <a:lnTo>
                    <a:pt x="7" y="8"/>
                  </a:lnTo>
                  <a:lnTo>
                    <a:pt x="0" y="7"/>
                  </a:lnTo>
                  <a:lnTo>
                    <a:pt x="0" y="9"/>
                  </a:lnTo>
                  <a:lnTo>
                    <a:pt x="7" y="9"/>
                  </a:lnTo>
                  <a:lnTo>
                    <a:pt x="7" y="9"/>
                  </a:lnTo>
                  <a:lnTo>
                    <a:pt x="9" y="9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3"/>
                  </a:lnTo>
                  <a:lnTo>
                    <a:pt x="8" y="1"/>
                  </a:lnTo>
                  <a:lnTo>
                    <a:pt x="0" y="0"/>
                  </a:lnTo>
                  <a:lnTo>
                    <a:pt x="0" y="3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4" name="Freeform 507"/>
            <p:cNvSpPr/>
            <p:nvPr/>
          </p:nvSpPr>
          <p:spPr bwMode="auto">
            <a:xfrm>
              <a:off x="7894638" y="1771650"/>
              <a:ext cx="19050" cy="15875"/>
            </a:xfrm>
            <a:custGeom>
              <a:avLst/>
              <a:gdLst>
                <a:gd name="T0" fmla="*/ 9 w 12"/>
                <a:gd name="T1" fmla="*/ 3 h 10"/>
                <a:gd name="T2" fmla="*/ 9 w 12"/>
                <a:gd name="T3" fmla="*/ 3 h 10"/>
                <a:gd name="T4" fmla="*/ 9 w 12"/>
                <a:gd name="T5" fmla="*/ 5 h 10"/>
                <a:gd name="T6" fmla="*/ 9 w 12"/>
                <a:gd name="T7" fmla="*/ 6 h 10"/>
                <a:gd name="T8" fmla="*/ 9 w 12"/>
                <a:gd name="T9" fmla="*/ 6 h 10"/>
                <a:gd name="T10" fmla="*/ 9 w 12"/>
                <a:gd name="T11" fmla="*/ 7 h 10"/>
                <a:gd name="T12" fmla="*/ 8 w 12"/>
                <a:gd name="T13" fmla="*/ 7 h 10"/>
                <a:gd name="T14" fmla="*/ 1 w 12"/>
                <a:gd name="T15" fmla="*/ 7 h 10"/>
                <a:gd name="T16" fmla="*/ 0 w 12"/>
                <a:gd name="T17" fmla="*/ 9 h 10"/>
                <a:gd name="T18" fmla="*/ 8 w 12"/>
                <a:gd name="T19" fmla="*/ 10 h 10"/>
                <a:gd name="T20" fmla="*/ 8 w 12"/>
                <a:gd name="T21" fmla="*/ 10 h 10"/>
                <a:gd name="T22" fmla="*/ 10 w 12"/>
                <a:gd name="T23" fmla="*/ 9 h 10"/>
                <a:gd name="T24" fmla="*/ 12 w 12"/>
                <a:gd name="T25" fmla="*/ 6 h 10"/>
                <a:gd name="T26" fmla="*/ 12 w 12"/>
                <a:gd name="T27" fmla="*/ 6 h 10"/>
                <a:gd name="T28" fmla="*/ 10 w 12"/>
                <a:gd name="T29" fmla="*/ 2 h 10"/>
                <a:gd name="T30" fmla="*/ 9 w 12"/>
                <a:gd name="T31" fmla="*/ 0 h 10"/>
                <a:gd name="T32" fmla="*/ 1 w 12"/>
                <a:gd name="T33" fmla="*/ 0 h 10"/>
                <a:gd name="T34" fmla="*/ 1 w 12"/>
                <a:gd name="T35" fmla="*/ 2 h 10"/>
                <a:gd name="T36" fmla="*/ 9 w 12"/>
                <a:gd name="T37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" h="10">
                  <a:moveTo>
                    <a:pt x="9" y="3"/>
                  </a:moveTo>
                  <a:lnTo>
                    <a:pt x="9" y="3"/>
                  </a:lnTo>
                  <a:lnTo>
                    <a:pt x="9" y="5"/>
                  </a:lnTo>
                  <a:lnTo>
                    <a:pt x="9" y="6"/>
                  </a:lnTo>
                  <a:lnTo>
                    <a:pt x="9" y="6"/>
                  </a:lnTo>
                  <a:lnTo>
                    <a:pt x="9" y="7"/>
                  </a:lnTo>
                  <a:lnTo>
                    <a:pt x="8" y="7"/>
                  </a:lnTo>
                  <a:lnTo>
                    <a:pt x="1" y="7"/>
                  </a:lnTo>
                  <a:lnTo>
                    <a:pt x="0" y="9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10" y="9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0" y="2"/>
                  </a:lnTo>
                  <a:lnTo>
                    <a:pt x="9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9" y="3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5" name="Freeform 508"/>
            <p:cNvSpPr/>
            <p:nvPr/>
          </p:nvSpPr>
          <p:spPr bwMode="auto">
            <a:xfrm>
              <a:off x="7878763" y="1770063"/>
              <a:ext cx="17463" cy="15875"/>
            </a:xfrm>
            <a:custGeom>
              <a:avLst/>
              <a:gdLst>
                <a:gd name="T0" fmla="*/ 3 w 11"/>
                <a:gd name="T1" fmla="*/ 10 h 10"/>
                <a:gd name="T2" fmla="*/ 10 w 11"/>
                <a:gd name="T3" fmla="*/ 10 h 10"/>
                <a:gd name="T4" fmla="*/ 11 w 11"/>
                <a:gd name="T5" fmla="*/ 8 h 10"/>
                <a:gd name="T6" fmla="*/ 3 w 11"/>
                <a:gd name="T7" fmla="*/ 7 h 10"/>
                <a:gd name="T8" fmla="*/ 3 w 11"/>
                <a:gd name="T9" fmla="*/ 7 h 10"/>
                <a:gd name="T10" fmla="*/ 3 w 11"/>
                <a:gd name="T11" fmla="*/ 6 h 10"/>
                <a:gd name="T12" fmla="*/ 2 w 11"/>
                <a:gd name="T13" fmla="*/ 4 h 10"/>
                <a:gd name="T14" fmla="*/ 2 w 11"/>
                <a:gd name="T15" fmla="*/ 4 h 10"/>
                <a:gd name="T16" fmla="*/ 3 w 11"/>
                <a:gd name="T17" fmla="*/ 3 h 10"/>
                <a:gd name="T18" fmla="*/ 3 w 11"/>
                <a:gd name="T19" fmla="*/ 3 h 10"/>
                <a:gd name="T20" fmla="*/ 11 w 11"/>
                <a:gd name="T21" fmla="*/ 3 h 10"/>
                <a:gd name="T22" fmla="*/ 11 w 11"/>
                <a:gd name="T23" fmla="*/ 1 h 10"/>
                <a:gd name="T24" fmla="*/ 4 w 11"/>
                <a:gd name="T25" fmla="*/ 0 h 10"/>
                <a:gd name="T26" fmla="*/ 4 w 11"/>
                <a:gd name="T27" fmla="*/ 0 h 10"/>
                <a:gd name="T28" fmla="*/ 2 w 11"/>
                <a:gd name="T29" fmla="*/ 1 h 10"/>
                <a:gd name="T30" fmla="*/ 0 w 11"/>
                <a:gd name="T31" fmla="*/ 4 h 10"/>
                <a:gd name="T32" fmla="*/ 0 w 11"/>
                <a:gd name="T33" fmla="*/ 4 h 10"/>
                <a:gd name="T34" fmla="*/ 0 w 11"/>
                <a:gd name="T35" fmla="*/ 7 h 10"/>
                <a:gd name="T36" fmla="*/ 3 w 11"/>
                <a:gd name="T37" fmla="*/ 10 h 10"/>
                <a:gd name="T38" fmla="*/ 3 w 11"/>
                <a:gd name="T3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10">
                  <a:moveTo>
                    <a:pt x="3" y="10"/>
                  </a:moveTo>
                  <a:lnTo>
                    <a:pt x="10" y="10"/>
                  </a:lnTo>
                  <a:lnTo>
                    <a:pt x="11" y="8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6"/>
                  </a:lnTo>
                  <a:lnTo>
                    <a:pt x="2" y="4"/>
                  </a:lnTo>
                  <a:lnTo>
                    <a:pt x="2" y="4"/>
                  </a:lnTo>
                  <a:lnTo>
                    <a:pt x="3" y="3"/>
                  </a:lnTo>
                  <a:lnTo>
                    <a:pt x="3" y="3"/>
                  </a:lnTo>
                  <a:lnTo>
                    <a:pt x="11" y="3"/>
                  </a:lnTo>
                  <a:lnTo>
                    <a:pt x="11" y="1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3" y="10"/>
                  </a:lnTo>
                  <a:lnTo>
                    <a:pt x="3" y="10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6" name="Freeform 509"/>
            <p:cNvSpPr/>
            <p:nvPr/>
          </p:nvSpPr>
          <p:spPr bwMode="auto">
            <a:xfrm>
              <a:off x="7900988" y="1719263"/>
              <a:ext cx="19050" cy="14288"/>
            </a:xfrm>
            <a:custGeom>
              <a:avLst/>
              <a:gdLst>
                <a:gd name="T0" fmla="*/ 9 w 12"/>
                <a:gd name="T1" fmla="*/ 4 h 9"/>
                <a:gd name="T2" fmla="*/ 9 w 12"/>
                <a:gd name="T3" fmla="*/ 4 h 9"/>
                <a:gd name="T4" fmla="*/ 9 w 12"/>
                <a:gd name="T5" fmla="*/ 4 h 9"/>
                <a:gd name="T6" fmla="*/ 9 w 12"/>
                <a:gd name="T7" fmla="*/ 5 h 9"/>
                <a:gd name="T8" fmla="*/ 9 w 12"/>
                <a:gd name="T9" fmla="*/ 5 h 9"/>
                <a:gd name="T10" fmla="*/ 9 w 12"/>
                <a:gd name="T11" fmla="*/ 6 h 9"/>
                <a:gd name="T12" fmla="*/ 8 w 12"/>
                <a:gd name="T13" fmla="*/ 8 h 9"/>
                <a:gd name="T14" fmla="*/ 1 w 12"/>
                <a:gd name="T15" fmla="*/ 6 h 9"/>
                <a:gd name="T16" fmla="*/ 0 w 12"/>
                <a:gd name="T17" fmla="*/ 9 h 9"/>
                <a:gd name="T18" fmla="*/ 8 w 12"/>
                <a:gd name="T19" fmla="*/ 9 h 9"/>
                <a:gd name="T20" fmla="*/ 8 w 12"/>
                <a:gd name="T21" fmla="*/ 9 h 9"/>
                <a:gd name="T22" fmla="*/ 11 w 12"/>
                <a:gd name="T23" fmla="*/ 9 h 9"/>
                <a:gd name="T24" fmla="*/ 12 w 12"/>
                <a:gd name="T25" fmla="*/ 5 h 9"/>
                <a:gd name="T26" fmla="*/ 12 w 12"/>
                <a:gd name="T27" fmla="*/ 5 h 9"/>
                <a:gd name="T28" fmla="*/ 11 w 12"/>
                <a:gd name="T29" fmla="*/ 2 h 9"/>
                <a:gd name="T30" fmla="*/ 9 w 12"/>
                <a:gd name="T31" fmla="*/ 1 h 9"/>
                <a:gd name="T32" fmla="*/ 1 w 12"/>
                <a:gd name="T33" fmla="*/ 0 h 9"/>
                <a:gd name="T34" fmla="*/ 1 w 12"/>
                <a:gd name="T35" fmla="*/ 2 h 9"/>
                <a:gd name="T36" fmla="*/ 9 w 12"/>
                <a:gd name="T37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" h="9">
                  <a:moveTo>
                    <a:pt x="9" y="4"/>
                  </a:moveTo>
                  <a:lnTo>
                    <a:pt x="9" y="4"/>
                  </a:lnTo>
                  <a:lnTo>
                    <a:pt x="9" y="4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6"/>
                  </a:lnTo>
                  <a:lnTo>
                    <a:pt x="8" y="8"/>
                  </a:lnTo>
                  <a:lnTo>
                    <a:pt x="1" y="6"/>
                  </a:lnTo>
                  <a:lnTo>
                    <a:pt x="0" y="9"/>
                  </a:lnTo>
                  <a:lnTo>
                    <a:pt x="8" y="9"/>
                  </a:lnTo>
                  <a:lnTo>
                    <a:pt x="8" y="9"/>
                  </a:lnTo>
                  <a:lnTo>
                    <a:pt x="11" y="9"/>
                  </a:lnTo>
                  <a:lnTo>
                    <a:pt x="12" y="5"/>
                  </a:lnTo>
                  <a:lnTo>
                    <a:pt x="12" y="5"/>
                  </a:lnTo>
                  <a:lnTo>
                    <a:pt x="11" y="2"/>
                  </a:lnTo>
                  <a:lnTo>
                    <a:pt x="9" y="1"/>
                  </a:lnTo>
                  <a:lnTo>
                    <a:pt x="1" y="0"/>
                  </a:lnTo>
                  <a:lnTo>
                    <a:pt x="1" y="2"/>
                  </a:lnTo>
                  <a:lnTo>
                    <a:pt x="9" y="4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7" name="Freeform 510"/>
            <p:cNvSpPr/>
            <p:nvPr/>
          </p:nvSpPr>
          <p:spPr bwMode="auto">
            <a:xfrm>
              <a:off x="7885113" y="1719263"/>
              <a:ext cx="17463" cy="14288"/>
            </a:xfrm>
            <a:custGeom>
              <a:avLst/>
              <a:gdLst>
                <a:gd name="T0" fmla="*/ 3 w 11"/>
                <a:gd name="T1" fmla="*/ 8 h 9"/>
                <a:gd name="T2" fmla="*/ 10 w 11"/>
                <a:gd name="T3" fmla="*/ 9 h 9"/>
                <a:gd name="T4" fmla="*/ 11 w 11"/>
                <a:gd name="T5" fmla="*/ 6 h 9"/>
                <a:gd name="T6" fmla="*/ 3 w 11"/>
                <a:gd name="T7" fmla="*/ 5 h 9"/>
                <a:gd name="T8" fmla="*/ 3 w 11"/>
                <a:gd name="T9" fmla="*/ 5 h 9"/>
                <a:gd name="T10" fmla="*/ 3 w 11"/>
                <a:gd name="T11" fmla="*/ 5 h 9"/>
                <a:gd name="T12" fmla="*/ 2 w 11"/>
                <a:gd name="T13" fmla="*/ 4 h 9"/>
                <a:gd name="T14" fmla="*/ 2 w 11"/>
                <a:gd name="T15" fmla="*/ 4 h 9"/>
                <a:gd name="T16" fmla="*/ 3 w 11"/>
                <a:gd name="T17" fmla="*/ 2 h 9"/>
                <a:gd name="T18" fmla="*/ 3 w 11"/>
                <a:gd name="T19" fmla="*/ 1 h 9"/>
                <a:gd name="T20" fmla="*/ 11 w 11"/>
                <a:gd name="T21" fmla="*/ 2 h 9"/>
                <a:gd name="T22" fmla="*/ 11 w 11"/>
                <a:gd name="T23" fmla="*/ 0 h 9"/>
                <a:gd name="T24" fmla="*/ 4 w 11"/>
                <a:gd name="T25" fmla="*/ 0 h 9"/>
                <a:gd name="T26" fmla="*/ 4 w 11"/>
                <a:gd name="T27" fmla="*/ 0 h 9"/>
                <a:gd name="T28" fmla="*/ 2 w 11"/>
                <a:gd name="T29" fmla="*/ 0 h 9"/>
                <a:gd name="T30" fmla="*/ 0 w 11"/>
                <a:gd name="T31" fmla="*/ 4 h 9"/>
                <a:gd name="T32" fmla="*/ 0 w 11"/>
                <a:gd name="T33" fmla="*/ 4 h 9"/>
                <a:gd name="T34" fmla="*/ 0 w 11"/>
                <a:gd name="T35" fmla="*/ 6 h 9"/>
                <a:gd name="T36" fmla="*/ 3 w 11"/>
                <a:gd name="T37" fmla="*/ 8 h 9"/>
                <a:gd name="T38" fmla="*/ 3 w 11"/>
                <a:gd name="T3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9">
                  <a:moveTo>
                    <a:pt x="3" y="8"/>
                  </a:moveTo>
                  <a:lnTo>
                    <a:pt x="10" y="9"/>
                  </a:lnTo>
                  <a:lnTo>
                    <a:pt x="11" y="6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5"/>
                  </a:lnTo>
                  <a:lnTo>
                    <a:pt x="2" y="4"/>
                  </a:lnTo>
                  <a:lnTo>
                    <a:pt x="2" y="4"/>
                  </a:lnTo>
                  <a:lnTo>
                    <a:pt x="3" y="2"/>
                  </a:lnTo>
                  <a:lnTo>
                    <a:pt x="3" y="1"/>
                  </a:lnTo>
                  <a:lnTo>
                    <a:pt x="11" y="2"/>
                  </a:lnTo>
                  <a:lnTo>
                    <a:pt x="11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3" y="8"/>
                  </a:lnTo>
                  <a:lnTo>
                    <a:pt x="3" y="8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8" name="Freeform 511"/>
            <p:cNvSpPr/>
            <p:nvPr/>
          </p:nvSpPr>
          <p:spPr bwMode="auto">
            <a:xfrm>
              <a:off x="7881938" y="2220913"/>
              <a:ext cx="406400" cy="44450"/>
            </a:xfrm>
            <a:custGeom>
              <a:avLst/>
              <a:gdLst>
                <a:gd name="T0" fmla="*/ 256 w 256"/>
                <a:gd name="T1" fmla="*/ 28 h 28"/>
                <a:gd name="T2" fmla="*/ 256 w 256"/>
                <a:gd name="T3" fmla="*/ 28 h 28"/>
                <a:gd name="T4" fmla="*/ 1 w 256"/>
                <a:gd name="T5" fmla="*/ 0 h 28"/>
                <a:gd name="T6" fmla="*/ 0 w 256"/>
                <a:gd name="T7" fmla="*/ 1 h 28"/>
                <a:gd name="T8" fmla="*/ 256 w 256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28">
                  <a:moveTo>
                    <a:pt x="256" y="28"/>
                  </a:moveTo>
                  <a:lnTo>
                    <a:pt x="256" y="28"/>
                  </a:lnTo>
                  <a:lnTo>
                    <a:pt x="1" y="0"/>
                  </a:lnTo>
                  <a:lnTo>
                    <a:pt x="0" y="1"/>
                  </a:lnTo>
                  <a:lnTo>
                    <a:pt x="256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9" name="Freeform 512"/>
            <p:cNvSpPr/>
            <p:nvPr/>
          </p:nvSpPr>
          <p:spPr bwMode="auto">
            <a:xfrm>
              <a:off x="7885113" y="2193925"/>
              <a:ext cx="404813" cy="47625"/>
            </a:xfrm>
            <a:custGeom>
              <a:avLst/>
              <a:gdLst>
                <a:gd name="T0" fmla="*/ 255 w 255"/>
                <a:gd name="T1" fmla="*/ 30 h 30"/>
                <a:gd name="T2" fmla="*/ 255 w 255"/>
                <a:gd name="T3" fmla="*/ 29 h 30"/>
                <a:gd name="T4" fmla="*/ 0 w 255"/>
                <a:gd name="T5" fmla="*/ 0 h 30"/>
                <a:gd name="T6" fmla="*/ 0 w 255"/>
                <a:gd name="T7" fmla="*/ 2 h 30"/>
                <a:gd name="T8" fmla="*/ 255 w 255"/>
                <a:gd name="T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30">
                  <a:moveTo>
                    <a:pt x="255" y="30"/>
                  </a:moveTo>
                  <a:lnTo>
                    <a:pt x="255" y="29"/>
                  </a:lnTo>
                  <a:lnTo>
                    <a:pt x="0" y="0"/>
                  </a:lnTo>
                  <a:lnTo>
                    <a:pt x="0" y="2"/>
                  </a:lnTo>
                  <a:lnTo>
                    <a:pt x="255" y="30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0" name="Freeform 513"/>
            <p:cNvSpPr/>
            <p:nvPr/>
          </p:nvSpPr>
          <p:spPr bwMode="auto">
            <a:xfrm>
              <a:off x="7888288" y="2171700"/>
              <a:ext cx="406400" cy="44450"/>
            </a:xfrm>
            <a:custGeom>
              <a:avLst/>
              <a:gdLst>
                <a:gd name="T0" fmla="*/ 255 w 256"/>
                <a:gd name="T1" fmla="*/ 28 h 28"/>
                <a:gd name="T2" fmla="*/ 256 w 256"/>
                <a:gd name="T3" fmla="*/ 27 h 28"/>
                <a:gd name="T4" fmla="*/ 0 w 256"/>
                <a:gd name="T5" fmla="*/ 0 h 28"/>
                <a:gd name="T6" fmla="*/ 0 w 256"/>
                <a:gd name="T7" fmla="*/ 0 h 28"/>
                <a:gd name="T8" fmla="*/ 255 w 256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28">
                  <a:moveTo>
                    <a:pt x="255" y="28"/>
                  </a:moveTo>
                  <a:lnTo>
                    <a:pt x="256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1" name="Freeform 514"/>
            <p:cNvSpPr/>
            <p:nvPr/>
          </p:nvSpPr>
          <p:spPr bwMode="auto">
            <a:xfrm>
              <a:off x="7891463" y="2144713"/>
              <a:ext cx="404813" cy="46038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9 h 29"/>
                <a:gd name="T4" fmla="*/ 0 w 255"/>
                <a:gd name="T5" fmla="*/ 0 h 29"/>
                <a:gd name="T6" fmla="*/ 0 w 255"/>
                <a:gd name="T7" fmla="*/ 0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9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2" name="Freeform 515"/>
            <p:cNvSpPr/>
            <p:nvPr/>
          </p:nvSpPr>
          <p:spPr bwMode="auto">
            <a:xfrm>
              <a:off x="7894638" y="2119313"/>
              <a:ext cx="404813" cy="46038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9 h 29"/>
                <a:gd name="T4" fmla="*/ 0 w 255"/>
                <a:gd name="T5" fmla="*/ 0 h 29"/>
                <a:gd name="T6" fmla="*/ 0 w 255"/>
                <a:gd name="T7" fmla="*/ 2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9"/>
                  </a:lnTo>
                  <a:lnTo>
                    <a:pt x="0" y="0"/>
                  </a:lnTo>
                  <a:lnTo>
                    <a:pt x="0" y="2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3" name="Freeform 516"/>
            <p:cNvSpPr/>
            <p:nvPr/>
          </p:nvSpPr>
          <p:spPr bwMode="auto">
            <a:xfrm>
              <a:off x="7897813" y="2095500"/>
              <a:ext cx="406400" cy="46038"/>
            </a:xfrm>
            <a:custGeom>
              <a:avLst/>
              <a:gdLst>
                <a:gd name="T0" fmla="*/ 256 w 256"/>
                <a:gd name="T1" fmla="*/ 29 h 29"/>
                <a:gd name="T2" fmla="*/ 256 w 256"/>
                <a:gd name="T3" fmla="*/ 27 h 29"/>
                <a:gd name="T4" fmla="*/ 0 w 256"/>
                <a:gd name="T5" fmla="*/ 0 h 29"/>
                <a:gd name="T6" fmla="*/ 0 w 256"/>
                <a:gd name="T7" fmla="*/ 0 h 29"/>
                <a:gd name="T8" fmla="*/ 256 w 256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29">
                  <a:moveTo>
                    <a:pt x="256" y="29"/>
                  </a:moveTo>
                  <a:lnTo>
                    <a:pt x="256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6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4" name="Freeform 517"/>
            <p:cNvSpPr/>
            <p:nvPr/>
          </p:nvSpPr>
          <p:spPr bwMode="auto">
            <a:xfrm>
              <a:off x="7900988" y="2070100"/>
              <a:ext cx="404813" cy="44450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7 h 28"/>
                <a:gd name="T4" fmla="*/ 0 w 255"/>
                <a:gd name="T5" fmla="*/ 0 h 28"/>
                <a:gd name="T6" fmla="*/ 0 w 255"/>
                <a:gd name="T7" fmla="*/ 0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5" name="Freeform 518"/>
            <p:cNvSpPr/>
            <p:nvPr/>
          </p:nvSpPr>
          <p:spPr bwMode="auto">
            <a:xfrm>
              <a:off x="7902575" y="2044700"/>
              <a:ext cx="407988" cy="44450"/>
            </a:xfrm>
            <a:custGeom>
              <a:avLst/>
              <a:gdLst>
                <a:gd name="T0" fmla="*/ 257 w 257"/>
                <a:gd name="T1" fmla="*/ 28 h 28"/>
                <a:gd name="T2" fmla="*/ 257 w 257"/>
                <a:gd name="T3" fmla="*/ 28 h 28"/>
                <a:gd name="T4" fmla="*/ 0 w 257"/>
                <a:gd name="T5" fmla="*/ 0 h 28"/>
                <a:gd name="T6" fmla="*/ 0 w 257"/>
                <a:gd name="T7" fmla="*/ 1 h 28"/>
                <a:gd name="T8" fmla="*/ 257 w 257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7" h="28">
                  <a:moveTo>
                    <a:pt x="257" y="28"/>
                  </a:moveTo>
                  <a:lnTo>
                    <a:pt x="257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7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6" name="Freeform 519"/>
            <p:cNvSpPr/>
            <p:nvPr/>
          </p:nvSpPr>
          <p:spPr bwMode="auto">
            <a:xfrm>
              <a:off x="7907338" y="2019300"/>
              <a:ext cx="404813" cy="46038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8 h 29"/>
                <a:gd name="T4" fmla="*/ 0 w 255"/>
                <a:gd name="T5" fmla="*/ 0 h 29"/>
                <a:gd name="T6" fmla="*/ 0 w 255"/>
                <a:gd name="T7" fmla="*/ 1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7" name="Freeform 520"/>
            <p:cNvSpPr/>
            <p:nvPr/>
          </p:nvSpPr>
          <p:spPr bwMode="auto">
            <a:xfrm>
              <a:off x="7908925" y="1995488"/>
              <a:ext cx="404813" cy="44450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7 h 28"/>
                <a:gd name="T4" fmla="*/ 0 w 255"/>
                <a:gd name="T5" fmla="*/ 0 h 28"/>
                <a:gd name="T6" fmla="*/ 0 w 255"/>
                <a:gd name="T7" fmla="*/ 0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8" name="Freeform 521"/>
            <p:cNvSpPr/>
            <p:nvPr/>
          </p:nvSpPr>
          <p:spPr bwMode="auto">
            <a:xfrm>
              <a:off x="7913688" y="1970088"/>
              <a:ext cx="404813" cy="44450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8 h 28"/>
                <a:gd name="T4" fmla="*/ 0 w 255"/>
                <a:gd name="T5" fmla="*/ 0 h 28"/>
                <a:gd name="T6" fmla="*/ 0 w 255"/>
                <a:gd name="T7" fmla="*/ 1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9" name="Freeform 522"/>
            <p:cNvSpPr/>
            <p:nvPr/>
          </p:nvSpPr>
          <p:spPr bwMode="auto">
            <a:xfrm>
              <a:off x="7915275" y="1943100"/>
              <a:ext cx="404813" cy="46038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9 h 29"/>
                <a:gd name="T4" fmla="*/ 0 w 255"/>
                <a:gd name="T5" fmla="*/ 0 h 29"/>
                <a:gd name="T6" fmla="*/ 0 w 255"/>
                <a:gd name="T7" fmla="*/ 2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9"/>
                  </a:lnTo>
                  <a:lnTo>
                    <a:pt x="0" y="0"/>
                  </a:lnTo>
                  <a:lnTo>
                    <a:pt x="0" y="2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70" name="Freeform 523"/>
            <p:cNvSpPr/>
            <p:nvPr/>
          </p:nvSpPr>
          <p:spPr bwMode="auto">
            <a:xfrm>
              <a:off x="7918450" y="1920875"/>
              <a:ext cx="406400" cy="44450"/>
            </a:xfrm>
            <a:custGeom>
              <a:avLst/>
              <a:gdLst>
                <a:gd name="T0" fmla="*/ 256 w 256"/>
                <a:gd name="T1" fmla="*/ 28 h 28"/>
                <a:gd name="T2" fmla="*/ 256 w 256"/>
                <a:gd name="T3" fmla="*/ 27 h 28"/>
                <a:gd name="T4" fmla="*/ 0 w 256"/>
                <a:gd name="T5" fmla="*/ 0 h 28"/>
                <a:gd name="T6" fmla="*/ 0 w 256"/>
                <a:gd name="T7" fmla="*/ 0 h 28"/>
                <a:gd name="T8" fmla="*/ 256 w 256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28">
                  <a:moveTo>
                    <a:pt x="256" y="28"/>
                  </a:moveTo>
                  <a:lnTo>
                    <a:pt x="256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6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71" name="Freeform 524"/>
            <p:cNvSpPr/>
            <p:nvPr/>
          </p:nvSpPr>
          <p:spPr bwMode="auto">
            <a:xfrm>
              <a:off x="7921625" y="1893888"/>
              <a:ext cx="404813" cy="46038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9 h 29"/>
                <a:gd name="T4" fmla="*/ 0 w 255"/>
                <a:gd name="T5" fmla="*/ 0 h 29"/>
                <a:gd name="T6" fmla="*/ 0 w 255"/>
                <a:gd name="T7" fmla="*/ 0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9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72" name="Freeform 525"/>
            <p:cNvSpPr/>
            <p:nvPr/>
          </p:nvSpPr>
          <p:spPr bwMode="auto">
            <a:xfrm>
              <a:off x="7924800" y="1868488"/>
              <a:ext cx="404813" cy="46038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9 h 29"/>
                <a:gd name="T4" fmla="*/ 0 w 255"/>
                <a:gd name="T5" fmla="*/ 0 h 29"/>
                <a:gd name="T6" fmla="*/ 0 w 255"/>
                <a:gd name="T7" fmla="*/ 2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9"/>
                  </a:lnTo>
                  <a:lnTo>
                    <a:pt x="0" y="0"/>
                  </a:lnTo>
                  <a:lnTo>
                    <a:pt x="0" y="2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73" name="Freeform 526"/>
            <p:cNvSpPr/>
            <p:nvPr/>
          </p:nvSpPr>
          <p:spPr bwMode="auto">
            <a:xfrm>
              <a:off x="7927975" y="1844675"/>
              <a:ext cx="404813" cy="46038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7 h 29"/>
                <a:gd name="T4" fmla="*/ 0 w 255"/>
                <a:gd name="T5" fmla="*/ 0 h 29"/>
                <a:gd name="T6" fmla="*/ 0 w 255"/>
                <a:gd name="T7" fmla="*/ 0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74" name="Freeform 527"/>
            <p:cNvSpPr/>
            <p:nvPr/>
          </p:nvSpPr>
          <p:spPr bwMode="auto">
            <a:xfrm>
              <a:off x="7931150" y="1819275"/>
              <a:ext cx="404813" cy="46038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7 h 29"/>
                <a:gd name="T4" fmla="*/ 0 w 255"/>
                <a:gd name="T5" fmla="*/ 0 h 29"/>
                <a:gd name="T6" fmla="*/ 0 w 255"/>
                <a:gd name="T7" fmla="*/ 0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75" name="Freeform 528"/>
            <p:cNvSpPr/>
            <p:nvPr/>
          </p:nvSpPr>
          <p:spPr bwMode="auto">
            <a:xfrm>
              <a:off x="7932738" y="1793875"/>
              <a:ext cx="406400" cy="44450"/>
            </a:xfrm>
            <a:custGeom>
              <a:avLst/>
              <a:gdLst>
                <a:gd name="T0" fmla="*/ 256 w 256"/>
                <a:gd name="T1" fmla="*/ 28 h 28"/>
                <a:gd name="T2" fmla="*/ 256 w 256"/>
                <a:gd name="T3" fmla="*/ 28 h 28"/>
                <a:gd name="T4" fmla="*/ 0 w 256"/>
                <a:gd name="T5" fmla="*/ 0 h 28"/>
                <a:gd name="T6" fmla="*/ 0 w 256"/>
                <a:gd name="T7" fmla="*/ 1 h 28"/>
                <a:gd name="T8" fmla="*/ 256 w 256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28">
                  <a:moveTo>
                    <a:pt x="256" y="28"/>
                  </a:moveTo>
                  <a:lnTo>
                    <a:pt x="256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6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76" name="Freeform 529"/>
            <p:cNvSpPr/>
            <p:nvPr/>
          </p:nvSpPr>
          <p:spPr bwMode="auto">
            <a:xfrm>
              <a:off x="7937500" y="1768475"/>
              <a:ext cx="404813" cy="46038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8 h 29"/>
                <a:gd name="T4" fmla="*/ 0 w 255"/>
                <a:gd name="T5" fmla="*/ 0 h 29"/>
                <a:gd name="T6" fmla="*/ 0 w 255"/>
                <a:gd name="T7" fmla="*/ 1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77" name="Freeform 530"/>
            <p:cNvSpPr/>
            <p:nvPr/>
          </p:nvSpPr>
          <p:spPr bwMode="auto">
            <a:xfrm>
              <a:off x="7939088" y="1744663"/>
              <a:ext cx="404813" cy="44450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7 h 28"/>
                <a:gd name="T4" fmla="*/ 0 w 255"/>
                <a:gd name="T5" fmla="*/ 0 h 28"/>
                <a:gd name="T6" fmla="*/ 0 w 255"/>
                <a:gd name="T7" fmla="*/ 0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78" name="Freeform 531"/>
            <p:cNvSpPr/>
            <p:nvPr/>
          </p:nvSpPr>
          <p:spPr bwMode="auto">
            <a:xfrm>
              <a:off x="7943850" y="1719263"/>
              <a:ext cx="327025" cy="36513"/>
            </a:xfrm>
            <a:custGeom>
              <a:avLst/>
              <a:gdLst>
                <a:gd name="T0" fmla="*/ 206 w 206"/>
                <a:gd name="T1" fmla="*/ 23 h 23"/>
                <a:gd name="T2" fmla="*/ 206 w 206"/>
                <a:gd name="T3" fmla="*/ 23 h 23"/>
                <a:gd name="T4" fmla="*/ 0 w 206"/>
                <a:gd name="T5" fmla="*/ 0 h 23"/>
                <a:gd name="T6" fmla="*/ 0 w 206"/>
                <a:gd name="T7" fmla="*/ 1 h 23"/>
                <a:gd name="T8" fmla="*/ 206 w 206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3">
                  <a:moveTo>
                    <a:pt x="206" y="23"/>
                  </a:moveTo>
                  <a:lnTo>
                    <a:pt x="206" y="23"/>
                  </a:lnTo>
                  <a:lnTo>
                    <a:pt x="0" y="0"/>
                  </a:lnTo>
                  <a:lnTo>
                    <a:pt x="0" y="1"/>
                  </a:lnTo>
                  <a:lnTo>
                    <a:pt x="206" y="23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79" name="Freeform 532"/>
            <p:cNvSpPr/>
            <p:nvPr/>
          </p:nvSpPr>
          <p:spPr bwMode="auto">
            <a:xfrm>
              <a:off x="7288213" y="2108200"/>
              <a:ext cx="61913" cy="165100"/>
            </a:xfrm>
            <a:custGeom>
              <a:avLst/>
              <a:gdLst>
                <a:gd name="T0" fmla="*/ 0 w 39"/>
                <a:gd name="T1" fmla="*/ 83 h 104"/>
                <a:gd name="T2" fmla="*/ 0 w 39"/>
                <a:gd name="T3" fmla="*/ 83 h 104"/>
                <a:gd name="T4" fmla="*/ 0 w 39"/>
                <a:gd name="T5" fmla="*/ 87 h 104"/>
                <a:gd name="T6" fmla="*/ 0 w 39"/>
                <a:gd name="T7" fmla="*/ 90 h 104"/>
                <a:gd name="T8" fmla="*/ 4 w 39"/>
                <a:gd name="T9" fmla="*/ 96 h 104"/>
                <a:gd name="T10" fmla="*/ 10 w 39"/>
                <a:gd name="T11" fmla="*/ 102 h 104"/>
                <a:gd name="T12" fmla="*/ 19 w 39"/>
                <a:gd name="T13" fmla="*/ 103 h 104"/>
                <a:gd name="T14" fmla="*/ 27 w 39"/>
                <a:gd name="T15" fmla="*/ 104 h 104"/>
                <a:gd name="T16" fmla="*/ 39 w 39"/>
                <a:gd name="T17" fmla="*/ 2 h 104"/>
                <a:gd name="T18" fmla="*/ 31 w 39"/>
                <a:gd name="T19" fmla="*/ 0 h 104"/>
                <a:gd name="T20" fmla="*/ 31 w 39"/>
                <a:gd name="T21" fmla="*/ 0 h 104"/>
                <a:gd name="T22" fmla="*/ 23 w 39"/>
                <a:gd name="T23" fmla="*/ 2 h 104"/>
                <a:gd name="T24" fmla="*/ 14 w 39"/>
                <a:gd name="T25" fmla="*/ 4 h 104"/>
                <a:gd name="T26" fmla="*/ 9 w 39"/>
                <a:gd name="T27" fmla="*/ 10 h 104"/>
                <a:gd name="T28" fmla="*/ 8 w 39"/>
                <a:gd name="T29" fmla="*/ 14 h 104"/>
                <a:gd name="T30" fmla="*/ 8 w 39"/>
                <a:gd name="T31" fmla="*/ 18 h 104"/>
                <a:gd name="T32" fmla="*/ 0 w 39"/>
                <a:gd name="T33" fmla="*/ 8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104">
                  <a:moveTo>
                    <a:pt x="0" y="83"/>
                  </a:moveTo>
                  <a:lnTo>
                    <a:pt x="0" y="83"/>
                  </a:lnTo>
                  <a:lnTo>
                    <a:pt x="0" y="87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0" y="102"/>
                  </a:lnTo>
                  <a:lnTo>
                    <a:pt x="19" y="103"/>
                  </a:lnTo>
                  <a:lnTo>
                    <a:pt x="27" y="104"/>
                  </a:lnTo>
                  <a:lnTo>
                    <a:pt x="39" y="2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23" y="2"/>
                  </a:lnTo>
                  <a:lnTo>
                    <a:pt x="14" y="4"/>
                  </a:lnTo>
                  <a:lnTo>
                    <a:pt x="9" y="10"/>
                  </a:lnTo>
                  <a:lnTo>
                    <a:pt x="8" y="14"/>
                  </a:lnTo>
                  <a:lnTo>
                    <a:pt x="8" y="18"/>
                  </a:lnTo>
                  <a:lnTo>
                    <a:pt x="0" y="83"/>
                  </a:lnTo>
                  <a:close/>
                </a:path>
              </a:pathLst>
            </a:custGeom>
            <a:solidFill>
              <a:srgbClr val="327A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80" name="Freeform 533"/>
            <p:cNvSpPr/>
            <p:nvPr/>
          </p:nvSpPr>
          <p:spPr bwMode="auto">
            <a:xfrm>
              <a:off x="7300913" y="1993900"/>
              <a:ext cx="61913" cy="163513"/>
            </a:xfrm>
            <a:custGeom>
              <a:avLst/>
              <a:gdLst>
                <a:gd name="T0" fmla="*/ 0 w 39"/>
                <a:gd name="T1" fmla="*/ 82 h 103"/>
                <a:gd name="T2" fmla="*/ 0 w 39"/>
                <a:gd name="T3" fmla="*/ 82 h 103"/>
                <a:gd name="T4" fmla="*/ 0 w 39"/>
                <a:gd name="T5" fmla="*/ 85 h 103"/>
                <a:gd name="T6" fmla="*/ 1 w 39"/>
                <a:gd name="T7" fmla="*/ 89 h 103"/>
                <a:gd name="T8" fmla="*/ 5 w 39"/>
                <a:gd name="T9" fmla="*/ 95 h 103"/>
                <a:gd name="T10" fmla="*/ 11 w 39"/>
                <a:gd name="T11" fmla="*/ 99 h 103"/>
                <a:gd name="T12" fmla="*/ 20 w 39"/>
                <a:gd name="T13" fmla="*/ 102 h 103"/>
                <a:gd name="T14" fmla="*/ 27 w 39"/>
                <a:gd name="T15" fmla="*/ 103 h 103"/>
                <a:gd name="T16" fmla="*/ 39 w 39"/>
                <a:gd name="T17" fmla="*/ 1 h 103"/>
                <a:gd name="T18" fmla="*/ 32 w 39"/>
                <a:gd name="T19" fmla="*/ 0 h 103"/>
                <a:gd name="T20" fmla="*/ 32 w 39"/>
                <a:gd name="T21" fmla="*/ 0 h 103"/>
                <a:gd name="T22" fmla="*/ 23 w 39"/>
                <a:gd name="T23" fmla="*/ 1 h 103"/>
                <a:gd name="T24" fmla="*/ 16 w 39"/>
                <a:gd name="T25" fmla="*/ 4 h 103"/>
                <a:gd name="T26" fmla="*/ 11 w 39"/>
                <a:gd name="T27" fmla="*/ 9 h 103"/>
                <a:gd name="T28" fmla="*/ 9 w 39"/>
                <a:gd name="T29" fmla="*/ 13 h 103"/>
                <a:gd name="T30" fmla="*/ 8 w 39"/>
                <a:gd name="T31" fmla="*/ 17 h 103"/>
                <a:gd name="T32" fmla="*/ 0 w 39"/>
                <a:gd name="T33" fmla="*/ 8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103">
                  <a:moveTo>
                    <a:pt x="0" y="82"/>
                  </a:moveTo>
                  <a:lnTo>
                    <a:pt x="0" y="82"/>
                  </a:lnTo>
                  <a:lnTo>
                    <a:pt x="0" y="85"/>
                  </a:lnTo>
                  <a:lnTo>
                    <a:pt x="1" y="89"/>
                  </a:lnTo>
                  <a:lnTo>
                    <a:pt x="5" y="95"/>
                  </a:lnTo>
                  <a:lnTo>
                    <a:pt x="11" y="99"/>
                  </a:lnTo>
                  <a:lnTo>
                    <a:pt x="20" y="102"/>
                  </a:lnTo>
                  <a:lnTo>
                    <a:pt x="27" y="103"/>
                  </a:lnTo>
                  <a:lnTo>
                    <a:pt x="39" y="1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3" y="1"/>
                  </a:lnTo>
                  <a:lnTo>
                    <a:pt x="16" y="4"/>
                  </a:lnTo>
                  <a:lnTo>
                    <a:pt x="11" y="9"/>
                  </a:lnTo>
                  <a:lnTo>
                    <a:pt x="9" y="13"/>
                  </a:lnTo>
                  <a:lnTo>
                    <a:pt x="8" y="17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rgbClr val="CF46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81" name="Freeform 534"/>
            <p:cNvSpPr/>
            <p:nvPr/>
          </p:nvSpPr>
          <p:spPr bwMode="auto">
            <a:xfrm>
              <a:off x="7315200" y="1878013"/>
              <a:ext cx="61913" cy="165100"/>
            </a:xfrm>
            <a:custGeom>
              <a:avLst/>
              <a:gdLst>
                <a:gd name="T0" fmla="*/ 0 w 39"/>
                <a:gd name="T1" fmla="*/ 82 h 104"/>
                <a:gd name="T2" fmla="*/ 0 w 39"/>
                <a:gd name="T3" fmla="*/ 82 h 104"/>
                <a:gd name="T4" fmla="*/ 0 w 39"/>
                <a:gd name="T5" fmla="*/ 86 h 104"/>
                <a:gd name="T6" fmla="*/ 0 w 39"/>
                <a:gd name="T7" fmla="*/ 89 h 104"/>
                <a:gd name="T8" fmla="*/ 4 w 39"/>
                <a:gd name="T9" fmla="*/ 95 h 104"/>
                <a:gd name="T10" fmla="*/ 11 w 39"/>
                <a:gd name="T11" fmla="*/ 101 h 104"/>
                <a:gd name="T12" fmla="*/ 19 w 39"/>
                <a:gd name="T13" fmla="*/ 102 h 104"/>
                <a:gd name="T14" fmla="*/ 27 w 39"/>
                <a:gd name="T15" fmla="*/ 104 h 104"/>
                <a:gd name="T16" fmla="*/ 39 w 39"/>
                <a:gd name="T17" fmla="*/ 1 h 104"/>
                <a:gd name="T18" fmla="*/ 31 w 39"/>
                <a:gd name="T19" fmla="*/ 0 h 104"/>
                <a:gd name="T20" fmla="*/ 31 w 39"/>
                <a:gd name="T21" fmla="*/ 0 h 104"/>
                <a:gd name="T22" fmla="*/ 23 w 39"/>
                <a:gd name="T23" fmla="*/ 1 h 104"/>
                <a:gd name="T24" fmla="*/ 15 w 39"/>
                <a:gd name="T25" fmla="*/ 4 h 104"/>
                <a:gd name="T26" fmla="*/ 10 w 39"/>
                <a:gd name="T27" fmla="*/ 9 h 104"/>
                <a:gd name="T28" fmla="*/ 8 w 39"/>
                <a:gd name="T29" fmla="*/ 13 h 104"/>
                <a:gd name="T30" fmla="*/ 8 w 39"/>
                <a:gd name="T31" fmla="*/ 17 h 104"/>
                <a:gd name="T32" fmla="*/ 0 w 39"/>
                <a:gd name="T33" fmla="*/ 82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104">
                  <a:moveTo>
                    <a:pt x="0" y="82"/>
                  </a:moveTo>
                  <a:lnTo>
                    <a:pt x="0" y="82"/>
                  </a:lnTo>
                  <a:lnTo>
                    <a:pt x="0" y="86"/>
                  </a:lnTo>
                  <a:lnTo>
                    <a:pt x="0" y="89"/>
                  </a:lnTo>
                  <a:lnTo>
                    <a:pt x="4" y="95"/>
                  </a:lnTo>
                  <a:lnTo>
                    <a:pt x="11" y="101"/>
                  </a:lnTo>
                  <a:lnTo>
                    <a:pt x="19" y="102"/>
                  </a:lnTo>
                  <a:lnTo>
                    <a:pt x="27" y="104"/>
                  </a:lnTo>
                  <a:lnTo>
                    <a:pt x="39" y="1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23" y="1"/>
                  </a:lnTo>
                  <a:lnTo>
                    <a:pt x="15" y="4"/>
                  </a:lnTo>
                  <a:lnTo>
                    <a:pt x="10" y="9"/>
                  </a:lnTo>
                  <a:lnTo>
                    <a:pt x="8" y="13"/>
                  </a:lnTo>
                  <a:lnTo>
                    <a:pt x="8" y="17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rgbClr val="EABE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82" name="Freeform 535"/>
            <p:cNvSpPr/>
            <p:nvPr/>
          </p:nvSpPr>
          <p:spPr bwMode="auto">
            <a:xfrm>
              <a:off x="7324725" y="1566863"/>
              <a:ext cx="579438" cy="760413"/>
            </a:xfrm>
            <a:custGeom>
              <a:avLst/>
              <a:gdLst>
                <a:gd name="T0" fmla="*/ 311 w 365"/>
                <a:gd name="T1" fmla="*/ 479 h 479"/>
                <a:gd name="T2" fmla="*/ 365 w 365"/>
                <a:gd name="T3" fmla="*/ 34 h 479"/>
                <a:gd name="T4" fmla="*/ 52 w 365"/>
                <a:gd name="T5" fmla="*/ 0 h 479"/>
                <a:gd name="T6" fmla="*/ 0 w 365"/>
                <a:gd name="T7" fmla="*/ 445 h 479"/>
                <a:gd name="T8" fmla="*/ 311 w 365"/>
                <a:gd name="T9" fmla="*/ 479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5" h="479">
                  <a:moveTo>
                    <a:pt x="311" y="479"/>
                  </a:moveTo>
                  <a:lnTo>
                    <a:pt x="365" y="34"/>
                  </a:lnTo>
                  <a:lnTo>
                    <a:pt x="52" y="0"/>
                  </a:lnTo>
                  <a:lnTo>
                    <a:pt x="0" y="445"/>
                  </a:lnTo>
                  <a:lnTo>
                    <a:pt x="311" y="479"/>
                  </a:lnTo>
                  <a:close/>
                </a:path>
              </a:pathLst>
            </a:custGeom>
            <a:solidFill>
              <a:srgbClr val="BBBC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83" name="Freeform 536"/>
            <p:cNvSpPr/>
            <p:nvPr/>
          </p:nvSpPr>
          <p:spPr bwMode="auto">
            <a:xfrm>
              <a:off x="7324725" y="1566863"/>
              <a:ext cx="579438" cy="760413"/>
            </a:xfrm>
            <a:custGeom>
              <a:avLst/>
              <a:gdLst>
                <a:gd name="T0" fmla="*/ 311 w 365"/>
                <a:gd name="T1" fmla="*/ 479 h 479"/>
                <a:gd name="T2" fmla="*/ 365 w 365"/>
                <a:gd name="T3" fmla="*/ 34 h 479"/>
                <a:gd name="T4" fmla="*/ 52 w 365"/>
                <a:gd name="T5" fmla="*/ 0 h 479"/>
                <a:gd name="T6" fmla="*/ 0 w 365"/>
                <a:gd name="T7" fmla="*/ 445 h 479"/>
                <a:gd name="T8" fmla="*/ 311 w 365"/>
                <a:gd name="T9" fmla="*/ 479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5" h="479">
                  <a:moveTo>
                    <a:pt x="311" y="479"/>
                  </a:moveTo>
                  <a:lnTo>
                    <a:pt x="365" y="34"/>
                  </a:lnTo>
                  <a:lnTo>
                    <a:pt x="52" y="0"/>
                  </a:lnTo>
                  <a:lnTo>
                    <a:pt x="0" y="445"/>
                  </a:lnTo>
                  <a:lnTo>
                    <a:pt x="311" y="47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84" name="Freeform 537"/>
            <p:cNvSpPr/>
            <p:nvPr/>
          </p:nvSpPr>
          <p:spPr bwMode="auto">
            <a:xfrm>
              <a:off x="7324725" y="1579563"/>
              <a:ext cx="579438" cy="747713"/>
            </a:xfrm>
            <a:custGeom>
              <a:avLst/>
              <a:gdLst>
                <a:gd name="T0" fmla="*/ 311 w 365"/>
                <a:gd name="T1" fmla="*/ 471 h 471"/>
                <a:gd name="T2" fmla="*/ 365 w 365"/>
                <a:gd name="T3" fmla="*/ 26 h 471"/>
                <a:gd name="T4" fmla="*/ 135 w 365"/>
                <a:gd name="T5" fmla="*/ 0 h 471"/>
                <a:gd name="T6" fmla="*/ 45 w 365"/>
                <a:gd name="T7" fmla="*/ 46 h 471"/>
                <a:gd name="T8" fmla="*/ 0 w 365"/>
                <a:gd name="T9" fmla="*/ 437 h 471"/>
                <a:gd name="T10" fmla="*/ 311 w 365"/>
                <a:gd name="T11" fmla="*/ 471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5" h="471">
                  <a:moveTo>
                    <a:pt x="311" y="471"/>
                  </a:moveTo>
                  <a:lnTo>
                    <a:pt x="365" y="26"/>
                  </a:lnTo>
                  <a:lnTo>
                    <a:pt x="135" y="0"/>
                  </a:lnTo>
                  <a:lnTo>
                    <a:pt x="45" y="46"/>
                  </a:lnTo>
                  <a:lnTo>
                    <a:pt x="0" y="437"/>
                  </a:lnTo>
                  <a:lnTo>
                    <a:pt x="311" y="47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85" name="Freeform 538"/>
            <p:cNvSpPr/>
            <p:nvPr/>
          </p:nvSpPr>
          <p:spPr bwMode="auto">
            <a:xfrm>
              <a:off x="7324725" y="1579563"/>
              <a:ext cx="579438" cy="747713"/>
            </a:xfrm>
            <a:custGeom>
              <a:avLst/>
              <a:gdLst>
                <a:gd name="T0" fmla="*/ 311 w 365"/>
                <a:gd name="T1" fmla="*/ 471 h 471"/>
                <a:gd name="T2" fmla="*/ 365 w 365"/>
                <a:gd name="T3" fmla="*/ 26 h 471"/>
                <a:gd name="T4" fmla="*/ 135 w 365"/>
                <a:gd name="T5" fmla="*/ 0 h 471"/>
                <a:gd name="T6" fmla="*/ 45 w 365"/>
                <a:gd name="T7" fmla="*/ 46 h 471"/>
                <a:gd name="T8" fmla="*/ 0 w 365"/>
                <a:gd name="T9" fmla="*/ 437 h 471"/>
                <a:gd name="T10" fmla="*/ 311 w 365"/>
                <a:gd name="T11" fmla="*/ 471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5" h="471">
                  <a:moveTo>
                    <a:pt x="311" y="471"/>
                  </a:moveTo>
                  <a:lnTo>
                    <a:pt x="365" y="26"/>
                  </a:lnTo>
                  <a:lnTo>
                    <a:pt x="135" y="0"/>
                  </a:lnTo>
                  <a:lnTo>
                    <a:pt x="45" y="46"/>
                  </a:lnTo>
                  <a:lnTo>
                    <a:pt x="0" y="437"/>
                  </a:lnTo>
                  <a:lnTo>
                    <a:pt x="311" y="47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86" name="Freeform 539"/>
            <p:cNvSpPr/>
            <p:nvPr/>
          </p:nvSpPr>
          <p:spPr bwMode="auto">
            <a:xfrm>
              <a:off x="7396163" y="1579563"/>
              <a:ext cx="142875" cy="92075"/>
            </a:xfrm>
            <a:custGeom>
              <a:avLst/>
              <a:gdLst>
                <a:gd name="T0" fmla="*/ 44 w 90"/>
                <a:gd name="T1" fmla="*/ 58 h 58"/>
                <a:gd name="T2" fmla="*/ 44 w 90"/>
                <a:gd name="T3" fmla="*/ 58 h 58"/>
                <a:gd name="T4" fmla="*/ 44 w 90"/>
                <a:gd name="T5" fmla="*/ 51 h 58"/>
                <a:gd name="T6" fmla="*/ 45 w 90"/>
                <a:gd name="T7" fmla="*/ 46 h 58"/>
                <a:gd name="T8" fmla="*/ 50 w 90"/>
                <a:gd name="T9" fmla="*/ 35 h 58"/>
                <a:gd name="T10" fmla="*/ 57 w 90"/>
                <a:gd name="T11" fmla="*/ 24 h 58"/>
                <a:gd name="T12" fmla="*/ 65 w 90"/>
                <a:gd name="T13" fmla="*/ 16 h 58"/>
                <a:gd name="T14" fmla="*/ 75 w 90"/>
                <a:gd name="T15" fmla="*/ 9 h 58"/>
                <a:gd name="T16" fmla="*/ 81 w 90"/>
                <a:gd name="T17" fmla="*/ 4 h 58"/>
                <a:gd name="T18" fmla="*/ 90 w 90"/>
                <a:gd name="T19" fmla="*/ 0 h 58"/>
                <a:gd name="T20" fmla="*/ 0 w 90"/>
                <a:gd name="T21" fmla="*/ 46 h 58"/>
                <a:gd name="T22" fmla="*/ 0 w 90"/>
                <a:gd name="T23" fmla="*/ 46 h 58"/>
                <a:gd name="T24" fmla="*/ 11 w 90"/>
                <a:gd name="T25" fmla="*/ 45 h 58"/>
                <a:gd name="T26" fmla="*/ 19 w 90"/>
                <a:gd name="T27" fmla="*/ 45 h 58"/>
                <a:gd name="T28" fmla="*/ 27 w 90"/>
                <a:gd name="T29" fmla="*/ 46 h 58"/>
                <a:gd name="T30" fmla="*/ 33 w 90"/>
                <a:gd name="T31" fmla="*/ 49 h 58"/>
                <a:gd name="T32" fmla="*/ 41 w 90"/>
                <a:gd name="T33" fmla="*/ 55 h 58"/>
                <a:gd name="T34" fmla="*/ 44 w 90"/>
                <a:gd name="T3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0" h="58">
                  <a:moveTo>
                    <a:pt x="44" y="58"/>
                  </a:moveTo>
                  <a:lnTo>
                    <a:pt x="44" y="58"/>
                  </a:lnTo>
                  <a:lnTo>
                    <a:pt x="44" y="51"/>
                  </a:lnTo>
                  <a:lnTo>
                    <a:pt x="45" y="46"/>
                  </a:lnTo>
                  <a:lnTo>
                    <a:pt x="50" y="35"/>
                  </a:lnTo>
                  <a:lnTo>
                    <a:pt x="57" y="24"/>
                  </a:lnTo>
                  <a:lnTo>
                    <a:pt x="65" y="16"/>
                  </a:lnTo>
                  <a:lnTo>
                    <a:pt x="75" y="9"/>
                  </a:lnTo>
                  <a:lnTo>
                    <a:pt x="81" y="4"/>
                  </a:lnTo>
                  <a:lnTo>
                    <a:pt x="90" y="0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11" y="45"/>
                  </a:lnTo>
                  <a:lnTo>
                    <a:pt x="19" y="45"/>
                  </a:lnTo>
                  <a:lnTo>
                    <a:pt x="27" y="46"/>
                  </a:lnTo>
                  <a:lnTo>
                    <a:pt x="33" y="49"/>
                  </a:lnTo>
                  <a:lnTo>
                    <a:pt x="41" y="55"/>
                  </a:lnTo>
                  <a:lnTo>
                    <a:pt x="44" y="58"/>
                  </a:lnTo>
                  <a:close/>
                </a:path>
              </a:pathLst>
            </a:custGeom>
            <a:solidFill>
              <a:srgbClr val="C7C9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87" name="Freeform 540"/>
            <p:cNvSpPr/>
            <p:nvPr/>
          </p:nvSpPr>
          <p:spPr bwMode="auto">
            <a:xfrm>
              <a:off x="7396163" y="1579563"/>
              <a:ext cx="142875" cy="92075"/>
            </a:xfrm>
            <a:custGeom>
              <a:avLst/>
              <a:gdLst>
                <a:gd name="T0" fmla="*/ 44 w 90"/>
                <a:gd name="T1" fmla="*/ 58 h 58"/>
                <a:gd name="T2" fmla="*/ 44 w 90"/>
                <a:gd name="T3" fmla="*/ 58 h 58"/>
                <a:gd name="T4" fmla="*/ 44 w 90"/>
                <a:gd name="T5" fmla="*/ 51 h 58"/>
                <a:gd name="T6" fmla="*/ 45 w 90"/>
                <a:gd name="T7" fmla="*/ 46 h 58"/>
                <a:gd name="T8" fmla="*/ 50 w 90"/>
                <a:gd name="T9" fmla="*/ 35 h 58"/>
                <a:gd name="T10" fmla="*/ 57 w 90"/>
                <a:gd name="T11" fmla="*/ 24 h 58"/>
                <a:gd name="T12" fmla="*/ 65 w 90"/>
                <a:gd name="T13" fmla="*/ 16 h 58"/>
                <a:gd name="T14" fmla="*/ 75 w 90"/>
                <a:gd name="T15" fmla="*/ 9 h 58"/>
                <a:gd name="T16" fmla="*/ 81 w 90"/>
                <a:gd name="T17" fmla="*/ 4 h 58"/>
                <a:gd name="T18" fmla="*/ 90 w 90"/>
                <a:gd name="T19" fmla="*/ 0 h 58"/>
                <a:gd name="T20" fmla="*/ 0 w 90"/>
                <a:gd name="T21" fmla="*/ 46 h 58"/>
                <a:gd name="T22" fmla="*/ 0 w 90"/>
                <a:gd name="T23" fmla="*/ 46 h 58"/>
                <a:gd name="T24" fmla="*/ 11 w 90"/>
                <a:gd name="T25" fmla="*/ 45 h 58"/>
                <a:gd name="T26" fmla="*/ 19 w 90"/>
                <a:gd name="T27" fmla="*/ 45 h 58"/>
                <a:gd name="T28" fmla="*/ 27 w 90"/>
                <a:gd name="T29" fmla="*/ 46 h 58"/>
                <a:gd name="T30" fmla="*/ 33 w 90"/>
                <a:gd name="T31" fmla="*/ 49 h 58"/>
                <a:gd name="T32" fmla="*/ 41 w 90"/>
                <a:gd name="T33" fmla="*/ 55 h 58"/>
                <a:gd name="T34" fmla="*/ 44 w 90"/>
                <a:gd name="T3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0" h="58">
                  <a:moveTo>
                    <a:pt x="44" y="58"/>
                  </a:moveTo>
                  <a:lnTo>
                    <a:pt x="44" y="58"/>
                  </a:lnTo>
                  <a:lnTo>
                    <a:pt x="44" y="51"/>
                  </a:lnTo>
                  <a:lnTo>
                    <a:pt x="45" y="46"/>
                  </a:lnTo>
                  <a:lnTo>
                    <a:pt x="50" y="35"/>
                  </a:lnTo>
                  <a:lnTo>
                    <a:pt x="57" y="24"/>
                  </a:lnTo>
                  <a:lnTo>
                    <a:pt x="65" y="16"/>
                  </a:lnTo>
                  <a:lnTo>
                    <a:pt x="75" y="9"/>
                  </a:lnTo>
                  <a:lnTo>
                    <a:pt x="81" y="4"/>
                  </a:lnTo>
                  <a:lnTo>
                    <a:pt x="90" y="0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11" y="45"/>
                  </a:lnTo>
                  <a:lnTo>
                    <a:pt x="19" y="45"/>
                  </a:lnTo>
                  <a:lnTo>
                    <a:pt x="27" y="46"/>
                  </a:lnTo>
                  <a:lnTo>
                    <a:pt x="33" y="49"/>
                  </a:lnTo>
                  <a:lnTo>
                    <a:pt x="41" y="55"/>
                  </a:lnTo>
                  <a:lnTo>
                    <a:pt x="44" y="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88" name="Freeform 541"/>
            <p:cNvSpPr/>
            <p:nvPr/>
          </p:nvSpPr>
          <p:spPr bwMode="auto">
            <a:xfrm>
              <a:off x="7858125" y="1708150"/>
              <a:ext cx="25400" cy="25400"/>
            </a:xfrm>
            <a:custGeom>
              <a:avLst/>
              <a:gdLst>
                <a:gd name="T0" fmla="*/ 6 w 16"/>
                <a:gd name="T1" fmla="*/ 16 h 16"/>
                <a:gd name="T2" fmla="*/ 6 w 16"/>
                <a:gd name="T3" fmla="*/ 16 h 16"/>
                <a:gd name="T4" fmla="*/ 11 w 16"/>
                <a:gd name="T5" fmla="*/ 16 h 16"/>
                <a:gd name="T6" fmla="*/ 13 w 16"/>
                <a:gd name="T7" fmla="*/ 15 h 16"/>
                <a:gd name="T8" fmla="*/ 15 w 16"/>
                <a:gd name="T9" fmla="*/ 12 h 16"/>
                <a:gd name="T10" fmla="*/ 16 w 16"/>
                <a:gd name="T11" fmla="*/ 9 h 16"/>
                <a:gd name="T12" fmla="*/ 16 w 16"/>
                <a:gd name="T13" fmla="*/ 9 h 16"/>
                <a:gd name="T14" fmla="*/ 16 w 16"/>
                <a:gd name="T15" fmla="*/ 5 h 16"/>
                <a:gd name="T16" fmla="*/ 15 w 16"/>
                <a:gd name="T17" fmla="*/ 3 h 16"/>
                <a:gd name="T18" fmla="*/ 12 w 16"/>
                <a:gd name="T19" fmla="*/ 1 h 16"/>
                <a:gd name="T20" fmla="*/ 9 w 16"/>
                <a:gd name="T21" fmla="*/ 0 h 16"/>
                <a:gd name="T22" fmla="*/ 9 w 16"/>
                <a:gd name="T23" fmla="*/ 0 h 16"/>
                <a:gd name="T24" fmla="*/ 5 w 16"/>
                <a:gd name="T25" fmla="*/ 0 h 16"/>
                <a:gd name="T26" fmla="*/ 2 w 16"/>
                <a:gd name="T27" fmla="*/ 1 h 16"/>
                <a:gd name="T28" fmla="*/ 1 w 16"/>
                <a:gd name="T29" fmla="*/ 4 h 16"/>
                <a:gd name="T30" fmla="*/ 0 w 16"/>
                <a:gd name="T31" fmla="*/ 7 h 16"/>
                <a:gd name="T32" fmla="*/ 0 w 16"/>
                <a:gd name="T33" fmla="*/ 7 h 16"/>
                <a:gd name="T34" fmla="*/ 0 w 16"/>
                <a:gd name="T35" fmla="*/ 11 h 16"/>
                <a:gd name="T36" fmla="*/ 1 w 16"/>
                <a:gd name="T37" fmla="*/ 13 h 16"/>
                <a:gd name="T38" fmla="*/ 4 w 16"/>
                <a:gd name="T39" fmla="*/ 15 h 16"/>
                <a:gd name="T40" fmla="*/ 6 w 16"/>
                <a:gd name="T41" fmla="*/ 16 h 16"/>
                <a:gd name="T42" fmla="*/ 6 w 16"/>
                <a:gd name="T4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6">
                  <a:moveTo>
                    <a:pt x="6" y="16"/>
                  </a:moveTo>
                  <a:lnTo>
                    <a:pt x="6" y="16"/>
                  </a:lnTo>
                  <a:lnTo>
                    <a:pt x="11" y="16"/>
                  </a:lnTo>
                  <a:lnTo>
                    <a:pt x="13" y="15"/>
                  </a:lnTo>
                  <a:lnTo>
                    <a:pt x="15" y="12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16" y="5"/>
                  </a:lnTo>
                  <a:lnTo>
                    <a:pt x="15" y="3"/>
                  </a:lnTo>
                  <a:lnTo>
                    <a:pt x="12" y="1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2" y="1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1" y="13"/>
                  </a:lnTo>
                  <a:lnTo>
                    <a:pt x="4" y="15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89" name="Freeform 542"/>
            <p:cNvSpPr/>
            <p:nvPr/>
          </p:nvSpPr>
          <p:spPr bwMode="auto">
            <a:xfrm>
              <a:off x="7859713" y="1708150"/>
              <a:ext cx="23813" cy="23813"/>
            </a:xfrm>
            <a:custGeom>
              <a:avLst/>
              <a:gdLst>
                <a:gd name="T0" fmla="*/ 5 w 15"/>
                <a:gd name="T1" fmla="*/ 1 h 15"/>
                <a:gd name="T2" fmla="*/ 5 w 15"/>
                <a:gd name="T3" fmla="*/ 1 h 15"/>
                <a:gd name="T4" fmla="*/ 10 w 15"/>
                <a:gd name="T5" fmla="*/ 3 h 15"/>
                <a:gd name="T6" fmla="*/ 11 w 15"/>
                <a:gd name="T7" fmla="*/ 5 h 15"/>
                <a:gd name="T8" fmla="*/ 14 w 15"/>
                <a:gd name="T9" fmla="*/ 8 h 15"/>
                <a:gd name="T10" fmla="*/ 14 w 15"/>
                <a:gd name="T11" fmla="*/ 11 h 15"/>
                <a:gd name="T12" fmla="*/ 14 w 15"/>
                <a:gd name="T13" fmla="*/ 11 h 15"/>
                <a:gd name="T14" fmla="*/ 12 w 15"/>
                <a:gd name="T15" fmla="*/ 15 h 15"/>
                <a:gd name="T16" fmla="*/ 12 w 15"/>
                <a:gd name="T17" fmla="*/ 15 h 15"/>
                <a:gd name="T18" fmla="*/ 14 w 15"/>
                <a:gd name="T19" fmla="*/ 12 h 15"/>
                <a:gd name="T20" fmla="*/ 15 w 15"/>
                <a:gd name="T21" fmla="*/ 9 h 15"/>
                <a:gd name="T22" fmla="*/ 15 w 15"/>
                <a:gd name="T23" fmla="*/ 9 h 15"/>
                <a:gd name="T24" fmla="*/ 15 w 15"/>
                <a:gd name="T25" fmla="*/ 5 h 15"/>
                <a:gd name="T26" fmla="*/ 14 w 15"/>
                <a:gd name="T27" fmla="*/ 3 h 15"/>
                <a:gd name="T28" fmla="*/ 11 w 15"/>
                <a:gd name="T29" fmla="*/ 1 h 15"/>
                <a:gd name="T30" fmla="*/ 8 w 15"/>
                <a:gd name="T31" fmla="*/ 0 h 15"/>
                <a:gd name="T32" fmla="*/ 8 w 15"/>
                <a:gd name="T33" fmla="*/ 0 h 15"/>
                <a:gd name="T34" fmla="*/ 3 w 15"/>
                <a:gd name="T35" fmla="*/ 0 h 15"/>
                <a:gd name="T36" fmla="*/ 0 w 15"/>
                <a:gd name="T37" fmla="*/ 4 h 15"/>
                <a:gd name="T38" fmla="*/ 0 w 15"/>
                <a:gd name="T39" fmla="*/ 4 h 15"/>
                <a:gd name="T40" fmla="*/ 3 w 15"/>
                <a:gd name="T41" fmla="*/ 3 h 15"/>
                <a:gd name="T42" fmla="*/ 5 w 15"/>
                <a:gd name="T43" fmla="*/ 1 h 15"/>
                <a:gd name="T44" fmla="*/ 5 w 15"/>
                <a:gd name="T4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5">
                  <a:moveTo>
                    <a:pt x="5" y="1"/>
                  </a:moveTo>
                  <a:lnTo>
                    <a:pt x="5" y="1"/>
                  </a:lnTo>
                  <a:lnTo>
                    <a:pt x="10" y="3"/>
                  </a:lnTo>
                  <a:lnTo>
                    <a:pt x="11" y="5"/>
                  </a:lnTo>
                  <a:lnTo>
                    <a:pt x="14" y="8"/>
                  </a:lnTo>
                  <a:lnTo>
                    <a:pt x="14" y="11"/>
                  </a:lnTo>
                  <a:lnTo>
                    <a:pt x="14" y="11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4" y="12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5" y="5"/>
                  </a:lnTo>
                  <a:lnTo>
                    <a:pt x="14" y="3"/>
                  </a:lnTo>
                  <a:lnTo>
                    <a:pt x="11" y="1"/>
                  </a:lnTo>
                  <a:lnTo>
                    <a:pt x="8" y="0"/>
                  </a:lnTo>
                  <a:lnTo>
                    <a:pt x="8" y="0"/>
                  </a:lnTo>
                  <a:lnTo>
                    <a:pt x="3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3" y="3"/>
                  </a:lnTo>
                  <a:lnTo>
                    <a:pt x="5" y="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90" name="Freeform 543"/>
            <p:cNvSpPr/>
            <p:nvPr/>
          </p:nvSpPr>
          <p:spPr bwMode="auto">
            <a:xfrm>
              <a:off x="7851775" y="1758950"/>
              <a:ext cx="25400" cy="28575"/>
            </a:xfrm>
            <a:custGeom>
              <a:avLst/>
              <a:gdLst>
                <a:gd name="T0" fmla="*/ 6 w 16"/>
                <a:gd name="T1" fmla="*/ 18 h 18"/>
                <a:gd name="T2" fmla="*/ 6 w 16"/>
                <a:gd name="T3" fmla="*/ 18 h 18"/>
                <a:gd name="T4" fmla="*/ 10 w 16"/>
                <a:gd name="T5" fmla="*/ 17 h 18"/>
                <a:gd name="T6" fmla="*/ 13 w 16"/>
                <a:gd name="T7" fmla="*/ 15 h 18"/>
                <a:gd name="T8" fmla="*/ 15 w 16"/>
                <a:gd name="T9" fmla="*/ 14 h 18"/>
                <a:gd name="T10" fmla="*/ 16 w 16"/>
                <a:gd name="T11" fmla="*/ 10 h 18"/>
                <a:gd name="T12" fmla="*/ 16 w 16"/>
                <a:gd name="T13" fmla="*/ 10 h 18"/>
                <a:gd name="T14" fmla="*/ 16 w 16"/>
                <a:gd name="T15" fmla="*/ 7 h 18"/>
                <a:gd name="T16" fmla="*/ 15 w 16"/>
                <a:gd name="T17" fmla="*/ 4 h 18"/>
                <a:gd name="T18" fmla="*/ 12 w 16"/>
                <a:gd name="T19" fmla="*/ 2 h 18"/>
                <a:gd name="T20" fmla="*/ 9 w 16"/>
                <a:gd name="T21" fmla="*/ 0 h 18"/>
                <a:gd name="T22" fmla="*/ 9 w 16"/>
                <a:gd name="T23" fmla="*/ 0 h 18"/>
                <a:gd name="T24" fmla="*/ 5 w 16"/>
                <a:gd name="T25" fmla="*/ 2 h 18"/>
                <a:gd name="T26" fmla="*/ 2 w 16"/>
                <a:gd name="T27" fmla="*/ 3 h 18"/>
                <a:gd name="T28" fmla="*/ 1 w 16"/>
                <a:gd name="T29" fmla="*/ 6 h 18"/>
                <a:gd name="T30" fmla="*/ 0 w 16"/>
                <a:gd name="T31" fmla="*/ 8 h 18"/>
                <a:gd name="T32" fmla="*/ 0 w 16"/>
                <a:gd name="T33" fmla="*/ 8 h 18"/>
                <a:gd name="T34" fmla="*/ 0 w 16"/>
                <a:gd name="T35" fmla="*/ 11 h 18"/>
                <a:gd name="T36" fmla="*/ 1 w 16"/>
                <a:gd name="T37" fmla="*/ 14 h 18"/>
                <a:gd name="T38" fmla="*/ 4 w 16"/>
                <a:gd name="T39" fmla="*/ 17 h 18"/>
                <a:gd name="T40" fmla="*/ 6 w 16"/>
                <a:gd name="T41" fmla="*/ 18 h 18"/>
                <a:gd name="T42" fmla="*/ 6 w 16"/>
                <a:gd name="T4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8">
                  <a:moveTo>
                    <a:pt x="6" y="18"/>
                  </a:moveTo>
                  <a:lnTo>
                    <a:pt x="6" y="18"/>
                  </a:lnTo>
                  <a:lnTo>
                    <a:pt x="10" y="17"/>
                  </a:lnTo>
                  <a:lnTo>
                    <a:pt x="13" y="15"/>
                  </a:lnTo>
                  <a:lnTo>
                    <a:pt x="15" y="14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7"/>
                  </a:lnTo>
                  <a:lnTo>
                    <a:pt x="15" y="4"/>
                  </a:lnTo>
                  <a:lnTo>
                    <a:pt x="12" y="2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2"/>
                  </a:lnTo>
                  <a:lnTo>
                    <a:pt x="2" y="3"/>
                  </a:lnTo>
                  <a:lnTo>
                    <a:pt x="1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4" y="17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91" name="Freeform 544"/>
            <p:cNvSpPr/>
            <p:nvPr/>
          </p:nvSpPr>
          <p:spPr bwMode="auto">
            <a:xfrm>
              <a:off x="7853363" y="1758950"/>
              <a:ext cx="23813" cy="23813"/>
            </a:xfrm>
            <a:custGeom>
              <a:avLst/>
              <a:gdLst>
                <a:gd name="T0" fmla="*/ 5 w 15"/>
                <a:gd name="T1" fmla="*/ 3 h 15"/>
                <a:gd name="T2" fmla="*/ 5 w 15"/>
                <a:gd name="T3" fmla="*/ 3 h 15"/>
                <a:gd name="T4" fmla="*/ 9 w 15"/>
                <a:gd name="T5" fmla="*/ 4 h 15"/>
                <a:gd name="T6" fmla="*/ 12 w 15"/>
                <a:gd name="T7" fmla="*/ 6 h 15"/>
                <a:gd name="T8" fmla="*/ 14 w 15"/>
                <a:gd name="T9" fmla="*/ 8 h 15"/>
                <a:gd name="T10" fmla="*/ 14 w 15"/>
                <a:gd name="T11" fmla="*/ 13 h 15"/>
                <a:gd name="T12" fmla="*/ 14 w 15"/>
                <a:gd name="T13" fmla="*/ 13 h 15"/>
                <a:gd name="T14" fmla="*/ 12 w 15"/>
                <a:gd name="T15" fmla="*/ 15 h 15"/>
                <a:gd name="T16" fmla="*/ 12 w 15"/>
                <a:gd name="T17" fmla="*/ 15 h 15"/>
                <a:gd name="T18" fmla="*/ 14 w 15"/>
                <a:gd name="T19" fmla="*/ 14 h 15"/>
                <a:gd name="T20" fmla="*/ 15 w 15"/>
                <a:gd name="T21" fmla="*/ 10 h 15"/>
                <a:gd name="T22" fmla="*/ 15 w 15"/>
                <a:gd name="T23" fmla="*/ 10 h 15"/>
                <a:gd name="T24" fmla="*/ 15 w 15"/>
                <a:gd name="T25" fmla="*/ 7 h 15"/>
                <a:gd name="T26" fmla="*/ 14 w 15"/>
                <a:gd name="T27" fmla="*/ 4 h 15"/>
                <a:gd name="T28" fmla="*/ 11 w 15"/>
                <a:gd name="T29" fmla="*/ 2 h 15"/>
                <a:gd name="T30" fmla="*/ 8 w 15"/>
                <a:gd name="T31" fmla="*/ 0 h 15"/>
                <a:gd name="T32" fmla="*/ 8 w 15"/>
                <a:gd name="T33" fmla="*/ 0 h 15"/>
                <a:gd name="T34" fmla="*/ 4 w 15"/>
                <a:gd name="T35" fmla="*/ 2 h 15"/>
                <a:gd name="T36" fmla="*/ 0 w 15"/>
                <a:gd name="T37" fmla="*/ 4 h 15"/>
                <a:gd name="T38" fmla="*/ 0 w 15"/>
                <a:gd name="T39" fmla="*/ 4 h 15"/>
                <a:gd name="T40" fmla="*/ 3 w 15"/>
                <a:gd name="T41" fmla="*/ 3 h 15"/>
                <a:gd name="T42" fmla="*/ 5 w 15"/>
                <a:gd name="T43" fmla="*/ 3 h 15"/>
                <a:gd name="T44" fmla="*/ 5 w 15"/>
                <a:gd name="T45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5">
                  <a:moveTo>
                    <a:pt x="5" y="3"/>
                  </a:moveTo>
                  <a:lnTo>
                    <a:pt x="5" y="3"/>
                  </a:lnTo>
                  <a:lnTo>
                    <a:pt x="9" y="4"/>
                  </a:lnTo>
                  <a:lnTo>
                    <a:pt x="12" y="6"/>
                  </a:lnTo>
                  <a:lnTo>
                    <a:pt x="14" y="8"/>
                  </a:lnTo>
                  <a:lnTo>
                    <a:pt x="14" y="13"/>
                  </a:lnTo>
                  <a:lnTo>
                    <a:pt x="14" y="13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4" y="14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5" y="7"/>
                  </a:lnTo>
                  <a:lnTo>
                    <a:pt x="14" y="4"/>
                  </a:lnTo>
                  <a:lnTo>
                    <a:pt x="11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3" y="3"/>
                  </a:lnTo>
                  <a:lnTo>
                    <a:pt x="5" y="3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92" name="Freeform 545"/>
            <p:cNvSpPr/>
            <p:nvPr/>
          </p:nvSpPr>
          <p:spPr bwMode="auto">
            <a:xfrm>
              <a:off x="7845425" y="1812925"/>
              <a:ext cx="25400" cy="25400"/>
            </a:xfrm>
            <a:custGeom>
              <a:avLst/>
              <a:gdLst>
                <a:gd name="T0" fmla="*/ 6 w 16"/>
                <a:gd name="T1" fmla="*/ 16 h 16"/>
                <a:gd name="T2" fmla="*/ 6 w 16"/>
                <a:gd name="T3" fmla="*/ 16 h 16"/>
                <a:gd name="T4" fmla="*/ 10 w 16"/>
                <a:gd name="T5" fmla="*/ 16 h 16"/>
                <a:gd name="T6" fmla="*/ 13 w 16"/>
                <a:gd name="T7" fmla="*/ 15 h 16"/>
                <a:gd name="T8" fmla="*/ 14 w 16"/>
                <a:gd name="T9" fmla="*/ 12 h 16"/>
                <a:gd name="T10" fmla="*/ 16 w 16"/>
                <a:gd name="T11" fmla="*/ 10 h 16"/>
                <a:gd name="T12" fmla="*/ 16 w 16"/>
                <a:gd name="T13" fmla="*/ 10 h 16"/>
                <a:gd name="T14" fmla="*/ 16 w 16"/>
                <a:gd name="T15" fmla="*/ 6 h 16"/>
                <a:gd name="T16" fmla="*/ 14 w 16"/>
                <a:gd name="T17" fmla="*/ 3 h 16"/>
                <a:gd name="T18" fmla="*/ 12 w 16"/>
                <a:gd name="T19" fmla="*/ 1 h 16"/>
                <a:gd name="T20" fmla="*/ 9 w 16"/>
                <a:gd name="T21" fmla="*/ 0 h 16"/>
                <a:gd name="T22" fmla="*/ 9 w 16"/>
                <a:gd name="T23" fmla="*/ 0 h 16"/>
                <a:gd name="T24" fmla="*/ 5 w 16"/>
                <a:gd name="T25" fmla="*/ 0 h 16"/>
                <a:gd name="T26" fmla="*/ 2 w 16"/>
                <a:gd name="T27" fmla="*/ 1 h 16"/>
                <a:gd name="T28" fmla="*/ 1 w 16"/>
                <a:gd name="T29" fmla="*/ 4 h 16"/>
                <a:gd name="T30" fmla="*/ 0 w 16"/>
                <a:gd name="T31" fmla="*/ 8 h 16"/>
                <a:gd name="T32" fmla="*/ 0 w 16"/>
                <a:gd name="T33" fmla="*/ 8 h 16"/>
                <a:gd name="T34" fmla="*/ 0 w 16"/>
                <a:gd name="T35" fmla="*/ 11 h 16"/>
                <a:gd name="T36" fmla="*/ 1 w 16"/>
                <a:gd name="T37" fmla="*/ 14 h 16"/>
                <a:gd name="T38" fmla="*/ 4 w 16"/>
                <a:gd name="T39" fmla="*/ 16 h 16"/>
                <a:gd name="T40" fmla="*/ 6 w 16"/>
                <a:gd name="T41" fmla="*/ 16 h 16"/>
                <a:gd name="T42" fmla="*/ 6 w 16"/>
                <a:gd name="T4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6">
                  <a:moveTo>
                    <a:pt x="6" y="16"/>
                  </a:moveTo>
                  <a:lnTo>
                    <a:pt x="6" y="16"/>
                  </a:lnTo>
                  <a:lnTo>
                    <a:pt x="10" y="16"/>
                  </a:lnTo>
                  <a:lnTo>
                    <a:pt x="13" y="15"/>
                  </a:lnTo>
                  <a:lnTo>
                    <a:pt x="14" y="12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6"/>
                  </a:lnTo>
                  <a:lnTo>
                    <a:pt x="14" y="3"/>
                  </a:lnTo>
                  <a:lnTo>
                    <a:pt x="12" y="1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2" y="1"/>
                  </a:lnTo>
                  <a:lnTo>
                    <a:pt x="1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4" y="16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93" name="Freeform 546"/>
            <p:cNvSpPr/>
            <p:nvPr/>
          </p:nvSpPr>
          <p:spPr bwMode="auto">
            <a:xfrm>
              <a:off x="7847013" y="1812925"/>
              <a:ext cx="23813" cy="23813"/>
            </a:xfrm>
            <a:custGeom>
              <a:avLst/>
              <a:gdLst>
                <a:gd name="T0" fmla="*/ 7 w 15"/>
                <a:gd name="T1" fmla="*/ 1 h 15"/>
                <a:gd name="T2" fmla="*/ 7 w 15"/>
                <a:gd name="T3" fmla="*/ 1 h 15"/>
                <a:gd name="T4" fmla="*/ 9 w 15"/>
                <a:gd name="T5" fmla="*/ 3 h 15"/>
                <a:gd name="T6" fmla="*/ 12 w 15"/>
                <a:gd name="T7" fmla="*/ 6 h 15"/>
                <a:gd name="T8" fmla="*/ 13 w 15"/>
                <a:gd name="T9" fmla="*/ 8 h 15"/>
                <a:gd name="T10" fmla="*/ 13 w 15"/>
                <a:gd name="T11" fmla="*/ 11 h 15"/>
                <a:gd name="T12" fmla="*/ 13 w 15"/>
                <a:gd name="T13" fmla="*/ 11 h 15"/>
                <a:gd name="T14" fmla="*/ 12 w 15"/>
                <a:gd name="T15" fmla="*/ 15 h 15"/>
                <a:gd name="T16" fmla="*/ 12 w 15"/>
                <a:gd name="T17" fmla="*/ 15 h 15"/>
                <a:gd name="T18" fmla="*/ 13 w 15"/>
                <a:gd name="T19" fmla="*/ 12 h 15"/>
                <a:gd name="T20" fmla="*/ 15 w 15"/>
                <a:gd name="T21" fmla="*/ 10 h 15"/>
                <a:gd name="T22" fmla="*/ 15 w 15"/>
                <a:gd name="T23" fmla="*/ 10 h 15"/>
                <a:gd name="T24" fmla="*/ 15 w 15"/>
                <a:gd name="T25" fmla="*/ 6 h 15"/>
                <a:gd name="T26" fmla="*/ 13 w 15"/>
                <a:gd name="T27" fmla="*/ 3 h 15"/>
                <a:gd name="T28" fmla="*/ 11 w 15"/>
                <a:gd name="T29" fmla="*/ 1 h 15"/>
                <a:gd name="T30" fmla="*/ 8 w 15"/>
                <a:gd name="T31" fmla="*/ 0 h 15"/>
                <a:gd name="T32" fmla="*/ 8 w 15"/>
                <a:gd name="T33" fmla="*/ 0 h 15"/>
                <a:gd name="T34" fmla="*/ 4 w 15"/>
                <a:gd name="T35" fmla="*/ 1 h 15"/>
                <a:gd name="T36" fmla="*/ 0 w 15"/>
                <a:gd name="T37" fmla="*/ 4 h 15"/>
                <a:gd name="T38" fmla="*/ 0 w 15"/>
                <a:gd name="T39" fmla="*/ 4 h 15"/>
                <a:gd name="T40" fmla="*/ 3 w 15"/>
                <a:gd name="T41" fmla="*/ 3 h 15"/>
                <a:gd name="T42" fmla="*/ 7 w 15"/>
                <a:gd name="T43" fmla="*/ 1 h 15"/>
                <a:gd name="T44" fmla="*/ 7 w 15"/>
                <a:gd name="T4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5">
                  <a:moveTo>
                    <a:pt x="7" y="1"/>
                  </a:moveTo>
                  <a:lnTo>
                    <a:pt x="7" y="1"/>
                  </a:lnTo>
                  <a:lnTo>
                    <a:pt x="9" y="3"/>
                  </a:lnTo>
                  <a:lnTo>
                    <a:pt x="12" y="6"/>
                  </a:lnTo>
                  <a:lnTo>
                    <a:pt x="13" y="8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3" y="12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5" y="6"/>
                  </a:lnTo>
                  <a:lnTo>
                    <a:pt x="13" y="3"/>
                  </a:lnTo>
                  <a:lnTo>
                    <a:pt x="11" y="1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3" y="3"/>
                  </a:lnTo>
                  <a:lnTo>
                    <a:pt x="7" y="1"/>
                  </a:lnTo>
                  <a:lnTo>
                    <a:pt x="7" y="1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94" name="Freeform 547"/>
            <p:cNvSpPr/>
            <p:nvPr/>
          </p:nvSpPr>
          <p:spPr bwMode="auto">
            <a:xfrm>
              <a:off x="7839075" y="1866900"/>
              <a:ext cx="25400" cy="25400"/>
            </a:xfrm>
            <a:custGeom>
              <a:avLst/>
              <a:gdLst>
                <a:gd name="T0" fmla="*/ 6 w 16"/>
                <a:gd name="T1" fmla="*/ 16 h 16"/>
                <a:gd name="T2" fmla="*/ 6 w 16"/>
                <a:gd name="T3" fmla="*/ 16 h 16"/>
                <a:gd name="T4" fmla="*/ 10 w 16"/>
                <a:gd name="T5" fmla="*/ 16 h 16"/>
                <a:gd name="T6" fmla="*/ 13 w 16"/>
                <a:gd name="T7" fmla="*/ 15 h 16"/>
                <a:gd name="T8" fmla="*/ 14 w 16"/>
                <a:gd name="T9" fmla="*/ 12 h 16"/>
                <a:gd name="T10" fmla="*/ 16 w 16"/>
                <a:gd name="T11" fmla="*/ 8 h 16"/>
                <a:gd name="T12" fmla="*/ 16 w 16"/>
                <a:gd name="T13" fmla="*/ 8 h 16"/>
                <a:gd name="T14" fmla="*/ 16 w 16"/>
                <a:gd name="T15" fmla="*/ 5 h 16"/>
                <a:gd name="T16" fmla="*/ 14 w 16"/>
                <a:gd name="T17" fmla="*/ 3 h 16"/>
                <a:gd name="T18" fmla="*/ 12 w 16"/>
                <a:gd name="T19" fmla="*/ 0 h 16"/>
                <a:gd name="T20" fmla="*/ 9 w 16"/>
                <a:gd name="T21" fmla="*/ 0 h 16"/>
                <a:gd name="T22" fmla="*/ 9 w 16"/>
                <a:gd name="T23" fmla="*/ 0 h 16"/>
                <a:gd name="T24" fmla="*/ 5 w 16"/>
                <a:gd name="T25" fmla="*/ 0 h 16"/>
                <a:gd name="T26" fmla="*/ 2 w 16"/>
                <a:gd name="T27" fmla="*/ 1 h 16"/>
                <a:gd name="T28" fmla="*/ 1 w 16"/>
                <a:gd name="T29" fmla="*/ 4 h 16"/>
                <a:gd name="T30" fmla="*/ 0 w 16"/>
                <a:gd name="T31" fmla="*/ 7 h 16"/>
                <a:gd name="T32" fmla="*/ 0 w 16"/>
                <a:gd name="T33" fmla="*/ 7 h 16"/>
                <a:gd name="T34" fmla="*/ 0 w 16"/>
                <a:gd name="T35" fmla="*/ 11 h 16"/>
                <a:gd name="T36" fmla="*/ 1 w 16"/>
                <a:gd name="T37" fmla="*/ 13 h 16"/>
                <a:gd name="T38" fmla="*/ 4 w 16"/>
                <a:gd name="T39" fmla="*/ 15 h 16"/>
                <a:gd name="T40" fmla="*/ 6 w 16"/>
                <a:gd name="T41" fmla="*/ 16 h 16"/>
                <a:gd name="T42" fmla="*/ 6 w 16"/>
                <a:gd name="T4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6">
                  <a:moveTo>
                    <a:pt x="6" y="16"/>
                  </a:moveTo>
                  <a:lnTo>
                    <a:pt x="6" y="16"/>
                  </a:lnTo>
                  <a:lnTo>
                    <a:pt x="10" y="16"/>
                  </a:lnTo>
                  <a:lnTo>
                    <a:pt x="13" y="15"/>
                  </a:lnTo>
                  <a:lnTo>
                    <a:pt x="14" y="12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5"/>
                  </a:lnTo>
                  <a:lnTo>
                    <a:pt x="14" y="3"/>
                  </a:lnTo>
                  <a:lnTo>
                    <a:pt x="12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2" y="1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1" y="13"/>
                  </a:lnTo>
                  <a:lnTo>
                    <a:pt x="4" y="15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95" name="Freeform 548"/>
            <p:cNvSpPr/>
            <p:nvPr/>
          </p:nvSpPr>
          <p:spPr bwMode="auto">
            <a:xfrm>
              <a:off x="7840663" y="1866900"/>
              <a:ext cx="23813" cy="23813"/>
            </a:xfrm>
            <a:custGeom>
              <a:avLst/>
              <a:gdLst>
                <a:gd name="T0" fmla="*/ 7 w 15"/>
                <a:gd name="T1" fmla="*/ 1 h 15"/>
                <a:gd name="T2" fmla="*/ 7 w 15"/>
                <a:gd name="T3" fmla="*/ 1 h 15"/>
                <a:gd name="T4" fmla="*/ 9 w 15"/>
                <a:gd name="T5" fmla="*/ 3 h 15"/>
                <a:gd name="T6" fmla="*/ 12 w 15"/>
                <a:gd name="T7" fmla="*/ 4 h 15"/>
                <a:gd name="T8" fmla="*/ 13 w 15"/>
                <a:gd name="T9" fmla="*/ 7 h 15"/>
                <a:gd name="T10" fmla="*/ 13 w 15"/>
                <a:gd name="T11" fmla="*/ 11 h 15"/>
                <a:gd name="T12" fmla="*/ 13 w 15"/>
                <a:gd name="T13" fmla="*/ 11 h 15"/>
                <a:gd name="T14" fmla="*/ 12 w 15"/>
                <a:gd name="T15" fmla="*/ 15 h 15"/>
                <a:gd name="T16" fmla="*/ 12 w 15"/>
                <a:gd name="T17" fmla="*/ 15 h 15"/>
                <a:gd name="T18" fmla="*/ 13 w 15"/>
                <a:gd name="T19" fmla="*/ 12 h 15"/>
                <a:gd name="T20" fmla="*/ 15 w 15"/>
                <a:gd name="T21" fmla="*/ 8 h 15"/>
                <a:gd name="T22" fmla="*/ 15 w 15"/>
                <a:gd name="T23" fmla="*/ 8 h 15"/>
                <a:gd name="T24" fmla="*/ 15 w 15"/>
                <a:gd name="T25" fmla="*/ 5 h 15"/>
                <a:gd name="T26" fmla="*/ 13 w 15"/>
                <a:gd name="T27" fmla="*/ 3 h 15"/>
                <a:gd name="T28" fmla="*/ 11 w 15"/>
                <a:gd name="T29" fmla="*/ 0 h 15"/>
                <a:gd name="T30" fmla="*/ 8 w 15"/>
                <a:gd name="T31" fmla="*/ 0 h 15"/>
                <a:gd name="T32" fmla="*/ 8 w 15"/>
                <a:gd name="T33" fmla="*/ 0 h 15"/>
                <a:gd name="T34" fmla="*/ 4 w 15"/>
                <a:gd name="T35" fmla="*/ 0 h 15"/>
                <a:gd name="T36" fmla="*/ 0 w 15"/>
                <a:gd name="T37" fmla="*/ 3 h 15"/>
                <a:gd name="T38" fmla="*/ 0 w 15"/>
                <a:gd name="T39" fmla="*/ 3 h 15"/>
                <a:gd name="T40" fmla="*/ 3 w 15"/>
                <a:gd name="T41" fmla="*/ 1 h 15"/>
                <a:gd name="T42" fmla="*/ 7 w 15"/>
                <a:gd name="T43" fmla="*/ 1 h 15"/>
                <a:gd name="T44" fmla="*/ 7 w 15"/>
                <a:gd name="T4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5">
                  <a:moveTo>
                    <a:pt x="7" y="1"/>
                  </a:moveTo>
                  <a:lnTo>
                    <a:pt x="7" y="1"/>
                  </a:lnTo>
                  <a:lnTo>
                    <a:pt x="9" y="3"/>
                  </a:lnTo>
                  <a:lnTo>
                    <a:pt x="12" y="4"/>
                  </a:lnTo>
                  <a:lnTo>
                    <a:pt x="13" y="7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3" y="12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5" y="5"/>
                  </a:lnTo>
                  <a:lnTo>
                    <a:pt x="13" y="3"/>
                  </a:lnTo>
                  <a:lnTo>
                    <a:pt x="11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3" y="1"/>
                  </a:lnTo>
                  <a:lnTo>
                    <a:pt x="7" y="1"/>
                  </a:lnTo>
                  <a:lnTo>
                    <a:pt x="7" y="1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96" name="Freeform 549"/>
            <p:cNvSpPr/>
            <p:nvPr/>
          </p:nvSpPr>
          <p:spPr bwMode="auto">
            <a:xfrm>
              <a:off x="7832725" y="1917700"/>
              <a:ext cx="25400" cy="28575"/>
            </a:xfrm>
            <a:custGeom>
              <a:avLst/>
              <a:gdLst>
                <a:gd name="T0" fmla="*/ 6 w 16"/>
                <a:gd name="T1" fmla="*/ 18 h 18"/>
                <a:gd name="T2" fmla="*/ 6 w 16"/>
                <a:gd name="T3" fmla="*/ 18 h 18"/>
                <a:gd name="T4" fmla="*/ 10 w 16"/>
                <a:gd name="T5" fmla="*/ 16 h 18"/>
                <a:gd name="T6" fmla="*/ 13 w 16"/>
                <a:gd name="T7" fmla="*/ 15 h 18"/>
                <a:gd name="T8" fmla="*/ 14 w 16"/>
                <a:gd name="T9" fmla="*/ 12 h 18"/>
                <a:gd name="T10" fmla="*/ 16 w 16"/>
                <a:gd name="T11" fmla="*/ 10 h 18"/>
                <a:gd name="T12" fmla="*/ 16 w 16"/>
                <a:gd name="T13" fmla="*/ 10 h 18"/>
                <a:gd name="T14" fmla="*/ 16 w 16"/>
                <a:gd name="T15" fmla="*/ 7 h 18"/>
                <a:gd name="T16" fmla="*/ 14 w 16"/>
                <a:gd name="T17" fmla="*/ 4 h 18"/>
                <a:gd name="T18" fmla="*/ 12 w 16"/>
                <a:gd name="T19" fmla="*/ 2 h 18"/>
                <a:gd name="T20" fmla="*/ 9 w 16"/>
                <a:gd name="T21" fmla="*/ 0 h 18"/>
                <a:gd name="T22" fmla="*/ 9 w 16"/>
                <a:gd name="T23" fmla="*/ 0 h 18"/>
                <a:gd name="T24" fmla="*/ 6 w 16"/>
                <a:gd name="T25" fmla="*/ 0 h 18"/>
                <a:gd name="T26" fmla="*/ 2 w 16"/>
                <a:gd name="T27" fmla="*/ 3 h 18"/>
                <a:gd name="T28" fmla="*/ 1 w 16"/>
                <a:gd name="T29" fmla="*/ 4 h 18"/>
                <a:gd name="T30" fmla="*/ 0 w 16"/>
                <a:gd name="T31" fmla="*/ 8 h 18"/>
                <a:gd name="T32" fmla="*/ 0 w 16"/>
                <a:gd name="T33" fmla="*/ 8 h 18"/>
                <a:gd name="T34" fmla="*/ 0 w 16"/>
                <a:gd name="T35" fmla="*/ 11 h 18"/>
                <a:gd name="T36" fmla="*/ 1 w 16"/>
                <a:gd name="T37" fmla="*/ 14 h 18"/>
                <a:gd name="T38" fmla="*/ 4 w 16"/>
                <a:gd name="T39" fmla="*/ 16 h 18"/>
                <a:gd name="T40" fmla="*/ 6 w 16"/>
                <a:gd name="T41" fmla="*/ 18 h 18"/>
                <a:gd name="T42" fmla="*/ 6 w 16"/>
                <a:gd name="T4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8">
                  <a:moveTo>
                    <a:pt x="6" y="18"/>
                  </a:moveTo>
                  <a:lnTo>
                    <a:pt x="6" y="18"/>
                  </a:lnTo>
                  <a:lnTo>
                    <a:pt x="10" y="16"/>
                  </a:lnTo>
                  <a:lnTo>
                    <a:pt x="13" y="15"/>
                  </a:lnTo>
                  <a:lnTo>
                    <a:pt x="14" y="12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7"/>
                  </a:lnTo>
                  <a:lnTo>
                    <a:pt x="14" y="4"/>
                  </a:lnTo>
                  <a:lnTo>
                    <a:pt x="12" y="2"/>
                  </a:lnTo>
                  <a:lnTo>
                    <a:pt x="9" y="0"/>
                  </a:lnTo>
                  <a:lnTo>
                    <a:pt x="9" y="0"/>
                  </a:lnTo>
                  <a:lnTo>
                    <a:pt x="6" y="0"/>
                  </a:lnTo>
                  <a:lnTo>
                    <a:pt x="2" y="3"/>
                  </a:lnTo>
                  <a:lnTo>
                    <a:pt x="1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4" y="16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97" name="Freeform 550"/>
            <p:cNvSpPr/>
            <p:nvPr/>
          </p:nvSpPr>
          <p:spPr bwMode="auto">
            <a:xfrm>
              <a:off x="7834313" y="1917700"/>
              <a:ext cx="23813" cy="23813"/>
            </a:xfrm>
            <a:custGeom>
              <a:avLst/>
              <a:gdLst>
                <a:gd name="T0" fmla="*/ 7 w 15"/>
                <a:gd name="T1" fmla="*/ 3 h 15"/>
                <a:gd name="T2" fmla="*/ 7 w 15"/>
                <a:gd name="T3" fmla="*/ 3 h 15"/>
                <a:gd name="T4" fmla="*/ 9 w 15"/>
                <a:gd name="T5" fmla="*/ 3 h 15"/>
                <a:gd name="T6" fmla="*/ 12 w 15"/>
                <a:gd name="T7" fmla="*/ 6 h 15"/>
                <a:gd name="T8" fmla="*/ 13 w 15"/>
                <a:gd name="T9" fmla="*/ 8 h 15"/>
                <a:gd name="T10" fmla="*/ 13 w 15"/>
                <a:gd name="T11" fmla="*/ 11 h 15"/>
                <a:gd name="T12" fmla="*/ 13 w 15"/>
                <a:gd name="T13" fmla="*/ 11 h 15"/>
                <a:gd name="T14" fmla="*/ 12 w 15"/>
                <a:gd name="T15" fmla="*/ 15 h 15"/>
                <a:gd name="T16" fmla="*/ 12 w 15"/>
                <a:gd name="T17" fmla="*/ 15 h 15"/>
                <a:gd name="T18" fmla="*/ 13 w 15"/>
                <a:gd name="T19" fmla="*/ 12 h 15"/>
                <a:gd name="T20" fmla="*/ 15 w 15"/>
                <a:gd name="T21" fmla="*/ 10 h 15"/>
                <a:gd name="T22" fmla="*/ 15 w 15"/>
                <a:gd name="T23" fmla="*/ 10 h 15"/>
                <a:gd name="T24" fmla="*/ 15 w 15"/>
                <a:gd name="T25" fmla="*/ 7 h 15"/>
                <a:gd name="T26" fmla="*/ 13 w 15"/>
                <a:gd name="T27" fmla="*/ 4 h 15"/>
                <a:gd name="T28" fmla="*/ 11 w 15"/>
                <a:gd name="T29" fmla="*/ 2 h 15"/>
                <a:gd name="T30" fmla="*/ 8 w 15"/>
                <a:gd name="T31" fmla="*/ 0 h 15"/>
                <a:gd name="T32" fmla="*/ 8 w 15"/>
                <a:gd name="T33" fmla="*/ 0 h 15"/>
                <a:gd name="T34" fmla="*/ 4 w 15"/>
                <a:gd name="T35" fmla="*/ 2 h 15"/>
                <a:gd name="T36" fmla="*/ 0 w 15"/>
                <a:gd name="T37" fmla="*/ 4 h 15"/>
                <a:gd name="T38" fmla="*/ 0 w 15"/>
                <a:gd name="T39" fmla="*/ 4 h 15"/>
                <a:gd name="T40" fmla="*/ 3 w 15"/>
                <a:gd name="T41" fmla="*/ 3 h 15"/>
                <a:gd name="T42" fmla="*/ 7 w 15"/>
                <a:gd name="T43" fmla="*/ 3 h 15"/>
                <a:gd name="T44" fmla="*/ 7 w 15"/>
                <a:gd name="T45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5">
                  <a:moveTo>
                    <a:pt x="7" y="3"/>
                  </a:moveTo>
                  <a:lnTo>
                    <a:pt x="7" y="3"/>
                  </a:lnTo>
                  <a:lnTo>
                    <a:pt x="9" y="3"/>
                  </a:lnTo>
                  <a:lnTo>
                    <a:pt x="12" y="6"/>
                  </a:lnTo>
                  <a:lnTo>
                    <a:pt x="13" y="8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3" y="12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5" y="7"/>
                  </a:lnTo>
                  <a:lnTo>
                    <a:pt x="13" y="4"/>
                  </a:lnTo>
                  <a:lnTo>
                    <a:pt x="11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3" y="3"/>
                  </a:lnTo>
                  <a:lnTo>
                    <a:pt x="7" y="3"/>
                  </a:lnTo>
                  <a:lnTo>
                    <a:pt x="7" y="3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98" name="Freeform 551"/>
            <p:cNvSpPr/>
            <p:nvPr/>
          </p:nvSpPr>
          <p:spPr bwMode="auto">
            <a:xfrm>
              <a:off x="7824788" y="1971675"/>
              <a:ext cx="26988" cy="25400"/>
            </a:xfrm>
            <a:custGeom>
              <a:avLst/>
              <a:gdLst>
                <a:gd name="T0" fmla="*/ 7 w 17"/>
                <a:gd name="T1" fmla="*/ 16 h 16"/>
                <a:gd name="T2" fmla="*/ 7 w 17"/>
                <a:gd name="T3" fmla="*/ 16 h 16"/>
                <a:gd name="T4" fmla="*/ 11 w 17"/>
                <a:gd name="T5" fmla="*/ 16 h 16"/>
                <a:gd name="T6" fmla="*/ 14 w 17"/>
                <a:gd name="T7" fmla="*/ 15 h 16"/>
                <a:gd name="T8" fmla="*/ 15 w 17"/>
                <a:gd name="T9" fmla="*/ 12 h 16"/>
                <a:gd name="T10" fmla="*/ 17 w 17"/>
                <a:gd name="T11" fmla="*/ 9 h 16"/>
                <a:gd name="T12" fmla="*/ 17 w 17"/>
                <a:gd name="T13" fmla="*/ 9 h 16"/>
                <a:gd name="T14" fmla="*/ 17 w 17"/>
                <a:gd name="T15" fmla="*/ 5 h 16"/>
                <a:gd name="T16" fmla="*/ 15 w 17"/>
                <a:gd name="T17" fmla="*/ 3 h 16"/>
                <a:gd name="T18" fmla="*/ 13 w 17"/>
                <a:gd name="T19" fmla="*/ 1 h 16"/>
                <a:gd name="T20" fmla="*/ 10 w 17"/>
                <a:gd name="T21" fmla="*/ 0 h 16"/>
                <a:gd name="T22" fmla="*/ 10 w 17"/>
                <a:gd name="T23" fmla="*/ 0 h 16"/>
                <a:gd name="T24" fmla="*/ 7 w 17"/>
                <a:gd name="T25" fmla="*/ 0 h 16"/>
                <a:gd name="T26" fmla="*/ 5 w 17"/>
                <a:gd name="T27" fmla="*/ 1 h 16"/>
                <a:gd name="T28" fmla="*/ 2 w 17"/>
                <a:gd name="T29" fmla="*/ 4 h 16"/>
                <a:gd name="T30" fmla="*/ 0 w 17"/>
                <a:gd name="T31" fmla="*/ 7 h 16"/>
                <a:gd name="T32" fmla="*/ 0 w 17"/>
                <a:gd name="T33" fmla="*/ 7 h 16"/>
                <a:gd name="T34" fmla="*/ 0 w 17"/>
                <a:gd name="T35" fmla="*/ 11 h 16"/>
                <a:gd name="T36" fmla="*/ 2 w 17"/>
                <a:gd name="T37" fmla="*/ 14 h 16"/>
                <a:gd name="T38" fmla="*/ 5 w 17"/>
                <a:gd name="T39" fmla="*/ 15 h 16"/>
                <a:gd name="T40" fmla="*/ 7 w 17"/>
                <a:gd name="T41" fmla="*/ 16 h 16"/>
                <a:gd name="T42" fmla="*/ 7 w 17"/>
                <a:gd name="T4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" h="16">
                  <a:moveTo>
                    <a:pt x="7" y="16"/>
                  </a:moveTo>
                  <a:lnTo>
                    <a:pt x="7" y="16"/>
                  </a:lnTo>
                  <a:lnTo>
                    <a:pt x="11" y="16"/>
                  </a:lnTo>
                  <a:lnTo>
                    <a:pt x="14" y="15"/>
                  </a:lnTo>
                  <a:lnTo>
                    <a:pt x="15" y="12"/>
                  </a:lnTo>
                  <a:lnTo>
                    <a:pt x="17" y="9"/>
                  </a:lnTo>
                  <a:lnTo>
                    <a:pt x="17" y="9"/>
                  </a:lnTo>
                  <a:lnTo>
                    <a:pt x="17" y="5"/>
                  </a:lnTo>
                  <a:lnTo>
                    <a:pt x="15" y="3"/>
                  </a:lnTo>
                  <a:lnTo>
                    <a:pt x="13" y="1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7" y="0"/>
                  </a:lnTo>
                  <a:lnTo>
                    <a:pt x="5" y="1"/>
                  </a:lnTo>
                  <a:lnTo>
                    <a:pt x="2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2" y="14"/>
                  </a:lnTo>
                  <a:lnTo>
                    <a:pt x="5" y="15"/>
                  </a:lnTo>
                  <a:lnTo>
                    <a:pt x="7" y="16"/>
                  </a:lnTo>
                  <a:lnTo>
                    <a:pt x="7" y="16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99" name="Freeform 552"/>
            <p:cNvSpPr/>
            <p:nvPr/>
          </p:nvSpPr>
          <p:spPr bwMode="auto">
            <a:xfrm>
              <a:off x="7827963" y="1971675"/>
              <a:ext cx="23813" cy="23813"/>
            </a:xfrm>
            <a:custGeom>
              <a:avLst/>
              <a:gdLst>
                <a:gd name="T0" fmla="*/ 7 w 15"/>
                <a:gd name="T1" fmla="*/ 1 h 15"/>
                <a:gd name="T2" fmla="*/ 7 w 15"/>
                <a:gd name="T3" fmla="*/ 1 h 15"/>
                <a:gd name="T4" fmla="*/ 9 w 15"/>
                <a:gd name="T5" fmla="*/ 3 h 15"/>
                <a:gd name="T6" fmla="*/ 12 w 15"/>
                <a:gd name="T7" fmla="*/ 5 h 15"/>
                <a:gd name="T8" fmla="*/ 13 w 15"/>
                <a:gd name="T9" fmla="*/ 8 h 15"/>
                <a:gd name="T10" fmla="*/ 13 w 15"/>
                <a:gd name="T11" fmla="*/ 11 h 15"/>
                <a:gd name="T12" fmla="*/ 13 w 15"/>
                <a:gd name="T13" fmla="*/ 11 h 15"/>
                <a:gd name="T14" fmla="*/ 12 w 15"/>
                <a:gd name="T15" fmla="*/ 15 h 15"/>
                <a:gd name="T16" fmla="*/ 12 w 15"/>
                <a:gd name="T17" fmla="*/ 15 h 15"/>
                <a:gd name="T18" fmla="*/ 13 w 15"/>
                <a:gd name="T19" fmla="*/ 12 h 15"/>
                <a:gd name="T20" fmla="*/ 15 w 15"/>
                <a:gd name="T21" fmla="*/ 9 h 15"/>
                <a:gd name="T22" fmla="*/ 15 w 15"/>
                <a:gd name="T23" fmla="*/ 9 h 15"/>
                <a:gd name="T24" fmla="*/ 15 w 15"/>
                <a:gd name="T25" fmla="*/ 5 h 15"/>
                <a:gd name="T26" fmla="*/ 13 w 15"/>
                <a:gd name="T27" fmla="*/ 3 h 15"/>
                <a:gd name="T28" fmla="*/ 11 w 15"/>
                <a:gd name="T29" fmla="*/ 1 h 15"/>
                <a:gd name="T30" fmla="*/ 8 w 15"/>
                <a:gd name="T31" fmla="*/ 0 h 15"/>
                <a:gd name="T32" fmla="*/ 8 w 15"/>
                <a:gd name="T33" fmla="*/ 0 h 15"/>
                <a:gd name="T34" fmla="*/ 4 w 15"/>
                <a:gd name="T35" fmla="*/ 0 h 15"/>
                <a:gd name="T36" fmla="*/ 0 w 15"/>
                <a:gd name="T37" fmla="*/ 4 h 15"/>
                <a:gd name="T38" fmla="*/ 0 w 15"/>
                <a:gd name="T39" fmla="*/ 4 h 15"/>
                <a:gd name="T40" fmla="*/ 3 w 15"/>
                <a:gd name="T41" fmla="*/ 1 h 15"/>
                <a:gd name="T42" fmla="*/ 7 w 15"/>
                <a:gd name="T43" fmla="*/ 1 h 15"/>
                <a:gd name="T44" fmla="*/ 7 w 15"/>
                <a:gd name="T4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5">
                  <a:moveTo>
                    <a:pt x="7" y="1"/>
                  </a:moveTo>
                  <a:lnTo>
                    <a:pt x="7" y="1"/>
                  </a:lnTo>
                  <a:lnTo>
                    <a:pt x="9" y="3"/>
                  </a:lnTo>
                  <a:lnTo>
                    <a:pt x="12" y="5"/>
                  </a:lnTo>
                  <a:lnTo>
                    <a:pt x="13" y="8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3" y="12"/>
                  </a:lnTo>
                  <a:lnTo>
                    <a:pt x="15" y="9"/>
                  </a:lnTo>
                  <a:lnTo>
                    <a:pt x="15" y="9"/>
                  </a:lnTo>
                  <a:lnTo>
                    <a:pt x="15" y="5"/>
                  </a:lnTo>
                  <a:lnTo>
                    <a:pt x="13" y="3"/>
                  </a:lnTo>
                  <a:lnTo>
                    <a:pt x="11" y="1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3" y="1"/>
                  </a:lnTo>
                  <a:lnTo>
                    <a:pt x="7" y="1"/>
                  </a:lnTo>
                  <a:lnTo>
                    <a:pt x="7" y="1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00" name="Freeform 553"/>
            <p:cNvSpPr/>
            <p:nvPr/>
          </p:nvSpPr>
          <p:spPr bwMode="auto">
            <a:xfrm>
              <a:off x="7818438" y="2022475"/>
              <a:ext cx="26988" cy="28575"/>
            </a:xfrm>
            <a:custGeom>
              <a:avLst/>
              <a:gdLst>
                <a:gd name="T0" fmla="*/ 9 w 17"/>
                <a:gd name="T1" fmla="*/ 18 h 18"/>
                <a:gd name="T2" fmla="*/ 9 w 17"/>
                <a:gd name="T3" fmla="*/ 18 h 18"/>
                <a:gd name="T4" fmla="*/ 11 w 17"/>
                <a:gd name="T5" fmla="*/ 17 h 18"/>
                <a:gd name="T6" fmla="*/ 14 w 17"/>
                <a:gd name="T7" fmla="*/ 15 h 18"/>
                <a:gd name="T8" fmla="*/ 17 w 17"/>
                <a:gd name="T9" fmla="*/ 14 h 18"/>
                <a:gd name="T10" fmla="*/ 17 w 17"/>
                <a:gd name="T11" fmla="*/ 10 h 18"/>
                <a:gd name="T12" fmla="*/ 17 w 17"/>
                <a:gd name="T13" fmla="*/ 10 h 18"/>
                <a:gd name="T14" fmla="*/ 17 w 17"/>
                <a:gd name="T15" fmla="*/ 7 h 18"/>
                <a:gd name="T16" fmla="*/ 15 w 17"/>
                <a:gd name="T17" fmla="*/ 4 h 18"/>
                <a:gd name="T18" fmla="*/ 13 w 17"/>
                <a:gd name="T19" fmla="*/ 2 h 18"/>
                <a:gd name="T20" fmla="*/ 10 w 17"/>
                <a:gd name="T21" fmla="*/ 0 h 18"/>
                <a:gd name="T22" fmla="*/ 10 w 17"/>
                <a:gd name="T23" fmla="*/ 0 h 18"/>
                <a:gd name="T24" fmla="*/ 7 w 17"/>
                <a:gd name="T25" fmla="*/ 2 h 18"/>
                <a:gd name="T26" fmla="*/ 4 w 17"/>
                <a:gd name="T27" fmla="*/ 3 h 18"/>
                <a:gd name="T28" fmla="*/ 2 w 17"/>
                <a:gd name="T29" fmla="*/ 6 h 18"/>
                <a:gd name="T30" fmla="*/ 0 w 17"/>
                <a:gd name="T31" fmla="*/ 9 h 18"/>
                <a:gd name="T32" fmla="*/ 0 w 17"/>
                <a:gd name="T33" fmla="*/ 9 h 18"/>
                <a:gd name="T34" fmla="*/ 0 w 17"/>
                <a:gd name="T35" fmla="*/ 11 h 18"/>
                <a:gd name="T36" fmla="*/ 3 w 17"/>
                <a:gd name="T37" fmla="*/ 14 h 18"/>
                <a:gd name="T38" fmla="*/ 4 w 17"/>
                <a:gd name="T39" fmla="*/ 17 h 18"/>
                <a:gd name="T40" fmla="*/ 9 w 17"/>
                <a:gd name="T41" fmla="*/ 18 h 18"/>
                <a:gd name="T42" fmla="*/ 9 w 17"/>
                <a:gd name="T4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" h="18">
                  <a:moveTo>
                    <a:pt x="9" y="18"/>
                  </a:moveTo>
                  <a:lnTo>
                    <a:pt x="9" y="18"/>
                  </a:lnTo>
                  <a:lnTo>
                    <a:pt x="11" y="17"/>
                  </a:lnTo>
                  <a:lnTo>
                    <a:pt x="14" y="15"/>
                  </a:lnTo>
                  <a:lnTo>
                    <a:pt x="17" y="14"/>
                  </a:lnTo>
                  <a:lnTo>
                    <a:pt x="17" y="10"/>
                  </a:lnTo>
                  <a:lnTo>
                    <a:pt x="17" y="10"/>
                  </a:lnTo>
                  <a:lnTo>
                    <a:pt x="17" y="7"/>
                  </a:lnTo>
                  <a:lnTo>
                    <a:pt x="15" y="4"/>
                  </a:lnTo>
                  <a:lnTo>
                    <a:pt x="13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6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1"/>
                  </a:lnTo>
                  <a:lnTo>
                    <a:pt x="3" y="14"/>
                  </a:lnTo>
                  <a:lnTo>
                    <a:pt x="4" y="17"/>
                  </a:lnTo>
                  <a:lnTo>
                    <a:pt x="9" y="18"/>
                  </a:lnTo>
                  <a:lnTo>
                    <a:pt x="9" y="18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01" name="Freeform 554"/>
            <p:cNvSpPr/>
            <p:nvPr/>
          </p:nvSpPr>
          <p:spPr bwMode="auto">
            <a:xfrm>
              <a:off x="7821613" y="2022475"/>
              <a:ext cx="23813" cy="23813"/>
            </a:xfrm>
            <a:custGeom>
              <a:avLst/>
              <a:gdLst>
                <a:gd name="T0" fmla="*/ 7 w 15"/>
                <a:gd name="T1" fmla="*/ 3 h 15"/>
                <a:gd name="T2" fmla="*/ 7 w 15"/>
                <a:gd name="T3" fmla="*/ 3 h 15"/>
                <a:gd name="T4" fmla="*/ 9 w 15"/>
                <a:gd name="T5" fmla="*/ 4 h 15"/>
                <a:gd name="T6" fmla="*/ 12 w 15"/>
                <a:gd name="T7" fmla="*/ 6 h 15"/>
                <a:gd name="T8" fmla="*/ 13 w 15"/>
                <a:gd name="T9" fmla="*/ 9 h 15"/>
                <a:gd name="T10" fmla="*/ 13 w 15"/>
                <a:gd name="T11" fmla="*/ 13 h 15"/>
                <a:gd name="T12" fmla="*/ 13 w 15"/>
                <a:gd name="T13" fmla="*/ 13 h 15"/>
                <a:gd name="T14" fmla="*/ 12 w 15"/>
                <a:gd name="T15" fmla="*/ 15 h 15"/>
                <a:gd name="T16" fmla="*/ 12 w 15"/>
                <a:gd name="T17" fmla="*/ 15 h 15"/>
                <a:gd name="T18" fmla="*/ 13 w 15"/>
                <a:gd name="T19" fmla="*/ 14 h 15"/>
                <a:gd name="T20" fmla="*/ 15 w 15"/>
                <a:gd name="T21" fmla="*/ 10 h 15"/>
                <a:gd name="T22" fmla="*/ 15 w 15"/>
                <a:gd name="T23" fmla="*/ 10 h 15"/>
                <a:gd name="T24" fmla="*/ 15 w 15"/>
                <a:gd name="T25" fmla="*/ 7 h 15"/>
                <a:gd name="T26" fmla="*/ 13 w 15"/>
                <a:gd name="T27" fmla="*/ 4 h 15"/>
                <a:gd name="T28" fmla="*/ 11 w 15"/>
                <a:gd name="T29" fmla="*/ 2 h 15"/>
                <a:gd name="T30" fmla="*/ 8 w 15"/>
                <a:gd name="T31" fmla="*/ 0 h 15"/>
                <a:gd name="T32" fmla="*/ 8 w 15"/>
                <a:gd name="T33" fmla="*/ 0 h 15"/>
                <a:gd name="T34" fmla="*/ 4 w 15"/>
                <a:gd name="T35" fmla="*/ 2 h 15"/>
                <a:gd name="T36" fmla="*/ 0 w 15"/>
                <a:gd name="T37" fmla="*/ 4 h 15"/>
                <a:gd name="T38" fmla="*/ 0 w 15"/>
                <a:gd name="T39" fmla="*/ 4 h 15"/>
                <a:gd name="T40" fmla="*/ 2 w 15"/>
                <a:gd name="T41" fmla="*/ 3 h 15"/>
                <a:gd name="T42" fmla="*/ 7 w 15"/>
                <a:gd name="T43" fmla="*/ 3 h 15"/>
                <a:gd name="T44" fmla="*/ 7 w 15"/>
                <a:gd name="T45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5">
                  <a:moveTo>
                    <a:pt x="7" y="3"/>
                  </a:moveTo>
                  <a:lnTo>
                    <a:pt x="7" y="3"/>
                  </a:lnTo>
                  <a:lnTo>
                    <a:pt x="9" y="4"/>
                  </a:lnTo>
                  <a:lnTo>
                    <a:pt x="12" y="6"/>
                  </a:lnTo>
                  <a:lnTo>
                    <a:pt x="13" y="9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3" y="14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5" y="7"/>
                  </a:lnTo>
                  <a:lnTo>
                    <a:pt x="13" y="4"/>
                  </a:lnTo>
                  <a:lnTo>
                    <a:pt x="11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3"/>
                  </a:lnTo>
                  <a:lnTo>
                    <a:pt x="7" y="3"/>
                  </a:lnTo>
                  <a:lnTo>
                    <a:pt x="7" y="3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02" name="Freeform 555"/>
            <p:cNvSpPr/>
            <p:nvPr/>
          </p:nvSpPr>
          <p:spPr bwMode="auto">
            <a:xfrm>
              <a:off x="7812088" y="2076450"/>
              <a:ext cx="26988" cy="25400"/>
            </a:xfrm>
            <a:custGeom>
              <a:avLst/>
              <a:gdLst>
                <a:gd name="T0" fmla="*/ 8 w 17"/>
                <a:gd name="T1" fmla="*/ 16 h 16"/>
                <a:gd name="T2" fmla="*/ 8 w 17"/>
                <a:gd name="T3" fmla="*/ 16 h 16"/>
                <a:gd name="T4" fmla="*/ 11 w 17"/>
                <a:gd name="T5" fmla="*/ 16 h 16"/>
                <a:gd name="T6" fmla="*/ 14 w 17"/>
                <a:gd name="T7" fmla="*/ 15 h 16"/>
                <a:gd name="T8" fmla="*/ 17 w 17"/>
                <a:gd name="T9" fmla="*/ 12 h 16"/>
                <a:gd name="T10" fmla="*/ 17 w 17"/>
                <a:gd name="T11" fmla="*/ 10 h 16"/>
                <a:gd name="T12" fmla="*/ 17 w 17"/>
                <a:gd name="T13" fmla="*/ 10 h 16"/>
                <a:gd name="T14" fmla="*/ 17 w 17"/>
                <a:gd name="T15" fmla="*/ 6 h 16"/>
                <a:gd name="T16" fmla="*/ 15 w 17"/>
                <a:gd name="T17" fmla="*/ 3 h 16"/>
                <a:gd name="T18" fmla="*/ 13 w 17"/>
                <a:gd name="T19" fmla="*/ 2 h 16"/>
                <a:gd name="T20" fmla="*/ 10 w 17"/>
                <a:gd name="T21" fmla="*/ 0 h 16"/>
                <a:gd name="T22" fmla="*/ 10 w 17"/>
                <a:gd name="T23" fmla="*/ 0 h 16"/>
                <a:gd name="T24" fmla="*/ 7 w 17"/>
                <a:gd name="T25" fmla="*/ 0 h 16"/>
                <a:gd name="T26" fmla="*/ 4 w 17"/>
                <a:gd name="T27" fmla="*/ 2 h 16"/>
                <a:gd name="T28" fmla="*/ 2 w 17"/>
                <a:gd name="T29" fmla="*/ 4 h 16"/>
                <a:gd name="T30" fmla="*/ 0 w 17"/>
                <a:gd name="T31" fmla="*/ 8 h 16"/>
                <a:gd name="T32" fmla="*/ 0 w 17"/>
                <a:gd name="T33" fmla="*/ 8 h 16"/>
                <a:gd name="T34" fmla="*/ 0 w 17"/>
                <a:gd name="T35" fmla="*/ 11 h 16"/>
                <a:gd name="T36" fmla="*/ 3 w 17"/>
                <a:gd name="T37" fmla="*/ 14 h 16"/>
                <a:gd name="T38" fmla="*/ 4 w 17"/>
                <a:gd name="T39" fmla="*/ 16 h 16"/>
                <a:gd name="T40" fmla="*/ 8 w 17"/>
                <a:gd name="T41" fmla="*/ 16 h 16"/>
                <a:gd name="T42" fmla="*/ 8 w 17"/>
                <a:gd name="T4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" h="16">
                  <a:moveTo>
                    <a:pt x="8" y="16"/>
                  </a:moveTo>
                  <a:lnTo>
                    <a:pt x="8" y="16"/>
                  </a:lnTo>
                  <a:lnTo>
                    <a:pt x="11" y="16"/>
                  </a:lnTo>
                  <a:lnTo>
                    <a:pt x="14" y="15"/>
                  </a:lnTo>
                  <a:lnTo>
                    <a:pt x="17" y="12"/>
                  </a:lnTo>
                  <a:lnTo>
                    <a:pt x="17" y="10"/>
                  </a:lnTo>
                  <a:lnTo>
                    <a:pt x="17" y="10"/>
                  </a:lnTo>
                  <a:lnTo>
                    <a:pt x="17" y="6"/>
                  </a:lnTo>
                  <a:lnTo>
                    <a:pt x="15" y="3"/>
                  </a:lnTo>
                  <a:lnTo>
                    <a:pt x="13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7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3" y="14"/>
                  </a:lnTo>
                  <a:lnTo>
                    <a:pt x="4" y="16"/>
                  </a:lnTo>
                  <a:lnTo>
                    <a:pt x="8" y="16"/>
                  </a:lnTo>
                  <a:lnTo>
                    <a:pt x="8" y="16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03" name="Freeform 556"/>
            <p:cNvSpPr/>
            <p:nvPr/>
          </p:nvSpPr>
          <p:spPr bwMode="auto">
            <a:xfrm>
              <a:off x="7815263" y="2076450"/>
              <a:ext cx="23813" cy="23813"/>
            </a:xfrm>
            <a:custGeom>
              <a:avLst/>
              <a:gdLst>
                <a:gd name="T0" fmla="*/ 6 w 15"/>
                <a:gd name="T1" fmla="*/ 2 h 15"/>
                <a:gd name="T2" fmla="*/ 6 w 15"/>
                <a:gd name="T3" fmla="*/ 2 h 15"/>
                <a:gd name="T4" fmla="*/ 9 w 15"/>
                <a:gd name="T5" fmla="*/ 3 h 15"/>
                <a:gd name="T6" fmla="*/ 12 w 15"/>
                <a:gd name="T7" fmla="*/ 6 h 15"/>
                <a:gd name="T8" fmla="*/ 13 w 15"/>
                <a:gd name="T9" fmla="*/ 8 h 15"/>
                <a:gd name="T10" fmla="*/ 13 w 15"/>
                <a:gd name="T11" fmla="*/ 11 h 15"/>
                <a:gd name="T12" fmla="*/ 13 w 15"/>
                <a:gd name="T13" fmla="*/ 11 h 15"/>
                <a:gd name="T14" fmla="*/ 12 w 15"/>
                <a:gd name="T15" fmla="*/ 15 h 15"/>
                <a:gd name="T16" fmla="*/ 12 w 15"/>
                <a:gd name="T17" fmla="*/ 15 h 15"/>
                <a:gd name="T18" fmla="*/ 15 w 15"/>
                <a:gd name="T19" fmla="*/ 12 h 15"/>
                <a:gd name="T20" fmla="*/ 15 w 15"/>
                <a:gd name="T21" fmla="*/ 10 h 15"/>
                <a:gd name="T22" fmla="*/ 15 w 15"/>
                <a:gd name="T23" fmla="*/ 10 h 15"/>
                <a:gd name="T24" fmla="*/ 15 w 15"/>
                <a:gd name="T25" fmla="*/ 6 h 15"/>
                <a:gd name="T26" fmla="*/ 13 w 15"/>
                <a:gd name="T27" fmla="*/ 3 h 15"/>
                <a:gd name="T28" fmla="*/ 11 w 15"/>
                <a:gd name="T29" fmla="*/ 2 h 15"/>
                <a:gd name="T30" fmla="*/ 8 w 15"/>
                <a:gd name="T31" fmla="*/ 0 h 15"/>
                <a:gd name="T32" fmla="*/ 8 w 15"/>
                <a:gd name="T33" fmla="*/ 0 h 15"/>
                <a:gd name="T34" fmla="*/ 4 w 15"/>
                <a:gd name="T35" fmla="*/ 2 h 15"/>
                <a:gd name="T36" fmla="*/ 0 w 15"/>
                <a:gd name="T37" fmla="*/ 4 h 15"/>
                <a:gd name="T38" fmla="*/ 0 w 15"/>
                <a:gd name="T39" fmla="*/ 4 h 15"/>
                <a:gd name="T40" fmla="*/ 2 w 15"/>
                <a:gd name="T41" fmla="*/ 3 h 15"/>
                <a:gd name="T42" fmla="*/ 6 w 15"/>
                <a:gd name="T43" fmla="*/ 2 h 15"/>
                <a:gd name="T44" fmla="*/ 6 w 15"/>
                <a:gd name="T45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5">
                  <a:moveTo>
                    <a:pt x="6" y="2"/>
                  </a:moveTo>
                  <a:lnTo>
                    <a:pt x="6" y="2"/>
                  </a:lnTo>
                  <a:lnTo>
                    <a:pt x="9" y="3"/>
                  </a:lnTo>
                  <a:lnTo>
                    <a:pt x="12" y="6"/>
                  </a:lnTo>
                  <a:lnTo>
                    <a:pt x="13" y="8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5" y="12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5" y="6"/>
                  </a:lnTo>
                  <a:lnTo>
                    <a:pt x="13" y="3"/>
                  </a:lnTo>
                  <a:lnTo>
                    <a:pt x="11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3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04" name="Freeform 557"/>
            <p:cNvSpPr/>
            <p:nvPr/>
          </p:nvSpPr>
          <p:spPr bwMode="auto">
            <a:xfrm>
              <a:off x="7805738" y="2130425"/>
              <a:ext cx="26988" cy="25400"/>
            </a:xfrm>
            <a:custGeom>
              <a:avLst/>
              <a:gdLst>
                <a:gd name="T0" fmla="*/ 8 w 17"/>
                <a:gd name="T1" fmla="*/ 16 h 16"/>
                <a:gd name="T2" fmla="*/ 8 w 17"/>
                <a:gd name="T3" fmla="*/ 16 h 16"/>
                <a:gd name="T4" fmla="*/ 11 w 17"/>
                <a:gd name="T5" fmla="*/ 16 h 16"/>
                <a:gd name="T6" fmla="*/ 14 w 17"/>
                <a:gd name="T7" fmla="*/ 15 h 16"/>
                <a:gd name="T8" fmla="*/ 17 w 17"/>
                <a:gd name="T9" fmla="*/ 12 h 16"/>
                <a:gd name="T10" fmla="*/ 17 w 17"/>
                <a:gd name="T11" fmla="*/ 8 h 16"/>
                <a:gd name="T12" fmla="*/ 17 w 17"/>
                <a:gd name="T13" fmla="*/ 8 h 16"/>
                <a:gd name="T14" fmla="*/ 17 w 17"/>
                <a:gd name="T15" fmla="*/ 5 h 16"/>
                <a:gd name="T16" fmla="*/ 15 w 17"/>
                <a:gd name="T17" fmla="*/ 3 h 16"/>
                <a:gd name="T18" fmla="*/ 12 w 17"/>
                <a:gd name="T19" fmla="*/ 0 h 16"/>
                <a:gd name="T20" fmla="*/ 10 w 17"/>
                <a:gd name="T21" fmla="*/ 0 h 16"/>
                <a:gd name="T22" fmla="*/ 10 w 17"/>
                <a:gd name="T23" fmla="*/ 0 h 16"/>
                <a:gd name="T24" fmla="*/ 7 w 17"/>
                <a:gd name="T25" fmla="*/ 0 h 16"/>
                <a:gd name="T26" fmla="*/ 4 w 17"/>
                <a:gd name="T27" fmla="*/ 1 h 16"/>
                <a:gd name="T28" fmla="*/ 2 w 17"/>
                <a:gd name="T29" fmla="*/ 4 h 16"/>
                <a:gd name="T30" fmla="*/ 0 w 17"/>
                <a:gd name="T31" fmla="*/ 7 h 16"/>
                <a:gd name="T32" fmla="*/ 0 w 17"/>
                <a:gd name="T33" fmla="*/ 7 h 16"/>
                <a:gd name="T34" fmla="*/ 2 w 17"/>
                <a:gd name="T35" fmla="*/ 11 h 16"/>
                <a:gd name="T36" fmla="*/ 3 w 17"/>
                <a:gd name="T37" fmla="*/ 13 h 16"/>
                <a:gd name="T38" fmla="*/ 4 w 17"/>
                <a:gd name="T39" fmla="*/ 15 h 16"/>
                <a:gd name="T40" fmla="*/ 8 w 17"/>
                <a:gd name="T41" fmla="*/ 16 h 16"/>
                <a:gd name="T42" fmla="*/ 8 w 17"/>
                <a:gd name="T4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" h="16">
                  <a:moveTo>
                    <a:pt x="8" y="16"/>
                  </a:moveTo>
                  <a:lnTo>
                    <a:pt x="8" y="16"/>
                  </a:lnTo>
                  <a:lnTo>
                    <a:pt x="11" y="16"/>
                  </a:lnTo>
                  <a:lnTo>
                    <a:pt x="14" y="15"/>
                  </a:lnTo>
                  <a:lnTo>
                    <a:pt x="17" y="12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7" y="5"/>
                  </a:lnTo>
                  <a:lnTo>
                    <a:pt x="15" y="3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7" y="0"/>
                  </a:lnTo>
                  <a:lnTo>
                    <a:pt x="4" y="1"/>
                  </a:lnTo>
                  <a:lnTo>
                    <a:pt x="2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11"/>
                  </a:lnTo>
                  <a:lnTo>
                    <a:pt x="3" y="13"/>
                  </a:lnTo>
                  <a:lnTo>
                    <a:pt x="4" y="15"/>
                  </a:lnTo>
                  <a:lnTo>
                    <a:pt x="8" y="16"/>
                  </a:lnTo>
                  <a:lnTo>
                    <a:pt x="8" y="16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05" name="Freeform 558"/>
            <p:cNvSpPr/>
            <p:nvPr/>
          </p:nvSpPr>
          <p:spPr bwMode="auto">
            <a:xfrm>
              <a:off x="7808913" y="2130425"/>
              <a:ext cx="23813" cy="23813"/>
            </a:xfrm>
            <a:custGeom>
              <a:avLst/>
              <a:gdLst>
                <a:gd name="T0" fmla="*/ 6 w 15"/>
                <a:gd name="T1" fmla="*/ 1 h 15"/>
                <a:gd name="T2" fmla="*/ 6 w 15"/>
                <a:gd name="T3" fmla="*/ 1 h 15"/>
                <a:gd name="T4" fmla="*/ 9 w 15"/>
                <a:gd name="T5" fmla="*/ 3 h 15"/>
                <a:gd name="T6" fmla="*/ 12 w 15"/>
                <a:gd name="T7" fmla="*/ 4 h 15"/>
                <a:gd name="T8" fmla="*/ 13 w 15"/>
                <a:gd name="T9" fmla="*/ 7 h 15"/>
                <a:gd name="T10" fmla="*/ 13 w 15"/>
                <a:gd name="T11" fmla="*/ 11 h 15"/>
                <a:gd name="T12" fmla="*/ 13 w 15"/>
                <a:gd name="T13" fmla="*/ 11 h 15"/>
                <a:gd name="T14" fmla="*/ 12 w 15"/>
                <a:gd name="T15" fmla="*/ 15 h 15"/>
                <a:gd name="T16" fmla="*/ 12 w 15"/>
                <a:gd name="T17" fmla="*/ 15 h 15"/>
                <a:gd name="T18" fmla="*/ 15 w 15"/>
                <a:gd name="T19" fmla="*/ 12 h 15"/>
                <a:gd name="T20" fmla="*/ 15 w 15"/>
                <a:gd name="T21" fmla="*/ 8 h 15"/>
                <a:gd name="T22" fmla="*/ 15 w 15"/>
                <a:gd name="T23" fmla="*/ 8 h 15"/>
                <a:gd name="T24" fmla="*/ 15 w 15"/>
                <a:gd name="T25" fmla="*/ 5 h 15"/>
                <a:gd name="T26" fmla="*/ 13 w 15"/>
                <a:gd name="T27" fmla="*/ 3 h 15"/>
                <a:gd name="T28" fmla="*/ 10 w 15"/>
                <a:gd name="T29" fmla="*/ 0 h 15"/>
                <a:gd name="T30" fmla="*/ 8 w 15"/>
                <a:gd name="T31" fmla="*/ 0 h 15"/>
                <a:gd name="T32" fmla="*/ 8 w 15"/>
                <a:gd name="T33" fmla="*/ 0 h 15"/>
                <a:gd name="T34" fmla="*/ 4 w 15"/>
                <a:gd name="T35" fmla="*/ 0 h 15"/>
                <a:gd name="T36" fmla="*/ 0 w 15"/>
                <a:gd name="T37" fmla="*/ 3 h 15"/>
                <a:gd name="T38" fmla="*/ 0 w 15"/>
                <a:gd name="T39" fmla="*/ 3 h 15"/>
                <a:gd name="T40" fmla="*/ 2 w 15"/>
                <a:gd name="T41" fmla="*/ 1 h 15"/>
                <a:gd name="T42" fmla="*/ 6 w 15"/>
                <a:gd name="T43" fmla="*/ 1 h 15"/>
                <a:gd name="T44" fmla="*/ 6 w 15"/>
                <a:gd name="T4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" h="15">
                  <a:moveTo>
                    <a:pt x="6" y="1"/>
                  </a:moveTo>
                  <a:lnTo>
                    <a:pt x="6" y="1"/>
                  </a:lnTo>
                  <a:lnTo>
                    <a:pt x="9" y="3"/>
                  </a:lnTo>
                  <a:lnTo>
                    <a:pt x="12" y="4"/>
                  </a:lnTo>
                  <a:lnTo>
                    <a:pt x="13" y="7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5" y="12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5" y="5"/>
                  </a:lnTo>
                  <a:lnTo>
                    <a:pt x="13" y="3"/>
                  </a:lnTo>
                  <a:lnTo>
                    <a:pt x="1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2" y="1"/>
                  </a:lnTo>
                  <a:lnTo>
                    <a:pt x="6" y="1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06" name="Freeform 559"/>
            <p:cNvSpPr/>
            <p:nvPr/>
          </p:nvSpPr>
          <p:spPr bwMode="auto">
            <a:xfrm>
              <a:off x="7799388" y="2181225"/>
              <a:ext cx="25400" cy="26988"/>
            </a:xfrm>
            <a:custGeom>
              <a:avLst/>
              <a:gdLst>
                <a:gd name="T0" fmla="*/ 8 w 16"/>
                <a:gd name="T1" fmla="*/ 17 h 17"/>
                <a:gd name="T2" fmla="*/ 8 w 16"/>
                <a:gd name="T3" fmla="*/ 17 h 17"/>
                <a:gd name="T4" fmla="*/ 11 w 16"/>
                <a:gd name="T5" fmla="*/ 17 h 17"/>
                <a:gd name="T6" fmla="*/ 14 w 16"/>
                <a:gd name="T7" fmla="*/ 15 h 17"/>
                <a:gd name="T8" fmla="*/ 16 w 16"/>
                <a:gd name="T9" fmla="*/ 12 h 17"/>
                <a:gd name="T10" fmla="*/ 16 w 16"/>
                <a:gd name="T11" fmla="*/ 10 h 17"/>
                <a:gd name="T12" fmla="*/ 16 w 16"/>
                <a:gd name="T13" fmla="*/ 10 h 17"/>
                <a:gd name="T14" fmla="*/ 16 w 16"/>
                <a:gd name="T15" fmla="*/ 7 h 17"/>
                <a:gd name="T16" fmla="*/ 15 w 16"/>
                <a:gd name="T17" fmla="*/ 3 h 17"/>
                <a:gd name="T18" fmla="*/ 12 w 16"/>
                <a:gd name="T19" fmla="*/ 2 h 17"/>
                <a:gd name="T20" fmla="*/ 10 w 16"/>
                <a:gd name="T21" fmla="*/ 0 h 17"/>
                <a:gd name="T22" fmla="*/ 10 w 16"/>
                <a:gd name="T23" fmla="*/ 0 h 17"/>
                <a:gd name="T24" fmla="*/ 7 w 16"/>
                <a:gd name="T25" fmla="*/ 0 h 17"/>
                <a:gd name="T26" fmla="*/ 4 w 16"/>
                <a:gd name="T27" fmla="*/ 3 h 17"/>
                <a:gd name="T28" fmla="*/ 2 w 16"/>
                <a:gd name="T29" fmla="*/ 4 h 17"/>
                <a:gd name="T30" fmla="*/ 0 w 16"/>
                <a:gd name="T31" fmla="*/ 8 h 17"/>
                <a:gd name="T32" fmla="*/ 0 w 16"/>
                <a:gd name="T33" fmla="*/ 8 h 17"/>
                <a:gd name="T34" fmla="*/ 2 w 16"/>
                <a:gd name="T35" fmla="*/ 11 h 17"/>
                <a:gd name="T36" fmla="*/ 3 w 16"/>
                <a:gd name="T37" fmla="*/ 14 h 17"/>
                <a:gd name="T38" fmla="*/ 4 w 16"/>
                <a:gd name="T39" fmla="*/ 17 h 17"/>
                <a:gd name="T40" fmla="*/ 8 w 16"/>
                <a:gd name="T41" fmla="*/ 17 h 17"/>
                <a:gd name="T42" fmla="*/ 8 w 16"/>
                <a:gd name="T4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7">
                  <a:moveTo>
                    <a:pt x="8" y="17"/>
                  </a:moveTo>
                  <a:lnTo>
                    <a:pt x="8" y="17"/>
                  </a:lnTo>
                  <a:lnTo>
                    <a:pt x="11" y="17"/>
                  </a:lnTo>
                  <a:lnTo>
                    <a:pt x="14" y="15"/>
                  </a:lnTo>
                  <a:lnTo>
                    <a:pt x="16" y="12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7"/>
                  </a:lnTo>
                  <a:lnTo>
                    <a:pt x="15" y="3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7" y="0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1"/>
                  </a:lnTo>
                  <a:lnTo>
                    <a:pt x="3" y="14"/>
                  </a:lnTo>
                  <a:lnTo>
                    <a:pt x="4" y="17"/>
                  </a:lnTo>
                  <a:lnTo>
                    <a:pt x="8" y="17"/>
                  </a:lnTo>
                  <a:lnTo>
                    <a:pt x="8" y="17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07" name="Freeform 560"/>
            <p:cNvSpPr/>
            <p:nvPr/>
          </p:nvSpPr>
          <p:spPr bwMode="auto">
            <a:xfrm>
              <a:off x="7802563" y="2181225"/>
              <a:ext cx="22225" cy="23813"/>
            </a:xfrm>
            <a:custGeom>
              <a:avLst/>
              <a:gdLst>
                <a:gd name="T0" fmla="*/ 6 w 14"/>
                <a:gd name="T1" fmla="*/ 3 h 15"/>
                <a:gd name="T2" fmla="*/ 6 w 14"/>
                <a:gd name="T3" fmla="*/ 3 h 15"/>
                <a:gd name="T4" fmla="*/ 9 w 14"/>
                <a:gd name="T5" fmla="*/ 3 h 15"/>
                <a:gd name="T6" fmla="*/ 12 w 14"/>
                <a:gd name="T7" fmla="*/ 6 h 15"/>
                <a:gd name="T8" fmla="*/ 13 w 14"/>
                <a:gd name="T9" fmla="*/ 8 h 15"/>
                <a:gd name="T10" fmla="*/ 13 w 14"/>
                <a:gd name="T11" fmla="*/ 11 h 15"/>
                <a:gd name="T12" fmla="*/ 13 w 14"/>
                <a:gd name="T13" fmla="*/ 11 h 15"/>
                <a:gd name="T14" fmla="*/ 12 w 14"/>
                <a:gd name="T15" fmla="*/ 15 h 15"/>
                <a:gd name="T16" fmla="*/ 12 w 14"/>
                <a:gd name="T17" fmla="*/ 15 h 15"/>
                <a:gd name="T18" fmla="*/ 14 w 14"/>
                <a:gd name="T19" fmla="*/ 12 h 15"/>
                <a:gd name="T20" fmla="*/ 14 w 14"/>
                <a:gd name="T21" fmla="*/ 10 h 15"/>
                <a:gd name="T22" fmla="*/ 14 w 14"/>
                <a:gd name="T23" fmla="*/ 10 h 15"/>
                <a:gd name="T24" fmla="*/ 14 w 14"/>
                <a:gd name="T25" fmla="*/ 7 h 15"/>
                <a:gd name="T26" fmla="*/ 13 w 14"/>
                <a:gd name="T27" fmla="*/ 3 h 15"/>
                <a:gd name="T28" fmla="*/ 10 w 14"/>
                <a:gd name="T29" fmla="*/ 2 h 15"/>
                <a:gd name="T30" fmla="*/ 8 w 14"/>
                <a:gd name="T31" fmla="*/ 0 h 15"/>
                <a:gd name="T32" fmla="*/ 8 w 14"/>
                <a:gd name="T33" fmla="*/ 0 h 15"/>
                <a:gd name="T34" fmla="*/ 4 w 14"/>
                <a:gd name="T35" fmla="*/ 2 h 15"/>
                <a:gd name="T36" fmla="*/ 0 w 14"/>
                <a:gd name="T37" fmla="*/ 4 h 15"/>
                <a:gd name="T38" fmla="*/ 0 w 14"/>
                <a:gd name="T39" fmla="*/ 4 h 15"/>
                <a:gd name="T40" fmla="*/ 2 w 14"/>
                <a:gd name="T41" fmla="*/ 3 h 15"/>
                <a:gd name="T42" fmla="*/ 6 w 14"/>
                <a:gd name="T43" fmla="*/ 3 h 15"/>
                <a:gd name="T44" fmla="*/ 6 w 14"/>
                <a:gd name="T45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" h="15">
                  <a:moveTo>
                    <a:pt x="6" y="3"/>
                  </a:moveTo>
                  <a:lnTo>
                    <a:pt x="6" y="3"/>
                  </a:lnTo>
                  <a:lnTo>
                    <a:pt x="9" y="3"/>
                  </a:lnTo>
                  <a:lnTo>
                    <a:pt x="12" y="6"/>
                  </a:lnTo>
                  <a:lnTo>
                    <a:pt x="13" y="8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4" y="12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7"/>
                  </a:lnTo>
                  <a:lnTo>
                    <a:pt x="13" y="3"/>
                  </a:lnTo>
                  <a:lnTo>
                    <a:pt x="10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3"/>
                  </a:lnTo>
                  <a:lnTo>
                    <a:pt x="6" y="3"/>
                  </a:lnTo>
                  <a:lnTo>
                    <a:pt x="6" y="3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08" name="Freeform 561"/>
            <p:cNvSpPr/>
            <p:nvPr/>
          </p:nvSpPr>
          <p:spPr bwMode="auto">
            <a:xfrm>
              <a:off x="7793038" y="2235200"/>
              <a:ext cx="25400" cy="25400"/>
            </a:xfrm>
            <a:custGeom>
              <a:avLst/>
              <a:gdLst>
                <a:gd name="T0" fmla="*/ 8 w 16"/>
                <a:gd name="T1" fmla="*/ 16 h 16"/>
                <a:gd name="T2" fmla="*/ 8 w 16"/>
                <a:gd name="T3" fmla="*/ 16 h 16"/>
                <a:gd name="T4" fmla="*/ 11 w 16"/>
                <a:gd name="T5" fmla="*/ 16 h 16"/>
                <a:gd name="T6" fmla="*/ 14 w 16"/>
                <a:gd name="T7" fmla="*/ 15 h 16"/>
                <a:gd name="T8" fmla="*/ 16 w 16"/>
                <a:gd name="T9" fmla="*/ 12 h 16"/>
                <a:gd name="T10" fmla="*/ 16 w 16"/>
                <a:gd name="T11" fmla="*/ 10 h 16"/>
                <a:gd name="T12" fmla="*/ 16 w 16"/>
                <a:gd name="T13" fmla="*/ 10 h 16"/>
                <a:gd name="T14" fmla="*/ 16 w 16"/>
                <a:gd name="T15" fmla="*/ 5 h 16"/>
                <a:gd name="T16" fmla="*/ 15 w 16"/>
                <a:gd name="T17" fmla="*/ 3 h 16"/>
                <a:gd name="T18" fmla="*/ 12 w 16"/>
                <a:gd name="T19" fmla="*/ 1 h 16"/>
                <a:gd name="T20" fmla="*/ 10 w 16"/>
                <a:gd name="T21" fmla="*/ 0 h 16"/>
                <a:gd name="T22" fmla="*/ 10 w 16"/>
                <a:gd name="T23" fmla="*/ 0 h 16"/>
                <a:gd name="T24" fmla="*/ 7 w 16"/>
                <a:gd name="T25" fmla="*/ 0 h 16"/>
                <a:gd name="T26" fmla="*/ 4 w 16"/>
                <a:gd name="T27" fmla="*/ 1 h 16"/>
                <a:gd name="T28" fmla="*/ 2 w 16"/>
                <a:gd name="T29" fmla="*/ 4 h 16"/>
                <a:gd name="T30" fmla="*/ 0 w 16"/>
                <a:gd name="T31" fmla="*/ 7 h 16"/>
                <a:gd name="T32" fmla="*/ 0 w 16"/>
                <a:gd name="T33" fmla="*/ 7 h 16"/>
                <a:gd name="T34" fmla="*/ 2 w 16"/>
                <a:gd name="T35" fmla="*/ 11 h 16"/>
                <a:gd name="T36" fmla="*/ 3 w 16"/>
                <a:gd name="T37" fmla="*/ 14 h 16"/>
                <a:gd name="T38" fmla="*/ 4 w 16"/>
                <a:gd name="T39" fmla="*/ 15 h 16"/>
                <a:gd name="T40" fmla="*/ 8 w 16"/>
                <a:gd name="T41" fmla="*/ 16 h 16"/>
                <a:gd name="T42" fmla="*/ 8 w 16"/>
                <a:gd name="T4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" h="16">
                  <a:moveTo>
                    <a:pt x="8" y="16"/>
                  </a:moveTo>
                  <a:lnTo>
                    <a:pt x="8" y="16"/>
                  </a:lnTo>
                  <a:lnTo>
                    <a:pt x="11" y="16"/>
                  </a:lnTo>
                  <a:lnTo>
                    <a:pt x="14" y="15"/>
                  </a:lnTo>
                  <a:lnTo>
                    <a:pt x="16" y="12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5"/>
                  </a:lnTo>
                  <a:lnTo>
                    <a:pt x="15" y="3"/>
                  </a:lnTo>
                  <a:lnTo>
                    <a:pt x="12" y="1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7" y="0"/>
                  </a:lnTo>
                  <a:lnTo>
                    <a:pt x="4" y="1"/>
                  </a:lnTo>
                  <a:lnTo>
                    <a:pt x="2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2" y="11"/>
                  </a:lnTo>
                  <a:lnTo>
                    <a:pt x="3" y="14"/>
                  </a:lnTo>
                  <a:lnTo>
                    <a:pt x="4" y="15"/>
                  </a:lnTo>
                  <a:lnTo>
                    <a:pt x="8" y="16"/>
                  </a:lnTo>
                  <a:lnTo>
                    <a:pt x="8" y="16"/>
                  </a:lnTo>
                  <a:close/>
                </a:path>
              </a:pathLst>
            </a:custGeom>
            <a:solidFill>
              <a:srgbClr val="6E66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09" name="Freeform 562"/>
            <p:cNvSpPr/>
            <p:nvPr/>
          </p:nvSpPr>
          <p:spPr bwMode="auto">
            <a:xfrm>
              <a:off x="7796213" y="2235200"/>
              <a:ext cx="22225" cy="23813"/>
            </a:xfrm>
            <a:custGeom>
              <a:avLst/>
              <a:gdLst>
                <a:gd name="T0" fmla="*/ 6 w 14"/>
                <a:gd name="T1" fmla="*/ 1 h 15"/>
                <a:gd name="T2" fmla="*/ 6 w 14"/>
                <a:gd name="T3" fmla="*/ 1 h 15"/>
                <a:gd name="T4" fmla="*/ 9 w 14"/>
                <a:gd name="T5" fmla="*/ 3 h 15"/>
                <a:gd name="T6" fmla="*/ 12 w 14"/>
                <a:gd name="T7" fmla="*/ 5 h 15"/>
                <a:gd name="T8" fmla="*/ 13 w 14"/>
                <a:gd name="T9" fmla="*/ 8 h 15"/>
                <a:gd name="T10" fmla="*/ 13 w 14"/>
                <a:gd name="T11" fmla="*/ 11 h 15"/>
                <a:gd name="T12" fmla="*/ 13 w 14"/>
                <a:gd name="T13" fmla="*/ 11 h 15"/>
                <a:gd name="T14" fmla="*/ 12 w 14"/>
                <a:gd name="T15" fmla="*/ 15 h 15"/>
                <a:gd name="T16" fmla="*/ 12 w 14"/>
                <a:gd name="T17" fmla="*/ 15 h 15"/>
                <a:gd name="T18" fmla="*/ 14 w 14"/>
                <a:gd name="T19" fmla="*/ 12 h 15"/>
                <a:gd name="T20" fmla="*/ 14 w 14"/>
                <a:gd name="T21" fmla="*/ 10 h 15"/>
                <a:gd name="T22" fmla="*/ 14 w 14"/>
                <a:gd name="T23" fmla="*/ 10 h 15"/>
                <a:gd name="T24" fmla="*/ 14 w 14"/>
                <a:gd name="T25" fmla="*/ 5 h 15"/>
                <a:gd name="T26" fmla="*/ 13 w 14"/>
                <a:gd name="T27" fmla="*/ 3 h 15"/>
                <a:gd name="T28" fmla="*/ 10 w 14"/>
                <a:gd name="T29" fmla="*/ 1 h 15"/>
                <a:gd name="T30" fmla="*/ 8 w 14"/>
                <a:gd name="T31" fmla="*/ 0 h 15"/>
                <a:gd name="T32" fmla="*/ 8 w 14"/>
                <a:gd name="T33" fmla="*/ 0 h 15"/>
                <a:gd name="T34" fmla="*/ 4 w 14"/>
                <a:gd name="T35" fmla="*/ 0 h 15"/>
                <a:gd name="T36" fmla="*/ 0 w 14"/>
                <a:gd name="T37" fmla="*/ 4 h 15"/>
                <a:gd name="T38" fmla="*/ 0 w 14"/>
                <a:gd name="T39" fmla="*/ 4 h 15"/>
                <a:gd name="T40" fmla="*/ 2 w 14"/>
                <a:gd name="T41" fmla="*/ 1 h 15"/>
                <a:gd name="T42" fmla="*/ 6 w 14"/>
                <a:gd name="T43" fmla="*/ 1 h 15"/>
                <a:gd name="T44" fmla="*/ 6 w 14"/>
                <a:gd name="T4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" h="15">
                  <a:moveTo>
                    <a:pt x="6" y="1"/>
                  </a:moveTo>
                  <a:lnTo>
                    <a:pt x="6" y="1"/>
                  </a:lnTo>
                  <a:lnTo>
                    <a:pt x="9" y="3"/>
                  </a:lnTo>
                  <a:lnTo>
                    <a:pt x="12" y="5"/>
                  </a:lnTo>
                  <a:lnTo>
                    <a:pt x="13" y="8"/>
                  </a:lnTo>
                  <a:lnTo>
                    <a:pt x="13" y="11"/>
                  </a:lnTo>
                  <a:lnTo>
                    <a:pt x="13" y="11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14" y="12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5"/>
                  </a:lnTo>
                  <a:lnTo>
                    <a:pt x="13" y="3"/>
                  </a:lnTo>
                  <a:lnTo>
                    <a:pt x="10" y="1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1"/>
                  </a:lnTo>
                  <a:lnTo>
                    <a:pt x="6" y="1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8B8D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10" name="Freeform 563"/>
            <p:cNvSpPr/>
            <p:nvPr/>
          </p:nvSpPr>
          <p:spPr bwMode="auto">
            <a:xfrm>
              <a:off x="7824788" y="2241550"/>
              <a:ext cx="17463" cy="15875"/>
            </a:xfrm>
            <a:custGeom>
              <a:avLst/>
              <a:gdLst>
                <a:gd name="T0" fmla="*/ 9 w 11"/>
                <a:gd name="T1" fmla="*/ 3 h 10"/>
                <a:gd name="T2" fmla="*/ 9 w 11"/>
                <a:gd name="T3" fmla="*/ 3 h 10"/>
                <a:gd name="T4" fmla="*/ 10 w 11"/>
                <a:gd name="T5" fmla="*/ 4 h 10"/>
                <a:gd name="T6" fmla="*/ 10 w 11"/>
                <a:gd name="T7" fmla="*/ 6 h 10"/>
                <a:gd name="T8" fmla="*/ 10 w 11"/>
                <a:gd name="T9" fmla="*/ 6 h 10"/>
                <a:gd name="T10" fmla="*/ 9 w 11"/>
                <a:gd name="T11" fmla="*/ 7 h 10"/>
                <a:gd name="T12" fmla="*/ 9 w 11"/>
                <a:gd name="T13" fmla="*/ 7 h 10"/>
                <a:gd name="T14" fmla="*/ 0 w 11"/>
                <a:gd name="T15" fmla="*/ 7 h 10"/>
                <a:gd name="T16" fmla="*/ 0 w 11"/>
                <a:gd name="T17" fmla="*/ 8 h 10"/>
                <a:gd name="T18" fmla="*/ 7 w 11"/>
                <a:gd name="T19" fmla="*/ 10 h 10"/>
                <a:gd name="T20" fmla="*/ 7 w 11"/>
                <a:gd name="T21" fmla="*/ 10 h 10"/>
                <a:gd name="T22" fmla="*/ 10 w 11"/>
                <a:gd name="T23" fmla="*/ 8 h 10"/>
                <a:gd name="T24" fmla="*/ 11 w 11"/>
                <a:gd name="T25" fmla="*/ 6 h 10"/>
                <a:gd name="T26" fmla="*/ 11 w 11"/>
                <a:gd name="T27" fmla="*/ 6 h 10"/>
                <a:gd name="T28" fmla="*/ 11 w 11"/>
                <a:gd name="T29" fmla="*/ 3 h 10"/>
                <a:gd name="T30" fmla="*/ 9 w 11"/>
                <a:gd name="T31" fmla="*/ 1 h 10"/>
                <a:gd name="T32" fmla="*/ 2 w 11"/>
                <a:gd name="T33" fmla="*/ 0 h 10"/>
                <a:gd name="T34" fmla="*/ 0 w 11"/>
                <a:gd name="T35" fmla="*/ 3 h 10"/>
                <a:gd name="T36" fmla="*/ 9 w 11"/>
                <a:gd name="T37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" h="10">
                  <a:moveTo>
                    <a:pt x="9" y="3"/>
                  </a:moveTo>
                  <a:lnTo>
                    <a:pt x="9" y="3"/>
                  </a:lnTo>
                  <a:lnTo>
                    <a:pt x="10" y="4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9" y="7"/>
                  </a:lnTo>
                  <a:lnTo>
                    <a:pt x="9" y="7"/>
                  </a:lnTo>
                  <a:lnTo>
                    <a:pt x="0" y="7"/>
                  </a:lnTo>
                  <a:lnTo>
                    <a:pt x="0" y="8"/>
                  </a:lnTo>
                  <a:lnTo>
                    <a:pt x="7" y="10"/>
                  </a:lnTo>
                  <a:lnTo>
                    <a:pt x="7" y="10"/>
                  </a:lnTo>
                  <a:lnTo>
                    <a:pt x="10" y="8"/>
                  </a:lnTo>
                  <a:lnTo>
                    <a:pt x="11" y="6"/>
                  </a:lnTo>
                  <a:lnTo>
                    <a:pt x="11" y="6"/>
                  </a:lnTo>
                  <a:lnTo>
                    <a:pt x="11" y="3"/>
                  </a:lnTo>
                  <a:lnTo>
                    <a:pt x="9" y="1"/>
                  </a:lnTo>
                  <a:lnTo>
                    <a:pt x="2" y="0"/>
                  </a:lnTo>
                  <a:lnTo>
                    <a:pt x="0" y="3"/>
                  </a:lnTo>
                  <a:lnTo>
                    <a:pt x="9" y="3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11" name="Freeform 564"/>
            <p:cNvSpPr/>
            <p:nvPr/>
          </p:nvSpPr>
          <p:spPr bwMode="auto">
            <a:xfrm>
              <a:off x="7808913" y="2239963"/>
              <a:ext cx="19050" cy="14288"/>
            </a:xfrm>
            <a:custGeom>
              <a:avLst/>
              <a:gdLst>
                <a:gd name="T0" fmla="*/ 2 w 12"/>
                <a:gd name="T1" fmla="*/ 9 h 9"/>
                <a:gd name="T2" fmla="*/ 10 w 12"/>
                <a:gd name="T3" fmla="*/ 9 h 9"/>
                <a:gd name="T4" fmla="*/ 10 w 12"/>
                <a:gd name="T5" fmla="*/ 8 h 9"/>
                <a:gd name="T6" fmla="*/ 4 w 12"/>
                <a:gd name="T7" fmla="*/ 7 h 9"/>
                <a:gd name="T8" fmla="*/ 4 w 12"/>
                <a:gd name="T9" fmla="*/ 7 h 9"/>
                <a:gd name="T10" fmla="*/ 2 w 12"/>
                <a:gd name="T11" fmla="*/ 7 h 9"/>
                <a:gd name="T12" fmla="*/ 2 w 12"/>
                <a:gd name="T13" fmla="*/ 4 h 9"/>
                <a:gd name="T14" fmla="*/ 2 w 12"/>
                <a:gd name="T15" fmla="*/ 4 h 9"/>
                <a:gd name="T16" fmla="*/ 2 w 12"/>
                <a:gd name="T17" fmla="*/ 2 h 9"/>
                <a:gd name="T18" fmla="*/ 4 w 12"/>
                <a:gd name="T19" fmla="*/ 2 h 9"/>
                <a:gd name="T20" fmla="*/ 10 w 12"/>
                <a:gd name="T21" fmla="*/ 4 h 9"/>
                <a:gd name="T22" fmla="*/ 12 w 12"/>
                <a:gd name="T23" fmla="*/ 1 h 9"/>
                <a:gd name="T24" fmla="*/ 4 w 12"/>
                <a:gd name="T25" fmla="*/ 0 h 9"/>
                <a:gd name="T26" fmla="*/ 4 w 12"/>
                <a:gd name="T27" fmla="*/ 0 h 9"/>
                <a:gd name="T28" fmla="*/ 1 w 12"/>
                <a:gd name="T29" fmla="*/ 1 h 9"/>
                <a:gd name="T30" fmla="*/ 0 w 12"/>
                <a:gd name="T31" fmla="*/ 4 h 9"/>
                <a:gd name="T32" fmla="*/ 0 w 12"/>
                <a:gd name="T33" fmla="*/ 4 h 9"/>
                <a:gd name="T34" fmla="*/ 1 w 12"/>
                <a:gd name="T35" fmla="*/ 8 h 9"/>
                <a:gd name="T36" fmla="*/ 2 w 12"/>
                <a:gd name="T37" fmla="*/ 9 h 9"/>
                <a:gd name="T38" fmla="*/ 2 w 12"/>
                <a:gd name="T3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" h="9">
                  <a:moveTo>
                    <a:pt x="2" y="9"/>
                  </a:moveTo>
                  <a:lnTo>
                    <a:pt x="10" y="9"/>
                  </a:lnTo>
                  <a:lnTo>
                    <a:pt x="10" y="8"/>
                  </a:lnTo>
                  <a:lnTo>
                    <a:pt x="4" y="7"/>
                  </a:lnTo>
                  <a:lnTo>
                    <a:pt x="4" y="7"/>
                  </a:lnTo>
                  <a:lnTo>
                    <a:pt x="2" y="7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2"/>
                  </a:lnTo>
                  <a:lnTo>
                    <a:pt x="4" y="2"/>
                  </a:lnTo>
                  <a:lnTo>
                    <a:pt x="10" y="4"/>
                  </a:lnTo>
                  <a:lnTo>
                    <a:pt x="12" y="1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1" y="8"/>
                  </a:lnTo>
                  <a:lnTo>
                    <a:pt x="2" y="9"/>
                  </a:lnTo>
                  <a:lnTo>
                    <a:pt x="2" y="9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12" name="Freeform 565"/>
            <p:cNvSpPr/>
            <p:nvPr/>
          </p:nvSpPr>
          <p:spPr bwMode="auto">
            <a:xfrm>
              <a:off x="7815263" y="2187575"/>
              <a:ext cx="19050" cy="15875"/>
            </a:xfrm>
            <a:custGeom>
              <a:avLst/>
              <a:gdLst>
                <a:gd name="T0" fmla="*/ 2 w 12"/>
                <a:gd name="T1" fmla="*/ 8 h 10"/>
                <a:gd name="T2" fmla="*/ 11 w 12"/>
                <a:gd name="T3" fmla="*/ 10 h 10"/>
                <a:gd name="T4" fmla="*/ 11 w 12"/>
                <a:gd name="T5" fmla="*/ 7 h 10"/>
                <a:gd name="T6" fmla="*/ 4 w 12"/>
                <a:gd name="T7" fmla="*/ 7 h 10"/>
                <a:gd name="T8" fmla="*/ 4 w 12"/>
                <a:gd name="T9" fmla="*/ 7 h 10"/>
                <a:gd name="T10" fmla="*/ 2 w 12"/>
                <a:gd name="T11" fmla="*/ 6 h 10"/>
                <a:gd name="T12" fmla="*/ 2 w 12"/>
                <a:gd name="T13" fmla="*/ 4 h 10"/>
                <a:gd name="T14" fmla="*/ 2 w 12"/>
                <a:gd name="T15" fmla="*/ 4 h 10"/>
                <a:gd name="T16" fmla="*/ 2 w 12"/>
                <a:gd name="T17" fmla="*/ 3 h 10"/>
                <a:gd name="T18" fmla="*/ 4 w 12"/>
                <a:gd name="T19" fmla="*/ 3 h 10"/>
                <a:gd name="T20" fmla="*/ 11 w 12"/>
                <a:gd name="T21" fmla="*/ 3 h 10"/>
                <a:gd name="T22" fmla="*/ 12 w 12"/>
                <a:gd name="T23" fmla="*/ 0 h 10"/>
                <a:gd name="T24" fmla="*/ 4 w 12"/>
                <a:gd name="T25" fmla="*/ 0 h 10"/>
                <a:gd name="T26" fmla="*/ 4 w 12"/>
                <a:gd name="T27" fmla="*/ 0 h 10"/>
                <a:gd name="T28" fmla="*/ 1 w 12"/>
                <a:gd name="T29" fmla="*/ 2 h 10"/>
                <a:gd name="T30" fmla="*/ 0 w 12"/>
                <a:gd name="T31" fmla="*/ 4 h 10"/>
                <a:gd name="T32" fmla="*/ 0 w 12"/>
                <a:gd name="T33" fmla="*/ 4 h 10"/>
                <a:gd name="T34" fmla="*/ 1 w 12"/>
                <a:gd name="T35" fmla="*/ 7 h 10"/>
                <a:gd name="T36" fmla="*/ 2 w 12"/>
                <a:gd name="T37" fmla="*/ 8 h 10"/>
                <a:gd name="T38" fmla="*/ 2 w 12"/>
                <a:gd name="T3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" h="10">
                  <a:moveTo>
                    <a:pt x="2" y="8"/>
                  </a:moveTo>
                  <a:lnTo>
                    <a:pt x="11" y="10"/>
                  </a:lnTo>
                  <a:lnTo>
                    <a:pt x="11" y="7"/>
                  </a:lnTo>
                  <a:lnTo>
                    <a:pt x="4" y="7"/>
                  </a:lnTo>
                  <a:lnTo>
                    <a:pt x="4" y="7"/>
                  </a:lnTo>
                  <a:lnTo>
                    <a:pt x="2" y="6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3"/>
                  </a:lnTo>
                  <a:lnTo>
                    <a:pt x="4" y="3"/>
                  </a:lnTo>
                  <a:lnTo>
                    <a:pt x="11" y="3"/>
                  </a:lnTo>
                  <a:lnTo>
                    <a:pt x="12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1" y="7"/>
                  </a:lnTo>
                  <a:lnTo>
                    <a:pt x="2" y="8"/>
                  </a:lnTo>
                  <a:lnTo>
                    <a:pt x="2" y="8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13" name="Freeform 566"/>
            <p:cNvSpPr/>
            <p:nvPr/>
          </p:nvSpPr>
          <p:spPr bwMode="auto">
            <a:xfrm>
              <a:off x="7832725" y="2187575"/>
              <a:ext cx="15875" cy="17463"/>
            </a:xfrm>
            <a:custGeom>
              <a:avLst/>
              <a:gdLst>
                <a:gd name="T0" fmla="*/ 8 w 10"/>
                <a:gd name="T1" fmla="*/ 4 h 11"/>
                <a:gd name="T2" fmla="*/ 8 w 10"/>
                <a:gd name="T3" fmla="*/ 4 h 11"/>
                <a:gd name="T4" fmla="*/ 8 w 10"/>
                <a:gd name="T5" fmla="*/ 4 h 11"/>
                <a:gd name="T6" fmla="*/ 9 w 10"/>
                <a:gd name="T7" fmla="*/ 6 h 11"/>
                <a:gd name="T8" fmla="*/ 9 w 10"/>
                <a:gd name="T9" fmla="*/ 6 h 11"/>
                <a:gd name="T10" fmla="*/ 8 w 10"/>
                <a:gd name="T11" fmla="*/ 8 h 11"/>
                <a:gd name="T12" fmla="*/ 8 w 10"/>
                <a:gd name="T13" fmla="*/ 8 h 11"/>
                <a:gd name="T14" fmla="*/ 0 w 10"/>
                <a:gd name="T15" fmla="*/ 7 h 11"/>
                <a:gd name="T16" fmla="*/ 0 w 10"/>
                <a:gd name="T17" fmla="*/ 10 h 11"/>
                <a:gd name="T18" fmla="*/ 6 w 10"/>
                <a:gd name="T19" fmla="*/ 11 h 11"/>
                <a:gd name="T20" fmla="*/ 6 w 10"/>
                <a:gd name="T21" fmla="*/ 11 h 11"/>
                <a:gd name="T22" fmla="*/ 9 w 10"/>
                <a:gd name="T23" fmla="*/ 10 h 11"/>
                <a:gd name="T24" fmla="*/ 10 w 10"/>
                <a:gd name="T25" fmla="*/ 7 h 11"/>
                <a:gd name="T26" fmla="*/ 10 w 10"/>
                <a:gd name="T27" fmla="*/ 7 h 11"/>
                <a:gd name="T28" fmla="*/ 10 w 10"/>
                <a:gd name="T29" fmla="*/ 3 h 11"/>
                <a:gd name="T30" fmla="*/ 8 w 10"/>
                <a:gd name="T31" fmla="*/ 2 h 11"/>
                <a:gd name="T32" fmla="*/ 1 w 10"/>
                <a:gd name="T33" fmla="*/ 0 h 11"/>
                <a:gd name="T34" fmla="*/ 0 w 10"/>
                <a:gd name="T35" fmla="*/ 3 h 11"/>
                <a:gd name="T36" fmla="*/ 8 w 10"/>
                <a:gd name="T37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" h="11">
                  <a:moveTo>
                    <a:pt x="8" y="4"/>
                  </a:moveTo>
                  <a:lnTo>
                    <a:pt x="8" y="4"/>
                  </a:lnTo>
                  <a:lnTo>
                    <a:pt x="8" y="4"/>
                  </a:lnTo>
                  <a:lnTo>
                    <a:pt x="9" y="6"/>
                  </a:lnTo>
                  <a:lnTo>
                    <a:pt x="9" y="6"/>
                  </a:lnTo>
                  <a:lnTo>
                    <a:pt x="8" y="8"/>
                  </a:lnTo>
                  <a:lnTo>
                    <a:pt x="8" y="8"/>
                  </a:lnTo>
                  <a:lnTo>
                    <a:pt x="0" y="7"/>
                  </a:lnTo>
                  <a:lnTo>
                    <a:pt x="0" y="10"/>
                  </a:lnTo>
                  <a:lnTo>
                    <a:pt x="6" y="11"/>
                  </a:lnTo>
                  <a:lnTo>
                    <a:pt x="6" y="11"/>
                  </a:lnTo>
                  <a:lnTo>
                    <a:pt x="9" y="10"/>
                  </a:lnTo>
                  <a:lnTo>
                    <a:pt x="10" y="7"/>
                  </a:lnTo>
                  <a:lnTo>
                    <a:pt x="10" y="7"/>
                  </a:lnTo>
                  <a:lnTo>
                    <a:pt x="10" y="3"/>
                  </a:lnTo>
                  <a:lnTo>
                    <a:pt x="8" y="2"/>
                  </a:lnTo>
                  <a:lnTo>
                    <a:pt x="1" y="0"/>
                  </a:lnTo>
                  <a:lnTo>
                    <a:pt x="0" y="3"/>
                  </a:lnTo>
                  <a:lnTo>
                    <a:pt x="8" y="4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14" name="Freeform 567"/>
            <p:cNvSpPr/>
            <p:nvPr/>
          </p:nvSpPr>
          <p:spPr bwMode="auto">
            <a:xfrm>
              <a:off x="7839075" y="2136775"/>
              <a:ext cx="15875" cy="14288"/>
            </a:xfrm>
            <a:custGeom>
              <a:avLst/>
              <a:gdLst>
                <a:gd name="T0" fmla="*/ 8 w 10"/>
                <a:gd name="T1" fmla="*/ 3 h 9"/>
                <a:gd name="T2" fmla="*/ 8 w 10"/>
                <a:gd name="T3" fmla="*/ 3 h 9"/>
                <a:gd name="T4" fmla="*/ 8 w 10"/>
                <a:gd name="T5" fmla="*/ 4 h 9"/>
                <a:gd name="T6" fmla="*/ 9 w 10"/>
                <a:gd name="T7" fmla="*/ 5 h 9"/>
                <a:gd name="T8" fmla="*/ 9 w 10"/>
                <a:gd name="T9" fmla="*/ 5 h 9"/>
                <a:gd name="T10" fmla="*/ 8 w 10"/>
                <a:gd name="T11" fmla="*/ 7 h 9"/>
                <a:gd name="T12" fmla="*/ 8 w 10"/>
                <a:gd name="T13" fmla="*/ 7 h 9"/>
                <a:gd name="T14" fmla="*/ 0 w 10"/>
                <a:gd name="T15" fmla="*/ 7 h 9"/>
                <a:gd name="T16" fmla="*/ 0 w 10"/>
                <a:gd name="T17" fmla="*/ 9 h 9"/>
                <a:gd name="T18" fmla="*/ 6 w 10"/>
                <a:gd name="T19" fmla="*/ 9 h 9"/>
                <a:gd name="T20" fmla="*/ 6 w 10"/>
                <a:gd name="T21" fmla="*/ 9 h 9"/>
                <a:gd name="T22" fmla="*/ 9 w 10"/>
                <a:gd name="T23" fmla="*/ 8 h 9"/>
                <a:gd name="T24" fmla="*/ 10 w 10"/>
                <a:gd name="T25" fmla="*/ 5 h 9"/>
                <a:gd name="T26" fmla="*/ 10 w 10"/>
                <a:gd name="T27" fmla="*/ 5 h 9"/>
                <a:gd name="T28" fmla="*/ 10 w 10"/>
                <a:gd name="T29" fmla="*/ 3 h 9"/>
                <a:gd name="T30" fmla="*/ 8 w 10"/>
                <a:gd name="T31" fmla="*/ 1 h 9"/>
                <a:gd name="T32" fmla="*/ 1 w 10"/>
                <a:gd name="T33" fmla="*/ 0 h 9"/>
                <a:gd name="T34" fmla="*/ 0 w 10"/>
                <a:gd name="T35" fmla="*/ 3 h 9"/>
                <a:gd name="T36" fmla="*/ 8 w 10"/>
                <a:gd name="T37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" h="9">
                  <a:moveTo>
                    <a:pt x="8" y="3"/>
                  </a:moveTo>
                  <a:lnTo>
                    <a:pt x="8" y="3"/>
                  </a:lnTo>
                  <a:lnTo>
                    <a:pt x="8" y="4"/>
                  </a:lnTo>
                  <a:lnTo>
                    <a:pt x="9" y="5"/>
                  </a:lnTo>
                  <a:lnTo>
                    <a:pt x="9" y="5"/>
                  </a:lnTo>
                  <a:lnTo>
                    <a:pt x="8" y="7"/>
                  </a:lnTo>
                  <a:lnTo>
                    <a:pt x="8" y="7"/>
                  </a:lnTo>
                  <a:lnTo>
                    <a:pt x="0" y="7"/>
                  </a:lnTo>
                  <a:lnTo>
                    <a:pt x="0" y="9"/>
                  </a:lnTo>
                  <a:lnTo>
                    <a:pt x="6" y="9"/>
                  </a:lnTo>
                  <a:lnTo>
                    <a:pt x="6" y="9"/>
                  </a:lnTo>
                  <a:lnTo>
                    <a:pt x="9" y="8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0" y="3"/>
                  </a:lnTo>
                  <a:lnTo>
                    <a:pt x="8" y="1"/>
                  </a:lnTo>
                  <a:lnTo>
                    <a:pt x="1" y="0"/>
                  </a:lnTo>
                  <a:lnTo>
                    <a:pt x="0" y="3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15" name="Freeform 568"/>
            <p:cNvSpPr/>
            <p:nvPr/>
          </p:nvSpPr>
          <p:spPr bwMode="auto">
            <a:xfrm>
              <a:off x="7821613" y="2135188"/>
              <a:ext cx="19050" cy="15875"/>
            </a:xfrm>
            <a:custGeom>
              <a:avLst/>
              <a:gdLst>
                <a:gd name="T0" fmla="*/ 2 w 12"/>
                <a:gd name="T1" fmla="*/ 9 h 10"/>
                <a:gd name="T2" fmla="*/ 11 w 12"/>
                <a:gd name="T3" fmla="*/ 10 h 10"/>
                <a:gd name="T4" fmla="*/ 11 w 12"/>
                <a:gd name="T5" fmla="*/ 8 h 10"/>
                <a:gd name="T6" fmla="*/ 2 w 12"/>
                <a:gd name="T7" fmla="*/ 6 h 10"/>
                <a:gd name="T8" fmla="*/ 2 w 12"/>
                <a:gd name="T9" fmla="*/ 6 h 10"/>
                <a:gd name="T10" fmla="*/ 2 w 12"/>
                <a:gd name="T11" fmla="*/ 6 h 10"/>
                <a:gd name="T12" fmla="*/ 2 w 12"/>
                <a:gd name="T13" fmla="*/ 5 h 10"/>
                <a:gd name="T14" fmla="*/ 2 w 12"/>
                <a:gd name="T15" fmla="*/ 5 h 10"/>
                <a:gd name="T16" fmla="*/ 2 w 12"/>
                <a:gd name="T17" fmla="*/ 4 h 10"/>
                <a:gd name="T18" fmla="*/ 4 w 12"/>
                <a:gd name="T19" fmla="*/ 2 h 10"/>
                <a:gd name="T20" fmla="*/ 11 w 12"/>
                <a:gd name="T21" fmla="*/ 4 h 10"/>
                <a:gd name="T22" fmla="*/ 12 w 12"/>
                <a:gd name="T23" fmla="*/ 1 h 10"/>
                <a:gd name="T24" fmla="*/ 4 w 12"/>
                <a:gd name="T25" fmla="*/ 0 h 10"/>
                <a:gd name="T26" fmla="*/ 4 w 12"/>
                <a:gd name="T27" fmla="*/ 0 h 10"/>
                <a:gd name="T28" fmla="*/ 1 w 12"/>
                <a:gd name="T29" fmla="*/ 1 h 10"/>
                <a:gd name="T30" fmla="*/ 0 w 12"/>
                <a:gd name="T31" fmla="*/ 4 h 10"/>
                <a:gd name="T32" fmla="*/ 0 w 12"/>
                <a:gd name="T33" fmla="*/ 4 h 10"/>
                <a:gd name="T34" fmla="*/ 1 w 12"/>
                <a:gd name="T35" fmla="*/ 8 h 10"/>
                <a:gd name="T36" fmla="*/ 2 w 12"/>
                <a:gd name="T37" fmla="*/ 9 h 10"/>
                <a:gd name="T38" fmla="*/ 2 w 12"/>
                <a:gd name="T3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" h="10">
                  <a:moveTo>
                    <a:pt x="2" y="9"/>
                  </a:moveTo>
                  <a:lnTo>
                    <a:pt x="11" y="10"/>
                  </a:lnTo>
                  <a:lnTo>
                    <a:pt x="11" y="8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5"/>
                  </a:lnTo>
                  <a:lnTo>
                    <a:pt x="2" y="5"/>
                  </a:lnTo>
                  <a:lnTo>
                    <a:pt x="2" y="4"/>
                  </a:lnTo>
                  <a:lnTo>
                    <a:pt x="4" y="2"/>
                  </a:lnTo>
                  <a:lnTo>
                    <a:pt x="11" y="4"/>
                  </a:lnTo>
                  <a:lnTo>
                    <a:pt x="12" y="1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1" y="8"/>
                  </a:lnTo>
                  <a:lnTo>
                    <a:pt x="2" y="9"/>
                  </a:lnTo>
                  <a:lnTo>
                    <a:pt x="2" y="9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16" name="Freeform 569"/>
            <p:cNvSpPr/>
            <p:nvPr/>
          </p:nvSpPr>
          <p:spPr bwMode="auto">
            <a:xfrm>
              <a:off x="7845425" y="2085975"/>
              <a:ext cx="15875" cy="14288"/>
            </a:xfrm>
            <a:custGeom>
              <a:avLst/>
              <a:gdLst>
                <a:gd name="T0" fmla="*/ 8 w 10"/>
                <a:gd name="T1" fmla="*/ 2 h 9"/>
                <a:gd name="T2" fmla="*/ 8 w 10"/>
                <a:gd name="T3" fmla="*/ 2 h 9"/>
                <a:gd name="T4" fmla="*/ 8 w 10"/>
                <a:gd name="T5" fmla="*/ 2 h 9"/>
                <a:gd name="T6" fmla="*/ 8 w 10"/>
                <a:gd name="T7" fmla="*/ 5 h 9"/>
                <a:gd name="T8" fmla="*/ 8 w 10"/>
                <a:gd name="T9" fmla="*/ 5 h 9"/>
                <a:gd name="T10" fmla="*/ 8 w 10"/>
                <a:gd name="T11" fmla="*/ 6 h 9"/>
                <a:gd name="T12" fmla="*/ 6 w 10"/>
                <a:gd name="T13" fmla="*/ 6 h 9"/>
                <a:gd name="T14" fmla="*/ 0 w 10"/>
                <a:gd name="T15" fmla="*/ 5 h 9"/>
                <a:gd name="T16" fmla="*/ 0 w 10"/>
                <a:gd name="T17" fmla="*/ 8 h 9"/>
                <a:gd name="T18" fmla="*/ 6 w 10"/>
                <a:gd name="T19" fmla="*/ 9 h 9"/>
                <a:gd name="T20" fmla="*/ 6 w 10"/>
                <a:gd name="T21" fmla="*/ 9 h 9"/>
                <a:gd name="T22" fmla="*/ 9 w 10"/>
                <a:gd name="T23" fmla="*/ 8 h 9"/>
                <a:gd name="T24" fmla="*/ 10 w 10"/>
                <a:gd name="T25" fmla="*/ 5 h 9"/>
                <a:gd name="T26" fmla="*/ 10 w 10"/>
                <a:gd name="T27" fmla="*/ 5 h 9"/>
                <a:gd name="T28" fmla="*/ 10 w 10"/>
                <a:gd name="T29" fmla="*/ 1 h 9"/>
                <a:gd name="T30" fmla="*/ 8 w 10"/>
                <a:gd name="T31" fmla="*/ 0 h 9"/>
                <a:gd name="T32" fmla="*/ 1 w 10"/>
                <a:gd name="T33" fmla="*/ 0 h 9"/>
                <a:gd name="T34" fmla="*/ 0 w 10"/>
                <a:gd name="T35" fmla="*/ 1 h 9"/>
                <a:gd name="T36" fmla="*/ 8 w 10"/>
                <a:gd name="T37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" h="9">
                  <a:moveTo>
                    <a:pt x="8" y="2"/>
                  </a:moveTo>
                  <a:lnTo>
                    <a:pt x="8" y="2"/>
                  </a:lnTo>
                  <a:lnTo>
                    <a:pt x="8" y="2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6"/>
                  </a:lnTo>
                  <a:lnTo>
                    <a:pt x="6" y="6"/>
                  </a:lnTo>
                  <a:lnTo>
                    <a:pt x="0" y="5"/>
                  </a:lnTo>
                  <a:lnTo>
                    <a:pt x="0" y="8"/>
                  </a:lnTo>
                  <a:lnTo>
                    <a:pt x="6" y="9"/>
                  </a:lnTo>
                  <a:lnTo>
                    <a:pt x="6" y="9"/>
                  </a:lnTo>
                  <a:lnTo>
                    <a:pt x="9" y="8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0" y="1"/>
                  </a:lnTo>
                  <a:lnTo>
                    <a:pt x="8" y="0"/>
                  </a:lnTo>
                  <a:lnTo>
                    <a:pt x="1" y="0"/>
                  </a:lnTo>
                  <a:lnTo>
                    <a:pt x="0" y="1"/>
                  </a:lnTo>
                  <a:lnTo>
                    <a:pt x="8" y="2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17" name="Freeform 570"/>
            <p:cNvSpPr/>
            <p:nvPr/>
          </p:nvSpPr>
          <p:spPr bwMode="auto">
            <a:xfrm>
              <a:off x="7827963" y="2082800"/>
              <a:ext cx="19050" cy="15875"/>
            </a:xfrm>
            <a:custGeom>
              <a:avLst/>
              <a:gdLst>
                <a:gd name="T0" fmla="*/ 3 w 12"/>
                <a:gd name="T1" fmla="*/ 10 h 10"/>
                <a:gd name="T2" fmla="*/ 11 w 12"/>
                <a:gd name="T3" fmla="*/ 10 h 10"/>
                <a:gd name="T4" fmla="*/ 11 w 12"/>
                <a:gd name="T5" fmla="*/ 7 h 10"/>
                <a:gd name="T6" fmla="*/ 3 w 12"/>
                <a:gd name="T7" fmla="*/ 7 h 10"/>
                <a:gd name="T8" fmla="*/ 3 w 12"/>
                <a:gd name="T9" fmla="*/ 7 h 10"/>
                <a:gd name="T10" fmla="*/ 3 w 12"/>
                <a:gd name="T11" fmla="*/ 6 h 10"/>
                <a:gd name="T12" fmla="*/ 3 w 12"/>
                <a:gd name="T13" fmla="*/ 4 h 10"/>
                <a:gd name="T14" fmla="*/ 3 w 12"/>
                <a:gd name="T15" fmla="*/ 4 h 10"/>
                <a:gd name="T16" fmla="*/ 3 w 12"/>
                <a:gd name="T17" fmla="*/ 3 h 10"/>
                <a:gd name="T18" fmla="*/ 4 w 12"/>
                <a:gd name="T19" fmla="*/ 3 h 10"/>
                <a:gd name="T20" fmla="*/ 11 w 12"/>
                <a:gd name="T21" fmla="*/ 3 h 10"/>
                <a:gd name="T22" fmla="*/ 12 w 12"/>
                <a:gd name="T23" fmla="*/ 2 h 10"/>
                <a:gd name="T24" fmla="*/ 4 w 12"/>
                <a:gd name="T25" fmla="*/ 0 h 10"/>
                <a:gd name="T26" fmla="*/ 4 w 12"/>
                <a:gd name="T27" fmla="*/ 0 h 10"/>
                <a:gd name="T28" fmla="*/ 1 w 12"/>
                <a:gd name="T29" fmla="*/ 2 h 10"/>
                <a:gd name="T30" fmla="*/ 0 w 12"/>
                <a:gd name="T31" fmla="*/ 4 h 10"/>
                <a:gd name="T32" fmla="*/ 0 w 12"/>
                <a:gd name="T33" fmla="*/ 4 h 10"/>
                <a:gd name="T34" fmla="*/ 0 w 12"/>
                <a:gd name="T35" fmla="*/ 7 h 10"/>
                <a:gd name="T36" fmla="*/ 3 w 12"/>
                <a:gd name="T37" fmla="*/ 10 h 10"/>
                <a:gd name="T38" fmla="*/ 3 w 12"/>
                <a:gd name="T3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" h="10">
                  <a:moveTo>
                    <a:pt x="3" y="10"/>
                  </a:moveTo>
                  <a:lnTo>
                    <a:pt x="11" y="10"/>
                  </a:lnTo>
                  <a:lnTo>
                    <a:pt x="11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6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3"/>
                  </a:lnTo>
                  <a:lnTo>
                    <a:pt x="4" y="3"/>
                  </a:lnTo>
                  <a:lnTo>
                    <a:pt x="11" y="3"/>
                  </a:lnTo>
                  <a:lnTo>
                    <a:pt x="12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3" y="10"/>
                  </a:lnTo>
                  <a:lnTo>
                    <a:pt x="3" y="10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18" name="Freeform 571"/>
            <p:cNvSpPr/>
            <p:nvPr/>
          </p:nvSpPr>
          <p:spPr bwMode="auto">
            <a:xfrm>
              <a:off x="7851775" y="2032000"/>
              <a:ext cx="15875" cy="14288"/>
            </a:xfrm>
            <a:custGeom>
              <a:avLst/>
              <a:gdLst>
                <a:gd name="T0" fmla="*/ 8 w 10"/>
                <a:gd name="T1" fmla="*/ 4 h 9"/>
                <a:gd name="T2" fmla="*/ 8 w 10"/>
                <a:gd name="T3" fmla="*/ 4 h 9"/>
                <a:gd name="T4" fmla="*/ 8 w 10"/>
                <a:gd name="T5" fmla="*/ 4 h 9"/>
                <a:gd name="T6" fmla="*/ 8 w 10"/>
                <a:gd name="T7" fmla="*/ 5 h 9"/>
                <a:gd name="T8" fmla="*/ 8 w 10"/>
                <a:gd name="T9" fmla="*/ 5 h 9"/>
                <a:gd name="T10" fmla="*/ 8 w 10"/>
                <a:gd name="T11" fmla="*/ 7 h 9"/>
                <a:gd name="T12" fmla="*/ 6 w 10"/>
                <a:gd name="T13" fmla="*/ 8 h 9"/>
                <a:gd name="T14" fmla="*/ 0 w 10"/>
                <a:gd name="T15" fmla="*/ 7 h 9"/>
                <a:gd name="T16" fmla="*/ 0 w 10"/>
                <a:gd name="T17" fmla="*/ 9 h 9"/>
                <a:gd name="T18" fmla="*/ 6 w 10"/>
                <a:gd name="T19" fmla="*/ 9 h 9"/>
                <a:gd name="T20" fmla="*/ 6 w 10"/>
                <a:gd name="T21" fmla="*/ 9 h 9"/>
                <a:gd name="T22" fmla="*/ 9 w 10"/>
                <a:gd name="T23" fmla="*/ 9 h 9"/>
                <a:gd name="T24" fmla="*/ 10 w 10"/>
                <a:gd name="T25" fmla="*/ 5 h 9"/>
                <a:gd name="T26" fmla="*/ 10 w 10"/>
                <a:gd name="T27" fmla="*/ 5 h 9"/>
                <a:gd name="T28" fmla="*/ 10 w 10"/>
                <a:gd name="T29" fmla="*/ 3 h 9"/>
                <a:gd name="T30" fmla="*/ 8 w 10"/>
                <a:gd name="T31" fmla="*/ 1 h 9"/>
                <a:gd name="T32" fmla="*/ 0 w 10"/>
                <a:gd name="T33" fmla="*/ 0 h 9"/>
                <a:gd name="T34" fmla="*/ 0 w 10"/>
                <a:gd name="T35" fmla="*/ 3 h 9"/>
                <a:gd name="T36" fmla="*/ 8 w 10"/>
                <a:gd name="T37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" h="9">
                  <a:moveTo>
                    <a:pt x="8" y="4"/>
                  </a:moveTo>
                  <a:lnTo>
                    <a:pt x="8" y="4"/>
                  </a:lnTo>
                  <a:lnTo>
                    <a:pt x="8" y="4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7"/>
                  </a:lnTo>
                  <a:lnTo>
                    <a:pt x="6" y="8"/>
                  </a:lnTo>
                  <a:lnTo>
                    <a:pt x="0" y="7"/>
                  </a:lnTo>
                  <a:lnTo>
                    <a:pt x="0" y="9"/>
                  </a:lnTo>
                  <a:lnTo>
                    <a:pt x="6" y="9"/>
                  </a:lnTo>
                  <a:lnTo>
                    <a:pt x="6" y="9"/>
                  </a:lnTo>
                  <a:lnTo>
                    <a:pt x="9" y="9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0" y="3"/>
                  </a:lnTo>
                  <a:lnTo>
                    <a:pt x="8" y="1"/>
                  </a:lnTo>
                  <a:lnTo>
                    <a:pt x="0" y="0"/>
                  </a:lnTo>
                  <a:lnTo>
                    <a:pt x="0" y="3"/>
                  </a:lnTo>
                  <a:lnTo>
                    <a:pt x="8" y="4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19" name="Freeform 572"/>
            <p:cNvSpPr/>
            <p:nvPr/>
          </p:nvSpPr>
          <p:spPr bwMode="auto">
            <a:xfrm>
              <a:off x="7834313" y="2032000"/>
              <a:ext cx="17463" cy="14288"/>
            </a:xfrm>
            <a:custGeom>
              <a:avLst/>
              <a:gdLst>
                <a:gd name="T0" fmla="*/ 3 w 11"/>
                <a:gd name="T1" fmla="*/ 8 h 9"/>
                <a:gd name="T2" fmla="*/ 11 w 11"/>
                <a:gd name="T3" fmla="*/ 9 h 9"/>
                <a:gd name="T4" fmla="*/ 11 w 11"/>
                <a:gd name="T5" fmla="*/ 7 h 9"/>
                <a:gd name="T6" fmla="*/ 3 w 11"/>
                <a:gd name="T7" fmla="*/ 5 h 9"/>
                <a:gd name="T8" fmla="*/ 3 w 11"/>
                <a:gd name="T9" fmla="*/ 5 h 9"/>
                <a:gd name="T10" fmla="*/ 3 w 11"/>
                <a:gd name="T11" fmla="*/ 5 h 9"/>
                <a:gd name="T12" fmla="*/ 3 w 11"/>
                <a:gd name="T13" fmla="*/ 4 h 9"/>
                <a:gd name="T14" fmla="*/ 3 w 11"/>
                <a:gd name="T15" fmla="*/ 4 h 9"/>
                <a:gd name="T16" fmla="*/ 3 w 11"/>
                <a:gd name="T17" fmla="*/ 3 h 9"/>
                <a:gd name="T18" fmla="*/ 4 w 11"/>
                <a:gd name="T19" fmla="*/ 1 h 9"/>
                <a:gd name="T20" fmla="*/ 11 w 11"/>
                <a:gd name="T21" fmla="*/ 3 h 9"/>
                <a:gd name="T22" fmla="*/ 11 w 11"/>
                <a:gd name="T23" fmla="*/ 0 h 9"/>
                <a:gd name="T24" fmla="*/ 4 w 11"/>
                <a:gd name="T25" fmla="*/ 0 h 9"/>
                <a:gd name="T26" fmla="*/ 4 w 11"/>
                <a:gd name="T27" fmla="*/ 0 h 9"/>
                <a:gd name="T28" fmla="*/ 1 w 11"/>
                <a:gd name="T29" fmla="*/ 0 h 9"/>
                <a:gd name="T30" fmla="*/ 0 w 11"/>
                <a:gd name="T31" fmla="*/ 4 h 9"/>
                <a:gd name="T32" fmla="*/ 0 w 11"/>
                <a:gd name="T33" fmla="*/ 4 h 9"/>
                <a:gd name="T34" fmla="*/ 0 w 11"/>
                <a:gd name="T35" fmla="*/ 7 h 9"/>
                <a:gd name="T36" fmla="*/ 3 w 11"/>
                <a:gd name="T37" fmla="*/ 8 h 9"/>
                <a:gd name="T38" fmla="*/ 3 w 11"/>
                <a:gd name="T3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9">
                  <a:moveTo>
                    <a:pt x="3" y="8"/>
                  </a:moveTo>
                  <a:lnTo>
                    <a:pt x="11" y="9"/>
                  </a:lnTo>
                  <a:lnTo>
                    <a:pt x="11" y="7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3"/>
                  </a:lnTo>
                  <a:lnTo>
                    <a:pt x="4" y="1"/>
                  </a:lnTo>
                  <a:lnTo>
                    <a:pt x="11" y="3"/>
                  </a:lnTo>
                  <a:lnTo>
                    <a:pt x="11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3" y="8"/>
                  </a:lnTo>
                  <a:lnTo>
                    <a:pt x="3" y="8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20" name="Freeform 573"/>
            <p:cNvSpPr/>
            <p:nvPr/>
          </p:nvSpPr>
          <p:spPr bwMode="auto">
            <a:xfrm>
              <a:off x="7840663" y="1978025"/>
              <a:ext cx="17463" cy="15875"/>
            </a:xfrm>
            <a:custGeom>
              <a:avLst/>
              <a:gdLst>
                <a:gd name="T0" fmla="*/ 3 w 11"/>
                <a:gd name="T1" fmla="*/ 10 h 10"/>
                <a:gd name="T2" fmla="*/ 11 w 11"/>
                <a:gd name="T3" fmla="*/ 10 h 10"/>
                <a:gd name="T4" fmla="*/ 11 w 11"/>
                <a:gd name="T5" fmla="*/ 8 h 10"/>
                <a:gd name="T6" fmla="*/ 3 w 11"/>
                <a:gd name="T7" fmla="*/ 7 h 10"/>
                <a:gd name="T8" fmla="*/ 3 w 11"/>
                <a:gd name="T9" fmla="*/ 7 h 10"/>
                <a:gd name="T10" fmla="*/ 3 w 11"/>
                <a:gd name="T11" fmla="*/ 5 h 10"/>
                <a:gd name="T12" fmla="*/ 3 w 11"/>
                <a:gd name="T13" fmla="*/ 4 h 10"/>
                <a:gd name="T14" fmla="*/ 3 w 11"/>
                <a:gd name="T15" fmla="*/ 4 h 10"/>
                <a:gd name="T16" fmla="*/ 3 w 11"/>
                <a:gd name="T17" fmla="*/ 3 h 10"/>
                <a:gd name="T18" fmla="*/ 4 w 11"/>
                <a:gd name="T19" fmla="*/ 3 h 10"/>
                <a:gd name="T20" fmla="*/ 11 w 11"/>
                <a:gd name="T21" fmla="*/ 3 h 10"/>
                <a:gd name="T22" fmla="*/ 11 w 11"/>
                <a:gd name="T23" fmla="*/ 1 h 10"/>
                <a:gd name="T24" fmla="*/ 4 w 11"/>
                <a:gd name="T25" fmla="*/ 0 h 10"/>
                <a:gd name="T26" fmla="*/ 4 w 11"/>
                <a:gd name="T27" fmla="*/ 0 h 10"/>
                <a:gd name="T28" fmla="*/ 1 w 11"/>
                <a:gd name="T29" fmla="*/ 1 h 10"/>
                <a:gd name="T30" fmla="*/ 0 w 11"/>
                <a:gd name="T31" fmla="*/ 4 h 10"/>
                <a:gd name="T32" fmla="*/ 0 w 11"/>
                <a:gd name="T33" fmla="*/ 4 h 10"/>
                <a:gd name="T34" fmla="*/ 0 w 11"/>
                <a:gd name="T35" fmla="*/ 8 h 10"/>
                <a:gd name="T36" fmla="*/ 3 w 11"/>
                <a:gd name="T37" fmla="*/ 10 h 10"/>
                <a:gd name="T38" fmla="*/ 3 w 11"/>
                <a:gd name="T3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10">
                  <a:moveTo>
                    <a:pt x="3" y="10"/>
                  </a:moveTo>
                  <a:lnTo>
                    <a:pt x="11" y="10"/>
                  </a:lnTo>
                  <a:lnTo>
                    <a:pt x="11" y="8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5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3"/>
                  </a:lnTo>
                  <a:lnTo>
                    <a:pt x="4" y="3"/>
                  </a:lnTo>
                  <a:lnTo>
                    <a:pt x="11" y="3"/>
                  </a:lnTo>
                  <a:lnTo>
                    <a:pt x="11" y="1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3" y="10"/>
                  </a:lnTo>
                  <a:lnTo>
                    <a:pt x="3" y="10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21" name="Freeform 574"/>
            <p:cNvSpPr/>
            <p:nvPr/>
          </p:nvSpPr>
          <p:spPr bwMode="auto">
            <a:xfrm>
              <a:off x="7858125" y="1979613"/>
              <a:ext cx="17463" cy="15875"/>
            </a:xfrm>
            <a:custGeom>
              <a:avLst/>
              <a:gdLst>
                <a:gd name="T0" fmla="*/ 8 w 11"/>
                <a:gd name="T1" fmla="*/ 3 h 10"/>
                <a:gd name="T2" fmla="*/ 8 w 11"/>
                <a:gd name="T3" fmla="*/ 3 h 10"/>
                <a:gd name="T4" fmla="*/ 8 w 11"/>
                <a:gd name="T5" fmla="*/ 4 h 10"/>
                <a:gd name="T6" fmla="*/ 8 w 11"/>
                <a:gd name="T7" fmla="*/ 6 h 10"/>
                <a:gd name="T8" fmla="*/ 8 w 11"/>
                <a:gd name="T9" fmla="*/ 6 h 10"/>
                <a:gd name="T10" fmla="*/ 8 w 11"/>
                <a:gd name="T11" fmla="*/ 7 h 10"/>
                <a:gd name="T12" fmla="*/ 6 w 11"/>
                <a:gd name="T13" fmla="*/ 7 h 10"/>
                <a:gd name="T14" fmla="*/ 0 w 11"/>
                <a:gd name="T15" fmla="*/ 7 h 10"/>
                <a:gd name="T16" fmla="*/ 0 w 11"/>
                <a:gd name="T17" fmla="*/ 9 h 10"/>
                <a:gd name="T18" fmla="*/ 6 w 11"/>
                <a:gd name="T19" fmla="*/ 10 h 10"/>
                <a:gd name="T20" fmla="*/ 6 w 11"/>
                <a:gd name="T21" fmla="*/ 10 h 10"/>
                <a:gd name="T22" fmla="*/ 9 w 11"/>
                <a:gd name="T23" fmla="*/ 9 h 10"/>
                <a:gd name="T24" fmla="*/ 11 w 11"/>
                <a:gd name="T25" fmla="*/ 6 h 10"/>
                <a:gd name="T26" fmla="*/ 11 w 11"/>
                <a:gd name="T27" fmla="*/ 6 h 10"/>
                <a:gd name="T28" fmla="*/ 11 w 11"/>
                <a:gd name="T29" fmla="*/ 2 h 10"/>
                <a:gd name="T30" fmla="*/ 8 w 11"/>
                <a:gd name="T31" fmla="*/ 0 h 10"/>
                <a:gd name="T32" fmla="*/ 0 w 11"/>
                <a:gd name="T33" fmla="*/ 0 h 10"/>
                <a:gd name="T34" fmla="*/ 0 w 11"/>
                <a:gd name="T35" fmla="*/ 2 h 10"/>
                <a:gd name="T36" fmla="*/ 8 w 11"/>
                <a:gd name="T37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" h="10">
                  <a:moveTo>
                    <a:pt x="8" y="3"/>
                  </a:moveTo>
                  <a:lnTo>
                    <a:pt x="8" y="3"/>
                  </a:lnTo>
                  <a:lnTo>
                    <a:pt x="8" y="4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7"/>
                  </a:lnTo>
                  <a:lnTo>
                    <a:pt x="6" y="7"/>
                  </a:lnTo>
                  <a:lnTo>
                    <a:pt x="0" y="7"/>
                  </a:lnTo>
                  <a:lnTo>
                    <a:pt x="0" y="9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9" y="9"/>
                  </a:lnTo>
                  <a:lnTo>
                    <a:pt x="11" y="6"/>
                  </a:lnTo>
                  <a:lnTo>
                    <a:pt x="11" y="6"/>
                  </a:lnTo>
                  <a:lnTo>
                    <a:pt x="11" y="2"/>
                  </a:lnTo>
                  <a:lnTo>
                    <a:pt x="8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22" name="Freeform 575"/>
            <p:cNvSpPr/>
            <p:nvPr/>
          </p:nvSpPr>
          <p:spPr bwMode="auto">
            <a:xfrm>
              <a:off x="7864475" y="1927225"/>
              <a:ext cx="17463" cy="14288"/>
            </a:xfrm>
            <a:custGeom>
              <a:avLst/>
              <a:gdLst>
                <a:gd name="T0" fmla="*/ 8 w 11"/>
                <a:gd name="T1" fmla="*/ 4 h 9"/>
                <a:gd name="T2" fmla="*/ 8 w 11"/>
                <a:gd name="T3" fmla="*/ 4 h 9"/>
                <a:gd name="T4" fmla="*/ 8 w 11"/>
                <a:gd name="T5" fmla="*/ 4 h 9"/>
                <a:gd name="T6" fmla="*/ 8 w 11"/>
                <a:gd name="T7" fmla="*/ 5 h 9"/>
                <a:gd name="T8" fmla="*/ 8 w 11"/>
                <a:gd name="T9" fmla="*/ 5 h 9"/>
                <a:gd name="T10" fmla="*/ 8 w 11"/>
                <a:gd name="T11" fmla="*/ 6 h 9"/>
                <a:gd name="T12" fmla="*/ 7 w 11"/>
                <a:gd name="T13" fmla="*/ 8 h 9"/>
                <a:gd name="T14" fmla="*/ 0 w 11"/>
                <a:gd name="T15" fmla="*/ 6 h 9"/>
                <a:gd name="T16" fmla="*/ 0 w 11"/>
                <a:gd name="T17" fmla="*/ 9 h 9"/>
                <a:gd name="T18" fmla="*/ 7 w 11"/>
                <a:gd name="T19" fmla="*/ 9 h 9"/>
                <a:gd name="T20" fmla="*/ 7 w 11"/>
                <a:gd name="T21" fmla="*/ 9 h 9"/>
                <a:gd name="T22" fmla="*/ 9 w 11"/>
                <a:gd name="T23" fmla="*/ 9 h 9"/>
                <a:gd name="T24" fmla="*/ 11 w 11"/>
                <a:gd name="T25" fmla="*/ 5 h 9"/>
                <a:gd name="T26" fmla="*/ 11 w 11"/>
                <a:gd name="T27" fmla="*/ 5 h 9"/>
                <a:gd name="T28" fmla="*/ 11 w 11"/>
                <a:gd name="T29" fmla="*/ 2 h 9"/>
                <a:gd name="T30" fmla="*/ 8 w 11"/>
                <a:gd name="T31" fmla="*/ 1 h 9"/>
                <a:gd name="T32" fmla="*/ 0 w 11"/>
                <a:gd name="T33" fmla="*/ 0 h 9"/>
                <a:gd name="T34" fmla="*/ 0 w 11"/>
                <a:gd name="T35" fmla="*/ 2 h 9"/>
                <a:gd name="T36" fmla="*/ 8 w 11"/>
                <a:gd name="T37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" h="9">
                  <a:moveTo>
                    <a:pt x="8" y="4"/>
                  </a:moveTo>
                  <a:lnTo>
                    <a:pt x="8" y="4"/>
                  </a:lnTo>
                  <a:lnTo>
                    <a:pt x="8" y="4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6"/>
                  </a:lnTo>
                  <a:lnTo>
                    <a:pt x="7" y="8"/>
                  </a:lnTo>
                  <a:lnTo>
                    <a:pt x="0" y="6"/>
                  </a:lnTo>
                  <a:lnTo>
                    <a:pt x="0" y="9"/>
                  </a:lnTo>
                  <a:lnTo>
                    <a:pt x="7" y="9"/>
                  </a:lnTo>
                  <a:lnTo>
                    <a:pt x="7" y="9"/>
                  </a:lnTo>
                  <a:lnTo>
                    <a:pt x="9" y="9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1" y="2"/>
                  </a:lnTo>
                  <a:lnTo>
                    <a:pt x="8" y="1"/>
                  </a:lnTo>
                  <a:lnTo>
                    <a:pt x="0" y="0"/>
                  </a:lnTo>
                  <a:lnTo>
                    <a:pt x="0" y="2"/>
                  </a:lnTo>
                  <a:lnTo>
                    <a:pt x="8" y="4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23" name="Freeform 576"/>
            <p:cNvSpPr/>
            <p:nvPr/>
          </p:nvSpPr>
          <p:spPr bwMode="auto">
            <a:xfrm>
              <a:off x="7847013" y="1927225"/>
              <a:ext cx="17463" cy="14288"/>
            </a:xfrm>
            <a:custGeom>
              <a:avLst/>
              <a:gdLst>
                <a:gd name="T0" fmla="*/ 3 w 11"/>
                <a:gd name="T1" fmla="*/ 8 h 9"/>
                <a:gd name="T2" fmla="*/ 11 w 11"/>
                <a:gd name="T3" fmla="*/ 9 h 9"/>
                <a:gd name="T4" fmla="*/ 11 w 11"/>
                <a:gd name="T5" fmla="*/ 6 h 9"/>
                <a:gd name="T6" fmla="*/ 3 w 11"/>
                <a:gd name="T7" fmla="*/ 6 h 9"/>
                <a:gd name="T8" fmla="*/ 3 w 11"/>
                <a:gd name="T9" fmla="*/ 6 h 9"/>
                <a:gd name="T10" fmla="*/ 3 w 11"/>
                <a:gd name="T11" fmla="*/ 5 h 9"/>
                <a:gd name="T12" fmla="*/ 3 w 11"/>
                <a:gd name="T13" fmla="*/ 4 h 9"/>
                <a:gd name="T14" fmla="*/ 3 w 11"/>
                <a:gd name="T15" fmla="*/ 4 h 9"/>
                <a:gd name="T16" fmla="*/ 3 w 11"/>
                <a:gd name="T17" fmla="*/ 2 h 9"/>
                <a:gd name="T18" fmla="*/ 4 w 11"/>
                <a:gd name="T19" fmla="*/ 1 h 9"/>
                <a:gd name="T20" fmla="*/ 11 w 11"/>
                <a:gd name="T21" fmla="*/ 2 h 9"/>
                <a:gd name="T22" fmla="*/ 11 w 11"/>
                <a:gd name="T23" fmla="*/ 0 h 9"/>
                <a:gd name="T24" fmla="*/ 4 w 11"/>
                <a:gd name="T25" fmla="*/ 0 h 9"/>
                <a:gd name="T26" fmla="*/ 4 w 11"/>
                <a:gd name="T27" fmla="*/ 0 h 9"/>
                <a:gd name="T28" fmla="*/ 1 w 11"/>
                <a:gd name="T29" fmla="*/ 0 h 9"/>
                <a:gd name="T30" fmla="*/ 0 w 11"/>
                <a:gd name="T31" fmla="*/ 4 h 9"/>
                <a:gd name="T32" fmla="*/ 0 w 11"/>
                <a:gd name="T33" fmla="*/ 4 h 9"/>
                <a:gd name="T34" fmla="*/ 0 w 11"/>
                <a:gd name="T35" fmla="*/ 6 h 9"/>
                <a:gd name="T36" fmla="*/ 3 w 11"/>
                <a:gd name="T37" fmla="*/ 8 h 9"/>
                <a:gd name="T38" fmla="*/ 3 w 11"/>
                <a:gd name="T3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9">
                  <a:moveTo>
                    <a:pt x="3" y="8"/>
                  </a:moveTo>
                  <a:lnTo>
                    <a:pt x="11" y="9"/>
                  </a:lnTo>
                  <a:lnTo>
                    <a:pt x="11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5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2"/>
                  </a:lnTo>
                  <a:lnTo>
                    <a:pt x="4" y="1"/>
                  </a:lnTo>
                  <a:lnTo>
                    <a:pt x="11" y="2"/>
                  </a:lnTo>
                  <a:lnTo>
                    <a:pt x="11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3" y="8"/>
                  </a:lnTo>
                  <a:lnTo>
                    <a:pt x="3" y="8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24" name="Freeform 577"/>
            <p:cNvSpPr/>
            <p:nvPr/>
          </p:nvSpPr>
          <p:spPr bwMode="auto">
            <a:xfrm>
              <a:off x="7853363" y="1873250"/>
              <a:ext cx="17463" cy="14288"/>
            </a:xfrm>
            <a:custGeom>
              <a:avLst/>
              <a:gdLst>
                <a:gd name="T0" fmla="*/ 3 w 11"/>
                <a:gd name="T1" fmla="*/ 9 h 9"/>
                <a:gd name="T2" fmla="*/ 9 w 11"/>
                <a:gd name="T3" fmla="*/ 9 h 9"/>
                <a:gd name="T4" fmla="*/ 11 w 11"/>
                <a:gd name="T5" fmla="*/ 8 h 9"/>
                <a:gd name="T6" fmla="*/ 3 w 11"/>
                <a:gd name="T7" fmla="*/ 7 h 9"/>
                <a:gd name="T8" fmla="*/ 3 w 11"/>
                <a:gd name="T9" fmla="*/ 7 h 9"/>
                <a:gd name="T10" fmla="*/ 3 w 11"/>
                <a:gd name="T11" fmla="*/ 7 h 9"/>
                <a:gd name="T12" fmla="*/ 1 w 11"/>
                <a:gd name="T13" fmla="*/ 4 h 9"/>
                <a:gd name="T14" fmla="*/ 1 w 11"/>
                <a:gd name="T15" fmla="*/ 4 h 9"/>
                <a:gd name="T16" fmla="*/ 3 w 11"/>
                <a:gd name="T17" fmla="*/ 3 h 9"/>
                <a:gd name="T18" fmla="*/ 4 w 11"/>
                <a:gd name="T19" fmla="*/ 3 h 9"/>
                <a:gd name="T20" fmla="*/ 11 w 11"/>
                <a:gd name="T21" fmla="*/ 4 h 9"/>
                <a:gd name="T22" fmla="*/ 11 w 11"/>
                <a:gd name="T23" fmla="*/ 1 h 9"/>
                <a:gd name="T24" fmla="*/ 4 w 11"/>
                <a:gd name="T25" fmla="*/ 0 h 9"/>
                <a:gd name="T26" fmla="*/ 4 w 11"/>
                <a:gd name="T27" fmla="*/ 0 h 9"/>
                <a:gd name="T28" fmla="*/ 1 w 11"/>
                <a:gd name="T29" fmla="*/ 1 h 9"/>
                <a:gd name="T30" fmla="*/ 0 w 11"/>
                <a:gd name="T31" fmla="*/ 4 h 9"/>
                <a:gd name="T32" fmla="*/ 0 w 11"/>
                <a:gd name="T33" fmla="*/ 4 h 9"/>
                <a:gd name="T34" fmla="*/ 0 w 11"/>
                <a:gd name="T35" fmla="*/ 8 h 9"/>
                <a:gd name="T36" fmla="*/ 3 w 11"/>
                <a:gd name="T37" fmla="*/ 9 h 9"/>
                <a:gd name="T38" fmla="*/ 3 w 11"/>
                <a:gd name="T3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9">
                  <a:moveTo>
                    <a:pt x="3" y="9"/>
                  </a:moveTo>
                  <a:lnTo>
                    <a:pt x="9" y="9"/>
                  </a:lnTo>
                  <a:lnTo>
                    <a:pt x="11" y="8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1" y="4"/>
                  </a:lnTo>
                  <a:lnTo>
                    <a:pt x="1" y="4"/>
                  </a:lnTo>
                  <a:lnTo>
                    <a:pt x="3" y="3"/>
                  </a:lnTo>
                  <a:lnTo>
                    <a:pt x="4" y="3"/>
                  </a:lnTo>
                  <a:lnTo>
                    <a:pt x="11" y="4"/>
                  </a:lnTo>
                  <a:lnTo>
                    <a:pt x="11" y="1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3" y="9"/>
                  </a:lnTo>
                  <a:lnTo>
                    <a:pt x="3" y="9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25" name="Freeform 578"/>
            <p:cNvSpPr/>
            <p:nvPr/>
          </p:nvSpPr>
          <p:spPr bwMode="auto">
            <a:xfrm>
              <a:off x="7867650" y="1874838"/>
              <a:ext cx="20638" cy="15875"/>
            </a:xfrm>
            <a:custGeom>
              <a:avLst/>
              <a:gdLst>
                <a:gd name="T0" fmla="*/ 10 w 13"/>
                <a:gd name="T1" fmla="*/ 3 h 10"/>
                <a:gd name="T2" fmla="*/ 10 w 13"/>
                <a:gd name="T3" fmla="*/ 3 h 10"/>
                <a:gd name="T4" fmla="*/ 10 w 13"/>
                <a:gd name="T5" fmla="*/ 4 h 10"/>
                <a:gd name="T6" fmla="*/ 10 w 13"/>
                <a:gd name="T7" fmla="*/ 6 h 10"/>
                <a:gd name="T8" fmla="*/ 10 w 13"/>
                <a:gd name="T9" fmla="*/ 6 h 10"/>
                <a:gd name="T10" fmla="*/ 10 w 13"/>
                <a:gd name="T11" fmla="*/ 7 h 10"/>
                <a:gd name="T12" fmla="*/ 9 w 13"/>
                <a:gd name="T13" fmla="*/ 7 h 10"/>
                <a:gd name="T14" fmla="*/ 2 w 13"/>
                <a:gd name="T15" fmla="*/ 7 h 10"/>
                <a:gd name="T16" fmla="*/ 0 w 13"/>
                <a:gd name="T17" fmla="*/ 8 h 10"/>
                <a:gd name="T18" fmla="*/ 9 w 13"/>
                <a:gd name="T19" fmla="*/ 10 h 10"/>
                <a:gd name="T20" fmla="*/ 9 w 13"/>
                <a:gd name="T21" fmla="*/ 10 h 10"/>
                <a:gd name="T22" fmla="*/ 11 w 13"/>
                <a:gd name="T23" fmla="*/ 8 h 10"/>
                <a:gd name="T24" fmla="*/ 13 w 13"/>
                <a:gd name="T25" fmla="*/ 6 h 10"/>
                <a:gd name="T26" fmla="*/ 13 w 13"/>
                <a:gd name="T27" fmla="*/ 6 h 10"/>
                <a:gd name="T28" fmla="*/ 11 w 13"/>
                <a:gd name="T29" fmla="*/ 3 h 10"/>
                <a:gd name="T30" fmla="*/ 10 w 13"/>
                <a:gd name="T31" fmla="*/ 0 h 10"/>
                <a:gd name="T32" fmla="*/ 2 w 13"/>
                <a:gd name="T33" fmla="*/ 0 h 10"/>
                <a:gd name="T34" fmla="*/ 2 w 13"/>
                <a:gd name="T35" fmla="*/ 3 h 10"/>
                <a:gd name="T36" fmla="*/ 10 w 13"/>
                <a:gd name="T37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" h="10">
                  <a:moveTo>
                    <a:pt x="10" y="3"/>
                  </a:moveTo>
                  <a:lnTo>
                    <a:pt x="10" y="3"/>
                  </a:lnTo>
                  <a:lnTo>
                    <a:pt x="10" y="4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7"/>
                  </a:lnTo>
                  <a:lnTo>
                    <a:pt x="9" y="7"/>
                  </a:lnTo>
                  <a:lnTo>
                    <a:pt x="2" y="7"/>
                  </a:lnTo>
                  <a:lnTo>
                    <a:pt x="0" y="8"/>
                  </a:lnTo>
                  <a:lnTo>
                    <a:pt x="9" y="10"/>
                  </a:lnTo>
                  <a:lnTo>
                    <a:pt x="9" y="10"/>
                  </a:lnTo>
                  <a:lnTo>
                    <a:pt x="11" y="8"/>
                  </a:lnTo>
                  <a:lnTo>
                    <a:pt x="13" y="6"/>
                  </a:lnTo>
                  <a:lnTo>
                    <a:pt x="13" y="6"/>
                  </a:lnTo>
                  <a:lnTo>
                    <a:pt x="11" y="3"/>
                  </a:lnTo>
                  <a:lnTo>
                    <a:pt x="10" y="0"/>
                  </a:lnTo>
                  <a:lnTo>
                    <a:pt x="2" y="0"/>
                  </a:lnTo>
                  <a:lnTo>
                    <a:pt x="2" y="3"/>
                  </a:lnTo>
                  <a:lnTo>
                    <a:pt x="10" y="3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26" name="Freeform 579"/>
            <p:cNvSpPr/>
            <p:nvPr/>
          </p:nvSpPr>
          <p:spPr bwMode="auto">
            <a:xfrm>
              <a:off x="7875588" y="1822450"/>
              <a:ext cx="19050" cy="15875"/>
            </a:xfrm>
            <a:custGeom>
              <a:avLst/>
              <a:gdLst>
                <a:gd name="T0" fmla="*/ 9 w 12"/>
                <a:gd name="T1" fmla="*/ 4 h 10"/>
                <a:gd name="T2" fmla="*/ 9 w 12"/>
                <a:gd name="T3" fmla="*/ 4 h 10"/>
                <a:gd name="T4" fmla="*/ 9 w 12"/>
                <a:gd name="T5" fmla="*/ 4 h 10"/>
                <a:gd name="T6" fmla="*/ 9 w 12"/>
                <a:gd name="T7" fmla="*/ 5 h 10"/>
                <a:gd name="T8" fmla="*/ 9 w 12"/>
                <a:gd name="T9" fmla="*/ 5 h 10"/>
                <a:gd name="T10" fmla="*/ 9 w 12"/>
                <a:gd name="T11" fmla="*/ 6 h 10"/>
                <a:gd name="T12" fmla="*/ 8 w 12"/>
                <a:gd name="T13" fmla="*/ 8 h 10"/>
                <a:gd name="T14" fmla="*/ 1 w 12"/>
                <a:gd name="T15" fmla="*/ 6 h 10"/>
                <a:gd name="T16" fmla="*/ 0 w 12"/>
                <a:gd name="T17" fmla="*/ 9 h 10"/>
                <a:gd name="T18" fmla="*/ 8 w 12"/>
                <a:gd name="T19" fmla="*/ 10 h 10"/>
                <a:gd name="T20" fmla="*/ 8 w 12"/>
                <a:gd name="T21" fmla="*/ 10 h 10"/>
                <a:gd name="T22" fmla="*/ 10 w 12"/>
                <a:gd name="T23" fmla="*/ 9 h 10"/>
                <a:gd name="T24" fmla="*/ 12 w 12"/>
                <a:gd name="T25" fmla="*/ 6 h 10"/>
                <a:gd name="T26" fmla="*/ 12 w 12"/>
                <a:gd name="T27" fmla="*/ 6 h 10"/>
                <a:gd name="T28" fmla="*/ 10 w 12"/>
                <a:gd name="T29" fmla="*/ 2 h 10"/>
                <a:gd name="T30" fmla="*/ 9 w 12"/>
                <a:gd name="T31" fmla="*/ 1 h 10"/>
                <a:gd name="T32" fmla="*/ 1 w 12"/>
                <a:gd name="T33" fmla="*/ 0 h 10"/>
                <a:gd name="T34" fmla="*/ 1 w 12"/>
                <a:gd name="T35" fmla="*/ 2 h 10"/>
                <a:gd name="T36" fmla="*/ 9 w 12"/>
                <a:gd name="T37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" h="10">
                  <a:moveTo>
                    <a:pt x="9" y="4"/>
                  </a:moveTo>
                  <a:lnTo>
                    <a:pt x="9" y="4"/>
                  </a:lnTo>
                  <a:lnTo>
                    <a:pt x="9" y="4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6"/>
                  </a:lnTo>
                  <a:lnTo>
                    <a:pt x="8" y="8"/>
                  </a:lnTo>
                  <a:lnTo>
                    <a:pt x="1" y="6"/>
                  </a:lnTo>
                  <a:lnTo>
                    <a:pt x="0" y="9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10" y="9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0" y="2"/>
                  </a:lnTo>
                  <a:lnTo>
                    <a:pt x="9" y="1"/>
                  </a:lnTo>
                  <a:lnTo>
                    <a:pt x="1" y="0"/>
                  </a:lnTo>
                  <a:lnTo>
                    <a:pt x="1" y="2"/>
                  </a:lnTo>
                  <a:lnTo>
                    <a:pt x="9" y="4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27" name="Freeform 580"/>
            <p:cNvSpPr/>
            <p:nvPr/>
          </p:nvSpPr>
          <p:spPr bwMode="auto">
            <a:xfrm>
              <a:off x="7859713" y="1822450"/>
              <a:ext cx="17463" cy="14288"/>
            </a:xfrm>
            <a:custGeom>
              <a:avLst/>
              <a:gdLst>
                <a:gd name="T0" fmla="*/ 3 w 11"/>
                <a:gd name="T1" fmla="*/ 8 h 9"/>
                <a:gd name="T2" fmla="*/ 10 w 11"/>
                <a:gd name="T3" fmla="*/ 9 h 9"/>
                <a:gd name="T4" fmla="*/ 11 w 11"/>
                <a:gd name="T5" fmla="*/ 6 h 9"/>
                <a:gd name="T6" fmla="*/ 3 w 11"/>
                <a:gd name="T7" fmla="*/ 6 h 9"/>
                <a:gd name="T8" fmla="*/ 3 w 11"/>
                <a:gd name="T9" fmla="*/ 6 h 9"/>
                <a:gd name="T10" fmla="*/ 3 w 11"/>
                <a:gd name="T11" fmla="*/ 5 h 9"/>
                <a:gd name="T12" fmla="*/ 1 w 11"/>
                <a:gd name="T13" fmla="*/ 4 h 9"/>
                <a:gd name="T14" fmla="*/ 1 w 11"/>
                <a:gd name="T15" fmla="*/ 4 h 9"/>
                <a:gd name="T16" fmla="*/ 3 w 11"/>
                <a:gd name="T17" fmla="*/ 2 h 9"/>
                <a:gd name="T18" fmla="*/ 3 w 11"/>
                <a:gd name="T19" fmla="*/ 2 h 9"/>
                <a:gd name="T20" fmla="*/ 11 w 11"/>
                <a:gd name="T21" fmla="*/ 2 h 9"/>
                <a:gd name="T22" fmla="*/ 11 w 11"/>
                <a:gd name="T23" fmla="*/ 0 h 9"/>
                <a:gd name="T24" fmla="*/ 4 w 11"/>
                <a:gd name="T25" fmla="*/ 0 h 9"/>
                <a:gd name="T26" fmla="*/ 4 w 11"/>
                <a:gd name="T27" fmla="*/ 0 h 9"/>
                <a:gd name="T28" fmla="*/ 1 w 11"/>
                <a:gd name="T29" fmla="*/ 1 h 9"/>
                <a:gd name="T30" fmla="*/ 0 w 11"/>
                <a:gd name="T31" fmla="*/ 4 h 9"/>
                <a:gd name="T32" fmla="*/ 0 w 11"/>
                <a:gd name="T33" fmla="*/ 4 h 9"/>
                <a:gd name="T34" fmla="*/ 0 w 11"/>
                <a:gd name="T35" fmla="*/ 6 h 9"/>
                <a:gd name="T36" fmla="*/ 3 w 11"/>
                <a:gd name="T37" fmla="*/ 8 h 9"/>
                <a:gd name="T38" fmla="*/ 3 w 11"/>
                <a:gd name="T3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9">
                  <a:moveTo>
                    <a:pt x="3" y="8"/>
                  </a:moveTo>
                  <a:lnTo>
                    <a:pt x="10" y="9"/>
                  </a:lnTo>
                  <a:lnTo>
                    <a:pt x="11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5"/>
                  </a:lnTo>
                  <a:lnTo>
                    <a:pt x="1" y="4"/>
                  </a:lnTo>
                  <a:lnTo>
                    <a:pt x="1" y="4"/>
                  </a:lnTo>
                  <a:lnTo>
                    <a:pt x="3" y="2"/>
                  </a:lnTo>
                  <a:lnTo>
                    <a:pt x="3" y="2"/>
                  </a:lnTo>
                  <a:lnTo>
                    <a:pt x="11" y="2"/>
                  </a:lnTo>
                  <a:lnTo>
                    <a:pt x="11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3" y="8"/>
                  </a:lnTo>
                  <a:lnTo>
                    <a:pt x="3" y="8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28" name="Freeform 581"/>
            <p:cNvSpPr/>
            <p:nvPr/>
          </p:nvSpPr>
          <p:spPr bwMode="auto">
            <a:xfrm>
              <a:off x="7866063" y="1768475"/>
              <a:ext cx="17463" cy="17463"/>
            </a:xfrm>
            <a:custGeom>
              <a:avLst/>
              <a:gdLst>
                <a:gd name="T0" fmla="*/ 3 w 11"/>
                <a:gd name="T1" fmla="*/ 9 h 11"/>
                <a:gd name="T2" fmla="*/ 10 w 11"/>
                <a:gd name="T3" fmla="*/ 11 h 11"/>
                <a:gd name="T4" fmla="*/ 11 w 11"/>
                <a:gd name="T5" fmla="*/ 8 h 11"/>
                <a:gd name="T6" fmla="*/ 3 w 11"/>
                <a:gd name="T7" fmla="*/ 7 h 11"/>
                <a:gd name="T8" fmla="*/ 3 w 11"/>
                <a:gd name="T9" fmla="*/ 7 h 11"/>
                <a:gd name="T10" fmla="*/ 1 w 11"/>
                <a:gd name="T11" fmla="*/ 7 h 11"/>
                <a:gd name="T12" fmla="*/ 1 w 11"/>
                <a:gd name="T13" fmla="*/ 5 h 11"/>
                <a:gd name="T14" fmla="*/ 1 w 11"/>
                <a:gd name="T15" fmla="*/ 5 h 11"/>
                <a:gd name="T16" fmla="*/ 3 w 11"/>
                <a:gd name="T17" fmla="*/ 4 h 11"/>
                <a:gd name="T18" fmla="*/ 3 w 11"/>
                <a:gd name="T19" fmla="*/ 2 h 11"/>
                <a:gd name="T20" fmla="*/ 11 w 11"/>
                <a:gd name="T21" fmla="*/ 4 h 11"/>
                <a:gd name="T22" fmla="*/ 11 w 11"/>
                <a:gd name="T23" fmla="*/ 1 h 11"/>
                <a:gd name="T24" fmla="*/ 4 w 11"/>
                <a:gd name="T25" fmla="*/ 0 h 11"/>
                <a:gd name="T26" fmla="*/ 4 w 11"/>
                <a:gd name="T27" fmla="*/ 0 h 11"/>
                <a:gd name="T28" fmla="*/ 1 w 11"/>
                <a:gd name="T29" fmla="*/ 1 h 11"/>
                <a:gd name="T30" fmla="*/ 0 w 11"/>
                <a:gd name="T31" fmla="*/ 4 h 11"/>
                <a:gd name="T32" fmla="*/ 0 w 11"/>
                <a:gd name="T33" fmla="*/ 4 h 11"/>
                <a:gd name="T34" fmla="*/ 0 w 11"/>
                <a:gd name="T35" fmla="*/ 8 h 11"/>
                <a:gd name="T36" fmla="*/ 3 w 11"/>
                <a:gd name="T37" fmla="*/ 9 h 11"/>
                <a:gd name="T38" fmla="*/ 3 w 11"/>
                <a:gd name="T3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11">
                  <a:moveTo>
                    <a:pt x="3" y="9"/>
                  </a:moveTo>
                  <a:lnTo>
                    <a:pt x="10" y="11"/>
                  </a:lnTo>
                  <a:lnTo>
                    <a:pt x="11" y="8"/>
                  </a:lnTo>
                  <a:lnTo>
                    <a:pt x="3" y="7"/>
                  </a:lnTo>
                  <a:lnTo>
                    <a:pt x="3" y="7"/>
                  </a:lnTo>
                  <a:lnTo>
                    <a:pt x="1" y="7"/>
                  </a:lnTo>
                  <a:lnTo>
                    <a:pt x="1" y="5"/>
                  </a:lnTo>
                  <a:lnTo>
                    <a:pt x="1" y="5"/>
                  </a:lnTo>
                  <a:lnTo>
                    <a:pt x="3" y="4"/>
                  </a:lnTo>
                  <a:lnTo>
                    <a:pt x="3" y="2"/>
                  </a:lnTo>
                  <a:lnTo>
                    <a:pt x="11" y="4"/>
                  </a:lnTo>
                  <a:lnTo>
                    <a:pt x="11" y="1"/>
                  </a:lnTo>
                  <a:lnTo>
                    <a:pt x="4" y="0"/>
                  </a:lnTo>
                  <a:lnTo>
                    <a:pt x="4" y="0"/>
                  </a:lnTo>
                  <a:lnTo>
                    <a:pt x="1" y="1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3" y="9"/>
                  </a:lnTo>
                  <a:lnTo>
                    <a:pt x="3" y="9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29" name="Freeform 582"/>
            <p:cNvSpPr/>
            <p:nvPr/>
          </p:nvSpPr>
          <p:spPr bwMode="auto">
            <a:xfrm>
              <a:off x="7881938" y="1770063"/>
              <a:ext cx="19050" cy="15875"/>
            </a:xfrm>
            <a:custGeom>
              <a:avLst/>
              <a:gdLst>
                <a:gd name="T0" fmla="*/ 8 w 12"/>
                <a:gd name="T1" fmla="*/ 3 h 10"/>
                <a:gd name="T2" fmla="*/ 8 w 12"/>
                <a:gd name="T3" fmla="*/ 3 h 10"/>
                <a:gd name="T4" fmla="*/ 9 w 12"/>
                <a:gd name="T5" fmla="*/ 4 h 10"/>
                <a:gd name="T6" fmla="*/ 9 w 12"/>
                <a:gd name="T7" fmla="*/ 6 h 10"/>
                <a:gd name="T8" fmla="*/ 9 w 12"/>
                <a:gd name="T9" fmla="*/ 6 h 10"/>
                <a:gd name="T10" fmla="*/ 9 w 12"/>
                <a:gd name="T11" fmla="*/ 7 h 10"/>
                <a:gd name="T12" fmla="*/ 8 w 12"/>
                <a:gd name="T13" fmla="*/ 7 h 10"/>
                <a:gd name="T14" fmla="*/ 1 w 12"/>
                <a:gd name="T15" fmla="*/ 7 h 10"/>
                <a:gd name="T16" fmla="*/ 0 w 12"/>
                <a:gd name="T17" fmla="*/ 10 h 10"/>
                <a:gd name="T18" fmla="*/ 8 w 12"/>
                <a:gd name="T19" fmla="*/ 10 h 10"/>
                <a:gd name="T20" fmla="*/ 8 w 12"/>
                <a:gd name="T21" fmla="*/ 10 h 10"/>
                <a:gd name="T22" fmla="*/ 10 w 12"/>
                <a:gd name="T23" fmla="*/ 8 h 10"/>
                <a:gd name="T24" fmla="*/ 12 w 12"/>
                <a:gd name="T25" fmla="*/ 6 h 10"/>
                <a:gd name="T26" fmla="*/ 12 w 12"/>
                <a:gd name="T27" fmla="*/ 6 h 10"/>
                <a:gd name="T28" fmla="*/ 10 w 12"/>
                <a:gd name="T29" fmla="*/ 3 h 10"/>
                <a:gd name="T30" fmla="*/ 9 w 12"/>
                <a:gd name="T31" fmla="*/ 1 h 10"/>
                <a:gd name="T32" fmla="*/ 1 w 12"/>
                <a:gd name="T33" fmla="*/ 0 h 10"/>
                <a:gd name="T34" fmla="*/ 1 w 12"/>
                <a:gd name="T35" fmla="*/ 3 h 10"/>
                <a:gd name="T36" fmla="*/ 8 w 12"/>
                <a:gd name="T37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" h="10">
                  <a:moveTo>
                    <a:pt x="8" y="3"/>
                  </a:moveTo>
                  <a:lnTo>
                    <a:pt x="8" y="3"/>
                  </a:lnTo>
                  <a:lnTo>
                    <a:pt x="9" y="4"/>
                  </a:lnTo>
                  <a:lnTo>
                    <a:pt x="9" y="6"/>
                  </a:lnTo>
                  <a:lnTo>
                    <a:pt x="9" y="6"/>
                  </a:lnTo>
                  <a:lnTo>
                    <a:pt x="9" y="7"/>
                  </a:lnTo>
                  <a:lnTo>
                    <a:pt x="8" y="7"/>
                  </a:lnTo>
                  <a:lnTo>
                    <a:pt x="1" y="7"/>
                  </a:lnTo>
                  <a:lnTo>
                    <a:pt x="0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10" y="8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0" y="3"/>
                  </a:lnTo>
                  <a:lnTo>
                    <a:pt x="9" y="1"/>
                  </a:lnTo>
                  <a:lnTo>
                    <a:pt x="1" y="0"/>
                  </a:lnTo>
                  <a:lnTo>
                    <a:pt x="1" y="3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30" name="Freeform 583"/>
            <p:cNvSpPr/>
            <p:nvPr/>
          </p:nvSpPr>
          <p:spPr bwMode="auto">
            <a:xfrm>
              <a:off x="7872413" y="1716088"/>
              <a:ext cx="17463" cy="15875"/>
            </a:xfrm>
            <a:custGeom>
              <a:avLst/>
              <a:gdLst>
                <a:gd name="T0" fmla="*/ 3 w 11"/>
                <a:gd name="T1" fmla="*/ 10 h 10"/>
                <a:gd name="T2" fmla="*/ 10 w 11"/>
                <a:gd name="T3" fmla="*/ 10 h 10"/>
                <a:gd name="T4" fmla="*/ 10 w 11"/>
                <a:gd name="T5" fmla="*/ 7 h 10"/>
                <a:gd name="T6" fmla="*/ 3 w 11"/>
                <a:gd name="T7" fmla="*/ 7 h 10"/>
                <a:gd name="T8" fmla="*/ 3 w 11"/>
                <a:gd name="T9" fmla="*/ 7 h 10"/>
                <a:gd name="T10" fmla="*/ 2 w 11"/>
                <a:gd name="T11" fmla="*/ 6 h 10"/>
                <a:gd name="T12" fmla="*/ 2 w 11"/>
                <a:gd name="T13" fmla="*/ 4 h 10"/>
                <a:gd name="T14" fmla="*/ 2 w 11"/>
                <a:gd name="T15" fmla="*/ 4 h 10"/>
                <a:gd name="T16" fmla="*/ 3 w 11"/>
                <a:gd name="T17" fmla="*/ 3 h 10"/>
                <a:gd name="T18" fmla="*/ 3 w 11"/>
                <a:gd name="T19" fmla="*/ 3 h 10"/>
                <a:gd name="T20" fmla="*/ 11 w 11"/>
                <a:gd name="T21" fmla="*/ 3 h 10"/>
                <a:gd name="T22" fmla="*/ 11 w 11"/>
                <a:gd name="T23" fmla="*/ 2 h 10"/>
                <a:gd name="T24" fmla="*/ 4 w 11"/>
                <a:gd name="T25" fmla="*/ 0 h 10"/>
                <a:gd name="T26" fmla="*/ 4 w 11"/>
                <a:gd name="T27" fmla="*/ 0 h 10"/>
                <a:gd name="T28" fmla="*/ 2 w 11"/>
                <a:gd name="T29" fmla="*/ 2 h 10"/>
                <a:gd name="T30" fmla="*/ 0 w 11"/>
                <a:gd name="T31" fmla="*/ 4 h 10"/>
                <a:gd name="T32" fmla="*/ 0 w 11"/>
                <a:gd name="T33" fmla="*/ 4 h 10"/>
                <a:gd name="T34" fmla="*/ 0 w 11"/>
                <a:gd name="T35" fmla="*/ 7 h 10"/>
                <a:gd name="T36" fmla="*/ 3 w 11"/>
                <a:gd name="T37" fmla="*/ 10 h 10"/>
                <a:gd name="T38" fmla="*/ 3 w 11"/>
                <a:gd name="T3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" h="10">
                  <a:moveTo>
                    <a:pt x="3" y="10"/>
                  </a:moveTo>
                  <a:lnTo>
                    <a:pt x="10" y="10"/>
                  </a:lnTo>
                  <a:lnTo>
                    <a:pt x="10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2" y="6"/>
                  </a:lnTo>
                  <a:lnTo>
                    <a:pt x="2" y="4"/>
                  </a:lnTo>
                  <a:lnTo>
                    <a:pt x="2" y="4"/>
                  </a:lnTo>
                  <a:lnTo>
                    <a:pt x="3" y="3"/>
                  </a:lnTo>
                  <a:lnTo>
                    <a:pt x="3" y="3"/>
                  </a:lnTo>
                  <a:lnTo>
                    <a:pt x="11" y="3"/>
                  </a:lnTo>
                  <a:lnTo>
                    <a:pt x="11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3" y="10"/>
                  </a:lnTo>
                  <a:lnTo>
                    <a:pt x="3" y="10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31" name="Freeform 584"/>
            <p:cNvSpPr/>
            <p:nvPr/>
          </p:nvSpPr>
          <p:spPr bwMode="auto">
            <a:xfrm>
              <a:off x="7888288" y="1719263"/>
              <a:ext cx="19050" cy="14288"/>
            </a:xfrm>
            <a:custGeom>
              <a:avLst/>
              <a:gdLst>
                <a:gd name="T0" fmla="*/ 8 w 12"/>
                <a:gd name="T1" fmla="*/ 2 h 9"/>
                <a:gd name="T2" fmla="*/ 8 w 12"/>
                <a:gd name="T3" fmla="*/ 2 h 9"/>
                <a:gd name="T4" fmla="*/ 9 w 12"/>
                <a:gd name="T5" fmla="*/ 2 h 9"/>
                <a:gd name="T6" fmla="*/ 9 w 12"/>
                <a:gd name="T7" fmla="*/ 5 h 9"/>
                <a:gd name="T8" fmla="*/ 9 w 12"/>
                <a:gd name="T9" fmla="*/ 5 h 9"/>
                <a:gd name="T10" fmla="*/ 9 w 12"/>
                <a:gd name="T11" fmla="*/ 6 h 9"/>
                <a:gd name="T12" fmla="*/ 8 w 12"/>
                <a:gd name="T13" fmla="*/ 6 h 9"/>
                <a:gd name="T14" fmla="*/ 0 w 12"/>
                <a:gd name="T15" fmla="*/ 5 h 9"/>
                <a:gd name="T16" fmla="*/ 0 w 12"/>
                <a:gd name="T17" fmla="*/ 8 h 9"/>
                <a:gd name="T18" fmla="*/ 8 w 12"/>
                <a:gd name="T19" fmla="*/ 9 h 9"/>
                <a:gd name="T20" fmla="*/ 8 w 12"/>
                <a:gd name="T21" fmla="*/ 9 h 9"/>
                <a:gd name="T22" fmla="*/ 10 w 12"/>
                <a:gd name="T23" fmla="*/ 8 h 9"/>
                <a:gd name="T24" fmla="*/ 12 w 12"/>
                <a:gd name="T25" fmla="*/ 5 h 9"/>
                <a:gd name="T26" fmla="*/ 12 w 12"/>
                <a:gd name="T27" fmla="*/ 5 h 9"/>
                <a:gd name="T28" fmla="*/ 10 w 12"/>
                <a:gd name="T29" fmla="*/ 1 h 9"/>
                <a:gd name="T30" fmla="*/ 9 w 12"/>
                <a:gd name="T31" fmla="*/ 0 h 9"/>
                <a:gd name="T32" fmla="*/ 1 w 12"/>
                <a:gd name="T33" fmla="*/ 0 h 9"/>
                <a:gd name="T34" fmla="*/ 1 w 12"/>
                <a:gd name="T35" fmla="*/ 1 h 9"/>
                <a:gd name="T36" fmla="*/ 8 w 12"/>
                <a:gd name="T37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" h="9">
                  <a:moveTo>
                    <a:pt x="8" y="2"/>
                  </a:moveTo>
                  <a:lnTo>
                    <a:pt x="8" y="2"/>
                  </a:lnTo>
                  <a:lnTo>
                    <a:pt x="9" y="2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6"/>
                  </a:lnTo>
                  <a:lnTo>
                    <a:pt x="8" y="6"/>
                  </a:lnTo>
                  <a:lnTo>
                    <a:pt x="0" y="5"/>
                  </a:lnTo>
                  <a:lnTo>
                    <a:pt x="0" y="8"/>
                  </a:lnTo>
                  <a:lnTo>
                    <a:pt x="8" y="9"/>
                  </a:lnTo>
                  <a:lnTo>
                    <a:pt x="8" y="9"/>
                  </a:lnTo>
                  <a:lnTo>
                    <a:pt x="10" y="8"/>
                  </a:lnTo>
                  <a:lnTo>
                    <a:pt x="12" y="5"/>
                  </a:lnTo>
                  <a:lnTo>
                    <a:pt x="12" y="5"/>
                  </a:lnTo>
                  <a:lnTo>
                    <a:pt x="10" y="1"/>
                  </a:lnTo>
                  <a:lnTo>
                    <a:pt x="9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8" y="2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32" name="Freeform 585"/>
            <p:cNvSpPr/>
            <p:nvPr/>
          </p:nvSpPr>
          <p:spPr bwMode="auto">
            <a:xfrm>
              <a:off x="7386638" y="2166938"/>
              <a:ext cx="404813" cy="44450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7 h 28"/>
                <a:gd name="T4" fmla="*/ 0 w 255"/>
                <a:gd name="T5" fmla="*/ 0 h 28"/>
                <a:gd name="T6" fmla="*/ 0 w 255"/>
                <a:gd name="T7" fmla="*/ 0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33" name="Freeform 586"/>
            <p:cNvSpPr/>
            <p:nvPr/>
          </p:nvSpPr>
          <p:spPr bwMode="auto">
            <a:xfrm>
              <a:off x="7388225" y="2141538"/>
              <a:ext cx="404813" cy="44450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8 h 28"/>
                <a:gd name="T4" fmla="*/ 0 w 255"/>
                <a:gd name="T5" fmla="*/ 0 h 28"/>
                <a:gd name="T6" fmla="*/ 0 w 255"/>
                <a:gd name="T7" fmla="*/ 1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34" name="Freeform 587"/>
            <p:cNvSpPr/>
            <p:nvPr/>
          </p:nvSpPr>
          <p:spPr bwMode="auto">
            <a:xfrm>
              <a:off x="7392988" y="2114550"/>
              <a:ext cx="404813" cy="47625"/>
            </a:xfrm>
            <a:custGeom>
              <a:avLst/>
              <a:gdLst>
                <a:gd name="T0" fmla="*/ 255 w 255"/>
                <a:gd name="T1" fmla="*/ 30 h 30"/>
                <a:gd name="T2" fmla="*/ 255 w 255"/>
                <a:gd name="T3" fmla="*/ 29 h 30"/>
                <a:gd name="T4" fmla="*/ 0 w 255"/>
                <a:gd name="T5" fmla="*/ 0 h 30"/>
                <a:gd name="T6" fmla="*/ 0 w 255"/>
                <a:gd name="T7" fmla="*/ 2 h 30"/>
                <a:gd name="T8" fmla="*/ 255 w 255"/>
                <a:gd name="T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30">
                  <a:moveTo>
                    <a:pt x="255" y="30"/>
                  </a:moveTo>
                  <a:lnTo>
                    <a:pt x="255" y="29"/>
                  </a:lnTo>
                  <a:lnTo>
                    <a:pt x="0" y="0"/>
                  </a:lnTo>
                  <a:lnTo>
                    <a:pt x="0" y="2"/>
                  </a:lnTo>
                  <a:lnTo>
                    <a:pt x="255" y="30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35" name="Freeform 588"/>
            <p:cNvSpPr/>
            <p:nvPr/>
          </p:nvSpPr>
          <p:spPr bwMode="auto">
            <a:xfrm>
              <a:off x="7394575" y="2092325"/>
              <a:ext cx="404813" cy="44450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7 h 28"/>
                <a:gd name="T4" fmla="*/ 0 w 255"/>
                <a:gd name="T5" fmla="*/ 0 h 28"/>
                <a:gd name="T6" fmla="*/ 0 w 255"/>
                <a:gd name="T7" fmla="*/ 0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36" name="Freeform 589"/>
            <p:cNvSpPr/>
            <p:nvPr/>
          </p:nvSpPr>
          <p:spPr bwMode="auto">
            <a:xfrm>
              <a:off x="7396163" y="2065338"/>
              <a:ext cx="407988" cy="46038"/>
            </a:xfrm>
            <a:custGeom>
              <a:avLst/>
              <a:gdLst>
                <a:gd name="T0" fmla="*/ 256 w 257"/>
                <a:gd name="T1" fmla="*/ 29 h 29"/>
                <a:gd name="T2" fmla="*/ 257 w 257"/>
                <a:gd name="T3" fmla="*/ 29 h 29"/>
                <a:gd name="T4" fmla="*/ 0 w 257"/>
                <a:gd name="T5" fmla="*/ 0 h 29"/>
                <a:gd name="T6" fmla="*/ 0 w 257"/>
                <a:gd name="T7" fmla="*/ 2 h 29"/>
                <a:gd name="T8" fmla="*/ 256 w 257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7" h="29">
                  <a:moveTo>
                    <a:pt x="256" y="29"/>
                  </a:moveTo>
                  <a:lnTo>
                    <a:pt x="257" y="29"/>
                  </a:lnTo>
                  <a:lnTo>
                    <a:pt x="0" y="0"/>
                  </a:lnTo>
                  <a:lnTo>
                    <a:pt x="0" y="2"/>
                  </a:lnTo>
                  <a:lnTo>
                    <a:pt x="256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37" name="Freeform 590"/>
            <p:cNvSpPr/>
            <p:nvPr/>
          </p:nvSpPr>
          <p:spPr bwMode="auto">
            <a:xfrm>
              <a:off x="7400925" y="2039938"/>
              <a:ext cx="404813" cy="46038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9 h 29"/>
                <a:gd name="T4" fmla="*/ 0 w 255"/>
                <a:gd name="T5" fmla="*/ 0 h 29"/>
                <a:gd name="T6" fmla="*/ 0 w 255"/>
                <a:gd name="T7" fmla="*/ 2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9"/>
                  </a:lnTo>
                  <a:lnTo>
                    <a:pt x="0" y="0"/>
                  </a:lnTo>
                  <a:lnTo>
                    <a:pt x="0" y="2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38" name="Freeform 591"/>
            <p:cNvSpPr/>
            <p:nvPr/>
          </p:nvSpPr>
          <p:spPr bwMode="auto">
            <a:xfrm>
              <a:off x="7404100" y="2016125"/>
              <a:ext cx="404813" cy="46038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7 h 29"/>
                <a:gd name="T4" fmla="*/ 0 w 255"/>
                <a:gd name="T5" fmla="*/ 0 h 29"/>
                <a:gd name="T6" fmla="*/ 0 w 255"/>
                <a:gd name="T7" fmla="*/ 0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39" name="Freeform 592"/>
            <p:cNvSpPr/>
            <p:nvPr/>
          </p:nvSpPr>
          <p:spPr bwMode="auto">
            <a:xfrm>
              <a:off x="7407275" y="1990725"/>
              <a:ext cx="404813" cy="46038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9 h 29"/>
                <a:gd name="T4" fmla="*/ 0 w 255"/>
                <a:gd name="T5" fmla="*/ 0 h 29"/>
                <a:gd name="T6" fmla="*/ 0 w 255"/>
                <a:gd name="T7" fmla="*/ 0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9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40" name="Freeform 593"/>
            <p:cNvSpPr/>
            <p:nvPr/>
          </p:nvSpPr>
          <p:spPr bwMode="auto">
            <a:xfrm>
              <a:off x="7410450" y="1965325"/>
              <a:ext cx="404813" cy="44450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8 h 28"/>
                <a:gd name="T4" fmla="*/ 0 w 255"/>
                <a:gd name="T5" fmla="*/ 0 h 28"/>
                <a:gd name="T6" fmla="*/ 0 w 255"/>
                <a:gd name="T7" fmla="*/ 1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41" name="Freeform 594"/>
            <p:cNvSpPr/>
            <p:nvPr/>
          </p:nvSpPr>
          <p:spPr bwMode="auto">
            <a:xfrm>
              <a:off x="7412038" y="1939925"/>
              <a:ext cx="406400" cy="46038"/>
            </a:xfrm>
            <a:custGeom>
              <a:avLst/>
              <a:gdLst>
                <a:gd name="T0" fmla="*/ 256 w 256"/>
                <a:gd name="T1" fmla="*/ 29 h 29"/>
                <a:gd name="T2" fmla="*/ 256 w 256"/>
                <a:gd name="T3" fmla="*/ 28 h 29"/>
                <a:gd name="T4" fmla="*/ 0 w 256"/>
                <a:gd name="T5" fmla="*/ 0 h 29"/>
                <a:gd name="T6" fmla="*/ 0 w 256"/>
                <a:gd name="T7" fmla="*/ 1 h 29"/>
                <a:gd name="T8" fmla="*/ 256 w 256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29">
                  <a:moveTo>
                    <a:pt x="256" y="29"/>
                  </a:moveTo>
                  <a:lnTo>
                    <a:pt x="256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6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42" name="Freeform 595"/>
            <p:cNvSpPr/>
            <p:nvPr/>
          </p:nvSpPr>
          <p:spPr bwMode="auto">
            <a:xfrm>
              <a:off x="7416800" y="1916113"/>
              <a:ext cx="404813" cy="44450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7 h 28"/>
                <a:gd name="T4" fmla="*/ 0 w 255"/>
                <a:gd name="T5" fmla="*/ 0 h 28"/>
                <a:gd name="T6" fmla="*/ 0 w 255"/>
                <a:gd name="T7" fmla="*/ 0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43" name="Freeform 596"/>
            <p:cNvSpPr/>
            <p:nvPr/>
          </p:nvSpPr>
          <p:spPr bwMode="auto">
            <a:xfrm>
              <a:off x="7418388" y="1890713"/>
              <a:ext cx="404813" cy="44450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8 h 28"/>
                <a:gd name="T4" fmla="*/ 0 w 255"/>
                <a:gd name="T5" fmla="*/ 0 h 28"/>
                <a:gd name="T6" fmla="*/ 0 w 255"/>
                <a:gd name="T7" fmla="*/ 1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44" name="Freeform 597"/>
            <p:cNvSpPr/>
            <p:nvPr/>
          </p:nvSpPr>
          <p:spPr bwMode="auto">
            <a:xfrm>
              <a:off x="7423150" y="1865313"/>
              <a:ext cx="404813" cy="44450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8 h 28"/>
                <a:gd name="T4" fmla="*/ 0 w 255"/>
                <a:gd name="T5" fmla="*/ 0 h 28"/>
                <a:gd name="T6" fmla="*/ 0 w 255"/>
                <a:gd name="T7" fmla="*/ 1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45" name="Freeform 598"/>
            <p:cNvSpPr/>
            <p:nvPr/>
          </p:nvSpPr>
          <p:spPr bwMode="auto">
            <a:xfrm>
              <a:off x="7424738" y="1841500"/>
              <a:ext cx="404813" cy="44450"/>
            </a:xfrm>
            <a:custGeom>
              <a:avLst/>
              <a:gdLst>
                <a:gd name="T0" fmla="*/ 255 w 255"/>
                <a:gd name="T1" fmla="*/ 28 h 28"/>
                <a:gd name="T2" fmla="*/ 255 w 255"/>
                <a:gd name="T3" fmla="*/ 27 h 28"/>
                <a:gd name="T4" fmla="*/ 0 w 255"/>
                <a:gd name="T5" fmla="*/ 0 h 28"/>
                <a:gd name="T6" fmla="*/ 0 w 255"/>
                <a:gd name="T7" fmla="*/ 0 h 28"/>
                <a:gd name="T8" fmla="*/ 255 w 255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8">
                  <a:moveTo>
                    <a:pt x="255" y="28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46" name="Freeform 599"/>
            <p:cNvSpPr/>
            <p:nvPr/>
          </p:nvSpPr>
          <p:spPr bwMode="auto">
            <a:xfrm>
              <a:off x="7426325" y="1814513"/>
              <a:ext cx="407988" cy="46038"/>
            </a:xfrm>
            <a:custGeom>
              <a:avLst/>
              <a:gdLst>
                <a:gd name="T0" fmla="*/ 257 w 257"/>
                <a:gd name="T1" fmla="*/ 29 h 29"/>
                <a:gd name="T2" fmla="*/ 257 w 257"/>
                <a:gd name="T3" fmla="*/ 29 h 29"/>
                <a:gd name="T4" fmla="*/ 0 w 257"/>
                <a:gd name="T5" fmla="*/ 0 h 29"/>
                <a:gd name="T6" fmla="*/ 0 w 257"/>
                <a:gd name="T7" fmla="*/ 0 h 29"/>
                <a:gd name="T8" fmla="*/ 257 w 257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7" h="29">
                  <a:moveTo>
                    <a:pt x="257" y="29"/>
                  </a:moveTo>
                  <a:lnTo>
                    <a:pt x="257" y="29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7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47" name="Freeform 600"/>
            <p:cNvSpPr/>
            <p:nvPr/>
          </p:nvSpPr>
          <p:spPr bwMode="auto">
            <a:xfrm>
              <a:off x="7431088" y="1789113"/>
              <a:ext cx="404813" cy="46038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9 h 29"/>
                <a:gd name="T4" fmla="*/ 0 w 255"/>
                <a:gd name="T5" fmla="*/ 0 h 29"/>
                <a:gd name="T6" fmla="*/ 0 w 255"/>
                <a:gd name="T7" fmla="*/ 2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9"/>
                  </a:lnTo>
                  <a:lnTo>
                    <a:pt x="0" y="0"/>
                  </a:lnTo>
                  <a:lnTo>
                    <a:pt x="0" y="2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48" name="Freeform 601"/>
            <p:cNvSpPr/>
            <p:nvPr/>
          </p:nvSpPr>
          <p:spPr bwMode="auto">
            <a:xfrm>
              <a:off x="7432675" y="1765300"/>
              <a:ext cx="406400" cy="46038"/>
            </a:xfrm>
            <a:custGeom>
              <a:avLst/>
              <a:gdLst>
                <a:gd name="T0" fmla="*/ 256 w 256"/>
                <a:gd name="T1" fmla="*/ 29 h 29"/>
                <a:gd name="T2" fmla="*/ 256 w 256"/>
                <a:gd name="T3" fmla="*/ 27 h 29"/>
                <a:gd name="T4" fmla="*/ 0 w 256"/>
                <a:gd name="T5" fmla="*/ 0 h 29"/>
                <a:gd name="T6" fmla="*/ 0 w 256"/>
                <a:gd name="T7" fmla="*/ 0 h 29"/>
                <a:gd name="T8" fmla="*/ 256 w 256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29">
                  <a:moveTo>
                    <a:pt x="256" y="29"/>
                  </a:moveTo>
                  <a:lnTo>
                    <a:pt x="256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6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49" name="Freeform 602"/>
            <p:cNvSpPr/>
            <p:nvPr/>
          </p:nvSpPr>
          <p:spPr bwMode="auto">
            <a:xfrm>
              <a:off x="7437438" y="1739900"/>
              <a:ext cx="404813" cy="46038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7 h 29"/>
                <a:gd name="T4" fmla="*/ 0 w 255"/>
                <a:gd name="T5" fmla="*/ 0 h 29"/>
                <a:gd name="T6" fmla="*/ 0 w 255"/>
                <a:gd name="T7" fmla="*/ 0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9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50" name="Freeform 603"/>
            <p:cNvSpPr/>
            <p:nvPr/>
          </p:nvSpPr>
          <p:spPr bwMode="auto">
            <a:xfrm>
              <a:off x="7437438" y="1739900"/>
              <a:ext cx="404813" cy="46038"/>
            </a:xfrm>
            <a:custGeom>
              <a:avLst/>
              <a:gdLst>
                <a:gd name="T0" fmla="*/ 255 w 255"/>
                <a:gd name="T1" fmla="*/ 29 h 29"/>
                <a:gd name="T2" fmla="*/ 255 w 255"/>
                <a:gd name="T3" fmla="*/ 27 h 29"/>
                <a:gd name="T4" fmla="*/ 0 w 255"/>
                <a:gd name="T5" fmla="*/ 0 h 29"/>
                <a:gd name="T6" fmla="*/ 0 w 255"/>
                <a:gd name="T7" fmla="*/ 0 h 29"/>
                <a:gd name="T8" fmla="*/ 255 w 255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255" y="29"/>
                  </a:moveTo>
                  <a:lnTo>
                    <a:pt x="255" y="27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5" y="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51" name="Freeform 604"/>
            <p:cNvSpPr/>
            <p:nvPr/>
          </p:nvSpPr>
          <p:spPr bwMode="auto">
            <a:xfrm>
              <a:off x="7439025" y="1714500"/>
              <a:ext cx="406400" cy="44450"/>
            </a:xfrm>
            <a:custGeom>
              <a:avLst/>
              <a:gdLst>
                <a:gd name="T0" fmla="*/ 256 w 256"/>
                <a:gd name="T1" fmla="*/ 28 h 28"/>
                <a:gd name="T2" fmla="*/ 256 w 256"/>
                <a:gd name="T3" fmla="*/ 28 h 28"/>
                <a:gd name="T4" fmla="*/ 0 w 256"/>
                <a:gd name="T5" fmla="*/ 0 h 28"/>
                <a:gd name="T6" fmla="*/ 0 w 256"/>
                <a:gd name="T7" fmla="*/ 1 h 28"/>
                <a:gd name="T8" fmla="*/ 256 w 256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28">
                  <a:moveTo>
                    <a:pt x="256" y="28"/>
                  </a:moveTo>
                  <a:lnTo>
                    <a:pt x="256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6" y="28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52" name="Freeform 605"/>
            <p:cNvSpPr/>
            <p:nvPr/>
          </p:nvSpPr>
          <p:spPr bwMode="auto">
            <a:xfrm>
              <a:off x="7439025" y="1714500"/>
              <a:ext cx="406400" cy="44450"/>
            </a:xfrm>
            <a:custGeom>
              <a:avLst/>
              <a:gdLst>
                <a:gd name="T0" fmla="*/ 256 w 256"/>
                <a:gd name="T1" fmla="*/ 28 h 28"/>
                <a:gd name="T2" fmla="*/ 256 w 256"/>
                <a:gd name="T3" fmla="*/ 28 h 28"/>
                <a:gd name="T4" fmla="*/ 0 w 256"/>
                <a:gd name="T5" fmla="*/ 0 h 28"/>
                <a:gd name="T6" fmla="*/ 0 w 256"/>
                <a:gd name="T7" fmla="*/ 1 h 28"/>
                <a:gd name="T8" fmla="*/ 256 w 256"/>
                <a:gd name="T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28">
                  <a:moveTo>
                    <a:pt x="256" y="28"/>
                  </a:moveTo>
                  <a:lnTo>
                    <a:pt x="256" y="28"/>
                  </a:lnTo>
                  <a:lnTo>
                    <a:pt x="0" y="0"/>
                  </a:lnTo>
                  <a:lnTo>
                    <a:pt x="0" y="1"/>
                  </a:lnTo>
                  <a:lnTo>
                    <a:pt x="256" y="2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53" name="Freeform 606"/>
            <p:cNvSpPr/>
            <p:nvPr/>
          </p:nvSpPr>
          <p:spPr bwMode="auto">
            <a:xfrm>
              <a:off x="7442200" y="1689100"/>
              <a:ext cx="406400" cy="47625"/>
            </a:xfrm>
            <a:custGeom>
              <a:avLst/>
              <a:gdLst>
                <a:gd name="T0" fmla="*/ 256 w 256"/>
                <a:gd name="T1" fmla="*/ 30 h 30"/>
                <a:gd name="T2" fmla="*/ 256 w 256"/>
                <a:gd name="T3" fmla="*/ 28 h 30"/>
                <a:gd name="T4" fmla="*/ 1 w 256"/>
                <a:gd name="T5" fmla="*/ 0 h 30"/>
                <a:gd name="T6" fmla="*/ 0 w 256"/>
                <a:gd name="T7" fmla="*/ 1 h 30"/>
                <a:gd name="T8" fmla="*/ 256 w 256"/>
                <a:gd name="T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30">
                  <a:moveTo>
                    <a:pt x="256" y="30"/>
                  </a:moveTo>
                  <a:lnTo>
                    <a:pt x="256" y="28"/>
                  </a:lnTo>
                  <a:lnTo>
                    <a:pt x="1" y="0"/>
                  </a:lnTo>
                  <a:lnTo>
                    <a:pt x="0" y="1"/>
                  </a:lnTo>
                  <a:lnTo>
                    <a:pt x="256" y="30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54" name="Freeform 608"/>
            <p:cNvSpPr/>
            <p:nvPr/>
          </p:nvSpPr>
          <p:spPr bwMode="auto">
            <a:xfrm>
              <a:off x="7442200" y="1689100"/>
              <a:ext cx="406400" cy="47625"/>
            </a:xfrm>
            <a:custGeom>
              <a:avLst/>
              <a:gdLst>
                <a:gd name="T0" fmla="*/ 256 w 256"/>
                <a:gd name="T1" fmla="*/ 30 h 30"/>
                <a:gd name="T2" fmla="*/ 256 w 256"/>
                <a:gd name="T3" fmla="*/ 28 h 30"/>
                <a:gd name="T4" fmla="*/ 1 w 256"/>
                <a:gd name="T5" fmla="*/ 0 h 30"/>
                <a:gd name="T6" fmla="*/ 0 w 256"/>
                <a:gd name="T7" fmla="*/ 1 h 30"/>
                <a:gd name="T8" fmla="*/ 256 w 256"/>
                <a:gd name="T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30">
                  <a:moveTo>
                    <a:pt x="256" y="30"/>
                  </a:moveTo>
                  <a:lnTo>
                    <a:pt x="256" y="28"/>
                  </a:lnTo>
                  <a:lnTo>
                    <a:pt x="1" y="0"/>
                  </a:lnTo>
                  <a:lnTo>
                    <a:pt x="0" y="1"/>
                  </a:lnTo>
                  <a:lnTo>
                    <a:pt x="256" y="3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55" name="Freeform 609"/>
            <p:cNvSpPr/>
            <p:nvPr/>
          </p:nvSpPr>
          <p:spPr bwMode="auto">
            <a:xfrm>
              <a:off x="7523163" y="1673225"/>
              <a:ext cx="328613" cy="36513"/>
            </a:xfrm>
            <a:custGeom>
              <a:avLst/>
              <a:gdLst>
                <a:gd name="T0" fmla="*/ 207 w 207"/>
                <a:gd name="T1" fmla="*/ 23 h 23"/>
                <a:gd name="T2" fmla="*/ 207 w 207"/>
                <a:gd name="T3" fmla="*/ 22 h 23"/>
                <a:gd name="T4" fmla="*/ 0 w 207"/>
                <a:gd name="T5" fmla="*/ 0 h 23"/>
                <a:gd name="T6" fmla="*/ 0 w 207"/>
                <a:gd name="T7" fmla="*/ 0 h 23"/>
                <a:gd name="T8" fmla="*/ 207 w 20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3">
                  <a:moveTo>
                    <a:pt x="207" y="23"/>
                  </a:moveTo>
                  <a:lnTo>
                    <a:pt x="207" y="22"/>
                  </a:lnTo>
                  <a:lnTo>
                    <a:pt x="0" y="0"/>
                  </a:lnTo>
                  <a:lnTo>
                    <a:pt x="0" y="0"/>
                  </a:lnTo>
                  <a:lnTo>
                    <a:pt x="207" y="23"/>
                  </a:lnTo>
                  <a:close/>
                </a:path>
              </a:pathLst>
            </a:custGeom>
            <a:solidFill>
              <a:srgbClr val="5B54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56" name="Freeform 610"/>
            <p:cNvSpPr/>
            <p:nvPr/>
          </p:nvSpPr>
          <p:spPr bwMode="auto">
            <a:xfrm>
              <a:off x="7154863" y="2419350"/>
              <a:ext cx="385763" cy="358775"/>
            </a:xfrm>
            <a:custGeom>
              <a:avLst/>
              <a:gdLst>
                <a:gd name="T0" fmla="*/ 112 w 243"/>
                <a:gd name="T1" fmla="*/ 0 h 226"/>
                <a:gd name="T2" fmla="*/ 82 w 243"/>
                <a:gd name="T3" fmla="*/ 4 h 226"/>
                <a:gd name="T4" fmla="*/ 71 w 243"/>
                <a:gd name="T5" fmla="*/ 8 h 226"/>
                <a:gd name="T6" fmla="*/ 51 w 243"/>
                <a:gd name="T7" fmla="*/ 18 h 226"/>
                <a:gd name="T8" fmla="*/ 34 w 243"/>
                <a:gd name="T9" fmla="*/ 31 h 226"/>
                <a:gd name="T10" fmla="*/ 20 w 243"/>
                <a:gd name="T11" fmla="*/ 49 h 226"/>
                <a:gd name="T12" fmla="*/ 9 w 243"/>
                <a:gd name="T13" fmla="*/ 68 h 226"/>
                <a:gd name="T14" fmla="*/ 3 w 243"/>
                <a:gd name="T15" fmla="*/ 88 h 226"/>
                <a:gd name="T16" fmla="*/ 0 w 243"/>
                <a:gd name="T17" fmla="*/ 110 h 226"/>
                <a:gd name="T18" fmla="*/ 1 w 243"/>
                <a:gd name="T19" fmla="*/ 131 h 226"/>
                <a:gd name="T20" fmla="*/ 4 w 243"/>
                <a:gd name="T21" fmla="*/ 143 h 226"/>
                <a:gd name="T22" fmla="*/ 11 w 243"/>
                <a:gd name="T23" fmla="*/ 161 h 226"/>
                <a:gd name="T24" fmla="*/ 31 w 243"/>
                <a:gd name="T25" fmla="*/ 191 h 226"/>
                <a:gd name="T26" fmla="*/ 59 w 243"/>
                <a:gd name="T27" fmla="*/ 212 h 226"/>
                <a:gd name="T28" fmla="*/ 93 w 243"/>
                <a:gd name="T29" fmla="*/ 224 h 226"/>
                <a:gd name="T30" fmla="*/ 112 w 243"/>
                <a:gd name="T31" fmla="*/ 226 h 226"/>
                <a:gd name="T32" fmla="*/ 142 w 243"/>
                <a:gd name="T33" fmla="*/ 222 h 226"/>
                <a:gd name="T34" fmla="*/ 152 w 243"/>
                <a:gd name="T35" fmla="*/ 218 h 226"/>
                <a:gd name="T36" fmla="*/ 171 w 243"/>
                <a:gd name="T37" fmla="*/ 208 h 226"/>
                <a:gd name="T38" fmla="*/ 189 w 243"/>
                <a:gd name="T39" fmla="*/ 196 h 226"/>
                <a:gd name="T40" fmla="*/ 202 w 243"/>
                <a:gd name="T41" fmla="*/ 181 h 226"/>
                <a:gd name="T42" fmla="*/ 213 w 243"/>
                <a:gd name="T43" fmla="*/ 164 h 226"/>
                <a:gd name="T44" fmla="*/ 220 w 243"/>
                <a:gd name="T45" fmla="*/ 145 h 226"/>
                <a:gd name="T46" fmla="*/ 224 w 243"/>
                <a:gd name="T47" fmla="*/ 124 h 226"/>
                <a:gd name="T48" fmla="*/ 224 w 243"/>
                <a:gd name="T49" fmla="*/ 103 h 226"/>
                <a:gd name="T50" fmla="*/ 236 w 243"/>
                <a:gd name="T51" fmla="*/ 88 h 226"/>
                <a:gd name="T52" fmla="*/ 239 w 243"/>
                <a:gd name="T53" fmla="*/ 87 h 226"/>
                <a:gd name="T54" fmla="*/ 243 w 243"/>
                <a:gd name="T55" fmla="*/ 81 h 226"/>
                <a:gd name="T56" fmla="*/ 240 w 243"/>
                <a:gd name="T57" fmla="*/ 70 h 226"/>
                <a:gd name="T58" fmla="*/ 239 w 243"/>
                <a:gd name="T59" fmla="*/ 68 h 226"/>
                <a:gd name="T60" fmla="*/ 235 w 243"/>
                <a:gd name="T61" fmla="*/ 64 h 226"/>
                <a:gd name="T62" fmla="*/ 232 w 243"/>
                <a:gd name="T63" fmla="*/ 64 h 226"/>
                <a:gd name="T64" fmla="*/ 216 w 243"/>
                <a:gd name="T65" fmla="*/ 68 h 226"/>
                <a:gd name="T66" fmla="*/ 208 w 243"/>
                <a:gd name="T67" fmla="*/ 53 h 226"/>
                <a:gd name="T68" fmla="*/ 186 w 243"/>
                <a:gd name="T69" fmla="*/ 29 h 226"/>
                <a:gd name="T70" fmla="*/ 159 w 243"/>
                <a:gd name="T71" fmla="*/ 11 h 226"/>
                <a:gd name="T72" fmla="*/ 128 w 243"/>
                <a:gd name="T73" fmla="*/ 2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3" h="226">
                  <a:moveTo>
                    <a:pt x="112" y="0"/>
                  </a:moveTo>
                  <a:lnTo>
                    <a:pt x="112" y="0"/>
                  </a:lnTo>
                  <a:lnTo>
                    <a:pt x="97" y="2"/>
                  </a:lnTo>
                  <a:lnTo>
                    <a:pt x="82" y="4"/>
                  </a:lnTo>
                  <a:lnTo>
                    <a:pt x="82" y="4"/>
                  </a:lnTo>
                  <a:lnTo>
                    <a:pt x="71" y="8"/>
                  </a:lnTo>
                  <a:lnTo>
                    <a:pt x="61" y="12"/>
                  </a:lnTo>
                  <a:lnTo>
                    <a:pt x="51" y="18"/>
                  </a:lnTo>
                  <a:lnTo>
                    <a:pt x="42" y="24"/>
                  </a:lnTo>
                  <a:lnTo>
                    <a:pt x="34" y="31"/>
                  </a:lnTo>
                  <a:lnTo>
                    <a:pt x="27" y="39"/>
                  </a:lnTo>
                  <a:lnTo>
                    <a:pt x="20" y="49"/>
                  </a:lnTo>
                  <a:lnTo>
                    <a:pt x="13" y="57"/>
                  </a:lnTo>
                  <a:lnTo>
                    <a:pt x="9" y="68"/>
                  </a:lnTo>
                  <a:lnTo>
                    <a:pt x="5" y="77"/>
                  </a:lnTo>
                  <a:lnTo>
                    <a:pt x="3" y="88"/>
                  </a:lnTo>
                  <a:lnTo>
                    <a:pt x="0" y="99"/>
                  </a:lnTo>
                  <a:lnTo>
                    <a:pt x="0" y="110"/>
                  </a:lnTo>
                  <a:lnTo>
                    <a:pt x="0" y="120"/>
                  </a:lnTo>
                  <a:lnTo>
                    <a:pt x="1" y="131"/>
                  </a:lnTo>
                  <a:lnTo>
                    <a:pt x="4" y="143"/>
                  </a:lnTo>
                  <a:lnTo>
                    <a:pt x="4" y="143"/>
                  </a:lnTo>
                  <a:lnTo>
                    <a:pt x="7" y="153"/>
                  </a:lnTo>
                  <a:lnTo>
                    <a:pt x="11" y="161"/>
                  </a:lnTo>
                  <a:lnTo>
                    <a:pt x="19" y="177"/>
                  </a:lnTo>
                  <a:lnTo>
                    <a:pt x="31" y="191"/>
                  </a:lnTo>
                  <a:lnTo>
                    <a:pt x="44" y="203"/>
                  </a:lnTo>
                  <a:lnTo>
                    <a:pt x="59" y="212"/>
                  </a:lnTo>
                  <a:lnTo>
                    <a:pt x="76" y="220"/>
                  </a:lnTo>
                  <a:lnTo>
                    <a:pt x="93" y="224"/>
                  </a:lnTo>
                  <a:lnTo>
                    <a:pt x="112" y="226"/>
                  </a:lnTo>
                  <a:lnTo>
                    <a:pt x="112" y="226"/>
                  </a:lnTo>
                  <a:lnTo>
                    <a:pt x="127" y="224"/>
                  </a:lnTo>
                  <a:lnTo>
                    <a:pt x="142" y="222"/>
                  </a:lnTo>
                  <a:lnTo>
                    <a:pt x="142" y="222"/>
                  </a:lnTo>
                  <a:lnTo>
                    <a:pt x="152" y="218"/>
                  </a:lnTo>
                  <a:lnTo>
                    <a:pt x="162" y="213"/>
                  </a:lnTo>
                  <a:lnTo>
                    <a:pt x="171" y="208"/>
                  </a:lnTo>
                  <a:lnTo>
                    <a:pt x="181" y="203"/>
                  </a:lnTo>
                  <a:lnTo>
                    <a:pt x="189" y="196"/>
                  </a:lnTo>
                  <a:lnTo>
                    <a:pt x="196" y="189"/>
                  </a:lnTo>
                  <a:lnTo>
                    <a:pt x="202" y="181"/>
                  </a:lnTo>
                  <a:lnTo>
                    <a:pt x="208" y="172"/>
                  </a:lnTo>
                  <a:lnTo>
                    <a:pt x="213" y="164"/>
                  </a:lnTo>
                  <a:lnTo>
                    <a:pt x="217" y="154"/>
                  </a:lnTo>
                  <a:lnTo>
                    <a:pt x="220" y="145"/>
                  </a:lnTo>
                  <a:lnTo>
                    <a:pt x="223" y="134"/>
                  </a:lnTo>
                  <a:lnTo>
                    <a:pt x="224" y="124"/>
                  </a:lnTo>
                  <a:lnTo>
                    <a:pt x="225" y="114"/>
                  </a:lnTo>
                  <a:lnTo>
                    <a:pt x="224" y="103"/>
                  </a:lnTo>
                  <a:lnTo>
                    <a:pt x="223" y="92"/>
                  </a:lnTo>
                  <a:lnTo>
                    <a:pt x="236" y="88"/>
                  </a:lnTo>
                  <a:lnTo>
                    <a:pt x="236" y="88"/>
                  </a:lnTo>
                  <a:lnTo>
                    <a:pt x="239" y="87"/>
                  </a:lnTo>
                  <a:lnTo>
                    <a:pt x="242" y="84"/>
                  </a:lnTo>
                  <a:lnTo>
                    <a:pt x="243" y="81"/>
                  </a:lnTo>
                  <a:lnTo>
                    <a:pt x="242" y="77"/>
                  </a:lnTo>
                  <a:lnTo>
                    <a:pt x="240" y="70"/>
                  </a:lnTo>
                  <a:lnTo>
                    <a:pt x="240" y="70"/>
                  </a:lnTo>
                  <a:lnTo>
                    <a:pt x="239" y="68"/>
                  </a:lnTo>
                  <a:lnTo>
                    <a:pt x="238" y="65"/>
                  </a:lnTo>
                  <a:lnTo>
                    <a:pt x="235" y="64"/>
                  </a:lnTo>
                  <a:lnTo>
                    <a:pt x="232" y="64"/>
                  </a:lnTo>
                  <a:lnTo>
                    <a:pt x="232" y="64"/>
                  </a:lnTo>
                  <a:lnTo>
                    <a:pt x="229" y="64"/>
                  </a:lnTo>
                  <a:lnTo>
                    <a:pt x="216" y="68"/>
                  </a:lnTo>
                  <a:lnTo>
                    <a:pt x="216" y="68"/>
                  </a:lnTo>
                  <a:lnTo>
                    <a:pt x="208" y="53"/>
                  </a:lnTo>
                  <a:lnTo>
                    <a:pt x="198" y="39"/>
                  </a:lnTo>
                  <a:lnTo>
                    <a:pt x="186" y="29"/>
                  </a:lnTo>
                  <a:lnTo>
                    <a:pt x="174" y="19"/>
                  </a:lnTo>
                  <a:lnTo>
                    <a:pt x="159" y="11"/>
                  </a:lnTo>
                  <a:lnTo>
                    <a:pt x="144" y="6"/>
                  </a:lnTo>
                  <a:lnTo>
                    <a:pt x="128" y="2"/>
                  </a:lnTo>
                  <a:lnTo>
                    <a:pt x="112" y="0"/>
                  </a:lnTo>
                  <a:close/>
                </a:path>
              </a:pathLst>
            </a:custGeom>
            <a:solidFill>
              <a:srgbClr val="1F7D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57" name="Freeform 611"/>
            <p:cNvSpPr/>
            <p:nvPr/>
          </p:nvSpPr>
          <p:spPr bwMode="auto">
            <a:xfrm>
              <a:off x="7154863" y="2419350"/>
              <a:ext cx="385763" cy="358775"/>
            </a:xfrm>
            <a:custGeom>
              <a:avLst/>
              <a:gdLst>
                <a:gd name="T0" fmla="*/ 112 w 243"/>
                <a:gd name="T1" fmla="*/ 0 h 226"/>
                <a:gd name="T2" fmla="*/ 82 w 243"/>
                <a:gd name="T3" fmla="*/ 4 h 226"/>
                <a:gd name="T4" fmla="*/ 71 w 243"/>
                <a:gd name="T5" fmla="*/ 8 h 226"/>
                <a:gd name="T6" fmla="*/ 51 w 243"/>
                <a:gd name="T7" fmla="*/ 18 h 226"/>
                <a:gd name="T8" fmla="*/ 34 w 243"/>
                <a:gd name="T9" fmla="*/ 31 h 226"/>
                <a:gd name="T10" fmla="*/ 20 w 243"/>
                <a:gd name="T11" fmla="*/ 49 h 226"/>
                <a:gd name="T12" fmla="*/ 9 w 243"/>
                <a:gd name="T13" fmla="*/ 68 h 226"/>
                <a:gd name="T14" fmla="*/ 3 w 243"/>
                <a:gd name="T15" fmla="*/ 88 h 226"/>
                <a:gd name="T16" fmla="*/ 0 w 243"/>
                <a:gd name="T17" fmla="*/ 110 h 226"/>
                <a:gd name="T18" fmla="*/ 1 w 243"/>
                <a:gd name="T19" fmla="*/ 131 h 226"/>
                <a:gd name="T20" fmla="*/ 4 w 243"/>
                <a:gd name="T21" fmla="*/ 143 h 226"/>
                <a:gd name="T22" fmla="*/ 11 w 243"/>
                <a:gd name="T23" fmla="*/ 161 h 226"/>
                <a:gd name="T24" fmla="*/ 31 w 243"/>
                <a:gd name="T25" fmla="*/ 191 h 226"/>
                <a:gd name="T26" fmla="*/ 59 w 243"/>
                <a:gd name="T27" fmla="*/ 212 h 226"/>
                <a:gd name="T28" fmla="*/ 93 w 243"/>
                <a:gd name="T29" fmla="*/ 224 h 226"/>
                <a:gd name="T30" fmla="*/ 112 w 243"/>
                <a:gd name="T31" fmla="*/ 226 h 226"/>
                <a:gd name="T32" fmla="*/ 142 w 243"/>
                <a:gd name="T33" fmla="*/ 222 h 226"/>
                <a:gd name="T34" fmla="*/ 152 w 243"/>
                <a:gd name="T35" fmla="*/ 218 h 226"/>
                <a:gd name="T36" fmla="*/ 171 w 243"/>
                <a:gd name="T37" fmla="*/ 208 h 226"/>
                <a:gd name="T38" fmla="*/ 189 w 243"/>
                <a:gd name="T39" fmla="*/ 196 h 226"/>
                <a:gd name="T40" fmla="*/ 202 w 243"/>
                <a:gd name="T41" fmla="*/ 181 h 226"/>
                <a:gd name="T42" fmla="*/ 213 w 243"/>
                <a:gd name="T43" fmla="*/ 164 h 226"/>
                <a:gd name="T44" fmla="*/ 220 w 243"/>
                <a:gd name="T45" fmla="*/ 145 h 226"/>
                <a:gd name="T46" fmla="*/ 224 w 243"/>
                <a:gd name="T47" fmla="*/ 124 h 226"/>
                <a:gd name="T48" fmla="*/ 224 w 243"/>
                <a:gd name="T49" fmla="*/ 103 h 226"/>
                <a:gd name="T50" fmla="*/ 236 w 243"/>
                <a:gd name="T51" fmla="*/ 88 h 226"/>
                <a:gd name="T52" fmla="*/ 239 w 243"/>
                <a:gd name="T53" fmla="*/ 87 h 226"/>
                <a:gd name="T54" fmla="*/ 243 w 243"/>
                <a:gd name="T55" fmla="*/ 81 h 226"/>
                <a:gd name="T56" fmla="*/ 240 w 243"/>
                <a:gd name="T57" fmla="*/ 70 h 226"/>
                <a:gd name="T58" fmla="*/ 239 w 243"/>
                <a:gd name="T59" fmla="*/ 68 h 226"/>
                <a:gd name="T60" fmla="*/ 235 w 243"/>
                <a:gd name="T61" fmla="*/ 64 h 226"/>
                <a:gd name="T62" fmla="*/ 232 w 243"/>
                <a:gd name="T63" fmla="*/ 64 h 226"/>
                <a:gd name="T64" fmla="*/ 216 w 243"/>
                <a:gd name="T65" fmla="*/ 68 h 226"/>
                <a:gd name="T66" fmla="*/ 208 w 243"/>
                <a:gd name="T67" fmla="*/ 53 h 226"/>
                <a:gd name="T68" fmla="*/ 186 w 243"/>
                <a:gd name="T69" fmla="*/ 29 h 226"/>
                <a:gd name="T70" fmla="*/ 159 w 243"/>
                <a:gd name="T71" fmla="*/ 11 h 226"/>
                <a:gd name="T72" fmla="*/ 128 w 243"/>
                <a:gd name="T73" fmla="*/ 2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3" h="226">
                  <a:moveTo>
                    <a:pt x="112" y="0"/>
                  </a:moveTo>
                  <a:lnTo>
                    <a:pt x="112" y="0"/>
                  </a:lnTo>
                  <a:lnTo>
                    <a:pt x="97" y="2"/>
                  </a:lnTo>
                  <a:lnTo>
                    <a:pt x="82" y="4"/>
                  </a:lnTo>
                  <a:lnTo>
                    <a:pt x="82" y="4"/>
                  </a:lnTo>
                  <a:lnTo>
                    <a:pt x="71" y="8"/>
                  </a:lnTo>
                  <a:lnTo>
                    <a:pt x="61" y="12"/>
                  </a:lnTo>
                  <a:lnTo>
                    <a:pt x="51" y="18"/>
                  </a:lnTo>
                  <a:lnTo>
                    <a:pt x="42" y="24"/>
                  </a:lnTo>
                  <a:lnTo>
                    <a:pt x="34" y="31"/>
                  </a:lnTo>
                  <a:lnTo>
                    <a:pt x="27" y="39"/>
                  </a:lnTo>
                  <a:lnTo>
                    <a:pt x="20" y="49"/>
                  </a:lnTo>
                  <a:lnTo>
                    <a:pt x="13" y="57"/>
                  </a:lnTo>
                  <a:lnTo>
                    <a:pt x="9" y="68"/>
                  </a:lnTo>
                  <a:lnTo>
                    <a:pt x="5" y="77"/>
                  </a:lnTo>
                  <a:lnTo>
                    <a:pt x="3" y="88"/>
                  </a:lnTo>
                  <a:lnTo>
                    <a:pt x="0" y="99"/>
                  </a:lnTo>
                  <a:lnTo>
                    <a:pt x="0" y="110"/>
                  </a:lnTo>
                  <a:lnTo>
                    <a:pt x="0" y="120"/>
                  </a:lnTo>
                  <a:lnTo>
                    <a:pt x="1" y="131"/>
                  </a:lnTo>
                  <a:lnTo>
                    <a:pt x="4" y="143"/>
                  </a:lnTo>
                  <a:lnTo>
                    <a:pt x="4" y="143"/>
                  </a:lnTo>
                  <a:lnTo>
                    <a:pt x="7" y="153"/>
                  </a:lnTo>
                  <a:lnTo>
                    <a:pt x="11" y="161"/>
                  </a:lnTo>
                  <a:lnTo>
                    <a:pt x="19" y="177"/>
                  </a:lnTo>
                  <a:lnTo>
                    <a:pt x="31" y="191"/>
                  </a:lnTo>
                  <a:lnTo>
                    <a:pt x="44" y="203"/>
                  </a:lnTo>
                  <a:lnTo>
                    <a:pt x="59" y="212"/>
                  </a:lnTo>
                  <a:lnTo>
                    <a:pt x="76" y="220"/>
                  </a:lnTo>
                  <a:lnTo>
                    <a:pt x="93" y="224"/>
                  </a:lnTo>
                  <a:lnTo>
                    <a:pt x="112" y="226"/>
                  </a:lnTo>
                  <a:lnTo>
                    <a:pt x="112" y="226"/>
                  </a:lnTo>
                  <a:lnTo>
                    <a:pt x="127" y="224"/>
                  </a:lnTo>
                  <a:lnTo>
                    <a:pt x="142" y="222"/>
                  </a:lnTo>
                  <a:lnTo>
                    <a:pt x="142" y="222"/>
                  </a:lnTo>
                  <a:lnTo>
                    <a:pt x="152" y="218"/>
                  </a:lnTo>
                  <a:lnTo>
                    <a:pt x="162" y="213"/>
                  </a:lnTo>
                  <a:lnTo>
                    <a:pt x="171" y="208"/>
                  </a:lnTo>
                  <a:lnTo>
                    <a:pt x="181" y="203"/>
                  </a:lnTo>
                  <a:lnTo>
                    <a:pt x="189" y="196"/>
                  </a:lnTo>
                  <a:lnTo>
                    <a:pt x="196" y="189"/>
                  </a:lnTo>
                  <a:lnTo>
                    <a:pt x="202" y="181"/>
                  </a:lnTo>
                  <a:lnTo>
                    <a:pt x="208" y="172"/>
                  </a:lnTo>
                  <a:lnTo>
                    <a:pt x="213" y="164"/>
                  </a:lnTo>
                  <a:lnTo>
                    <a:pt x="217" y="154"/>
                  </a:lnTo>
                  <a:lnTo>
                    <a:pt x="220" y="145"/>
                  </a:lnTo>
                  <a:lnTo>
                    <a:pt x="223" y="134"/>
                  </a:lnTo>
                  <a:lnTo>
                    <a:pt x="224" y="124"/>
                  </a:lnTo>
                  <a:lnTo>
                    <a:pt x="225" y="114"/>
                  </a:lnTo>
                  <a:lnTo>
                    <a:pt x="224" y="103"/>
                  </a:lnTo>
                  <a:lnTo>
                    <a:pt x="223" y="92"/>
                  </a:lnTo>
                  <a:lnTo>
                    <a:pt x="236" y="88"/>
                  </a:lnTo>
                  <a:lnTo>
                    <a:pt x="236" y="88"/>
                  </a:lnTo>
                  <a:lnTo>
                    <a:pt x="239" y="87"/>
                  </a:lnTo>
                  <a:lnTo>
                    <a:pt x="242" y="84"/>
                  </a:lnTo>
                  <a:lnTo>
                    <a:pt x="243" y="81"/>
                  </a:lnTo>
                  <a:lnTo>
                    <a:pt x="242" y="77"/>
                  </a:lnTo>
                  <a:lnTo>
                    <a:pt x="240" y="70"/>
                  </a:lnTo>
                  <a:lnTo>
                    <a:pt x="240" y="70"/>
                  </a:lnTo>
                  <a:lnTo>
                    <a:pt x="239" y="68"/>
                  </a:lnTo>
                  <a:lnTo>
                    <a:pt x="238" y="65"/>
                  </a:lnTo>
                  <a:lnTo>
                    <a:pt x="235" y="64"/>
                  </a:lnTo>
                  <a:lnTo>
                    <a:pt x="232" y="64"/>
                  </a:lnTo>
                  <a:lnTo>
                    <a:pt x="232" y="64"/>
                  </a:lnTo>
                  <a:lnTo>
                    <a:pt x="229" y="64"/>
                  </a:lnTo>
                  <a:lnTo>
                    <a:pt x="216" y="68"/>
                  </a:lnTo>
                  <a:lnTo>
                    <a:pt x="216" y="68"/>
                  </a:lnTo>
                  <a:lnTo>
                    <a:pt x="208" y="53"/>
                  </a:lnTo>
                  <a:lnTo>
                    <a:pt x="198" y="39"/>
                  </a:lnTo>
                  <a:lnTo>
                    <a:pt x="186" y="29"/>
                  </a:lnTo>
                  <a:lnTo>
                    <a:pt x="174" y="19"/>
                  </a:lnTo>
                  <a:lnTo>
                    <a:pt x="159" y="11"/>
                  </a:lnTo>
                  <a:lnTo>
                    <a:pt x="144" y="6"/>
                  </a:lnTo>
                  <a:lnTo>
                    <a:pt x="128" y="2"/>
                  </a:lnTo>
                  <a:lnTo>
                    <a:pt x="11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58" name="Freeform 612"/>
            <p:cNvSpPr/>
            <p:nvPr/>
          </p:nvSpPr>
          <p:spPr bwMode="auto">
            <a:xfrm>
              <a:off x="7232650" y="2435225"/>
              <a:ext cx="355600" cy="357188"/>
            </a:xfrm>
            <a:custGeom>
              <a:avLst/>
              <a:gdLst>
                <a:gd name="T0" fmla="*/ 220 w 224"/>
                <a:gd name="T1" fmla="*/ 82 h 225"/>
                <a:gd name="T2" fmla="*/ 224 w 224"/>
                <a:gd name="T3" fmla="*/ 105 h 225"/>
                <a:gd name="T4" fmla="*/ 224 w 224"/>
                <a:gd name="T5" fmla="*/ 127 h 225"/>
                <a:gd name="T6" fmla="*/ 218 w 224"/>
                <a:gd name="T7" fmla="*/ 148 h 225"/>
                <a:gd name="T8" fmla="*/ 210 w 224"/>
                <a:gd name="T9" fmla="*/ 168 h 225"/>
                <a:gd name="T10" fmla="*/ 197 w 224"/>
                <a:gd name="T11" fmla="*/ 186 h 225"/>
                <a:gd name="T12" fmla="*/ 182 w 224"/>
                <a:gd name="T13" fmla="*/ 201 h 225"/>
                <a:gd name="T14" fmla="*/ 163 w 224"/>
                <a:gd name="T15" fmla="*/ 213 h 225"/>
                <a:gd name="T16" fmla="*/ 141 w 224"/>
                <a:gd name="T17" fmla="*/ 221 h 225"/>
                <a:gd name="T18" fmla="*/ 130 w 224"/>
                <a:gd name="T19" fmla="*/ 224 h 225"/>
                <a:gd name="T20" fmla="*/ 108 w 224"/>
                <a:gd name="T21" fmla="*/ 225 h 225"/>
                <a:gd name="T22" fmla="*/ 86 w 224"/>
                <a:gd name="T23" fmla="*/ 222 h 225"/>
                <a:gd name="T24" fmla="*/ 66 w 224"/>
                <a:gd name="T25" fmla="*/ 216 h 225"/>
                <a:gd name="T26" fmla="*/ 47 w 224"/>
                <a:gd name="T27" fmla="*/ 205 h 225"/>
                <a:gd name="T28" fmla="*/ 31 w 224"/>
                <a:gd name="T29" fmla="*/ 190 h 225"/>
                <a:gd name="T30" fmla="*/ 17 w 224"/>
                <a:gd name="T31" fmla="*/ 174 h 225"/>
                <a:gd name="T32" fmla="*/ 6 w 224"/>
                <a:gd name="T33" fmla="*/ 154 h 225"/>
                <a:gd name="T34" fmla="*/ 4 w 224"/>
                <a:gd name="T35" fmla="*/ 143 h 225"/>
                <a:gd name="T36" fmla="*/ 0 w 224"/>
                <a:gd name="T37" fmla="*/ 120 h 225"/>
                <a:gd name="T38" fmla="*/ 0 w 224"/>
                <a:gd name="T39" fmla="*/ 98 h 225"/>
                <a:gd name="T40" fmla="*/ 5 w 224"/>
                <a:gd name="T41" fmla="*/ 77 h 225"/>
                <a:gd name="T42" fmla="*/ 13 w 224"/>
                <a:gd name="T43" fmla="*/ 56 h 225"/>
                <a:gd name="T44" fmla="*/ 27 w 224"/>
                <a:gd name="T45" fmla="*/ 39 h 225"/>
                <a:gd name="T46" fmla="*/ 41 w 224"/>
                <a:gd name="T47" fmla="*/ 24 h 225"/>
                <a:gd name="T48" fmla="*/ 60 w 224"/>
                <a:gd name="T49" fmla="*/ 12 h 225"/>
                <a:gd name="T50" fmla="*/ 82 w 224"/>
                <a:gd name="T51" fmla="*/ 4 h 225"/>
                <a:gd name="T52" fmla="*/ 93 w 224"/>
                <a:gd name="T53" fmla="*/ 1 h 225"/>
                <a:gd name="T54" fmla="*/ 116 w 224"/>
                <a:gd name="T55" fmla="*/ 0 h 225"/>
                <a:gd name="T56" fmla="*/ 137 w 224"/>
                <a:gd name="T57" fmla="*/ 2 h 225"/>
                <a:gd name="T58" fmla="*/ 157 w 224"/>
                <a:gd name="T59" fmla="*/ 9 h 225"/>
                <a:gd name="T60" fmla="*/ 176 w 224"/>
                <a:gd name="T61" fmla="*/ 20 h 225"/>
                <a:gd name="T62" fmla="*/ 193 w 224"/>
                <a:gd name="T63" fmla="*/ 33 h 225"/>
                <a:gd name="T64" fmla="*/ 206 w 224"/>
                <a:gd name="T65" fmla="*/ 51 h 225"/>
                <a:gd name="T66" fmla="*/ 217 w 224"/>
                <a:gd name="T67" fmla="*/ 71 h 225"/>
                <a:gd name="T68" fmla="*/ 220 w 224"/>
                <a:gd name="T69" fmla="*/ 82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24" h="225">
                  <a:moveTo>
                    <a:pt x="220" y="82"/>
                  </a:moveTo>
                  <a:lnTo>
                    <a:pt x="220" y="82"/>
                  </a:lnTo>
                  <a:lnTo>
                    <a:pt x="222" y="93"/>
                  </a:lnTo>
                  <a:lnTo>
                    <a:pt x="224" y="105"/>
                  </a:lnTo>
                  <a:lnTo>
                    <a:pt x="224" y="116"/>
                  </a:lnTo>
                  <a:lnTo>
                    <a:pt x="224" y="127"/>
                  </a:lnTo>
                  <a:lnTo>
                    <a:pt x="221" y="137"/>
                  </a:lnTo>
                  <a:lnTo>
                    <a:pt x="218" y="148"/>
                  </a:lnTo>
                  <a:lnTo>
                    <a:pt x="214" y="158"/>
                  </a:lnTo>
                  <a:lnTo>
                    <a:pt x="210" y="168"/>
                  </a:lnTo>
                  <a:lnTo>
                    <a:pt x="203" y="176"/>
                  </a:lnTo>
                  <a:lnTo>
                    <a:pt x="197" y="186"/>
                  </a:lnTo>
                  <a:lnTo>
                    <a:pt x="190" y="194"/>
                  </a:lnTo>
                  <a:lnTo>
                    <a:pt x="182" y="201"/>
                  </a:lnTo>
                  <a:lnTo>
                    <a:pt x="172" y="208"/>
                  </a:lnTo>
                  <a:lnTo>
                    <a:pt x="163" y="213"/>
                  </a:lnTo>
                  <a:lnTo>
                    <a:pt x="152" y="217"/>
                  </a:lnTo>
                  <a:lnTo>
                    <a:pt x="141" y="221"/>
                  </a:lnTo>
                  <a:lnTo>
                    <a:pt x="141" y="221"/>
                  </a:lnTo>
                  <a:lnTo>
                    <a:pt x="130" y="224"/>
                  </a:lnTo>
                  <a:lnTo>
                    <a:pt x="120" y="225"/>
                  </a:lnTo>
                  <a:lnTo>
                    <a:pt x="108" y="225"/>
                  </a:lnTo>
                  <a:lnTo>
                    <a:pt x="97" y="224"/>
                  </a:lnTo>
                  <a:lnTo>
                    <a:pt x="86" y="222"/>
                  </a:lnTo>
                  <a:lnTo>
                    <a:pt x="75" y="220"/>
                  </a:lnTo>
                  <a:lnTo>
                    <a:pt x="66" y="216"/>
                  </a:lnTo>
                  <a:lnTo>
                    <a:pt x="56" y="210"/>
                  </a:lnTo>
                  <a:lnTo>
                    <a:pt x="47" y="205"/>
                  </a:lnTo>
                  <a:lnTo>
                    <a:pt x="39" y="198"/>
                  </a:lnTo>
                  <a:lnTo>
                    <a:pt x="31" y="190"/>
                  </a:lnTo>
                  <a:lnTo>
                    <a:pt x="24" y="182"/>
                  </a:lnTo>
                  <a:lnTo>
                    <a:pt x="17" y="174"/>
                  </a:lnTo>
                  <a:lnTo>
                    <a:pt x="12" y="163"/>
                  </a:lnTo>
                  <a:lnTo>
                    <a:pt x="6" y="154"/>
                  </a:lnTo>
                  <a:lnTo>
                    <a:pt x="4" y="143"/>
                  </a:lnTo>
                  <a:lnTo>
                    <a:pt x="4" y="143"/>
                  </a:lnTo>
                  <a:lnTo>
                    <a:pt x="1" y="131"/>
                  </a:lnTo>
                  <a:lnTo>
                    <a:pt x="0" y="120"/>
                  </a:lnTo>
                  <a:lnTo>
                    <a:pt x="0" y="109"/>
                  </a:lnTo>
                  <a:lnTo>
                    <a:pt x="0" y="98"/>
                  </a:lnTo>
                  <a:lnTo>
                    <a:pt x="2" y="87"/>
                  </a:lnTo>
                  <a:lnTo>
                    <a:pt x="5" y="77"/>
                  </a:lnTo>
                  <a:lnTo>
                    <a:pt x="9" y="66"/>
                  </a:lnTo>
                  <a:lnTo>
                    <a:pt x="13" y="56"/>
                  </a:lnTo>
                  <a:lnTo>
                    <a:pt x="20" y="48"/>
                  </a:lnTo>
                  <a:lnTo>
                    <a:pt x="27" y="39"/>
                  </a:lnTo>
                  <a:lnTo>
                    <a:pt x="33" y="31"/>
                  </a:lnTo>
                  <a:lnTo>
                    <a:pt x="41" y="24"/>
                  </a:lnTo>
                  <a:lnTo>
                    <a:pt x="51" y="17"/>
                  </a:lnTo>
                  <a:lnTo>
                    <a:pt x="60" y="12"/>
                  </a:lnTo>
                  <a:lnTo>
                    <a:pt x="71" y="8"/>
                  </a:lnTo>
                  <a:lnTo>
                    <a:pt x="82" y="4"/>
                  </a:lnTo>
                  <a:lnTo>
                    <a:pt x="82" y="4"/>
                  </a:lnTo>
                  <a:lnTo>
                    <a:pt x="93" y="1"/>
                  </a:lnTo>
                  <a:lnTo>
                    <a:pt x="103" y="0"/>
                  </a:lnTo>
                  <a:lnTo>
                    <a:pt x="116" y="0"/>
                  </a:lnTo>
                  <a:lnTo>
                    <a:pt x="126" y="1"/>
                  </a:lnTo>
                  <a:lnTo>
                    <a:pt x="137" y="2"/>
                  </a:lnTo>
                  <a:lnTo>
                    <a:pt x="147" y="5"/>
                  </a:lnTo>
                  <a:lnTo>
                    <a:pt x="157" y="9"/>
                  </a:lnTo>
                  <a:lnTo>
                    <a:pt x="167" y="14"/>
                  </a:lnTo>
                  <a:lnTo>
                    <a:pt x="176" y="20"/>
                  </a:lnTo>
                  <a:lnTo>
                    <a:pt x="184" y="27"/>
                  </a:lnTo>
                  <a:lnTo>
                    <a:pt x="193" y="33"/>
                  </a:lnTo>
                  <a:lnTo>
                    <a:pt x="199" y="43"/>
                  </a:lnTo>
                  <a:lnTo>
                    <a:pt x="206" y="51"/>
                  </a:lnTo>
                  <a:lnTo>
                    <a:pt x="211" y="60"/>
                  </a:lnTo>
                  <a:lnTo>
                    <a:pt x="217" y="71"/>
                  </a:lnTo>
                  <a:lnTo>
                    <a:pt x="220" y="82"/>
                  </a:lnTo>
                  <a:lnTo>
                    <a:pt x="220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59" name="Freeform 613"/>
            <p:cNvSpPr/>
            <p:nvPr/>
          </p:nvSpPr>
          <p:spPr bwMode="auto">
            <a:xfrm>
              <a:off x="7242175" y="2444750"/>
              <a:ext cx="334963" cy="336550"/>
            </a:xfrm>
            <a:custGeom>
              <a:avLst/>
              <a:gdLst>
                <a:gd name="T0" fmla="*/ 207 w 211"/>
                <a:gd name="T1" fmla="*/ 77 h 212"/>
                <a:gd name="T2" fmla="*/ 211 w 211"/>
                <a:gd name="T3" fmla="*/ 99 h 212"/>
                <a:gd name="T4" fmla="*/ 211 w 211"/>
                <a:gd name="T5" fmla="*/ 121 h 212"/>
                <a:gd name="T6" fmla="*/ 205 w 211"/>
                <a:gd name="T7" fmla="*/ 139 h 212"/>
                <a:gd name="T8" fmla="*/ 197 w 211"/>
                <a:gd name="T9" fmla="*/ 158 h 212"/>
                <a:gd name="T10" fmla="*/ 187 w 211"/>
                <a:gd name="T11" fmla="*/ 175 h 212"/>
                <a:gd name="T12" fmla="*/ 172 w 211"/>
                <a:gd name="T13" fmla="*/ 189 h 212"/>
                <a:gd name="T14" fmla="*/ 154 w 211"/>
                <a:gd name="T15" fmla="*/ 200 h 212"/>
                <a:gd name="T16" fmla="*/ 134 w 211"/>
                <a:gd name="T17" fmla="*/ 208 h 212"/>
                <a:gd name="T18" fmla="*/ 123 w 211"/>
                <a:gd name="T19" fmla="*/ 211 h 212"/>
                <a:gd name="T20" fmla="*/ 103 w 211"/>
                <a:gd name="T21" fmla="*/ 212 h 212"/>
                <a:gd name="T22" fmla="*/ 81 w 211"/>
                <a:gd name="T23" fmla="*/ 210 h 212"/>
                <a:gd name="T24" fmla="*/ 62 w 211"/>
                <a:gd name="T25" fmla="*/ 203 h 212"/>
                <a:gd name="T26" fmla="*/ 45 w 211"/>
                <a:gd name="T27" fmla="*/ 193 h 212"/>
                <a:gd name="T28" fmla="*/ 30 w 211"/>
                <a:gd name="T29" fmla="*/ 180 h 212"/>
                <a:gd name="T30" fmla="*/ 16 w 211"/>
                <a:gd name="T31" fmla="*/ 164 h 212"/>
                <a:gd name="T32" fmla="*/ 7 w 211"/>
                <a:gd name="T33" fmla="*/ 145 h 212"/>
                <a:gd name="T34" fmla="*/ 3 w 211"/>
                <a:gd name="T35" fmla="*/ 134 h 212"/>
                <a:gd name="T36" fmla="*/ 0 w 211"/>
                <a:gd name="T37" fmla="*/ 114 h 212"/>
                <a:gd name="T38" fmla="*/ 0 w 211"/>
                <a:gd name="T39" fmla="*/ 92 h 212"/>
                <a:gd name="T40" fmla="*/ 6 w 211"/>
                <a:gd name="T41" fmla="*/ 73 h 212"/>
                <a:gd name="T42" fmla="*/ 14 w 211"/>
                <a:gd name="T43" fmla="*/ 54 h 212"/>
                <a:gd name="T44" fmla="*/ 25 w 211"/>
                <a:gd name="T45" fmla="*/ 37 h 212"/>
                <a:gd name="T46" fmla="*/ 39 w 211"/>
                <a:gd name="T47" fmla="*/ 23 h 212"/>
                <a:gd name="T48" fmla="*/ 57 w 211"/>
                <a:gd name="T49" fmla="*/ 13 h 212"/>
                <a:gd name="T50" fmla="*/ 77 w 211"/>
                <a:gd name="T51" fmla="*/ 4 h 212"/>
                <a:gd name="T52" fmla="*/ 88 w 211"/>
                <a:gd name="T53" fmla="*/ 2 h 212"/>
                <a:gd name="T54" fmla="*/ 108 w 211"/>
                <a:gd name="T55" fmla="*/ 0 h 212"/>
                <a:gd name="T56" fmla="*/ 130 w 211"/>
                <a:gd name="T57" fmla="*/ 3 h 212"/>
                <a:gd name="T58" fmla="*/ 149 w 211"/>
                <a:gd name="T59" fmla="*/ 10 h 212"/>
                <a:gd name="T60" fmla="*/ 166 w 211"/>
                <a:gd name="T61" fmla="*/ 19 h 212"/>
                <a:gd name="T62" fmla="*/ 181 w 211"/>
                <a:gd name="T63" fmla="*/ 33 h 212"/>
                <a:gd name="T64" fmla="*/ 195 w 211"/>
                <a:gd name="T65" fmla="*/ 49 h 212"/>
                <a:gd name="T66" fmla="*/ 204 w 211"/>
                <a:gd name="T67" fmla="*/ 68 h 212"/>
                <a:gd name="T68" fmla="*/ 207 w 211"/>
                <a:gd name="T69" fmla="*/ 77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1" h="212">
                  <a:moveTo>
                    <a:pt x="207" y="77"/>
                  </a:moveTo>
                  <a:lnTo>
                    <a:pt x="207" y="77"/>
                  </a:lnTo>
                  <a:lnTo>
                    <a:pt x="210" y="88"/>
                  </a:lnTo>
                  <a:lnTo>
                    <a:pt x="211" y="99"/>
                  </a:lnTo>
                  <a:lnTo>
                    <a:pt x="211" y="110"/>
                  </a:lnTo>
                  <a:lnTo>
                    <a:pt x="211" y="121"/>
                  </a:lnTo>
                  <a:lnTo>
                    <a:pt x="208" y="130"/>
                  </a:lnTo>
                  <a:lnTo>
                    <a:pt x="205" y="139"/>
                  </a:lnTo>
                  <a:lnTo>
                    <a:pt x="203" y="149"/>
                  </a:lnTo>
                  <a:lnTo>
                    <a:pt x="197" y="158"/>
                  </a:lnTo>
                  <a:lnTo>
                    <a:pt x="192" y="166"/>
                  </a:lnTo>
                  <a:lnTo>
                    <a:pt x="187" y="175"/>
                  </a:lnTo>
                  <a:lnTo>
                    <a:pt x="178" y="183"/>
                  </a:lnTo>
                  <a:lnTo>
                    <a:pt x="172" y="189"/>
                  </a:lnTo>
                  <a:lnTo>
                    <a:pt x="162" y="195"/>
                  </a:lnTo>
                  <a:lnTo>
                    <a:pt x="154" y="200"/>
                  </a:lnTo>
                  <a:lnTo>
                    <a:pt x="145" y="204"/>
                  </a:lnTo>
                  <a:lnTo>
                    <a:pt x="134" y="208"/>
                  </a:lnTo>
                  <a:lnTo>
                    <a:pt x="134" y="208"/>
                  </a:lnTo>
                  <a:lnTo>
                    <a:pt x="123" y="211"/>
                  </a:lnTo>
                  <a:lnTo>
                    <a:pt x="112" y="212"/>
                  </a:lnTo>
                  <a:lnTo>
                    <a:pt x="103" y="212"/>
                  </a:lnTo>
                  <a:lnTo>
                    <a:pt x="92" y="211"/>
                  </a:lnTo>
                  <a:lnTo>
                    <a:pt x="81" y="210"/>
                  </a:lnTo>
                  <a:lnTo>
                    <a:pt x="72" y="207"/>
                  </a:lnTo>
                  <a:lnTo>
                    <a:pt x="62" y="203"/>
                  </a:lnTo>
                  <a:lnTo>
                    <a:pt x="53" y="199"/>
                  </a:lnTo>
                  <a:lnTo>
                    <a:pt x="45" y="193"/>
                  </a:lnTo>
                  <a:lnTo>
                    <a:pt x="37" y="187"/>
                  </a:lnTo>
                  <a:lnTo>
                    <a:pt x="30" y="180"/>
                  </a:lnTo>
                  <a:lnTo>
                    <a:pt x="23" y="172"/>
                  </a:lnTo>
                  <a:lnTo>
                    <a:pt x="16" y="164"/>
                  </a:lnTo>
                  <a:lnTo>
                    <a:pt x="11" y="154"/>
                  </a:lnTo>
                  <a:lnTo>
                    <a:pt x="7" y="145"/>
                  </a:lnTo>
                  <a:lnTo>
                    <a:pt x="3" y="134"/>
                  </a:lnTo>
                  <a:lnTo>
                    <a:pt x="3" y="134"/>
                  </a:lnTo>
                  <a:lnTo>
                    <a:pt x="2" y="123"/>
                  </a:lnTo>
                  <a:lnTo>
                    <a:pt x="0" y="114"/>
                  </a:lnTo>
                  <a:lnTo>
                    <a:pt x="0" y="103"/>
                  </a:lnTo>
                  <a:lnTo>
                    <a:pt x="0" y="92"/>
                  </a:lnTo>
                  <a:lnTo>
                    <a:pt x="3" y="83"/>
                  </a:lnTo>
                  <a:lnTo>
                    <a:pt x="6" y="73"/>
                  </a:lnTo>
                  <a:lnTo>
                    <a:pt x="8" y="64"/>
                  </a:lnTo>
                  <a:lnTo>
                    <a:pt x="14" y="54"/>
                  </a:lnTo>
                  <a:lnTo>
                    <a:pt x="19" y="45"/>
                  </a:lnTo>
                  <a:lnTo>
                    <a:pt x="25" y="37"/>
                  </a:lnTo>
                  <a:lnTo>
                    <a:pt x="33" y="30"/>
                  </a:lnTo>
                  <a:lnTo>
                    <a:pt x="39" y="23"/>
                  </a:lnTo>
                  <a:lnTo>
                    <a:pt x="49" y="18"/>
                  </a:lnTo>
                  <a:lnTo>
                    <a:pt x="57" y="13"/>
                  </a:lnTo>
                  <a:lnTo>
                    <a:pt x="66" y="7"/>
                  </a:lnTo>
                  <a:lnTo>
                    <a:pt x="77" y="4"/>
                  </a:lnTo>
                  <a:lnTo>
                    <a:pt x="77" y="4"/>
                  </a:lnTo>
                  <a:lnTo>
                    <a:pt x="88" y="2"/>
                  </a:lnTo>
                  <a:lnTo>
                    <a:pt x="99" y="0"/>
                  </a:lnTo>
                  <a:lnTo>
                    <a:pt x="108" y="0"/>
                  </a:lnTo>
                  <a:lnTo>
                    <a:pt x="119" y="2"/>
                  </a:lnTo>
                  <a:lnTo>
                    <a:pt x="130" y="3"/>
                  </a:lnTo>
                  <a:lnTo>
                    <a:pt x="139" y="6"/>
                  </a:lnTo>
                  <a:lnTo>
                    <a:pt x="149" y="10"/>
                  </a:lnTo>
                  <a:lnTo>
                    <a:pt x="158" y="14"/>
                  </a:lnTo>
                  <a:lnTo>
                    <a:pt x="166" y="19"/>
                  </a:lnTo>
                  <a:lnTo>
                    <a:pt x="174" y="26"/>
                  </a:lnTo>
                  <a:lnTo>
                    <a:pt x="181" y="33"/>
                  </a:lnTo>
                  <a:lnTo>
                    <a:pt x="188" y="41"/>
                  </a:lnTo>
                  <a:lnTo>
                    <a:pt x="195" y="49"/>
                  </a:lnTo>
                  <a:lnTo>
                    <a:pt x="200" y="58"/>
                  </a:lnTo>
                  <a:lnTo>
                    <a:pt x="204" y="68"/>
                  </a:lnTo>
                  <a:lnTo>
                    <a:pt x="207" y="77"/>
                  </a:lnTo>
                  <a:lnTo>
                    <a:pt x="207" y="77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60" name="Freeform 614"/>
            <p:cNvSpPr/>
            <p:nvPr/>
          </p:nvSpPr>
          <p:spPr bwMode="auto">
            <a:xfrm>
              <a:off x="7499350" y="2535238"/>
              <a:ext cx="115888" cy="61913"/>
            </a:xfrm>
            <a:custGeom>
              <a:avLst/>
              <a:gdLst>
                <a:gd name="T0" fmla="*/ 72 w 73"/>
                <a:gd name="T1" fmla="*/ 7 h 39"/>
                <a:gd name="T2" fmla="*/ 73 w 73"/>
                <a:gd name="T3" fmla="*/ 14 h 39"/>
                <a:gd name="T4" fmla="*/ 73 w 73"/>
                <a:gd name="T5" fmla="*/ 14 h 39"/>
                <a:gd name="T6" fmla="*/ 73 w 73"/>
                <a:gd name="T7" fmla="*/ 18 h 39"/>
                <a:gd name="T8" fmla="*/ 73 w 73"/>
                <a:gd name="T9" fmla="*/ 20 h 39"/>
                <a:gd name="T10" fmla="*/ 70 w 73"/>
                <a:gd name="T11" fmla="*/ 23 h 39"/>
                <a:gd name="T12" fmla="*/ 68 w 73"/>
                <a:gd name="T13" fmla="*/ 24 h 39"/>
                <a:gd name="T14" fmla="*/ 14 w 73"/>
                <a:gd name="T15" fmla="*/ 39 h 39"/>
                <a:gd name="T16" fmla="*/ 14 w 73"/>
                <a:gd name="T17" fmla="*/ 39 h 39"/>
                <a:gd name="T18" fmla="*/ 11 w 73"/>
                <a:gd name="T19" fmla="*/ 39 h 39"/>
                <a:gd name="T20" fmla="*/ 7 w 73"/>
                <a:gd name="T21" fmla="*/ 39 h 39"/>
                <a:gd name="T22" fmla="*/ 4 w 73"/>
                <a:gd name="T23" fmla="*/ 37 h 39"/>
                <a:gd name="T24" fmla="*/ 3 w 73"/>
                <a:gd name="T25" fmla="*/ 34 h 39"/>
                <a:gd name="T26" fmla="*/ 2 w 73"/>
                <a:gd name="T27" fmla="*/ 26 h 39"/>
                <a:gd name="T28" fmla="*/ 2 w 73"/>
                <a:gd name="T29" fmla="*/ 26 h 39"/>
                <a:gd name="T30" fmla="*/ 0 w 73"/>
                <a:gd name="T31" fmla="*/ 23 h 39"/>
                <a:gd name="T32" fmla="*/ 2 w 73"/>
                <a:gd name="T33" fmla="*/ 19 h 39"/>
                <a:gd name="T34" fmla="*/ 4 w 73"/>
                <a:gd name="T35" fmla="*/ 16 h 39"/>
                <a:gd name="T36" fmla="*/ 7 w 73"/>
                <a:gd name="T37" fmla="*/ 15 h 39"/>
                <a:gd name="T38" fmla="*/ 61 w 73"/>
                <a:gd name="T39" fmla="*/ 0 h 39"/>
                <a:gd name="T40" fmla="*/ 61 w 73"/>
                <a:gd name="T41" fmla="*/ 0 h 39"/>
                <a:gd name="T42" fmla="*/ 64 w 73"/>
                <a:gd name="T43" fmla="*/ 0 h 39"/>
                <a:gd name="T44" fmla="*/ 68 w 73"/>
                <a:gd name="T45" fmla="*/ 1 h 39"/>
                <a:gd name="T46" fmla="*/ 70 w 73"/>
                <a:gd name="T47" fmla="*/ 4 h 39"/>
                <a:gd name="T48" fmla="*/ 72 w 73"/>
                <a:gd name="T49" fmla="*/ 7 h 39"/>
                <a:gd name="T50" fmla="*/ 72 w 73"/>
                <a:gd name="T51" fmla="*/ 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39">
                  <a:moveTo>
                    <a:pt x="72" y="7"/>
                  </a:moveTo>
                  <a:lnTo>
                    <a:pt x="73" y="14"/>
                  </a:lnTo>
                  <a:lnTo>
                    <a:pt x="73" y="14"/>
                  </a:lnTo>
                  <a:lnTo>
                    <a:pt x="73" y="18"/>
                  </a:lnTo>
                  <a:lnTo>
                    <a:pt x="73" y="20"/>
                  </a:lnTo>
                  <a:lnTo>
                    <a:pt x="70" y="23"/>
                  </a:lnTo>
                  <a:lnTo>
                    <a:pt x="68" y="24"/>
                  </a:lnTo>
                  <a:lnTo>
                    <a:pt x="14" y="39"/>
                  </a:lnTo>
                  <a:lnTo>
                    <a:pt x="14" y="39"/>
                  </a:lnTo>
                  <a:lnTo>
                    <a:pt x="11" y="39"/>
                  </a:lnTo>
                  <a:lnTo>
                    <a:pt x="7" y="39"/>
                  </a:lnTo>
                  <a:lnTo>
                    <a:pt x="4" y="37"/>
                  </a:lnTo>
                  <a:lnTo>
                    <a:pt x="3" y="34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0" y="23"/>
                  </a:lnTo>
                  <a:lnTo>
                    <a:pt x="2" y="19"/>
                  </a:lnTo>
                  <a:lnTo>
                    <a:pt x="4" y="16"/>
                  </a:lnTo>
                  <a:lnTo>
                    <a:pt x="7" y="15"/>
                  </a:lnTo>
                  <a:lnTo>
                    <a:pt x="61" y="0"/>
                  </a:lnTo>
                  <a:lnTo>
                    <a:pt x="61" y="0"/>
                  </a:lnTo>
                  <a:lnTo>
                    <a:pt x="64" y="0"/>
                  </a:lnTo>
                  <a:lnTo>
                    <a:pt x="68" y="1"/>
                  </a:lnTo>
                  <a:lnTo>
                    <a:pt x="70" y="4"/>
                  </a:lnTo>
                  <a:lnTo>
                    <a:pt x="72" y="7"/>
                  </a:lnTo>
                  <a:lnTo>
                    <a:pt x="72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61" name="Freeform 615"/>
            <p:cNvSpPr/>
            <p:nvPr/>
          </p:nvSpPr>
          <p:spPr bwMode="auto">
            <a:xfrm>
              <a:off x="7510463" y="2543175"/>
              <a:ext cx="98425" cy="47625"/>
            </a:xfrm>
            <a:custGeom>
              <a:avLst/>
              <a:gdLst>
                <a:gd name="T0" fmla="*/ 61 w 62"/>
                <a:gd name="T1" fmla="*/ 5 h 30"/>
                <a:gd name="T2" fmla="*/ 62 w 62"/>
                <a:gd name="T3" fmla="*/ 9 h 30"/>
                <a:gd name="T4" fmla="*/ 62 w 62"/>
                <a:gd name="T5" fmla="*/ 9 h 30"/>
                <a:gd name="T6" fmla="*/ 62 w 62"/>
                <a:gd name="T7" fmla="*/ 11 h 30"/>
                <a:gd name="T8" fmla="*/ 61 w 62"/>
                <a:gd name="T9" fmla="*/ 13 h 30"/>
                <a:gd name="T10" fmla="*/ 59 w 62"/>
                <a:gd name="T11" fmla="*/ 14 h 30"/>
                <a:gd name="T12" fmla="*/ 58 w 62"/>
                <a:gd name="T13" fmla="*/ 15 h 30"/>
                <a:gd name="T14" fmla="*/ 8 w 62"/>
                <a:gd name="T15" fmla="*/ 29 h 30"/>
                <a:gd name="T16" fmla="*/ 8 w 62"/>
                <a:gd name="T17" fmla="*/ 29 h 30"/>
                <a:gd name="T18" fmla="*/ 5 w 62"/>
                <a:gd name="T19" fmla="*/ 30 h 30"/>
                <a:gd name="T20" fmla="*/ 4 w 62"/>
                <a:gd name="T21" fmla="*/ 29 h 30"/>
                <a:gd name="T22" fmla="*/ 3 w 62"/>
                <a:gd name="T23" fmla="*/ 27 h 30"/>
                <a:gd name="T24" fmla="*/ 1 w 62"/>
                <a:gd name="T25" fmla="*/ 26 h 30"/>
                <a:gd name="T26" fmla="*/ 0 w 62"/>
                <a:gd name="T27" fmla="*/ 21 h 30"/>
                <a:gd name="T28" fmla="*/ 0 w 62"/>
                <a:gd name="T29" fmla="*/ 21 h 30"/>
                <a:gd name="T30" fmla="*/ 0 w 62"/>
                <a:gd name="T31" fmla="*/ 19 h 30"/>
                <a:gd name="T32" fmla="*/ 0 w 62"/>
                <a:gd name="T33" fmla="*/ 17 h 30"/>
                <a:gd name="T34" fmla="*/ 1 w 62"/>
                <a:gd name="T35" fmla="*/ 15 h 30"/>
                <a:gd name="T36" fmla="*/ 4 w 62"/>
                <a:gd name="T37" fmla="*/ 14 h 30"/>
                <a:gd name="T38" fmla="*/ 54 w 62"/>
                <a:gd name="T39" fmla="*/ 0 h 30"/>
                <a:gd name="T40" fmla="*/ 54 w 62"/>
                <a:gd name="T41" fmla="*/ 0 h 30"/>
                <a:gd name="T42" fmla="*/ 55 w 62"/>
                <a:gd name="T43" fmla="*/ 0 h 30"/>
                <a:gd name="T44" fmla="*/ 58 w 62"/>
                <a:gd name="T45" fmla="*/ 0 h 30"/>
                <a:gd name="T46" fmla="*/ 59 w 62"/>
                <a:gd name="T47" fmla="*/ 2 h 30"/>
                <a:gd name="T48" fmla="*/ 61 w 62"/>
                <a:gd name="T49" fmla="*/ 5 h 30"/>
                <a:gd name="T50" fmla="*/ 61 w 62"/>
                <a:gd name="T51" fmla="*/ 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2" h="30">
                  <a:moveTo>
                    <a:pt x="61" y="5"/>
                  </a:moveTo>
                  <a:lnTo>
                    <a:pt x="62" y="9"/>
                  </a:lnTo>
                  <a:lnTo>
                    <a:pt x="62" y="9"/>
                  </a:lnTo>
                  <a:lnTo>
                    <a:pt x="62" y="11"/>
                  </a:lnTo>
                  <a:lnTo>
                    <a:pt x="61" y="13"/>
                  </a:lnTo>
                  <a:lnTo>
                    <a:pt x="59" y="14"/>
                  </a:lnTo>
                  <a:lnTo>
                    <a:pt x="58" y="15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5" y="30"/>
                  </a:lnTo>
                  <a:lnTo>
                    <a:pt x="4" y="29"/>
                  </a:lnTo>
                  <a:lnTo>
                    <a:pt x="3" y="27"/>
                  </a:lnTo>
                  <a:lnTo>
                    <a:pt x="1" y="26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19"/>
                  </a:lnTo>
                  <a:lnTo>
                    <a:pt x="0" y="17"/>
                  </a:lnTo>
                  <a:lnTo>
                    <a:pt x="1" y="15"/>
                  </a:lnTo>
                  <a:lnTo>
                    <a:pt x="4" y="14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55" y="0"/>
                  </a:lnTo>
                  <a:lnTo>
                    <a:pt x="58" y="0"/>
                  </a:lnTo>
                  <a:lnTo>
                    <a:pt x="59" y="2"/>
                  </a:lnTo>
                  <a:lnTo>
                    <a:pt x="61" y="5"/>
                  </a:lnTo>
                  <a:lnTo>
                    <a:pt x="61" y="5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62" name="Freeform 616"/>
            <p:cNvSpPr/>
            <p:nvPr/>
          </p:nvSpPr>
          <p:spPr bwMode="auto">
            <a:xfrm>
              <a:off x="7267575" y="2473325"/>
              <a:ext cx="284163" cy="280988"/>
            </a:xfrm>
            <a:custGeom>
              <a:avLst/>
              <a:gdLst>
                <a:gd name="T0" fmla="*/ 175 w 179"/>
                <a:gd name="T1" fmla="*/ 65 h 177"/>
                <a:gd name="T2" fmla="*/ 179 w 179"/>
                <a:gd name="T3" fmla="*/ 82 h 177"/>
                <a:gd name="T4" fmla="*/ 177 w 179"/>
                <a:gd name="T5" fmla="*/ 100 h 177"/>
                <a:gd name="T6" fmla="*/ 173 w 179"/>
                <a:gd name="T7" fmla="*/ 116 h 177"/>
                <a:gd name="T8" fmla="*/ 167 w 179"/>
                <a:gd name="T9" fmla="*/ 132 h 177"/>
                <a:gd name="T10" fmla="*/ 157 w 179"/>
                <a:gd name="T11" fmla="*/ 146 h 177"/>
                <a:gd name="T12" fmla="*/ 145 w 179"/>
                <a:gd name="T13" fmla="*/ 158 h 177"/>
                <a:gd name="T14" fmla="*/ 130 w 179"/>
                <a:gd name="T15" fmla="*/ 167 h 177"/>
                <a:gd name="T16" fmla="*/ 114 w 179"/>
                <a:gd name="T17" fmla="*/ 174 h 177"/>
                <a:gd name="T18" fmla="*/ 104 w 179"/>
                <a:gd name="T19" fmla="*/ 175 h 177"/>
                <a:gd name="T20" fmla="*/ 87 w 179"/>
                <a:gd name="T21" fmla="*/ 177 h 177"/>
                <a:gd name="T22" fmla="*/ 69 w 179"/>
                <a:gd name="T23" fmla="*/ 174 h 177"/>
                <a:gd name="T24" fmla="*/ 53 w 179"/>
                <a:gd name="T25" fmla="*/ 169 h 177"/>
                <a:gd name="T26" fmla="*/ 38 w 179"/>
                <a:gd name="T27" fmla="*/ 161 h 177"/>
                <a:gd name="T28" fmla="*/ 26 w 179"/>
                <a:gd name="T29" fmla="*/ 150 h 177"/>
                <a:gd name="T30" fmla="*/ 15 w 179"/>
                <a:gd name="T31" fmla="*/ 136 h 177"/>
                <a:gd name="T32" fmla="*/ 7 w 179"/>
                <a:gd name="T33" fmla="*/ 120 h 177"/>
                <a:gd name="T34" fmla="*/ 5 w 179"/>
                <a:gd name="T35" fmla="*/ 112 h 177"/>
                <a:gd name="T36" fmla="*/ 0 w 179"/>
                <a:gd name="T37" fmla="*/ 94 h 177"/>
                <a:gd name="T38" fmla="*/ 2 w 179"/>
                <a:gd name="T39" fmla="*/ 77 h 177"/>
                <a:gd name="T40" fmla="*/ 6 w 179"/>
                <a:gd name="T41" fmla="*/ 61 h 177"/>
                <a:gd name="T42" fmla="*/ 13 w 179"/>
                <a:gd name="T43" fmla="*/ 44 h 177"/>
                <a:gd name="T44" fmla="*/ 22 w 179"/>
                <a:gd name="T45" fmla="*/ 31 h 177"/>
                <a:gd name="T46" fmla="*/ 34 w 179"/>
                <a:gd name="T47" fmla="*/ 19 h 177"/>
                <a:gd name="T48" fmla="*/ 49 w 179"/>
                <a:gd name="T49" fmla="*/ 9 h 177"/>
                <a:gd name="T50" fmla="*/ 65 w 179"/>
                <a:gd name="T51" fmla="*/ 3 h 177"/>
                <a:gd name="T52" fmla="*/ 75 w 179"/>
                <a:gd name="T53" fmla="*/ 1 h 177"/>
                <a:gd name="T54" fmla="*/ 92 w 179"/>
                <a:gd name="T55" fmla="*/ 0 h 177"/>
                <a:gd name="T56" fmla="*/ 110 w 179"/>
                <a:gd name="T57" fmla="*/ 1 h 177"/>
                <a:gd name="T58" fmla="*/ 126 w 179"/>
                <a:gd name="T59" fmla="*/ 7 h 177"/>
                <a:gd name="T60" fmla="*/ 141 w 179"/>
                <a:gd name="T61" fmla="*/ 16 h 177"/>
                <a:gd name="T62" fmla="*/ 153 w 179"/>
                <a:gd name="T63" fmla="*/ 27 h 177"/>
                <a:gd name="T64" fmla="*/ 164 w 179"/>
                <a:gd name="T65" fmla="*/ 40 h 177"/>
                <a:gd name="T66" fmla="*/ 172 w 179"/>
                <a:gd name="T67" fmla="*/ 55 h 177"/>
                <a:gd name="T68" fmla="*/ 175 w 179"/>
                <a:gd name="T69" fmla="*/ 65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9" h="177">
                  <a:moveTo>
                    <a:pt x="175" y="65"/>
                  </a:moveTo>
                  <a:lnTo>
                    <a:pt x="175" y="65"/>
                  </a:lnTo>
                  <a:lnTo>
                    <a:pt x="177" y="73"/>
                  </a:lnTo>
                  <a:lnTo>
                    <a:pt x="179" y="82"/>
                  </a:lnTo>
                  <a:lnTo>
                    <a:pt x="179" y="90"/>
                  </a:lnTo>
                  <a:lnTo>
                    <a:pt x="177" y="100"/>
                  </a:lnTo>
                  <a:lnTo>
                    <a:pt x="176" y="108"/>
                  </a:lnTo>
                  <a:lnTo>
                    <a:pt x="173" y="116"/>
                  </a:lnTo>
                  <a:lnTo>
                    <a:pt x="171" y="124"/>
                  </a:lnTo>
                  <a:lnTo>
                    <a:pt x="167" y="132"/>
                  </a:lnTo>
                  <a:lnTo>
                    <a:pt x="162" y="139"/>
                  </a:lnTo>
                  <a:lnTo>
                    <a:pt x="157" y="146"/>
                  </a:lnTo>
                  <a:lnTo>
                    <a:pt x="152" y="152"/>
                  </a:lnTo>
                  <a:lnTo>
                    <a:pt x="145" y="158"/>
                  </a:lnTo>
                  <a:lnTo>
                    <a:pt x="138" y="163"/>
                  </a:lnTo>
                  <a:lnTo>
                    <a:pt x="130" y="167"/>
                  </a:lnTo>
                  <a:lnTo>
                    <a:pt x="122" y="171"/>
                  </a:lnTo>
                  <a:lnTo>
                    <a:pt x="114" y="174"/>
                  </a:lnTo>
                  <a:lnTo>
                    <a:pt x="114" y="174"/>
                  </a:lnTo>
                  <a:lnTo>
                    <a:pt x="104" y="175"/>
                  </a:lnTo>
                  <a:lnTo>
                    <a:pt x="95" y="177"/>
                  </a:lnTo>
                  <a:lnTo>
                    <a:pt x="87" y="177"/>
                  </a:lnTo>
                  <a:lnTo>
                    <a:pt x="79" y="177"/>
                  </a:lnTo>
                  <a:lnTo>
                    <a:pt x="69" y="174"/>
                  </a:lnTo>
                  <a:lnTo>
                    <a:pt x="61" y="173"/>
                  </a:lnTo>
                  <a:lnTo>
                    <a:pt x="53" y="169"/>
                  </a:lnTo>
                  <a:lnTo>
                    <a:pt x="46" y="166"/>
                  </a:lnTo>
                  <a:lnTo>
                    <a:pt x="38" y="161"/>
                  </a:lnTo>
                  <a:lnTo>
                    <a:pt x="32" y="155"/>
                  </a:lnTo>
                  <a:lnTo>
                    <a:pt x="26" y="150"/>
                  </a:lnTo>
                  <a:lnTo>
                    <a:pt x="19" y="143"/>
                  </a:lnTo>
                  <a:lnTo>
                    <a:pt x="15" y="136"/>
                  </a:lnTo>
                  <a:lnTo>
                    <a:pt x="10" y="128"/>
                  </a:lnTo>
                  <a:lnTo>
                    <a:pt x="7" y="120"/>
                  </a:lnTo>
                  <a:lnTo>
                    <a:pt x="5" y="112"/>
                  </a:lnTo>
                  <a:lnTo>
                    <a:pt x="5" y="112"/>
                  </a:lnTo>
                  <a:lnTo>
                    <a:pt x="2" y="103"/>
                  </a:lnTo>
                  <a:lnTo>
                    <a:pt x="0" y="94"/>
                  </a:lnTo>
                  <a:lnTo>
                    <a:pt x="0" y="85"/>
                  </a:lnTo>
                  <a:lnTo>
                    <a:pt x="2" y="77"/>
                  </a:lnTo>
                  <a:lnTo>
                    <a:pt x="3" y="69"/>
                  </a:lnTo>
                  <a:lnTo>
                    <a:pt x="6" y="61"/>
                  </a:lnTo>
                  <a:lnTo>
                    <a:pt x="9" y="53"/>
                  </a:lnTo>
                  <a:lnTo>
                    <a:pt x="13" y="44"/>
                  </a:lnTo>
                  <a:lnTo>
                    <a:pt x="17" y="38"/>
                  </a:lnTo>
                  <a:lnTo>
                    <a:pt x="22" y="31"/>
                  </a:lnTo>
                  <a:lnTo>
                    <a:pt x="27" y="24"/>
                  </a:lnTo>
                  <a:lnTo>
                    <a:pt x="34" y="19"/>
                  </a:lnTo>
                  <a:lnTo>
                    <a:pt x="41" y="13"/>
                  </a:lnTo>
                  <a:lnTo>
                    <a:pt x="49" y="9"/>
                  </a:lnTo>
                  <a:lnTo>
                    <a:pt x="57" y="5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75" y="1"/>
                  </a:lnTo>
                  <a:lnTo>
                    <a:pt x="84" y="0"/>
                  </a:lnTo>
                  <a:lnTo>
                    <a:pt x="92" y="0"/>
                  </a:lnTo>
                  <a:lnTo>
                    <a:pt x="100" y="0"/>
                  </a:lnTo>
                  <a:lnTo>
                    <a:pt x="110" y="1"/>
                  </a:lnTo>
                  <a:lnTo>
                    <a:pt x="118" y="4"/>
                  </a:lnTo>
                  <a:lnTo>
                    <a:pt x="126" y="7"/>
                  </a:lnTo>
                  <a:lnTo>
                    <a:pt x="133" y="11"/>
                  </a:lnTo>
                  <a:lnTo>
                    <a:pt x="141" y="16"/>
                  </a:lnTo>
                  <a:lnTo>
                    <a:pt x="148" y="20"/>
                  </a:lnTo>
                  <a:lnTo>
                    <a:pt x="153" y="27"/>
                  </a:lnTo>
                  <a:lnTo>
                    <a:pt x="160" y="34"/>
                  </a:lnTo>
                  <a:lnTo>
                    <a:pt x="164" y="40"/>
                  </a:lnTo>
                  <a:lnTo>
                    <a:pt x="169" y="47"/>
                  </a:lnTo>
                  <a:lnTo>
                    <a:pt x="172" y="55"/>
                  </a:lnTo>
                  <a:lnTo>
                    <a:pt x="175" y="65"/>
                  </a:lnTo>
                  <a:lnTo>
                    <a:pt x="175" y="6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63" name="Freeform 617"/>
            <p:cNvSpPr/>
            <p:nvPr/>
          </p:nvSpPr>
          <p:spPr bwMode="auto">
            <a:xfrm>
              <a:off x="7283450" y="2486025"/>
              <a:ext cx="252413" cy="255588"/>
            </a:xfrm>
            <a:custGeom>
              <a:avLst/>
              <a:gdLst>
                <a:gd name="T0" fmla="*/ 157 w 159"/>
                <a:gd name="T1" fmla="*/ 59 h 161"/>
                <a:gd name="T2" fmla="*/ 157 w 159"/>
                <a:gd name="T3" fmla="*/ 59 h 161"/>
                <a:gd name="T4" fmla="*/ 158 w 159"/>
                <a:gd name="T5" fmla="*/ 68 h 161"/>
                <a:gd name="T6" fmla="*/ 159 w 159"/>
                <a:gd name="T7" fmla="*/ 74 h 161"/>
                <a:gd name="T8" fmla="*/ 159 w 159"/>
                <a:gd name="T9" fmla="*/ 90 h 161"/>
                <a:gd name="T10" fmla="*/ 155 w 159"/>
                <a:gd name="T11" fmla="*/ 105 h 161"/>
                <a:gd name="T12" fmla="*/ 150 w 159"/>
                <a:gd name="T13" fmla="*/ 120 h 161"/>
                <a:gd name="T14" fmla="*/ 140 w 159"/>
                <a:gd name="T15" fmla="*/ 132 h 161"/>
                <a:gd name="T16" fmla="*/ 130 w 159"/>
                <a:gd name="T17" fmla="*/ 143 h 161"/>
                <a:gd name="T18" fmla="*/ 116 w 159"/>
                <a:gd name="T19" fmla="*/ 151 h 161"/>
                <a:gd name="T20" fmla="*/ 109 w 159"/>
                <a:gd name="T21" fmla="*/ 155 h 161"/>
                <a:gd name="T22" fmla="*/ 101 w 159"/>
                <a:gd name="T23" fmla="*/ 157 h 161"/>
                <a:gd name="T24" fmla="*/ 101 w 159"/>
                <a:gd name="T25" fmla="*/ 157 h 161"/>
                <a:gd name="T26" fmla="*/ 93 w 159"/>
                <a:gd name="T27" fmla="*/ 159 h 161"/>
                <a:gd name="T28" fmla="*/ 85 w 159"/>
                <a:gd name="T29" fmla="*/ 161 h 161"/>
                <a:gd name="T30" fmla="*/ 69 w 159"/>
                <a:gd name="T31" fmla="*/ 159 h 161"/>
                <a:gd name="T32" fmla="*/ 54 w 159"/>
                <a:gd name="T33" fmla="*/ 157 h 161"/>
                <a:gd name="T34" fmla="*/ 40 w 159"/>
                <a:gd name="T35" fmla="*/ 150 h 161"/>
                <a:gd name="T36" fmla="*/ 28 w 159"/>
                <a:gd name="T37" fmla="*/ 140 h 161"/>
                <a:gd name="T38" fmla="*/ 17 w 159"/>
                <a:gd name="T39" fmla="*/ 130 h 161"/>
                <a:gd name="T40" fmla="*/ 8 w 159"/>
                <a:gd name="T41" fmla="*/ 116 h 161"/>
                <a:gd name="T42" fmla="*/ 5 w 159"/>
                <a:gd name="T43" fmla="*/ 109 h 161"/>
                <a:gd name="T44" fmla="*/ 3 w 159"/>
                <a:gd name="T45" fmla="*/ 101 h 161"/>
                <a:gd name="T46" fmla="*/ 3 w 159"/>
                <a:gd name="T47" fmla="*/ 101 h 161"/>
                <a:gd name="T48" fmla="*/ 1 w 159"/>
                <a:gd name="T49" fmla="*/ 93 h 161"/>
                <a:gd name="T50" fmla="*/ 0 w 159"/>
                <a:gd name="T51" fmla="*/ 85 h 161"/>
                <a:gd name="T52" fmla="*/ 0 w 159"/>
                <a:gd name="T53" fmla="*/ 70 h 161"/>
                <a:gd name="T54" fmla="*/ 4 w 159"/>
                <a:gd name="T55" fmla="*/ 55 h 161"/>
                <a:gd name="T56" fmla="*/ 9 w 159"/>
                <a:gd name="T57" fmla="*/ 41 h 161"/>
                <a:gd name="T58" fmla="*/ 19 w 159"/>
                <a:gd name="T59" fmla="*/ 28 h 161"/>
                <a:gd name="T60" fmla="*/ 30 w 159"/>
                <a:gd name="T61" fmla="*/ 18 h 161"/>
                <a:gd name="T62" fmla="*/ 43 w 159"/>
                <a:gd name="T63" fmla="*/ 9 h 161"/>
                <a:gd name="T64" fmla="*/ 50 w 159"/>
                <a:gd name="T65" fmla="*/ 5 h 161"/>
                <a:gd name="T66" fmla="*/ 58 w 159"/>
                <a:gd name="T67" fmla="*/ 3 h 161"/>
                <a:gd name="T68" fmla="*/ 58 w 159"/>
                <a:gd name="T69" fmla="*/ 3 h 161"/>
                <a:gd name="T70" fmla="*/ 66 w 159"/>
                <a:gd name="T71" fmla="*/ 1 h 161"/>
                <a:gd name="T72" fmla="*/ 74 w 159"/>
                <a:gd name="T73" fmla="*/ 0 h 161"/>
                <a:gd name="T74" fmla="*/ 90 w 159"/>
                <a:gd name="T75" fmla="*/ 1 h 161"/>
                <a:gd name="T76" fmla="*/ 105 w 159"/>
                <a:gd name="T77" fmla="*/ 4 h 161"/>
                <a:gd name="T78" fmla="*/ 119 w 159"/>
                <a:gd name="T79" fmla="*/ 11 h 161"/>
                <a:gd name="T80" fmla="*/ 131 w 159"/>
                <a:gd name="T81" fmla="*/ 19 h 161"/>
                <a:gd name="T82" fmla="*/ 142 w 159"/>
                <a:gd name="T83" fmla="*/ 31 h 161"/>
                <a:gd name="T84" fmla="*/ 151 w 159"/>
                <a:gd name="T85" fmla="*/ 43 h 161"/>
                <a:gd name="T86" fmla="*/ 154 w 159"/>
                <a:gd name="T87" fmla="*/ 51 h 161"/>
                <a:gd name="T88" fmla="*/ 157 w 159"/>
                <a:gd name="T89" fmla="*/ 59 h 161"/>
                <a:gd name="T90" fmla="*/ 157 w 159"/>
                <a:gd name="T91" fmla="*/ 59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59" h="161">
                  <a:moveTo>
                    <a:pt x="157" y="59"/>
                  </a:moveTo>
                  <a:lnTo>
                    <a:pt x="157" y="59"/>
                  </a:lnTo>
                  <a:lnTo>
                    <a:pt x="158" y="68"/>
                  </a:lnTo>
                  <a:lnTo>
                    <a:pt x="159" y="74"/>
                  </a:lnTo>
                  <a:lnTo>
                    <a:pt x="159" y="90"/>
                  </a:lnTo>
                  <a:lnTo>
                    <a:pt x="155" y="105"/>
                  </a:lnTo>
                  <a:lnTo>
                    <a:pt x="150" y="120"/>
                  </a:lnTo>
                  <a:lnTo>
                    <a:pt x="140" y="132"/>
                  </a:lnTo>
                  <a:lnTo>
                    <a:pt x="130" y="143"/>
                  </a:lnTo>
                  <a:lnTo>
                    <a:pt x="116" y="151"/>
                  </a:lnTo>
                  <a:lnTo>
                    <a:pt x="109" y="155"/>
                  </a:lnTo>
                  <a:lnTo>
                    <a:pt x="101" y="157"/>
                  </a:lnTo>
                  <a:lnTo>
                    <a:pt x="101" y="157"/>
                  </a:lnTo>
                  <a:lnTo>
                    <a:pt x="93" y="159"/>
                  </a:lnTo>
                  <a:lnTo>
                    <a:pt x="85" y="161"/>
                  </a:lnTo>
                  <a:lnTo>
                    <a:pt x="69" y="159"/>
                  </a:lnTo>
                  <a:lnTo>
                    <a:pt x="54" y="157"/>
                  </a:lnTo>
                  <a:lnTo>
                    <a:pt x="40" y="150"/>
                  </a:lnTo>
                  <a:lnTo>
                    <a:pt x="28" y="140"/>
                  </a:lnTo>
                  <a:lnTo>
                    <a:pt x="17" y="130"/>
                  </a:lnTo>
                  <a:lnTo>
                    <a:pt x="8" y="116"/>
                  </a:lnTo>
                  <a:lnTo>
                    <a:pt x="5" y="109"/>
                  </a:lnTo>
                  <a:lnTo>
                    <a:pt x="3" y="101"/>
                  </a:lnTo>
                  <a:lnTo>
                    <a:pt x="3" y="101"/>
                  </a:lnTo>
                  <a:lnTo>
                    <a:pt x="1" y="93"/>
                  </a:lnTo>
                  <a:lnTo>
                    <a:pt x="0" y="85"/>
                  </a:lnTo>
                  <a:lnTo>
                    <a:pt x="0" y="70"/>
                  </a:lnTo>
                  <a:lnTo>
                    <a:pt x="4" y="55"/>
                  </a:lnTo>
                  <a:lnTo>
                    <a:pt x="9" y="41"/>
                  </a:lnTo>
                  <a:lnTo>
                    <a:pt x="19" y="28"/>
                  </a:lnTo>
                  <a:lnTo>
                    <a:pt x="30" y="18"/>
                  </a:lnTo>
                  <a:lnTo>
                    <a:pt x="43" y="9"/>
                  </a:lnTo>
                  <a:lnTo>
                    <a:pt x="50" y="5"/>
                  </a:lnTo>
                  <a:lnTo>
                    <a:pt x="58" y="3"/>
                  </a:lnTo>
                  <a:lnTo>
                    <a:pt x="58" y="3"/>
                  </a:lnTo>
                  <a:lnTo>
                    <a:pt x="66" y="1"/>
                  </a:lnTo>
                  <a:lnTo>
                    <a:pt x="74" y="0"/>
                  </a:lnTo>
                  <a:lnTo>
                    <a:pt x="90" y="1"/>
                  </a:lnTo>
                  <a:lnTo>
                    <a:pt x="105" y="4"/>
                  </a:lnTo>
                  <a:lnTo>
                    <a:pt x="119" y="11"/>
                  </a:lnTo>
                  <a:lnTo>
                    <a:pt x="131" y="19"/>
                  </a:lnTo>
                  <a:lnTo>
                    <a:pt x="142" y="31"/>
                  </a:lnTo>
                  <a:lnTo>
                    <a:pt x="151" y="43"/>
                  </a:lnTo>
                  <a:lnTo>
                    <a:pt x="154" y="51"/>
                  </a:lnTo>
                  <a:lnTo>
                    <a:pt x="157" y="59"/>
                  </a:lnTo>
                  <a:lnTo>
                    <a:pt x="157" y="59"/>
                  </a:ln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pic>
          <p:nvPicPr>
            <p:cNvPr id="564" name="Picture 61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1863" y="2486025"/>
              <a:ext cx="257175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65" name="Freeform 619"/>
            <p:cNvSpPr/>
            <p:nvPr/>
          </p:nvSpPr>
          <p:spPr bwMode="auto">
            <a:xfrm>
              <a:off x="7591425" y="2657475"/>
              <a:ext cx="477838" cy="428625"/>
            </a:xfrm>
            <a:custGeom>
              <a:avLst/>
              <a:gdLst>
                <a:gd name="T0" fmla="*/ 85 w 301"/>
                <a:gd name="T1" fmla="*/ 0 h 270"/>
                <a:gd name="T2" fmla="*/ 85 w 301"/>
                <a:gd name="T3" fmla="*/ 0 h 270"/>
                <a:gd name="T4" fmla="*/ 77 w 301"/>
                <a:gd name="T5" fmla="*/ 0 h 270"/>
                <a:gd name="T6" fmla="*/ 69 w 301"/>
                <a:gd name="T7" fmla="*/ 4 h 270"/>
                <a:gd name="T8" fmla="*/ 62 w 301"/>
                <a:gd name="T9" fmla="*/ 8 h 270"/>
                <a:gd name="T10" fmla="*/ 57 w 301"/>
                <a:gd name="T11" fmla="*/ 15 h 270"/>
                <a:gd name="T12" fmla="*/ 4 w 301"/>
                <a:gd name="T13" fmla="*/ 100 h 270"/>
                <a:gd name="T14" fmla="*/ 4 w 301"/>
                <a:gd name="T15" fmla="*/ 100 h 270"/>
                <a:gd name="T16" fmla="*/ 2 w 301"/>
                <a:gd name="T17" fmla="*/ 105 h 270"/>
                <a:gd name="T18" fmla="*/ 0 w 301"/>
                <a:gd name="T19" fmla="*/ 112 h 270"/>
                <a:gd name="T20" fmla="*/ 0 w 301"/>
                <a:gd name="T21" fmla="*/ 120 h 270"/>
                <a:gd name="T22" fmla="*/ 2 w 301"/>
                <a:gd name="T23" fmla="*/ 127 h 270"/>
                <a:gd name="T24" fmla="*/ 6 w 301"/>
                <a:gd name="T25" fmla="*/ 134 h 270"/>
                <a:gd name="T26" fmla="*/ 10 w 301"/>
                <a:gd name="T27" fmla="*/ 140 h 270"/>
                <a:gd name="T28" fmla="*/ 15 w 301"/>
                <a:gd name="T29" fmla="*/ 147 h 270"/>
                <a:gd name="T30" fmla="*/ 22 w 301"/>
                <a:gd name="T31" fmla="*/ 151 h 270"/>
                <a:gd name="T32" fmla="*/ 192 w 301"/>
                <a:gd name="T33" fmla="*/ 263 h 270"/>
                <a:gd name="T34" fmla="*/ 192 w 301"/>
                <a:gd name="T35" fmla="*/ 263 h 270"/>
                <a:gd name="T36" fmla="*/ 197 w 301"/>
                <a:gd name="T37" fmla="*/ 266 h 270"/>
                <a:gd name="T38" fmla="*/ 204 w 301"/>
                <a:gd name="T39" fmla="*/ 269 h 270"/>
                <a:gd name="T40" fmla="*/ 210 w 301"/>
                <a:gd name="T41" fmla="*/ 270 h 270"/>
                <a:gd name="T42" fmla="*/ 216 w 301"/>
                <a:gd name="T43" fmla="*/ 270 h 270"/>
                <a:gd name="T44" fmla="*/ 216 w 301"/>
                <a:gd name="T45" fmla="*/ 270 h 270"/>
                <a:gd name="T46" fmla="*/ 224 w 301"/>
                <a:gd name="T47" fmla="*/ 270 h 270"/>
                <a:gd name="T48" fmla="*/ 233 w 301"/>
                <a:gd name="T49" fmla="*/ 267 h 270"/>
                <a:gd name="T50" fmla="*/ 239 w 301"/>
                <a:gd name="T51" fmla="*/ 262 h 270"/>
                <a:gd name="T52" fmla="*/ 245 w 301"/>
                <a:gd name="T53" fmla="*/ 255 h 270"/>
                <a:gd name="T54" fmla="*/ 297 w 301"/>
                <a:gd name="T55" fmla="*/ 171 h 270"/>
                <a:gd name="T56" fmla="*/ 297 w 301"/>
                <a:gd name="T57" fmla="*/ 171 h 270"/>
                <a:gd name="T58" fmla="*/ 300 w 301"/>
                <a:gd name="T59" fmla="*/ 165 h 270"/>
                <a:gd name="T60" fmla="*/ 301 w 301"/>
                <a:gd name="T61" fmla="*/ 158 h 270"/>
                <a:gd name="T62" fmla="*/ 301 w 301"/>
                <a:gd name="T63" fmla="*/ 150 h 270"/>
                <a:gd name="T64" fmla="*/ 300 w 301"/>
                <a:gd name="T65" fmla="*/ 143 h 270"/>
                <a:gd name="T66" fmla="*/ 296 w 301"/>
                <a:gd name="T67" fmla="*/ 136 h 270"/>
                <a:gd name="T68" fmla="*/ 292 w 301"/>
                <a:gd name="T69" fmla="*/ 130 h 270"/>
                <a:gd name="T70" fmla="*/ 287 w 301"/>
                <a:gd name="T71" fmla="*/ 124 h 270"/>
                <a:gd name="T72" fmla="*/ 280 w 301"/>
                <a:gd name="T73" fmla="*/ 119 h 270"/>
                <a:gd name="T74" fmla="*/ 110 w 301"/>
                <a:gd name="T75" fmla="*/ 7 h 270"/>
                <a:gd name="T76" fmla="*/ 110 w 301"/>
                <a:gd name="T77" fmla="*/ 7 h 270"/>
                <a:gd name="T78" fmla="*/ 104 w 301"/>
                <a:gd name="T79" fmla="*/ 4 h 270"/>
                <a:gd name="T80" fmla="*/ 98 w 301"/>
                <a:gd name="T81" fmla="*/ 1 h 270"/>
                <a:gd name="T82" fmla="*/ 92 w 301"/>
                <a:gd name="T83" fmla="*/ 0 h 270"/>
                <a:gd name="T84" fmla="*/ 85 w 301"/>
                <a:gd name="T85" fmla="*/ 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01" h="270">
                  <a:moveTo>
                    <a:pt x="85" y="0"/>
                  </a:moveTo>
                  <a:lnTo>
                    <a:pt x="85" y="0"/>
                  </a:lnTo>
                  <a:lnTo>
                    <a:pt x="77" y="0"/>
                  </a:lnTo>
                  <a:lnTo>
                    <a:pt x="69" y="4"/>
                  </a:lnTo>
                  <a:lnTo>
                    <a:pt x="62" y="8"/>
                  </a:lnTo>
                  <a:lnTo>
                    <a:pt x="57" y="15"/>
                  </a:lnTo>
                  <a:lnTo>
                    <a:pt x="4" y="100"/>
                  </a:lnTo>
                  <a:lnTo>
                    <a:pt x="4" y="100"/>
                  </a:lnTo>
                  <a:lnTo>
                    <a:pt x="2" y="105"/>
                  </a:lnTo>
                  <a:lnTo>
                    <a:pt x="0" y="112"/>
                  </a:lnTo>
                  <a:lnTo>
                    <a:pt x="0" y="120"/>
                  </a:lnTo>
                  <a:lnTo>
                    <a:pt x="2" y="127"/>
                  </a:lnTo>
                  <a:lnTo>
                    <a:pt x="6" y="134"/>
                  </a:lnTo>
                  <a:lnTo>
                    <a:pt x="10" y="140"/>
                  </a:lnTo>
                  <a:lnTo>
                    <a:pt x="15" y="147"/>
                  </a:lnTo>
                  <a:lnTo>
                    <a:pt x="22" y="151"/>
                  </a:lnTo>
                  <a:lnTo>
                    <a:pt x="192" y="263"/>
                  </a:lnTo>
                  <a:lnTo>
                    <a:pt x="192" y="263"/>
                  </a:lnTo>
                  <a:lnTo>
                    <a:pt x="197" y="266"/>
                  </a:lnTo>
                  <a:lnTo>
                    <a:pt x="204" y="269"/>
                  </a:lnTo>
                  <a:lnTo>
                    <a:pt x="210" y="270"/>
                  </a:lnTo>
                  <a:lnTo>
                    <a:pt x="216" y="270"/>
                  </a:lnTo>
                  <a:lnTo>
                    <a:pt x="216" y="270"/>
                  </a:lnTo>
                  <a:lnTo>
                    <a:pt x="224" y="270"/>
                  </a:lnTo>
                  <a:lnTo>
                    <a:pt x="233" y="267"/>
                  </a:lnTo>
                  <a:lnTo>
                    <a:pt x="239" y="262"/>
                  </a:lnTo>
                  <a:lnTo>
                    <a:pt x="245" y="255"/>
                  </a:lnTo>
                  <a:lnTo>
                    <a:pt x="297" y="171"/>
                  </a:lnTo>
                  <a:lnTo>
                    <a:pt x="297" y="171"/>
                  </a:lnTo>
                  <a:lnTo>
                    <a:pt x="300" y="165"/>
                  </a:lnTo>
                  <a:lnTo>
                    <a:pt x="301" y="158"/>
                  </a:lnTo>
                  <a:lnTo>
                    <a:pt x="301" y="150"/>
                  </a:lnTo>
                  <a:lnTo>
                    <a:pt x="300" y="143"/>
                  </a:lnTo>
                  <a:lnTo>
                    <a:pt x="296" y="136"/>
                  </a:lnTo>
                  <a:lnTo>
                    <a:pt x="292" y="130"/>
                  </a:lnTo>
                  <a:lnTo>
                    <a:pt x="287" y="124"/>
                  </a:lnTo>
                  <a:lnTo>
                    <a:pt x="280" y="119"/>
                  </a:lnTo>
                  <a:lnTo>
                    <a:pt x="110" y="7"/>
                  </a:lnTo>
                  <a:lnTo>
                    <a:pt x="110" y="7"/>
                  </a:lnTo>
                  <a:lnTo>
                    <a:pt x="104" y="4"/>
                  </a:lnTo>
                  <a:lnTo>
                    <a:pt x="98" y="1"/>
                  </a:lnTo>
                  <a:lnTo>
                    <a:pt x="92" y="0"/>
                  </a:lnTo>
                  <a:lnTo>
                    <a:pt x="85" y="0"/>
                  </a:lnTo>
                  <a:close/>
                </a:path>
              </a:pathLst>
            </a:custGeom>
            <a:solidFill>
              <a:srgbClr val="1F7D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66" name="Freeform 620"/>
            <p:cNvSpPr/>
            <p:nvPr/>
          </p:nvSpPr>
          <p:spPr bwMode="auto">
            <a:xfrm>
              <a:off x="7591425" y="2657475"/>
              <a:ext cx="477838" cy="428625"/>
            </a:xfrm>
            <a:custGeom>
              <a:avLst/>
              <a:gdLst>
                <a:gd name="T0" fmla="*/ 85 w 301"/>
                <a:gd name="T1" fmla="*/ 0 h 270"/>
                <a:gd name="T2" fmla="*/ 85 w 301"/>
                <a:gd name="T3" fmla="*/ 0 h 270"/>
                <a:gd name="T4" fmla="*/ 77 w 301"/>
                <a:gd name="T5" fmla="*/ 0 h 270"/>
                <a:gd name="T6" fmla="*/ 69 w 301"/>
                <a:gd name="T7" fmla="*/ 4 h 270"/>
                <a:gd name="T8" fmla="*/ 62 w 301"/>
                <a:gd name="T9" fmla="*/ 8 h 270"/>
                <a:gd name="T10" fmla="*/ 57 w 301"/>
                <a:gd name="T11" fmla="*/ 15 h 270"/>
                <a:gd name="T12" fmla="*/ 4 w 301"/>
                <a:gd name="T13" fmla="*/ 100 h 270"/>
                <a:gd name="T14" fmla="*/ 4 w 301"/>
                <a:gd name="T15" fmla="*/ 100 h 270"/>
                <a:gd name="T16" fmla="*/ 2 w 301"/>
                <a:gd name="T17" fmla="*/ 105 h 270"/>
                <a:gd name="T18" fmla="*/ 0 w 301"/>
                <a:gd name="T19" fmla="*/ 112 h 270"/>
                <a:gd name="T20" fmla="*/ 0 w 301"/>
                <a:gd name="T21" fmla="*/ 120 h 270"/>
                <a:gd name="T22" fmla="*/ 2 w 301"/>
                <a:gd name="T23" fmla="*/ 127 h 270"/>
                <a:gd name="T24" fmla="*/ 6 w 301"/>
                <a:gd name="T25" fmla="*/ 134 h 270"/>
                <a:gd name="T26" fmla="*/ 10 w 301"/>
                <a:gd name="T27" fmla="*/ 140 h 270"/>
                <a:gd name="T28" fmla="*/ 15 w 301"/>
                <a:gd name="T29" fmla="*/ 147 h 270"/>
                <a:gd name="T30" fmla="*/ 22 w 301"/>
                <a:gd name="T31" fmla="*/ 151 h 270"/>
                <a:gd name="T32" fmla="*/ 192 w 301"/>
                <a:gd name="T33" fmla="*/ 263 h 270"/>
                <a:gd name="T34" fmla="*/ 192 w 301"/>
                <a:gd name="T35" fmla="*/ 263 h 270"/>
                <a:gd name="T36" fmla="*/ 197 w 301"/>
                <a:gd name="T37" fmla="*/ 266 h 270"/>
                <a:gd name="T38" fmla="*/ 204 w 301"/>
                <a:gd name="T39" fmla="*/ 269 h 270"/>
                <a:gd name="T40" fmla="*/ 210 w 301"/>
                <a:gd name="T41" fmla="*/ 270 h 270"/>
                <a:gd name="T42" fmla="*/ 216 w 301"/>
                <a:gd name="T43" fmla="*/ 270 h 270"/>
                <a:gd name="T44" fmla="*/ 216 w 301"/>
                <a:gd name="T45" fmla="*/ 270 h 270"/>
                <a:gd name="T46" fmla="*/ 224 w 301"/>
                <a:gd name="T47" fmla="*/ 270 h 270"/>
                <a:gd name="T48" fmla="*/ 233 w 301"/>
                <a:gd name="T49" fmla="*/ 267 h 270"/>
                <a:gd name="T50" fmla="*/ 239 w 301"/>
                <a:gd name="T51" fmla="*/ 262 h 270"/>
                <a:gd name="T52" fmla="*/ 245 w 301"/>
                <a:gd name="T53" fmla="*/ 255 h 270"/>
                <a:gd name="T54" fmla="*/ 297 w 301"/>
                <a:gd name="T55" fmla="*/ 171 h 270"/>
                <a:gd name="T56" fmla="*/ 297 w 301"/>
                <a:gd name="T57" fmla="*/ 171 h 270"/>
                <a:gd name="T58" fmla="*/ 300 w 301"/>
                <a:gd name="T59" fmla="*/ 165 h 270"/>
                <a:gd name="T60" fmla="*/ 301 w 301"/>
                <a:gd name="T61" fmla="*/ 158 h 270"/>
                <a:gd name="T62" fmla="*/ 301 w 301"/>
                <a:gd name="T63" fmla="*/ 150 h 270"/>
                <a:gd name="T64" fmla="*/ 300 w 301"/>
                <a:gd name="T65" fmla="*/ 143 h 270"/>
                <a:gd name="T66" fmla="*/ 296 w 301"/>
                <a:gd name="T67" fmla="*/ 136 h 270"/>
                <a:gd name="T68" fmla="*/ 292 w 301"/>
                <a:gd name="T69" fmla="*/ 130 h 270"/>
                <a:gd name="T70" fmla="*/ 287 w 301"/>
                <a:gd name="T71" fmla="*/ 124 h 270"/>
                <a:gd name="T72" fmla="*/ 280 w 301"/>
                <a:gd name="T73" fmla="*/ 119 h 270"/>
                <a:gd name="T74" fmla="*/ 110 w 301"/>
                <a:gd name="T75" fmla="*/ 7 h 270"/>
                <a:gd name="T76" fmla="*/ 110 w 301"/>
                <a:gd name="T77" fmla="*/ 7 h 270"/>
                <a:gd name="T78" fmla="*/ 104 w 301"/>
                <a:gd name="T79" fmla="*/ 4 h 270"/>
                <a:gd name="T80" fmla="*/ 98 w 301"/>
                <a:gd name="T81" fmla="*/ 1 h 270"/>
                <a:gd name="T82" fmla="*/ 92 w 301"/>
                <a:gd name="T83" fmla="*/ 0 h 270"/>
                <a:gd name="T84" fmla="*/ 85 w 301"/>
                <a:gd name="T85" fmla="*/ 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01" h="270">
                  <a:moveTo>
                    <a:pt x="85" y="0"/>
                  </a:moveTo>
                  <a:lnTo>
                    <a:pt x="85" y="0"/>
                  </a:lnTo>
                  <a:lnTo>
                    <a:pt x="77" y="0"/>
                  </a:lnTo>
                  <a:lnTo>
                    <a:pt x="69" y="4"/>
                  </a:lnTo>
                  <a:lnTo>
                    <a:pt x="62" y="8"/>
                  </a:lnTo>
                  <a:lnTo>
                    <a:pt x="57" y="15"/>
                  </a:lnTo>
                  <a:lnTo>
                    <a:pt x="4" y="100"/>
                  </a:lnTo>
                  <a:lnTo>
                    <a:pt x="4" y="100"/>
                  </a:lnTo>
                  <a:lnTo>
                    <a:pt x="2" y="105"/>
                  </a:lnTo>
                  <a:lnTo>
                    <a:pt x="0" y="112"/>
                  </a:lnTo>
                  <a:lnTo>
                    <a:pt x="0" y="120"/>
                  </a:lnTo>
                  <a:lnTo>
                    <a:pt x="2" y="127"/>
                  </a:lnTo>
                  <a:lnTo>
                    <a:pt x="6" y="134"/>
                  </a:lnTo>
                  <a:lnTo>
                    <a:pt x="10" y="140"/>
                  </a:lnTo>
                  <a:lnTo>
                    <a:pt x="15" y="147"/>
                  </a:lnTo>
                  <a:lnTo>
                    <a:pt x="22" y="151"/>
                  </a:lnTo>
                  <a:lnTo>
                    <a:pt x="192" y="263"/>
                  </a:lnTo>
                  <a:lnTo>
                    <a:pt x="192" y="263"/>
                  </a:lnTo>
                  <a:lnTo>
                    <a:pt x="197" y="266"/>
                  </a:lnTo>
                  <a:lnTo>
                    <a:pt x="204" y="269"/>
                  </a:lnTo>
                  <a:lnTo>
                    <a:pt x="210" y="270"/>
                  </a:lnTo>
                  <a:lnTo>
                    <a:pt x="216" y="270"/>
                  </a:lnTo>
                  <a:lnTo>
                    <a:pt x="216" y="270"/>
                  </a:lnTo>
                  <a:lnTo>
                    <a:pt x="224" y="270"/>
                  </a:lnTo>
                  <a:lnTo>
                    <a:pt x="233" y="267"/>
                  </a:lnTo>
                  <a:lnTo>
                    <a:pt x="239" y="262"/>
                  </a:lnTo>
                  <a:lnTo>
                    <a:pt x="245" y="255"/>
                  </a:lnTo>
                  <a:lnTo>
                    <a:pt x="297" y="171"/>
                  </a:lnTo>
                  <a:lnTo>
                    <a:pt x="297" y="171"/>
                  </a:lnTo>
                  <a:lnTo>
                    <a:pt x="300" y="165"/>
                  </a:lnTo>
                  <a:lnTo>
                    <a:pt x="301" y="158"/>
                  </a:lnTo>
                  <a:lnTo>
                    <a:pt x="301" y="150"/>
                  </a:lnTo>
                  <a:lnTo>
                    <a:pt x="300" y="143"/>
                  </a:lnTo>
                  <a:lnTo>
                    <a:pt x="296" y="136"/>
                  </a:lnTo>
                  <a:lnTo>
                    <a:pt x="292" y="130"/>
                  </a:lnTo>
                  <a:lnTo>
                    <a:pt x="287" y="124"/>
                  </a:lnTo>
                  <a:lnTo>
                    <a:pt x="280" y="119"/>
                  </a:lnTo>
                  <a:lnTo>
                    <a:pt x="110" y="7"/>
                  </a:lnTo>
                  <a:lnTo>
                    <a:pt x="110" y="7"/>
                  </a:lnTo>
                  <a:lnTo>
                    <a:pt x="104" y="4"/>
                  </a:lnTo>
                  <a:lnTo>
                    <a:pt x="98" y="1"/>
                  </a:lnTo>
                  <a:lnTo>
                    <a:pt x="92" y="0"/>
                  </a:lnTo>
                  <a:lnTo>
                    <a:pt x="8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67" name="Freeform 621"/>
            <p:cNvSpPr/>
            <p:nvPr/>
          </p:nvSpPr>
          <p:spPr bwMode="auto">
            <a:xfrm>
              <a:off x="7637463" y="2662238"/>
              <a:ext cx="474663" cy="428625"/>
            </a:xfrm>
            <a:custGeom>
              <a:avLst/>
              <a:gdLst>
                <a:gd name="T0" fmla="*/ 55 w 299"/>
                <a:gd name="T1" fmla="*/ 15 h 270"/>
                <a:gd name="T2" fmla="*/ 4 w 299"/>
                <a:gd name="T3" fmla="*/ 100 h 270"/>
                <a:gd name="T4" fmla="*/ 4 w 299"/>
                <a:gd name="T5" fmla="*/ 100 h 270"/>
                <a:gd name="T6" fmla="*/ 1 w 299"/>
                <a:gd name="T7" fmla="*/ 105 h 270"/>
                <a:gd name="T8" fmla="*/ 0 w 299"/>
                <a:gd name="T9" fmla="*/ 112 h 270"/>
                <a:gd name="T10" fmla="*/ 0 w 299"/>
                <a:gd name="T11" fmla="*/ 120 h 270"/>
                <a:gd name="T12" fmla="*/ 1 w 299"/>
                <a:gd name="T13" fmla="*/ 127 h 270"/>
                <a:gd name="T14" fmla="*/ 4 w 299"/>
                <a:gd name="T15" fmla="*/ 133 h 270"/>
                <a:gd name="T16" fmla="*/ 8 w 299"/>
                <a:gd name="T17" fmla="*/ 140 h 270"/>
                <a:gd name="T18" fmla="*/ 13 w 299"/>
                <a:gd name="T19" fmla="*/ 147 h 270"/>
                <a:gd name="T20" fmla="*/ 20 w 299"/>
                <a:gd name="T21" fmla="*/ 151 h 270"/>
                <a:gd name="T22" fmla="*/ 190 w 299"/>
                <a:gd name="T23" fmla="*/ 263 h 270"/>
                <a:gd name="T24" fmla="*/ 190 w 299"/>
                <a:gd name="T25" fmla="*/ 263 h 270"/>
                <a:gd name="T26" fmla="*/ 197 w 299"/>
                <a:gd name="T27" fmla="*/ 267 h 270"/>
                <a:gd name="T28" fmla="*/ 205 w 299"/>
                <a:gd name="T29" fmla="*/ 268 h 270"/>
                <a:gd name="T30" fmla="*/ 213 w 299"/>
                <a:gd name="T31" fmla="*/ 270 h 270"/>
                <a:gd name="T32" fmla="*/ 220 w 299"/>
                <a:gd name="T33" fmla="*/ 270 h 270"/>
                <a:gd name="T34" fmla="*/ 226 w 299"/>
                <a:gd name="T35" fmla="*/ 268 h 270"/>
                <a:gd name="T36" fmla="*/ 233 w 299"/>
                <a:gd name="T37" fmla="*/ 266 h 270"/>
                <a:gd name="T38" fmla="*/ 239 w 299"/>
                <a:gd name="T39" fmla="*/ 260 h 270"/>
                <a:gd name="T40" fmla="*/ 243 w 299"/>
                <a:gd name="T41" fmla="*/ 255 h 270"/>
                <a:gd name="T42" fmla="*/ 295 w 299"/>
                <a:gd name="T43" fmla="*/ 171 h 270"/>
                <a:gd name="T44" fmla="*/ 295 w 299"/>
                <a:gd name="T45" fmla="*/ 171 h 270"/>
                <a:gd name="T46" fmla="*/ 298 w 299"/>
                <a:gd name="T47" fmla="*/ 164 h 270"/>
                <a:gd name="T48" fmla="*/ 299 w 299"/>
                <a:gd name="T49" fmla="*/ 158 h 270"/>
                <a:gd name="T50" fmla="*/ 299 w 299"/>
                <a:gd name="T51" fmla="*/ 150 h 270"/>
                <a:gd name="T52" fmla="*/ 298 w 299"/>
                <a:gd name="T53" fmla="*/ 143 h 270"/>
                <a:gd name="T54" fmla="*/ 295 w 299"/>
                <a:gd name="T55" fmla="*/ 136 h 270"/>
                <a:gd name="T56" fmla="*/ 291 w 299"/>
                <a:gd name="T57" fmla="*/ 129 h 270"/>
                <a:gd name="T58" fmla="*/ 286 w 299"/>
                <a:gd name="T59" fmla="*/ 123 h 270"/>
                <a:gd name="T60" fmla="*/ 279 w 299"/>
                <a:gd name="T61" fmla="*/ 119 h 270"/>
                <a:gd name="T62" fmla="*/ 109 w 299"/>
                <a:gd name="T63" fmla="*/ 6 h 270"/>
                <a:gd name="T64" fmla="*/ 109 w 299"/>
                <a:gd name="T65" fmla="*/ 6 h 270"/>
                <a:gd name="T66" fmla="*/ 101 w 299"/>
                <a:gd name="T67" fmla="*/ 2 h 270"/>
                <a:gd name="T68" fmla="*/ 94 w 299"/>
                <a:gd name="T69" fmla="*/ 1 h 270"/>
                <a:gd name="T70" fmla="*/ 86 w 299"/>
                <a:gd name="T71" fmla="*/ 0 h 270"/>
                <a:gd name="T72" fmla="*/ 79 w 299"/>
                <a:gd name="T73" fmla="*/ 0 h 270"/>
                <a:gd name="T74" fmla="*/ 71 w 299"/>
                <a:gd name="T75" fmla="*/ 1 h 270"/>
                <a:gd name="T76" fmla="*/ 66 w 299"/>
                <a:gd name="T77" fmla="*/ 4 h 270"/>
                <a:gd name="T78" fmla="*/ 60 w 299"/>
                <a:gd name="T79" fmla="*/ 9 h 270"/>
                <a:gd name="T80" fmla="*/ 55 w 299"/>
                <a:gd name="T81" fmla="*/ 15 h 270"/>
                <a:gd name="T82" fmla="*/ 55 w 299"/>
                <a:gd name="T83" fmla="*/ 15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99" h="270">
                  <a:moveTo>
                    <a:pt x="55" y="15"/>
                  </a:moveTo>
                  <a:lnTo>
                    <a:pt x="4" y="100"/>
                  </a:lnTo>
                  <a:lnTo>
                    <a:pt x="4" y="100"/>
                  </a:lnTo>
                  <a:lnTo>
                    <a:pt x="1" y="105"/>
                  </a:lnTo>
                  <a:lnTo>
                    <a:pt x="0" y="112"/>
                  </a:lnTo>
                  <a:lnTo>
                    <a:pt x="0" y="120"/>
                  </a:lnTo>
                  <a:lnTo>
                    <a:pt x="1" y="127"/>
                  </a:lnTo>
                  <a:lnTo>
                    <a:pt x="4" y="133"/>
                  </a:lnTo>
                  <a:lnTo>
                    <a:pt x="8" y="140"/>
                  </a:lnTo>
                  <a:lnTo>
                    <a:pt x="13" y="147"/>
                  </a:lnTo>
                  <a:lnTo>
                    <a:pt x="20" y="151"/>
                  </a:lnTo>
                  <a:lnTo>
                    <a:pt x="190" y="263"/>
                  </a:lnTo>
                  <a:lnTo>
                    <a:pt x="190" y="263"/>
                  </a:lnTo>
                  <a:lnTo>
                    <a:pt x="197" y="267"/>
                  </a:lnTo>
                  <a:lnTo>
                    <a:pt x="205" y="268"/>
                  </a:lnTo>
                  <a:lnTo>
                    <a:pt x="213" y="270"/>
                  </a:lnTo>
                  <a:lnTo>
                    <a:pt x="220" y="270"/>
                  </a:lnTo>
                  <a:lnTo>
                    <a:pt x="226" y="268"/>
                  </a:lnTo>
                  <a:lnTo>
                    <a:pt x="233" y="266"/>
                  </a:lnTo>
                  <a:lnTo>
                    <a:pt x="239" y="260"/>
                  </a:lnTo>
                  <a:lnTo>
                    <a:pt x="243" y="255"/>
                  </a:lnTo>
                  <a:lnTo>
                    <a:pt x="295" y="171"/>
                  </a:lnTo>
                  <a:lnTo>
                    <a:pt x="295" y="171"/>
                  </a:lnTo>
                  <a:lnTo>
                    <a:pt x="298" y="164"/>
                  </a:lnTo>
                  <a:lnTo>
                    <a:pt x="299" y="158"/>
                  </a:lnTo>
                  <a:lnTo>
                    <a:pt x="299" y="150"/>
                  </a:lnTo>
                  <a:lnTo>
                    <a:pt x="298" y="143"/>
                  </a:lnTo>
                  <a:lnTo>
                    <a:pt x="295" y="136"/>
                  </a:lnTo>
                  <a:lnTo>
                    <a:pt x="291" y="129"/>
                  </a:lnTo>
                  <a:lnTo>
                    <a:pt x="286" y="123"/>
                  </a:lnTo>
                  <a:lnTo>
                    <a:pt x="279" y="119"/>
                  </a:lnTo>
                  <a:lnTo>
                    <a:pt x="109" y="6"/>
                  </a:lnTo>
                  <a:lnTo>
                    <a:pt x="109" y="6"/>
                  </a:lnTo>
                  <a:lnTo>
                    <a:pt x="101" y="2"/>
                  </a:lnTo>
                  <a:lnTo>
                    <a:pt x="94" y="1"/>
                  </a:lnTo>
                  <a:lnTo>
                    <a:pt x="86" y="0"/>
                  </a:lnTo>
                  <a:lnTo>
                    <a:pt x="79" y="0"/>
                  </a:lnTo>
                  <a:lnTo>
                    <a:pt x="71" y="1"/>
                  </a:lnTo>
                  <a:lnTo>
                    <a:pt x="66" y="4"/>
                  </a:lnTo>
                  <a:lnTo>
                    <a:pt x="60" y="9"/>
                  </a:lnTo>
                  <a:lnTo>
                    <a:pt x="55" y="15"/>
                  </a:lnTo>
                  <a:lnTo>
                    <a:pt x="55" y="1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68" name="Freeform 622"/>
            <p:cNvSpPr/>
            <p:nvPr/>
          </p:nvSpPr>
          <p:spPr bwMode="auto">
            <a:xfrm>
              <a:off x="7677150" y="2732088"/>
              <a:ext cx="36513" cy="55563"/>
            </a:xfrm>
            <a:custGeom>
              <a:avLst/>
              <a:gdLst>
                <a:gd name="T0" fmla="*/ 21 w 23"/>
                <a:gd name="T1" fmla="*/ 0 h 35"/>
                <a:gd name="T2" fmla="*/ 0 w 23"/>
                <a:gd name="T3" fmla="*/ 33 h 35"/>
                <a:gd name="T4" fmla="*/ 0 w 23"/>
                <a:gd name="T5" fmla="*/ 33 h 35"/>
                <a:gd name="T6" fmla="*/ 0 w 23"/>
                <a:gd name="T7" fmla="*/ 34 h 35"/>
                <a:gd name="T8" fmla="*/ 2 w 23"/>
                <a:gd name="T9" fmla="*/ 35 h 35"/>
                <a:gd name="T10" fmla="*/ 2 w 23"/>
                <a:gd name="T11" fmla="*/ 35 h 35"/>
                <a:gd name="T12" fmla="*/ 3 w 23"/>
                <a:gd name="T13" fmla="*/ 35 h 35"/>
                <a:gd name="T14" fmla="*/ 4 w 23"/>
                <a:gd name="T15" fmla="*/ 34 h 35"/>
                <a:gd name="T16" fmla="*/ 23 w 23"/>
                <a:gd name="T17" fmla="*/ 3 h 35"/>
                <a:gd name="T18" fmla="*/ 23 w 23"/>
                <a:gd name="T19" fmla="*/ 3 h 35"/>
                <a:gd name="T20" fmla="*/ 23 w 23"/>
                <a:gd name="T21" fmla="*/ 2 h 35"/>
                <a:gd name="T22" fmla="*/ 23 w 23"/>
                <a:gd name="T23" fmla="*/ 0 h 35"/>
                <a:gd name="T24" fmla="*/ 23 w 23"/>
                <a:gd name="T25" fmla="*/ 0 h 35"/>
                <a:gd name="T26" fmla="*/ 22 w 23"/>
                <a:gd name="T27" fmla="*/ 0 h 35"/>
                <a:gd name="T28" fmla="*/ 21 w 23"/>
                <a:gd name="T29" fmla="*/ 0 h 35"/>
                <a:gd name="T30" fmla="*/ 21 w 23"/>
                <a:gd name="T31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" h="35">
                  <a:moveTo>
                    <a:pt x="21" y="0"/>
                  </a:move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2" y="35"/>
                  </a:lnTo>
                  <a:lnTo>
                    <a:pt x="2" y="35"/>
                  </a:lnTo>
                  <a:lnTo>
                    <a:pt x="3" y="35"/>
                  </a:lnTo>
                  <a:lnTo>
                    <a:pt x="4" y="34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3" y="2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393B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69" name="Freeform 623"/>
            <p:cNvSpPr/>
            <p:nvPr/>
          </p:nvSpPr>
          <p:spPr bwMode="auto">
            <a:xfrm>
              <a:off x="8039100" y="2981325"/>
              <a:ext cx="20638" cy="19050"/>
            </a:xfrm>
            <a:custGeom>
              <a:avLst/>
              <a:gdLst>
                <a:gd name="T0" fmla="*/ 9 w 13"/>
                <a:gd name="T1" fmla="*/ 1 h 12"/>
                <a:gd name="T2" fmla="*/ 9 w 13"/>
                <a:gd name="T3" fmla="*/ 1 h 12"/>
                <a:gd name="T4" fmla="*/ 11 w 13"/>
                <a:gd name="T5" fmla="*/ 3 h 12"/>
                <a:gd name="T6" fmla="*/ 13 w 13"/>
                <a:gd name="T7" fmla="*/ 5 h 12"/>
                <a:gd name="T8" fmla="*/ 13 w 13"/>
                <a:gd name="T9" fmla="*/ 7 h 12"/>
                <a:gd name="T10" fmla="*/ 11 w 13"/>
                <a:gd name="T11" fmla="*/ 9 h 12"/>
                <a:gd name="T12" fmla="*/ 11 w 13"/>
                <a:gd name="T13" fmla="*/ 9 h 12"/>
                <a:gd name="T14" fmla="*/ 10 w 13"/>
                <a:gd name="T15" fmla="*/ 11 h 12"/>
                <a:gd name="T16" fmla="*/ 9 w 13"/>
                <a:gd name="T17" fmla="*/ 12 h 12"/>
                <a:gd name="T18" fmla="*/ 6 w 13"/>
                <a:gd name="T19" fmla="*/ 11 h 12"/>
                <a:gd name="T20" fmla="*/ 3 w 13"/>
                <a:gd name="T21" fmla="*/ 11 h 12"/>
                <a:gd name="T22" fmla="*/ 3 w 13"/>
                <a:gd name="T23" fmla="*/ 11 h 12"/>
                <a:gd name="T24" fmla="*/ 2 w 13"/>
                <a:gd name="T25" fmla="*/ 8 h 12"/>
                <a:gd name="T26" fmla="*/ 0 w 13"/>
                <a:gd name="T27" fmla="*/ 7 h 12"/>
                <a:gd name="T28" fmla="*/ 0 w 13"/>
                <a:gd name="T29" fmla="*/ 4 h 12"/>
                <a:gd name="T30" fmla="*/ 0 w 13"/>
                <a:gd name="T31" fmla="*/ 1 h 12"/>
                <a:gd name="T32" fmla="*/ 0 w 13"/>
                <a:gd name="T33" fmla="*/ 1 h 12"/>
                <a:gd name="T34" fmla="*/ 2 w 13"/>
                <a:gd name="T35" fmla="*/ 0 h 12"/>
                <a:gd name="T36" fmla="*/ 5 w 13"/>
                <a:gd name="T37" fmla="*/ 0 h 12"/>
                <a:gd name="T38" fmla="*/ 7 w 13"/>
                <a:gd name="T39" fmla="*/ 0 h 12"/>
                <a:gd name="T40" fmla="*/ 9 w 13"/>
                <a:gd name="T41" fmla="*/ 1 h 12"/>
                <a:gd name="T42" fmla="*/ 9 w 13"/>
                <a:gd name="T43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" h="12">
                  <a:moveTo>
                    <a:pt x="9" y="1"/>
                  </a:moveTo>
                  <a:lnTo>
                    <a:pt x="9" y="1"/>
                  </a:lnTo>
                  <a:lnTo>
                    <a:pt x="11" y="3"/>
                  </a:lnTo>
                  <a:lnTo>
                    <a:pt x="13" y="5"/>
                  </a:lnTo>
                  <a:lnTo>
                    <a:pt x="13" y="7"/>
                  </a:lnTo>
                  <a:lnTo>
                    <a:pt x="11" y="9"/>
                  </a:lnTo>
                  <a:lnTo>
                    <a:pt x="11" y="9"/>
                  </a:lnTo>
                  <a:lnTo>
                    <a:pt x="10" y="11"/>
                  </a:lnTo>
                  <a:lnTo>
                    <a:pt x="9" y="12"/>
                  </a:lnTo>
                  <a:lnTo>
                    <a:pt x="6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2" y="8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1"/>
                  </a:lnTo>
                  <a:lnTo>
                    <a:pt x="0" y="1"/>
                  </a:lnTo>
                  <a:lnTo>
                    <a:pt x="2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9" y="1"/>
                  </a:lnTo>
                  <a:lnTo>
                    <a:pt x="9" y="1"/>
                  </a:lnTo>
                  <a:close/>
                </a:path>
              </a:pathLst>
            </a:custGeom>
            <a:solidFill>
              <a:srgbClr val="393B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70" name="Freeform 624"/>
            <p:cNvSpPr/>
            <p:nvPr/>
          </p:nvSpPr>
          <p:spPr bwMode="auto">
            <a:xfrm>
              <a:off x="7656513" y="2674938"/>
              <a:ext cx="433388" cy="203200"/>
            </a:xfrm>
            <a:custGeom>
              <a:avLst/>
              <a:gdLst>
                <a:gd name="T0" fmla="*/ 273 w 273"/>
                <a:gd name="T1" fmla="*/ 128 h 128"/>
                <a:gd name="T2" fmla="*/ 77 w 273"/>
                <a:gd name="T3" fmla="*/ 0 h 128"/>
                <a:gd name="T4" fmla="*/ 75 w 273"/>
                <a:gd name="T5" fmla="*/ 0 h 128"/>
                <a:gd name="T6" fmla="*/ 0 w 273"/>
                <a:gd name="T7" fmla="*/ 123 h 128"/>
                <a:gd name="T8" fmla="*/ 0 w 273"/>
                <a:gd name="T9" fmla="*/ 124 h 128"/>
                <a:gd name="T10" fmla="*/ 3 w 273"/>
                <a:gd name="T11" fmla="*/ 125 h 128"/>
                <a:gd name="T12" fmla="*/ 273 w 273"/>
                <a:gd name="T13" fmla="*/ 128 h 128"/>
                <a:gd name="T14" fmla="*/ 273 w 273"/>
                <a:gd name="T15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3" h="128">
                  <a:moveTo>
                    <a:pt x="273" y="128"/>
                  </a:moveTo>
                  <a:lnTo>
                    <a:pt x="77" y="0"/>
                  </a:lnTo>
                  <a:lnTo>
                    <a:pt x="75" y="0"/>
                  </a:lnTo>
                  <a:lnTo>
                    <a:pt x="0" y="123"/>
                  </a:lnTo>
                  <a:lnTo>
                    <a:pt x="0" y="124"/>
                  </a:lnTo>
                  <a:lnTo>
                    <a:pt x="3" y="125"/>
                  </a:lnTo>
                  <a:lnTo>
                    <a:pt x="273" y="128"/>
                  </a:lnTo>
                  <a:lnTo>
                    <a:pt x="273" y="128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71" name="Freeform 625"/>
            <p:cNvSpPr/>
            <p:nvPr/>
          </p:nvSpPr>
          <p:spPr bwMode="auto">
            <a:xfrm>
              <a:off x="7661275" y="2873375"/>
              <a:ext cx="428625" cy="201613"/>
            </a:xfrm>
            <a:custGeom>
              <a:avLst/>
              <a:gdLst>
                <a:gd name="T0" fmla="*/ 194 w 270"/>
                <a:gd name="T1" fmla="*/ 127 h 127"/>
                <a:gd name="T2" fmla="*/ 270 w 270"/>
                <a:gd name="T3" fmla="*/ 4 h 127"/>
                <a:gd name="T4" fmla="*/ 270 w 270"/>
                <a:gd name="T5" fmla="*/ 3 h 127"/>
                <a:gd name="T6" fmla="*/ 0 w 270"/>
                <a:gd name="T7" fmla="*/ 0 h 127"/>
                <a:gd name="T8" fmla="*/ 194 w 270"/>
                <a:gd name="T9" fmla="*/ 127 h 127"/>
                <a:gd name="T10" fmla="*/ 194 w 270"/>
                <a:gd name="T11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0" h="127">
                  <a:moveTo>
                    <a:pt x="194" y="127"/>
                  </a:moveTo>
                  <a:lnTo>
                    <a:pt x="270" y="4"/>
                  </a:lnTo>
                  <a:lnTo>
                    <a:pt x="270" y="3"/>
                  </a:lnTo>
                  <a:lnTo>
                    <a:pt x="0" y="0"/>
                  </a:lnTo>
                  <a:lnTo>
                    <a:pt x="194" y="127"/>
                  </a:lnTo>
                  <a:lnTo>
                    <a:pt x="194" y="127"/>
                  </a:lnTo>
                  <a:close/>
                </a:path>
              </a:pathLst>
            </a:custGeom>
            <a:solidFill>
              <a:srgbClr val="4545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72" name="Freeform 626"/>
            <p:cNvSpPr/>
            <p:nvPr/>
          </p:nvSpPr>
          <p:spPr bwMode="auto">
            <a:xfrm>
              <a:off x="7254875" y="4251325"/>
              <a:ext cx="268288" cy="341313"/>
            </a:xfrm>
            <a:custGeom>
              <a:avLst/>
              <a:gdLst>
                <a:gd name="T0" fmla="*/ 145 w 169"/>
                <a:gd name="T1" fmla="*/ 30 h 215"/>
                <a:gd name="T2" fmla="*/ 123 w 169"/>
                <a:gd name="T3" fmla="*/ 63 h 215"/>
                <a:gd name="T4" fmla="*/ 110 w 169"/>
                <a:gd name="T5" fmla="*/ 79 h 215"/>
                <a:gd name="T6" fmla="*/ 110 w 169"/>
                <a:gd name="T7" fmla="*/ 77 h 215"/>
                <a:gd name="T8" fmla="*/ 118 w 169"/>
                <a:gd name="T9" fmla="*/ 37 h 215"/>
                <a:gd name="T10" fmla="*/ 121 w 169"/>
                <a:gd name="T11" fmla="*/ 17 h 215"/>
                <a:gd name="T12" fmla="*/ 119 w 169"/>
                <a:gd name="T13" fmla="*/ 9 h 215"/>
                <a:gd name="T14" fmla="*/ 115 w 169"/>
                <a:gd name="T15" fmla="*/ 3 h 215"/>
                <a:gd name="T16" fmla="*/ 110 w 169"/>
                <a:gd name="T17" fmla="*/ 0 h 215"/>
                <a:gd name="T18" fmla="*/ 103 w 169"/>
                <a:gd name="T19" fmla="*/ 2 h 215"/>
                <a:gd name="T20" fmla="*/ 99 w 169"/>
                <a:gd name="T21" fmla="*/ 4 h 215"/>
                <a:gd name="T22" fmla="*/ 91 w 169"/>
                <a:gd name="T23" fmla="*/ 18 h 215"/>
                <a:gd name="T24" fmla="*/ 88 w 169"/>
                <a:gd name="T25" fmla="*/ 27 h 215"/>
                <a:gd name="T26" fmla="*/ 79 w 169"/>
                <a:gd name="T27" fmla="*/ 60 h 215"/>
                <a:gd name="T28" fmla="*/ 72 w 169"/>
                <a:gd name="T29" fmla="*/ 69 h 215"/>
                <a:gd name="T30" fmla="*/ 75 w 169"/>
                <a:gd name="T31" fmla="*/ 58 h 215"/>
                <a:gd name="T32" fmla="*/ 76 w 169"/>
                <a:gd name="T33" fmla="*/ 36 h 215"/>
                <a:gd name="T34" fmla="*/ 75 w 169"/>
                <a:gd name="T35" fmla="*/ 21 h 215"/>
                <a:gd name="T36" fmla="*/ 72 w 169"/>
                <a:gd name="T37" fmla="*/ 14 h 215"/>
                <a:gd name="T38" fmla="*/ 65 w 169"/>
                <a:gd name="T39" fmla="*/ 14 h 215"/>
                <a:gd name="T40" fmla="*/ 60 w 169"/>
                <a:gd name="T41" fmla="*/ 15 h 215"/>
                <a:gd name="T42" fmla="*/ 54 w 169"/>
                <a:gd name="T43" fmla="*/ 29 h 215"/>
                <a:gd name="T44" fmla="*/ 35 w 169"/>
                <a:gd name="T45" fmla="*/ 92 h 215"/>
                <a:gd name="T46" fmla="*/ 26 w 169"/>
                <a:gd name="T47" fmla="*/ 115 h 215"/>
                <a:gd name="T48" fmla="*/ 8 w 169"/>
                <a:gd name="T49" fmla="*/ 154 h 215"/>
                <a:gd name="T50" fmla="*/ 0 w 169"/>
                <a:gd name="T51" fmla="*/ 179 h 215"/>
                <a:gd name="T52" fmla="*/ 26 w 169"/>
                <a:gd name="T53" fmla="*/ 196 h 215"/>
                <a:gd name="T54" fmla="*/ 49 w 169"/>
                <a:gd name="T55" fmla="*/ 215 h 215"/>
                <a:gd name="T56" fmla="*/ 57 w 169"/>
                <a:gd name="T57" fmla="*/ 208 h 215"/>
                <a:gd name="T58" fmla="*/ 94 w 169"/>
                <a:gd name="T59" fmla="*/ 189 h 215"/>
                <a:gd name="T60" fmla="*/ 127 w 169"/>
                <a:gd name="T61" fmla="*/ 176 h 215"/>
                <a:gd name="T62" fmla="*/ 160 w 169"/>
                <a:gd name="T63" fmla="*/ 168 h 215"/>
                <a:gd name="T64" fmla="*/ 161 w 169"/>
                <a:gd name="T65" fmla="*/ 162 h 215"/>
                <a:gd name="T66" fmla="*/ 161 w 169"/>
                <a:gd name="T67" fmla="*/ 153 h 215"/>
                <a:gd name="T68" fmla="*/ 156 w 169"/>
                <a:gd name="T69" fmla="*/ 144 h 215"/>
                <a:gd name="T70" fmla="*/ 138 w 169"/>
                <a:gd name="T71" fmla="*/ 142 h 215"/>
                <a:gd name="T72" fmla="*/ 126 w 169"/>
                <a:gd name="T73" fmla="*/ 144 h 215"/>
                <a:gd name="T74" fmla="*/ 111 w 169"/>
                <a:gd name="T75" fmla="*/ 149 h 215"/>
                <a:gd name="T76" fmla="*/ 107 w 169"/>
                <a:gd name="T77" fmla="*/ 152 h 215"/>
                <a:gd name="T78" fmla="*/ 154 w 169"/>
                <a:gd name="T79" fmla="*/ 73 h 215"/>
                <a:gd name="T80" fmla="*/ 169 w 169"/>
                <a:gd name="T81" fmla="*/ 40 h 215"/>
                <a:gd name="T82" fmla="*/ 169 w 169"/>
                <a:gd name="T83" fmla="*/ 29 h 215"/>
                <a:gd name="T84" fmla="*/ 168 w 169"/>
                <a:gd name="T85" fmla="*/ 22 h 215"/>
                <a:gd name="T86" fmla="*/ 164 w 169"/>
                <a:gd name="T87" fmla="*/ 18 h 215"/>
                <a:gd name="T88" fmla="*/ 157 w 169"/>
                <a:gd name="T89" fmla="*/ 18 h 215"/>
                <a:gd name="T90" fmla="*/ 152 w 169"/>
                <a:gd name="T91" fmla="*/ 22 h 215"/>
                <a:gd name="T92" fmla="*/ 145 w 169"/>
                <a:gd name="T93" fmla="*/ 3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9" h="215">
                  <a:moveTo>
                    <a:pt x="145" y="30"/>
                  </a:moveTo>
                  <a:lnTo>
                    <a:pt x="145" y="30"/>
                  </a:lnTo>
                  <a:lnTo>
                    <a:pt x="135" y="46"/>
                  </a:lnTo>
                  <a:lnTo>
                    <a:pt x="123" y="63"/>
                  </a:lnTo>
                  <a:lnTo>
                    <a:pt x="112" y="76"/>
                  </a:lnTo>
                  <a:lnTo>
                    <a:pt x="110" y="79"/>
                  </a:lnTo>
                  <a:lnTo>
                    <a:pt x="110" y="79"/>
                  </a:lnTo>
                  <a:lnTo>
                    <a:pt x="110" y="77"/>
                  </a:lnTo>
                  <a:lnTo>
                    <a:pt x="110" y="77"/>
                  </a:lnTo>
                  <a:lnTo>
                    <a:pt x="118" y="37"/>
                  </a:lnTo>
                  <a:lnTo>
                    <a:pt x="121" y="17"/>
                  </a:lnTo>
                  <a:lnTo>
                    <a:pt x="121" y="17"/>
                  </a:lnTo>
                  <a:lnTo>
                    <a:pt x="119" y="13"/>
                  </a:lnTo>
                  <a:lnTo>
                    <a:pt x="119" y="9"/>
                  </a:lnTo>
                  <a:lnTo>
                    <a:pt x="116" y="4"/>
                  </a:lnTo>
                  <a:lnTo>
                    <a:pt x="115" y="3"/>
                  </a:lnTo>
                  <a:lnTo>
                    <a:pt x="112" y="0"/>
                  </a:lnTo>
                  <a:lnTo>
                    <a:pt x="110" y="0"/>
                  </a:lnTo>
                  <a:lnTo>
                    <a:pt x="106" y="0"/>
                  </a:lnTo>
                  <a:lnTo>
                    <a:pt x="103" y="2"/>
                  </a:lnTo>
                  <a:lnTo>
                    <a:pt x="103" y="2"/>
                  </a:lnTo>
                  <a:lnTo>
                    <a:pt x="99" y="4"/>
                  </a:lnTo>
                  <a:lnTo>
                    <a:pt x="95" y="10"/>
                  </a:lnTo>
                  <a:lnTo>
                    <a:pt x="91" y="18"/>
                  </a:lnTo>
                  <a:lnTo>
                    <a:pt x="88" y="27"/>
                  </a:lnTo>
                  <a:lnTo>
                    <a:pt x="88" y="27"/>
                  </a:lnTo>
                  <a:lnTo>
                    <a:pt x="84" y="46"/>
                  </a:lnTo>
                  <a:lnTo>
                    <a:pt x="79" y="60"/>
                  </a:lnTo>
                  <a:lnTo>
                    <a:pt x="75" y="67"/>
                  </a:lnTo>
                  <a:lnTo>
                    <a:pt x="72" y="69"/>
                  </a:lnTo>
                  <a:lnTo>
                    <a:pt x="72" y="69"/>
                  </a:lnTo>
                  <a:lnTo>
                    <a:pt x="75" y="58"/>
                  </a:lnTo>
                  <a:lnTo>
                    <a:pt x="76" y="48"/>
                  </a:lnTo>
                  <a:lnTo>
                    <a:pt x="76" y="36"/>
                  </a:lnTo>
                  <a:lnTo>
                    <a:pt x="76" y="25"/>
                  </a:lnTo>
                  <a:lnTo>
                    <a:pt x="75" y="21"/>
                  </a:lnTo>
                  <a:lnTo>
                    <a:pt x="73" y="17"/>
                  </a:lnTo>
                  <a:lnTo>
                    <a:pt x="72" y="14"/>
                  </a:lnTo>
                  <a:lnTo>
                    <a:pt x="68" y="13"/>
                  </a:lnTo>
                  <a:lnTo>
                    <a:pt x="65" y="14"/>
                  </a:lnTo>
                  <a:lnTo>
                    <a:pt x="60" y="15"/>
                  </a:lnTo>
                  <a:lnTo>
                    <a:pt x="60" y="15"/>
                  </a:lnTo>
                  <a:lnTo>
                    <a:pt x="57" y="19"/>
                  </a:lnTo>
                  <a:lnTo>
                    <a:pt x="54" y="29"/>
                  </a:lnTo>
                  <a:lnTo>
                    <a:pt x="46" y="56"/>
                  </a:lnTo>
                  <a:lnTo>
                    <a:pt x="35" y="92"/>
                  </a:lnTo>
                  <a:lnTo>
                    <a:pt x="35" y="92"/>
                  </a:lnTo>
                  <a:lnTo>
                    <a:pt x="26" y="115"/>
                  </a:lnTo>
                  <a:lnTo>
                    <a:pt x="18" y="134"/>
                  </a:lnTo>
                  <a:lnTo>
                    <a:pt x="8" y="154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14" y="187"/>
                  </a:lnTo>
                  <a:lnTo>
                    <a:pt x="26" y="196"/>
                  </a:lnTo>
                  <a:lnTo>
                    <a:pt x="49" y="215"/>
                  </a:lnTo>
                  <a:lnTo>
                    <a:pt x="49" y="215"/>
                  </a:lnTo>
                  <a:lnTo>
                    <a:pt x="57" y="208"/>
                  </a:lnTo>
                  <a:lnTo>
                    <a:pt x="57" y="208"/>
                  </a:lnTo>
                  <a:lnTo>
                    <a:pt x="68" y="203"/>
                  </a:lnTo>
                  <a:lnTo>
                    <a:pt x="94" y="189"/>
                  </a:lnTo>
                  <a:lnTo>
                    <a:pt x="110" y="183"/>
                  </a:lnTo>
                  <a:lnTo>
                    <a:pt x="127" y="176"/>
                  </a:lnTo>
                  <a:lnTo>
                    <a:pt x="143" y="171"/>
                  </a:lnTo>
                  <a:lnTo>
                    <a:pt x="160" y="168"/>
                  </a:lnTo>
                  <a:lnTo>
                    <a:pt x="160" y="168"/>
                  </a:lnTo>
                  <a:lnTo>
                    <a:pt x="161" y="162"/>
                  </a:lnTo>
                  <a:lnTo>
                    <a:pt x="161" y="158"/>
                  </a:lnTo>
                  <a:lnTo>
                    <a:pt x="161" y="153"/>
                  </a:lnTo>
                  <a:lnTo>
                    <a:pt x="160" y="148"/>
                  </a:lnTo>
                  <a:lnTo>
                    <a:pt x="156" y="144"/>
                  </a:lnTo>
                  <a:lnTo>
                    <a:pt x="149" y="142"/>
                  </a:lnTo>
                  <a:lnTo>
                    <a:pt x="138" y="142"/>
                  </a:lnTo>
                  <a:lnTo>
                    <a:pt x="138" y="142"/>
                  </a:lnTo>
                  <a:lnTo>
                    <a:pt x="126" y="144"/>
                  </a:lnTo>
                  <a:lnTo>
                    <a:pt x="116" y="146"/>
                  </a:lnTo>
                  <a:lnTo>
                    <a:pt x="111" y="149"/>
                  </a:lnTo>
                  <a:lnTo>
                    <a:pt x="107" y="152"/>
                  </a:lnTo>
                  <a:lnTo>
                    <a:pt x="107" y="152"/>
                  </a:lnTo>
                  <a:lnTo>
                    <a:pt x="154" y="73"/>
                  </a:lnTo>
                  <a:lnTo>
                    <a:pt x="154" y="73"/>
                  </a:lnTo>
                  <a:lnTo>
                    <a:pt x="164" y="54"/>
                  </a:lnTo>
                  <a:lnTo>
                    <a:pt x="169" y="40"/>
                  </a:lnTo>
                  <a:lnTo>
                    <a:pt x="169" y="34"/>
                  </a:lnTo>
                  <a:lnTo>
                    <a:pt x="169" y="29"/>
                  </a:lnTo>
                  <a:lnTo>
                    <a:pt x="169" y="25"/>
                  </a:lnTo>
                  <a:lnTo>
                    <a:pt x="168" y="22"/>
                  </a:lnTo>
                  <a:lnTo>
                    <a:pt x="165" y="19"/>
                  </a:lnTo>
                  <a:lnTo>
                    <a:pt x="164" y="18"/>
                  </a:lnTo>
                  <a:lnTo>
                    <a:pt x="161" y="17"/>
                  </a:lnTo>
                  <a:lnTo>
                    <a:pt x="157" y="18"/>
                  </a:lnTo>
                  <a:lnTo>
                    <a:pt x="154" y="19"/>
                  </a:lnTo>
                  <a:lnTo>
                    <a:pt x="152" y="22"/>
                  </a:lnTo>
                  <a:lnTo>
                    <a:pt x="145" y="30"/>
                  </a:lnTo>
                  <a:lnTo>
                    <a:pt x="145" y="30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73" name="Freeform 627"/>
            <p:cNvSpPr/>
            <p:nvPr/>
          </p:nvSpPr>
          <p:spPr bwMode="auto">
            <a:xfrm>
              <a:off x="7921625" y="4286250"/>
              <a:ext cx="300038" cy="323850"/>
            </a:xfrm>
            <a:custGeom>
              <a:avLst/>
              <a:gdLst>
                <a:gd name="T0" fmla="*/ 25 w 189"/>
                <a:gd name="T1" fmla="*/ 35 h 204"/>
                <a:gd name="T2" fmla="*/ 52 w 189"/>
                <a:gd name="T3" fmla="*/ 63 h 204"/>
                <a:gd name="T4" fmla="*/ 66 w 189"/>
                <a:gd name="T5" fmla="*/ 77 h 204"/>
                <a:gd name="T6" fmla="*/ 66 w 189"/>
                <a:gd name="T7" fmla="*/ 76 h 204"/>
                <a:gd name="T8" fmla="*/ 53 w 189"/>
                <a:gd name="T9" fmla="*/ 36 h 204"/>
                <a:gd name="T10" fmla="*/ 47 w 189"/>
                <a:gd name="T11" fmla="*/ 18 h 204"/>
                <a:gd name="T12" fmla="*/ 47 w 189"/>
                <a:gd name="T13" fmla="*/ 9 h 204"/>
                <a:gd name="T14" fmla="*/ 50 w 189"/>
                <a:gd name="T15" fmla="*/ 3 h 204"/>
                <a:gd name="T16" fmla="*/ 56 w 189"/>
                <a:gd name="T17" fmla="*/ 0 h 204"/>
                <a:gd name="T18" fmla="*/ 62 w 189"/>
                <a:gd name="T19" fmla="*/ 0 h 204"/>
                <a:gd name="T20" fmla="*/ 66 w 189"/>
                <a:gd name="T21" fmla="*/ 3 h 204"/>
                <a:gd name="T22" fmla="*/ 76 w 189"/>
                <a:gd name="T23" fmla="*/ 15 h 204"/>
                <a:gd name="T24" fmla="*/ 80 w 189"/>
                <a:gd name="T25" fmla="*/ 24 h 204"/>
                <a:gd name="T26" fmla="*/ 95 w 189"/>
                <a:gd name="T27" fmla="*/ 54 h 204"/>
                <a:gd name="T28" fmla="*/ 101 w 189"/>
                <a:gd name="T29" fmla="*/ 63 h 204"/>
                <a:gd name="T30" fmla="*/ 99 w 189"/>
                <a:gd name="T31" fmla="*/ 53 h 204"/>
                <a:gd name="T32" fmla="*/ 93 w 189"/>
                <a:gd name="T33" fmla="*/ 31 h 204"/>
                <a:gd name="T34" fmla="*/ 92 w 189"/>
                <a:gd name="T35" fmla="*/ 15 h 204"/>
                <a:gd name="T36" fmla="*/ 95 w 189"/>
                <a:gd name="T37" fmla="*/ 8 h 204"/>
                <a:gd name="T38" fmla="*/ 101 w 189"/>
                <a:gd name="T39" fmla="*/ 7 h 204"/>
                <a:gd name="T40" fmla="*/ 107 w 189"/>
                <a:gd name="T41" fmla="*/ 8 h 204"/>
                <a:gd name="T42" fmla="*/ 115 w 189"/>
                <a:gd name="T43" fmla="*/ 20 h 204"/>
                <a:gd name="T44" fmla="*/ 142 w 189"/>
                <a:gd name="T45" fmla="*/ 81 h 204"/>
                <a:gd name="T46" fmla="*/ 154 w 189"/>
                <a:gd name="T47" fmla="*/ 101 h 204"/>
                <a:gd name="T48" fmla="*/ 177 w 189"/>
                <a:gd name="T49" fmla="*/ 138 h 204"/>
                <a:gd name="T50" fmla="*/ 189 w 189"/>
                <a:gd name="T51" fmla="*/ 161 h 204"/>
                <a:gd name="T52" fmla="*/ 166 w 189"/>
                <a:gd name="T53" fmla="*/ 181 h 204"/>
                <a:gd name="T54" fmla="*/ 146 w 189"/>
                <a:gd name="T55" fmla="*/ 204 h 204"/>
                <a:gd name="T56" fmla="*/ 138 w 189"/>
                <a:gd name="T57" fmla="*/ 198 h 204"/>
                <a:gd name="T58" fmla="*/ 97 w 189"/>
                <a:gd name="T59" fmla="*/ 185 h 204"/>
                <a:gd name="T60" fmla="*/ 62 w 189"/>
                <a:gd name="T61" fmla="*/ 176 h 204"/>
                <a:gd name="T62" fmla="*/ 30 w 189"/>
                <a:gd name="T63" fmla="*/ 173 h 204"/>
                <a:gd name="T64" fmla="*/ 29 w 189"/>
                <a:gd name="T65" fmla="*/ 169 h 204"/>
                <a:gd name="T66" fmla="*/ 26 w 189"/>
                <a:gd name="T67" fmla="*/ 159 h 204"/>
                <a:gd name="T68" fmla="*/ 30 w 189"/>
                <a:gd name="T69" fmla="*/ 149 h 204"/>
                <a:gd name="T70" fmla="*/ 47 w 189"/>
                <a:gd name="T71" fmla="*/ 144 h 204"/>
                <a:gd name="T72" fmla="*/ 60 w 189"/>
                <a:gd name="T73" fmla="*/ 144 h 204"/>
                <a:gd name="T74" fmla="*/ 76 w 189"/>
                <a:gd name="T75" fmla="*/ 147 h 204"/>
                <a:gd name="T76" fmla="*/ 80 w 189"/>
                <a:gd name="T77" fmla="*/ 149 h 204"/>
                <a:gd name="T78" fmla="*/ 20 w 189"/>
                <a:gd name="T79" fmla="*/ 78 h 204"/>
                <a:gd name="T80" fmla="*/ 3 w 189"/>
                <a:gd name="T81" fmla="*/ 49 h 204"/>
                <a:gd name="T82" fmla="*/ 0 w 189"/>
                <a:gd name="T83" fmla="*/ 36 h 204"/>
                <a:gd name="T84" fmla="*/ 2 w 189"/>
                <a:gd name="T85" fmla="*/ 30 h 204"/>
                <a:gd name="T86" fmla="*/ 4 w 189"/>
                <a:gd name="T87" fmla="*/ 24 h 204"/>
                <a:gd name="T88" fmla="*/ 11 w 189"/>
                <a:gd name="T89" fmla="*/ 24 h 204"/>
                <a:gd name="T90" fmla="*/ 18 w 189"/>
                <a:gd name="T91" fmla="*/ 27 h 204"/>
                <a:gd name="T92" fmla="*/ 25 w 189"/>
                <a:gd name="T93" fmla="*/ 35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89" h="204">
                  <a:moveTo>
                    <a:pt x="25" y="35"/>
                  </a:moveTo>
                  <a:lnTo>
                    <a:pt x="25" y="35"/>
                  </a:lnTo>
                  <a:lnTo>
                    <a:pt x="37" y="49"/>
                  </a:lnTo>
                  <a:lnTo>
                    <a:pt x="52" y="63"/>
                  </a:lnTo>
                  <a:lnTo>
                    <a:pt x="62" y="76"/>
                  </a:lnTo>
                  <a:lnTo>
                    <a:pt x="66" y="77"/>
                  </a:lnTo>
                  <a:lnTo>
                    <a:pt x="66" y="77"/>
                  </a:lnTo>
                  <a:lnTo>
                    <a:pt x="66" y="76"/>
                  </a:lnTo>
                  <a:lnTo>
                    <a:pt x="66" y="76"/>
                  </a:lnTo>
                  <a:lnTo>
                    <a:pt x="53" y="36"/>
                  </a:lnTo>
                  <a:lnTo>
                    <a:pt x="47" y="18"/>
                  </a:lnTo>
                  <a:lnTo>
                    <a:pt x="47" y="18"/>
                  </a:lnTo>
                  <a:lnTo>
                    <a:pt x="47" y="14"/>
                  </a:lnTo>
                  <a:lnTo>
                    <a:pt x="47" y="9"/>
                  </a:lnTo>
                  <a:lnTo>
                    <a:pt x="49" y="5"/>
                  </a:lnTo>
                  <a:lnTo>
                    <a:pt x="50" y="3"/>
                  </a:lnTo>
                  <a:lnTo>
                    <a:pt x="53" y="1"/>
                  </a:lnTo>
                  <a:lnTo>
                    <a:pt x="56" y="0"/>
                  </a:lnTo>
                  <a:lnTo>
                    <a:pt x="58" y="0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66" y="3"/>
                  </a:lnTo>
                  <a:lnTo>
                    <a:pt x="72" y="8"/>
                  </a:lnTo>
                  <a:lnTo>
                    <a:pt x="76" y="15"/>
                  </a:lnTo>
                  <a:lnTo>
                    <a:pt x="80" y="24"/>
                  </a:lnTo>
                  <a:lnTo>
                    <a:pt x="80" y="24"/>
                  </a:lnTo>
                  <a:lnTo>
                    <a:pt x="88" y="42"/>
                  </a:lnTo>
                  <a:lnTo>
                    <a:pt x="95" y="54"/>
                  </a:lnTo>
                  <a:lnTo>
                    <a:pt x="100" y="61"/>
                  </a:lnTo>
                  <a:lnTo>
                    <a:pt x="101" y="63"/>
                  </a:lnTo>
                  <a:lnTo>
                    <a:pt x="101" y="63"/>
                  </a:lnTo>
                  <a:lnTo>
                    <a:pt x="99" y="53"/>
                  </a:lnTo>
                  <a:lnTo>
                    <a:pt x="96" y="42"/>
                  </a:lnTo>
                  <a:lnTo>
                    <a:pt x="93" y="31"/>
                  </a:lnTo>
                  <a:lnTo>
                    <a:pt x="92" y="20"/>
                  </a:lnTo>
                  <a:lnTo>
                    <a:pt x="92" y="15"/>
                  </a:lnTo>
                  <a:lnTo>
                    <a:pt x="93" y="11"/>
                  </a:lnTo>
                  <a:lnTo>
                    <a:pt x="95" y="8"/>
                  </a:lnTo>
                  <a:lnTo>
                    <a:pt x="97" y="7"/>
                  </a:lnTo>
                  <a:lnTo>
                    <a:pt x="101" y="7"/>
                  </a:lnTo>
                  <a:lnTo>
                    <a:pt x="107" y="8"/>
                  </a:lnTo>
                  <a:lnTo>
                    <a:pt x="107" y="8"/>
                  </a:lnTo>
                  <a:lnTo>
                    <a:pt x="110" y="12"/>
                  </a:lnTo>
                  <a:lnTo>
                    <a:pt x="115" y="20"/>
                  </a:lnTo>
                  <a:lnTo>
                    <a:pt x="127" y="45"/>
                  </a:lnTo>
                  <a:lnTo>
                    <a:pt x="142" y="81"/>
                  </a:lnTo>
                  <a:lnTo>
                    <a:pt x="142" y="81"/>
                  </a:lnTo>
                  <a:lnTo>
                    <a:pt x="154" y="101"/>
                  </a:lnTo>
                  <a:lnTo>
                    <a:pt x="166" y="120"/>
                  </a:lnTo>
                  <a:lnTo>
                    <a:pt x="177" y="138"/>
                  </a:lnTo>
                  <a:lnTo>
                    <a:pt x="189" y="161"/>
                  </a:lnTo>
                  <a:lnTo>
                    <a:pt x="189" y="161"/>
                  </a:lnTo>
                  <a:lnTo>
                    <a:pt x="177" y="171"/>
                  </a:lnTo>
                  <a:lnTo>
                    <a:pt x="166" y="181"/>
                  </a:lnTo>
                  <a:lnTo>
                    <a:pt x="146" y="204"/>
                  </a:lnTo>
                  <a:lnTo>
                    <a:pt x="146" y="204"/>
                  </a:lnTo>
                  <a:lnTo>
                    <a:pt x="138" y="198"/>
                  </a:lnTo>
                  <a:lnTo>
                    <a:pt x="138" y="198"/>
                  </a:lnTo>
                  <a:lnTo>
                    <a:pt x="126" y="194"/>
                  </a:lnTo>
                  <a:lnTo>
                    <a:pt x="97" y="185"/>
                  </a:lnTo>
                  <a:lnTo>
                    <a:pt x="81" y="180"/>
                  </a:lnTo>
                  <a:lnTo>
                    <a:pt x="62" y="176"/>
                  </a:lnTo>
                  <a:lnTo>
                    <a:pt x="46" y="173"/>
                  </a:lnTo>
                  <a:lnTo>
                    <a:pt x="30" y="173"/>
                  </a:lnTo>
                  <a:lnTo>
                    <a:pt x="30" y="173"/>
                  </a:lnTo>
                  <a:lnTo>
                    <a:pt x="29" y="169"/>
                  </a:lnTo>
                  <a:lnTo>
                    <a:pt x="27" y="163"/>
                  </a:lnTo>
                  <a:lnTo>
                    <a:pt x="26" y="159"/>
                  </a:lnTo>
                  <a:lnTo>
                    <a:pt x="27" y="154"/>
                  </a:lnTo>
                  <a:lnTo>
                    <a:pt x="30" y="149"/>
                  </a:lnTo>
                  <a:lnTo>
                    <a:pt x="37" y="146"/>
                  </a:lnTo>
                  <a:lnTo>
                    <a:pt x="47" y="144"/>
                  </a:lnTo>
                  <a:lnTo>
                    <a:pt x="47" y="144"/>
                  </a:lnTo>
                  <a:lnTo>
                    <a:pt x="60" y="144"/>
                  </a:lnTo>
                  <a:lnTo>
                    <a:pt x="69" y="144"/>
                  </a:lnTo>
                  <a:lnTo>
                    <a:pt x="76" y="147"/>
                  </a:lnTo>
                  <a:lnTo>
                    <a:pt x="80" y="149"/>
                  </a:lnTo>
                  <a:lnTo>
                    <a:pt x="80" y="149"/>
                  </a:lnTo>
                  <a:lnTo>
                    <a:pt x="20" y="78"/>
                  </a:lnTo>
                  <a:lnTo>
                    <a:pt x="20" y="78"/>
                  </a:lnTo>
                  <a:lnTo>
                    <a:pt x="10" y="62"/>
                  </a:lnTo>
                  <a:lnTo>
                    <a:pt x="3" y="49"/>
                  </a:lnTo>
                  <a:lnTo>
                    <a:pt x="0" y="42"/>
                  </a:lnTo>
                  <a:lnTo>
                    <a:pt x="0" y="36"/>
                  </a:lnTo>
                  <a:lnTo>
                    <a:pt x="0" y="32"/>
                  </a:lnTo>
                  <a:lnTo>
                    <a:pt x="2" y="30"/>
                  </a:lnTo>
                  <a:lnTo>
                    <a:pt x="3" y="27"/>
                  </a:lnTo>
                  <a:lnTo>
                    <a:pt x="4" y="24"/>
                  </a:lnTo>
                  <a:lnTo>
                    <a:pt x="7" y="24"/>
                  </a:lnTo>
                  <a:lnTo>
                    <a:pt x="11" y="24"/>
                  </a:lnTo>
                  <a:lnTo>
                    <a:pt x="14" y="26"/>
                  </a:lnTo>
                  <a:lnTo>
                    <a:pt x="18" y="27"/>
                  </a:lnTo>
                  <a:lnTo>
                    <a:pt x="25" y="35"/>
                  </a:lnTo>
                  <a:lnTo>
                    <a:pt x="25" y="35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74" name="Freeform 628"/>
            <p:cNvSpPr/>
            <p:nvPr/>
          </p:nvSpPr>
          <p:spPr bwMode="auto">
            <a:xfrm>
              <a:off x="7364413" y="5029200"/>
              <a:ext cx="941388" cy="403225"/>
            </a:xfrm>
            <a:custGeom>
              <a:avLst/>
              <a:gdLst>
                <a:gd name="T0" fmla="*/ 0 w 593"/>
                <a:gd name="T1" fmla="*/ 158 h 254"/>
                <a:gd name="T2" fmla="*/ 97 w 593"/>
                <a:gd name="T3" fmla="*/ 0 h 254"/>
                <a:gd name="T4" fmla="*/ 520 w 593"/>
                <a:gd name="T5" fmla="*/ 0 h 254"/>
                <a:gd name="T6" fmla="*/ 593 w 593"/>
                <a:gd name="T7" fmla="*/ 204 h 254"/>
                <a:gd name="T8" fmla="*/ 593 w 593"/>
                <a:gd name="T9" fmla="*/ 204 h 254"/>
                <a:gd name="T10" fmla="*/ 581 w 593"/>
                <a:gd name="T11" fmla="*/ 210 h 254"/>
                <a:gd name="T12" fmla="*/ 567 w 593"/>
                <a:gd name="T13" fmla="*/ 216 h 254"/>
                <a:gd name="T14" fmla="*/ 547 w 593"/>
                <a:gd name="T15" fmla="*/ 223 h 254"/>
                <a:gd name="T16" fmla="*/ 523 w 593"/>
                <a:gd name="T17" fmla="*/ 231 h 254"/>
                <a:gd name="T18" fmla="*/ 494 w 593"/>
                <a:gd name="T19" fmla="*/ 238 h 254"/>
                <a:gd name="T20" fmla="*/ 461 w 593"/>
                <a:gd name="T21" fmla="*/ 246 h 254"/>
                <a:gd name="T22" fmla="*/ 423 w 593"/>
                <a:gd name="T23" fmla="*/ 250 h 254"/>
                <a:gd name="T24" fmla="*/ 381 w 593"/>
                <a:gd name="T25" fmla="*/ 254 h 254"/>
                <a:gd name="T26" fmla="*/ 358 w 593"/>
                <a:gd name="T27" fmla="*/ 254 h 254"/>
                <a:gd name="T28" fmla="*/ 335 w 593"/>
                <a:gd name="T29" fmla="*/ 254 h 254"/>
                <a:gd name="T30" fmla="*/ 311 w 593"/>
                <a:gd name="T31" fmla="*/ 253 h 254"/>
                <a:gd name="T32" fmla="*/ 286 w 593"/>
                <a:gd name="T33" fmla="*/ 252 h 254"/>
                <a:gd name="T34" fmla="*/ 261 w 593"/>
                <a:gd name="T35" fmla="*/ 248 h 254"/>
                <a:gd name="T36" fmla="*/ 234 w 593"/>
                <a:gd name="T37" fmla="*/ 243 h 254"/>
                <a:gd name="T38" fmla="*/ 207 w 593"/>
                <a:gd name="T39" fmla="*/ 238 h 254"/>
                <a:gd name="T40" fmla="*/ 180 w 593"/>
                <a:gd name="T41" fmla="*/ 231 h 254"/>
                <a:gd name="T42" fmla="*/ 151 w 593"/>
                <a:gd name="T43" fmla="*/ 223 h 254"/>
                <a:gd name="T44" fmla="*/ 122 w 593"/>
                <a:gd name="T45" fmla="*/ 214 h 254"/>
                <a:gd name="T46" fmla="*/ 92 w 593"/>
                <a:gd name="T47" fmla="*/ 203 h 254"/>
                <a:gd name="T48" fmla="*/ 62 w 593"/>
                <a:gd name="T49" fmla="*/ 189 h 254"/>
                <a:gd name="T50" fmla="*/ 31 w 593"/>
                <a:gd name="T51" fmla="*/ 175 h 254"/>
                <a:gd name="T52" fmla="*/ 0 w 593"/>
                <a:gd name="T53" fmla="*/ 158 h 254"/>
                <a:gd name="T54" fmla="*/ 0 w 593"/>
                <a:gd name="T55" fmla="*/ 158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93" h="254">
                  <a:moveTo>
                    <a:pt x="0" y="158"/>
                  </a:moveTo>
                  <a:lnTo>
                    <a:pt x="97" y="0"/>
                  </a:lnTo>
                  <a:lnTo>
                    <a:pt x="520" y="0"/>
                  </a:lnTo>
                  <a:lnTo>
                    <a:pt x="593" y="204"/>
                  </a:lnTo>
                  <a:lnTo>
                    <a:pt x="593" y="204"/>
                  </a:lnTo>
                  <a:lnTo>
                    <a:pt x="581" y="210"/>
                  </a:lnTo>
                  <a:lnTo>
                    <a:pt x="567" y="216"/>
                  </a:lnTo>
                  <a:lnTo>
                    <a:pt x="547" y="223"/>
                  </a:lnTo>
                  <a:lnTo>
                    <a:pt x="523" y="231"/>
                  </a:lnTo>
                  <a:lnTo>
                    <a:pt x="494" y="238"/>
                  </a:lnTo>
                  <a:lnTo>
                    <a:pt x="461" y="246"/>
                  </a:lnTo>
                  <a:lnTo>
                    <a:pt x="423" y="250"/>
                  </a:lnTo>
                  <a:lnTo>
                    <a:pt x="381" y="254"/>
                  </a:lnTo>
                  <a:lnTo>
                    <a:pt x="358" y="254"/>
                  </a:lnTo>
                  <a:lnTo>
                    <a:pt x="335" y="254"/>
                  </a:lnTo>
                  <a:lnTo>
                    <a:pt x="311" y="253"/>
                  </a:lnTo>
                  <a:lnTo>
                    <a:pt x="286" y="252"/>
                  </a:lnTo>
                  <a:lnTo>
                    <a:pt x="261" y="248"/>
                  </a:lnTo>
                  <a:lnTo>
                    <a:pt x="234" y="243"/>
                  </a:lnTo>
                  <a:lnTo>
                    <a:pt x="207" y="238"/>
                  </a:lnTo>
                  <a:lnTo>
                    <a:pt x="180" y="231"/>
                  </a:lnTo>
                  <a:lnTo>
                    <a:pt x="151" y="223"/>
                  </a:lnTo>
                  <a:lnTo>
                    <a:pt x="122" y="214"/>
                  </a:lnTo>
                  <a:lnTo>
                    <a:pt x="92" y="203"/>
                  </a:lnTo>
                  <a:lnTo>
                    <a:pt x="62" y="189"/>
                  </a:lnTo>
                  <a:lnTo>
                    <a:pt x="31" y="175"/>
                  </a:lnTo>
                  <a:lnTo>
                    <a:pt x="0" y="158"/>
                  </a:lnTo>
                  <a:lnTo>
                    <a:pt x="0" y="158"/>
                  </a:lnTo>
                  <a:close/>
                </a:path>
              </a:pathLst>
            </a:custGeom>
            <a:solidFill>
              <a:srgbClr val="DAD6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75" name="Freeform 629"/>
            <p:cNvSpPr/>
            <p:nvPr/>
          </p:nvSpPr>
          <p:spPr bwMode="auto">
            <a:xfrm>
              <a:off x="7004050" y="4525963"/>
              <a:ext cx="1608138" cy="1239838"/>
            </a:xfrm>
            <a:custGeom>
              <a:avLst/>
              <a:gdLst>
                <a:gd name="T0" fmla="*/ 858 w 1013"/>
                <a:gd name="T1" fmla="*/ 716 h 781"/>
                <a:gd name="T2" fmla="*/ 792 w 1013"/>
                <a:gd name="T3" fmla="*/ 743 h 781"/>
                <a:gd name="T4" fmla="*/ 675 w 1013"/>
                <a:gd name="T5" fmla="*/ 770 h 781"/>
                <a:gd name="T6" fmla="*/ 574 w 1013"/>
                <a:gd name="T7" fmla="*/ 779 h 781"/>
                <a:gd name="T8" fmla="*/ 488 w 1013"/>
                <a:gd name="T9" fmla="*/ 778 h 781"/>
                <a:gd name="T10" fmla="*/ 392 w 1013"/>
                <a:gd name="T11" fmla="*/ 767 h 781"/>
                <a:gd name="T12" fmla="*/ 291 w 1013"/>
                <a:gd name="T13" fmla="*/ 744 h 781"/>
                <a:gd name="T14" fmla="*/ 183 w 1013"/>
                <a:gd name="T15" fmla="*/ 705 h 781"/>
                <a:gd name="T16" fmla="*/ 148 w 1013"/>
                <a:gd name="T17" fmla="*/ 689 h 781"/>
                <a:gd name="T18" fmla="*/ 103 w 1013"/>
                <a:gd name="T19" fmla="*/ 660 h 781"/>
                <a:gd name="T20" fmla="*/ 68 w 1013"/>
                <a:gd name="T21" fmla="*/ 628 h 781"/>
                <a:gd name="T22" fmla="*/ 41 w 1013"/>
                <a:gd name="T23" fmla="*/ 592 h 781"/>
                <a:gd name="T24" fmla="*/ 21 w 1013"/>
                <a:gd name="T25" fmla="*/ 552 h 781"/>
                <a:gd name="T26" fmla="*/ 2 w 1013"/>
                <a:gd name="T27" fmla="*/ 469 h 781"/>
                <a:gd name="T28" fmla="*/ 4 w 1013"/>
                <a:gd name="T29" fmla="*/ 380 h 781"/>
                <a:gd name="T30" fmla="*/ 22 w 1013"/>
                <a:gd name="T31" fmla="*/ 290 h 781"/>
                <a:gd name="T32" fmla="*/ 52 w 1013"/>
                <a:gd name="T33" fmla="*/ 205 h 781"/>
                <a:gd name="T34" fmla="*/ 107 w 1013"/>
                <a:gd name="T35" fmla="*/ 87 h 781"/>
                <a:gd name="T36" fmla="*/ 160 w 1013"/>
                <a:gd name="T37" fmla="*/ 0 h 781"/>
                <a:gd name="T38" fmla="*/ 210 w 1013"/>
                <a:gd name="T39" fmla="*/ 89 h 781"/>
                <a:gd name="T40" fmla="*/ 173 w 1013"/>
                <a:gd name="T41" fmla="*/ 223 h 781"/>
                <a:gd name="T42" fmla="*/ 160 w 1013"/>
                <a:gd name="T43" fmla="*/ 312 h 781"/>
                <a:gd name="T44" fmla="*/ 160 w 1013"/>
                <a:gd name="T45" fmla="*/ 374 h 781"/>
                <a:gd name="T46" fmla="*/ 169 w 1013"/>
                <a:gd name="T47" fmla="*/ 403 h 781"/>
                <a:gd name="T48" fmla="*/ 187 w 1013"/>
                <a:gd name="T49" fmla="*/ 427 h 781"/>
                <a:gd name="T50" fmla="*/ 235 w 1013"/>
                <a:gd name="T51" fmla="*/ 458 h 781"/>
                <a:gd name="T52" fmla="*/ 300 w 1013"/>
                <a:gd name="T53" fmla="*/ 485 h 781"/>
                <a:gd name="T54" fmla="*/ 380 w 1013"/>
                <a:gd name="T55" fmla="*/ 504 h 781"/>
                <a:gd name="T56" fmla="*/ 466 w 1013"/>
                <a:gd name="T57" fmla="*/ 516 h 781"/>
                <a:gd name="T58" fmla="*/ 557 w 1013"/>
                <a:gd name="T59" fmla="*/ 520 h 781"/>
                <a:gd name="T60" fmla="*/ 643 w 1013"/>
                <a:gd name="T61" fmla="*/ 515 h 781"/>
                <a:gd name="T62" fmla="*/ 721 w 1013"/>
                <a:gd name="T63" fmla="*/ 498 h 781"/>
                <a:gd name="T64" fmla="*/ 787 w 1013"/>
                <a:gd name="T65" fmla="*/ 471 h 781"/>
                <a:gd name="T66" fmla="*/ 835 w 1013"/>
                <a:gd name="T67" fmla="*/ 432 h 781"/>
                <a:gd name="T68" fmla="*/ 852 w 1013"/>
                <a:gd name="T69" fmla="*/ 398 h 781"/>
                <a:gd name="T70" fmla="*/ 858 w 1013"/>
                <a:gd name="T71" fmla="*/ 380 h 781"/>
                <a:gd name="T72" fmla="*/ 862 w 1013"/>
                <a:gd name="T73" fmla="*/ 324 h 781"/>
                <a:gd name="T74" fmla="*/ 855 w 1013"/>
                <a:gd name="T75" fmla="*/ 272 h 781"/>
                <a:gd name="T76" fmla="*/ 841 w 1013"/>
                <a:gd name="T77" fmla="*/ 226 h 781"/>
                <a:gd name="T78" fmla="*/ 808 w 1013"/>
                <a:gd name="T79" fmla="*/ 160 h 781"/>
                <a:gd name="T80" fmla="*/ 759 w 1013"/>
                <a:gd name="T81" fmla="*/ 99 h 781"/>
                <a:gd name="T82" fmla="*/ 708 w 1013"/>
                <a:gd name="T83" fmla="*/ 56 h 781"/>
                <a:gd name="T84" fmla="*/ 769 w 1013"/>
                <a:gd name="T85" fmla="*/ 3 h 781"/>
                <a:gd name="T86" fmla="*/ 827 w 1013"/>
                <a:gd name="T87" fmla="*/ 50 h 781"/>
                <a:gd name="T88" fmla="*/ 894 w 1013"/>
                <a:gd name="T89" fmla="*/ 120 h 781"/>
                <a:gd name="T90" fmla="*/ 951 w 1013"/>
                <a:gd name="T91" fmla="*/ 200 h 781"/>
                <a:gd name="T92" fmla="*/ 979 w 1013"/>
                <a:gd name="T93" fmla="*/ 257 h 781"/>
                <a:gd name="T94" fmla="*/ 1001 w 1013"/>
                <a:gd name="T95" fmla="*/ 320 h 781"/>
                <a:gd name="T96" fmla="*/ 1012 w 1013"/>
                <a:gd name="T97" fmla="*/ 389 h 781"/>
                <a:gd name="T98" fmla="*/ 1013 w 1013"/>
                <a:gd name="T99" fmla="*/ 439 h 781"/>
                <a:gd name="T100" fmla="*/ 997 w 1013"/>
                <a:gd name="T101" fmla="*/ 539 h 781"/>
                <a:gd name="T102" fmla="*/ 964 w 1013"/>
                <a:gd name="T103" fmla="*/ 613 h 781"/>
                <a:gd name="T104" fmla="*/ 927 w 1013"/>
                <a:gd name="T105" fmla="*/ 664 h 781"/>
                <a:gd name="T106" fmla="*/ 893 w 1013"/>
                <a:gd name="T107" fmla="*/ 695 h 781"/>
                <a:gd name="T108" fmla="*/ 871 w 1013"/>
                <a:gd name="T109" fmla="*/ 710 h 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013" h="781">
                  <a:moveTo>
                    <a:pt x="871" y="710"/>
                  </a:moveTo>
                  <a:lnTo>
                    <a:pt x="871" y="710"/>
                  </a:lnTo>
                  <a:lnTo>
                    <a:pt x="858" y="716"/>
                  </a:lnTo>
                  <a:lnTo>
                    <a:pt x="841" y="724"/>
                  </a:lnTo>
                  <a:lnTo>
                    <a:pt x="819" y="732"/>
                  </a:lnTo>
                  <a:lnTo>
                    <a:pt x="792" y="743"/>
                  </a:lnTo>
                  <a:lnTo>
                    <a:pt x="758" y="752"/>
                  </a:lnTo>
                  <a:lnTo>
                    <a:pt x="719" y="762"/>
                  </a:lnTo>
                  <a:lnTo>
                    <a:pt x="675" y="770"/>
                  </a:lnTo>
                  <a:lnTo>
                    <a:pt x="627" y="776"/>
                  </a:lnTo>
                  <a:lnTo>
                    <a:pt x="601" y="778"/>
                  </a:lnTo>
                  <a:lnTo>
                    <a:pt x="574" y="779"/>
                  </a:lnTo>
                  <a:lnTo>
                    <a:pt x="546" y="781"/>
                  </a:lnTo>
                  <a:lnTo>
                    <a:pt x="517" y="779"/>
                  </a:lnTo>
                  <a:lnTo>
                    <a:pt x="488" y="778"/>
                  </a:lnTo>
                  <a:lnTo>
                    <a:pt x="457" y="776"/>
                  </a:lnTo>
                  <a:lnTo>
                    <a:pt x="426" y="772"/>
                  </a:lnTo>
                  <a:lnTo>
                    <a:pt x="392" y="767"/>
                  </a:lnTo>
                  <a:lnTo>
                    <a:pt x="360" y="760"/>
                  </a:lnTo>
                  <a:lnTo>
                    <a:pt x="326" y="754"/>
                  </a:lnTo>
                  <a:lnTo>
                    <a:pt x="291" y="744"/>
                  </a:lnTo>
                  <a:lnTo>
                    <a:pt x="256" y="733"/>
                  </a:lnTo>
                  <a:lnTo>
                    <a:pt x="219" y="720"/>
                  </a:lnTo>
                  <a:lnTo>
                    <a:pt x="183" y="705"/>
                  </a:lnTo>
                  <a:lnTo>
                    <a:pt x="183" y="705"/>
                  </a:lnTo>
                  <a:lnTo>
                    <a:pt x="164" y="697"/>
                  </a:lnTo>
                  <a:lnTo>
                    <a:pt x="148" y="689"/>
                  </a:lnTo>
                  <a:lnTo>
                    <a:pt x="131" y="679"/>
                  </a:lnTo>
                  <a:lnTo>
                    <a:pt x="117" y="670"/>
                  </a:lnTo>
                  <a:lnTo>
                    <a:pt x="103" y="660"/>
                  </a:lnTo>
                  <a:lnTo>
                    <a:pt x="90" y="650"/>
                  </a:lnTo>
                  <a:lnTo>
                    <a:pt x="79" y="639"/>
                  </a:lnTo>
                  <a:lnTo>
                    <a:pt x="68" y="628"/>
                  </a:lnTo>
                  <a:lnTo>
                    <a:pt x="57" y="616"/>
                  </a:lnTo>
                  <a:lnTo>
                    <a:pt x="49" y="604"/>
                  </a:lnTo>
                  <a:lnTo>
                    <a:pt x="41" y="592"/>
                  </a:lnTo>
                  <a:lnTo>
                    <a:pt x="33" y="579"/>
                  </a:lnTo>
                  <a:lnTo>
                    <a:pt x="26" y="566"/>
                  </a:lnTo>
                  <a:lnTo>
                    <a:pt x="21" y="552"/>
                  </a:lnTo>
                  <a:lnTo>
                    <a:pt x="11" y="525"/>
                  </a:lnTo>
                  <a:lnTo>
                    <a:pt x="6" y="497"/>
                  </a:lnTo>
                  <a:lnTo>
                    <a:pt x="2" y="469"/>
                  </a:lnTo>
                  <a:lnTo>
                    <a:pt x="0" y="439"/>
                  </a:lnTo>
                  <a:lnTo>
                    <a:pt x="0" y="409"/>
                  </a:lnTo>
                  <a:lnTo>
                    <a:pt x="4" y="380"/>
                  </a:lnTo>
                  <a:lnTo>
                    <a:pt x="9" y="350"/>
                  </a:lnTo>
                  <a:lnTo>
                    <a:pt x="15" y="320"/>
                  </a:lnTo>
                  <a:lnTo>
                    <a:pt x="22" y="290"/>
                  </a:lnTo>
                  <a:lnTo>
                    <a:pt x="31" y="262"/>
                  </a:lnTo>
                  <a:lnTo>
                    <a:pt x="41" y="234"/>
                  </a:lnTo>
                  <a:lnTo>
                    <a:pt x="52" y="205"/>
                  </a:lnTo>
                  <a:lnTo>
                    <a:pt x="63" y="180"/>
                  </a:lnTo>
                  <a:lnTo>
                    <a:pt x="85" y="130"/>
                  </a:lnTo>
                  <a:lnTo>
                    <a:pt x="107" y="87"/>
                  </a:lnTo>
                  <a:lnTo>
                    <a:pt x="127" y="52"/>
                  </a:lnTo>
                  <a:lnTo>
                    <a:pt x="144" y="23"/>
                  </a:lnTo>
                  <a:lnTo>
                    <a:pt x="160" y="0"/>
                  </a:lnTo>
                  <a:lnTo>
                    <a:pt x="223" y="45"/>
                  </a:lnTo>
                  <a:lnTo>
                    <a:pt x="223" y="45"/>
                  </a:lnTo>
                  <a:lnTo>
                    <a:pt x="210" y="89"/>
                  </a:lnTo>
                  <a:lnTo>
                    <a:pt x="195" y="137"/>
                  </a:lnTo>
                  <a:lnTo>
                    <a:pt x="180" y="193"/>
                  </a:lnTo>
                  <a:lnTo>
                    <a:pt x="173" y="223"/>
                  </a:lnTo>
                  <a:lnTo>
                    <a:pt x="168" y="253"/>
                  </a:lnTo>
                  <a:lnTo>
                    <a:pt x="162" y="284"/>
                  </a:lnTo>
                  <a:lnTo>
                    <a:pt x="160" y="312"/>
                  </a:lnTo>
                  <a:lnTo>
                    <a:pt x="158" y="339"/>
                  </a:lnTo>
                  <a:lnTo>
                    <a:pt x="158" y="363"/>
                  </a:lnTo>
                  <a:lnTo>
                    <a:pt x="160" y="374"/>
                  </a:lnTo>
                  <a:lnTo>
                    <a:pt x="162" y="385"/>
                  </a:lnTo>
                  <a:lnTo>
                    <a:pt x="165" y="394"/>
                  </a:lnTo>
                  <a:lnTo>
                    <a:pt x="169" y="403"/>
                  </a:lnTo>
                  <a:lnTo>
                    <a:pt x="169" y="403"/>
                  </a:lnTo>
                  <a:lnTo>
                    <a:pt x="176" y="415"/>
                  </a:lnTo>
                  <a:lnTo>
                    <a:pt x="187" y="427"/>
                  </a:lnTo>
                  <a:lnTo>
                    <a:pt x="200" y="438"/>
                  </a:lnTo>
                  <a:lnTo>
                    <a:pt x="216" y="448"/>
                  </a:lnTo>
                  <a:lnTo>
                    <a:pt x="235" y="458"/>
                  </a:lnTo>
                  <a:lnTo>
                    <a:pt x="254" y="467"/>
                  </a:lnTo>
                  <a:lnTo>
                    <a:pt x="277" y="477"/>
                  </a:lnTo>
                  <a:lnTo>
                    <a:pt x="300" y="485"/>
                  </a:lnTo>
                  <a:lnTo>
                    <a:pt x="326" y="492"/>
                  </a:lnTo>
                  <a:lnTo>
                    <a:pt x="353" y="498"/>
                  </a:lnTo>
                  <a:lnTo>
                    <a:pt x="380" y="504"/>
                  </a:lnTo>
                  <a:lnTo>
                    <a:pt x="408" y="509"/>
                  </a:lnTo>
                  <a:lnTo>
                    <a:pt x="436" y="513"/>
                  </a:lnTo>
                  <a:lnTo>
                    <a:pt x="466" y="516"/>
                  </a:lnTo>
                  <a:lnTo>
                    <a:pt x="496" y="519"/>
                  </a:lnTo>
                  <a:lnTo>
                    <a:pt x="527" y="520"/>
                  </a:lnTo>
                  <a:lnTo>
                    <a:pt x="557" y="520"/>
                  </a:lnTo>
                  <a:lnTo>
                    <a:pt x="586" y="519"/>
                  </a:lnTo>
                  <a:lnTo>
                    <a:pt x="615" y="517"/>
                  </a:lnTo>
                  <a:lnTo>
                    <a:pt x="643" y="515"/>
                  </a:lnTo>
                  <a:lnTo>
                    <a:pt x="670" y="509"/>
                  </a:lnTo>
                  <a:lnTo>
                    <a:pt x="697" y="505"/>
                  </a:lnTo>
                  <a:lnTo>
                    <a:pt x="721" y="498"/>
                  </a:lnTo>
                  <a:lnTo>
                    <a:pt x="746" y="490"/>
                  </a:lnTo>
                  <a:lnTo>
                    <a:pt x="767" y="481"/>
                  </a:lnTo>
                  <a:lnTo>
                    <a:pt x="787" y="471"/>
                  </a:lnTo>
                  <a:lnTo>
                    <a:pt x="805" y="459"/>
                  </a:lnTo>
                  <a:lnTo>
                    <a:pt x="821" y="446"/>
                  </a:lnTo>
                  <a:lnTo>
                    <a:pt x="835" y="432"/>
                  </a:lnTo>
                  <a:lnTo>
                    <a:pt x="846" y="416"/>
                  </a:lnTo>
                  <a:lnTo>
                    <a:pt x="850" y="408"/>
                  </a:lnTo>
                  <a:lnTo>
                    <a:pt x="852" y="398"/>
                  </a:lnTo>
                  <a:lnTo>
                    <a:pt x="856" y="389"/>
                  </a:lnTo>
                  <a:lnTo>
                    <a:pt x="858" y="380"/>
                  </a:lnTo>
                  <a:lnTo>
                    <a:pt x="858" y="380"/>
                  </a:lnTo>
                  <a:lnTo>
                    <a:pt x="860" y="361"/>
                  </a:lnTo>
                  <a:lnTo>
                    <a:pt x="862" y="342"/>
                  </a:lnTo>
                  <a:lnTo>
                    <a:pt x="862" y="324"/>
                  </a:lnTo>
                  <a:lnTo>
                    <a:pt x="860" y="307"/>
                  </a:lnTo>
                  <a:lnTo>
                    <a:pt x="859" y="289"/>
                  </a:lnTo>
                  <a:lnTo>
                    <a:pt x="855" y="272"/>
                  </a:lnTo>
                  <a:lnTo>
                    <a:pt x="852" y="257"/>
                  </a:lnTo>
                  <a:lnTo>
                    <a:pt x="847" y="241"/>
                  </a:lnTo>
                  <a:lnTo>
                    <a:pt x="841" y="226"/>
                  </a:lnTo>
                  <a:lnTo>
                    <a:pt x="836" y="211"/>
                  </a:lnTo>
                  <a:lnTo>
                    <a:pt x="823" y="184"/>
                  </a:lnTo>
                  <a:lnTo>
                    <a:pt x="808" y="160"/>
                  </a:lnTo>
                  <a:lnTo>
                    <a:pt x="792" y="137"/>
                  </a:lnTo>
                  <a:lnTo>
                    <a:pt x="775" y="116"/>
                  </a:lnTo>
                  <a:lnTo>
                    <a:pt x="759" y="99"/>
                  </a:lnTo>
                  <a:lnTo>
                    <a:pt x="743" y="84"/>
                  </a:lnTo>
                  <a:lnTo>
                    <a:pt x="729" y="72"/>
                  </a:lnTo>
                  <a:lnTo>
                    <a:pt x="708" y="56"/>
                  </a:lnTo>
                  <a:lnTo>
                    <a:pt x="700" y="50"/>
                  </a:lnTo>
                  <a:lnTo>
                    <a:pt x="769" y="3"/>
                  </a:lnTo>
                  <a:lnTo>
                    <a:pt x="769" y="3"/>
                  </a:lnTo>
                  <a:lnTo>
                    <a:pt x="779" y="11"/>
                  </a:lnTo>
                  <a:lnTo>
                    <a:pt x="808" y="34"/>
                  </a:lnTo>
                  <a:lnTo>
                    <a:pt x="827" y="50"/>
                  </a:lnTo>
                  <a:lnTo>
                    <a:pt x="848" y="70"/>
                  </a:lnTo>
                  <a:lnTo>
                    <a:pt x="871" y="93"/>
                  </a:lnTo>
                  <a:lnTo>
                    <a:pt x="894" y="120"/>
                  </a:lnTo>
                  <a:lnTo>
                    <a:pt x="917" y="150"/>
                  </a:lnTo>
                  <a:lnTo>
                    <a:pt x="940" y="182"/>
                  </a:lnTo>
                  <a:lnTo>
                    <a:pt x="951" y="200"/>
                  </a:lnTo>
                  <a:lnTo>
                    <a:pt x="960" y="219"/>
                  </a:lnTo>
                  <a:lnTo>
                    <a:pt x="970" y="238"/>
                  </a:lnTo>
                  <a:lnTo>
                    <a:pt x="979" y="257"/>
                  </a:lnTo>
                  <a:lnTo>
                    <a:pt x="987" y="278"/>
                  </a:lnTo>
                  <a:lnTo>
                    <a:pt x="994" y="299"/>
                  </a:lnTo>
                  <a:lnTo>
                    <a:pt x="1001" y="320"/>
                  </a:lnTo>
                  <a:lnTo>
                    <a:pt x="1005" y="343"/>
                  </a:lnTo>
                  <a:lnTo>
                    <a:pt x="1009" y="366"/>
                  </a:lnTo>
                  <a:lnTo>
                    <a:pt x="1012" y="389"/>
                  </a:lnTo>
                  <a:lnTo>
                    <a:pt x="1013" y="413"/>
                  </a:lnTo>
                  <a:lnTo>
                    <a:pt x="1013" y="439"/>
                  </a:lnTo>
                  <a:lnTo>
                    <a:pt x="1013" y="439"/>
                  </a:lnTo>
                  <a:lnTo>
                    <a:pt x="1010" y="475"/>
                  </a:lnTo>
                  <a:lnTo>
                    <a:pt x="1005" y="508"/>
                  </a:lnTo>
                  <a:lnTo>
                    <a:pt x="997" y="539"/>
                  </a:lnTo>
                  <a:lnTo>
                    <a:pt x="987" y="566"/>
                  </a:lnTo>
                  <a:lnTo>
                    <a:pt x="976" y="590"/>
                  </a:lnTo>
                  <a:lnTo>
                    <a:pt x="964" y="613"/>
                  </a:lnTo>
                  <a:lnTo>
                    <a:pt x="952" y="632"/>
                  </a:lnTo>
                  <a:lnTo>
                    <a:pt x="939" y="650"/>
                  </a:lnTo>
                  <a:lnTo>
                    <a:pt x="927" y="664"/>
                  </a:lnTo>
                  <a:lnTo>
                    <a:pt x="914" y="677"/>
                  </a:lnTo>
                  <a:lnTo>
                    <a:pt x="902" y="687"/>
                  </a:lnTo>
                  <a:lnTo>
                    <a:pt x="893" y="695"/>
                  </a:lnTo>
                  <a:lnTo>
                    <a:pt x="877" y="706"/>
                  </a:lnTo>
                  <a:lnTo>
                    <a:pt x="871" y="710"/>
                  </a:lnTo>
                  <a:lnTo>
                    <a:pt x="871" y="710"/>
                  </a:lnTo>
                  <a:close/>
                </a:path>
              </a:pathLst>
            </a:custGeom>
            <a:solidFill>
              <a:srgbClr val="E9E7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76" name="Freeform 630"/>
            <p:cNvSpPr/>
            <p:nvPr/>
          </p:nvSpPr>
          <p:spPr bwMode="auto">
            <a:xfrm>
              <a:off x="7737475" y="5029200"/>
              <a:ext cx="196850" cy="471488"/>
            </a:xfrm>
            <a:custGeom>
              <a:avLst/>
              <a:gdLst>
                <a:gd name="T0" fmla="*/ 92 w 124"/>
                <a:gd name="T1" fmla="*/ 297 h 297"/>
                <a:gd name="T2" fmla="*/ 124 w 124"/>
                <a:gd name="T3" fmla="*/ 64 h 297"/>
                <a:gd name="T4" fmla="*/ 64 w 124"/>
                <a:gd name="T5" fmla="*/ 0 h 297"/>
                <a:gd name="T6" fmla="*/ 0 w 124"/>
                <a:gd name="T7" fmla="*/ 60 h 297"/>
                <a:gd name="T8" fmla="*/ 27 w 124"/>
                <a:gd name="T9" fmla="*/ 296 h 297"/>
                <a:gd name="T10" fmla="*/ 92 w 124"/>
                <a:gd name="T11" fmla="*/ 297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4" h="297">
                  <a:moveTo>
                    <a:pt x="92" y="297"/>
                  </a:moveTo>
                  <a:lnTo>
                    <a:pt x="124" y="64"/>
                  </a:lnTo>
                  <a:lnTo>
                    <a:pt x="64" y="0"/>
                  </a:lnTo>
                  <a:lnTo>
                    <a:pt x="0" y="60"/>
                  </a:lnTo>
                  <a:lnTo>
                    <a:pt x="27" y="296"/>
                  </a:lnTo>
                  <a:lnTo>
                    <a:pt x="92" y="297"/>
                  </a:lnTo>
                  <a:close/>
                </a:path>
              </a:pathLst>
            </a:custGeom>
            <a:solidFill>
              <a:srgbClr val="6A5D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77" name="Freeform 631"/>
            <p:cNvSpPr/>
            <p:nvPr/>
          </p:nvSpPr>
          <p:spPr bwMode="auto">
            <a:xfrm>
              <a:off x="7534275" y="5187950"/>
              <a:ext cx="631825" cy="776288"/>
            </a:xfrm>
            <a:custGeom>
              <a:avLst/>
              <a:gdLst>
                <a:gd name="T0" fmla="*/ 317 w 398"/>
                <a:gd name="T1" fmla="*/ 64 h 489"/>
                <a:gd name="T2" fmla="*/ 318 w 398"/>
                <a:gd name="T3" fmla="*/ 72 h 489"/>
                <a:gd name="T4" fmla="*/ 313 w 398"/>
                <a:gd name="T5" fmla="*/ 72 h 489"/>
                <a:gd name="T6" fmla="*/ 291 w 398"/>
                <a:gd name="T7" fmla="*/ 58 h 489"/>
                <a:gd name="T8" fmla="*/ 255 w 398"/>
                <a:gd name="T9" fmla="*/ 27 h 489"/>
                <a:gd name="T10" fmla="*/ 254 w 398"/>
                <a:gd name="T11" fmla="*/ 23 h 489"/>
                <a:gd name="T12" fmla="*/ 247 w 398"/>
                <a:gd name="T13" fmla="*/ 19 h 489"/>
                <a:gd name="T14" fmla="*/ 240 w 398"/>
                <a:gd name="T15" fmla="*/ 21 h 489"/>
                <a:gd name="T16" fmla="*/ 227 w 398"/>
                <a:gd name="T17" fmla="*/ 29 h 489"/>
                <a:gd name="T18" fmla="*/ 213 w 398"/>
                <a:gd name="T19" fmla="*/ 45 h 489"/>
                <a:gd name="T20" fmla="*/ 206 w 398"/>
                <a:gd name="T21" fmla="*/ 53 h 489"/>
                <a:gd name="T22" fmla="*/ 198 w 398"/>
                <a:gd name="T23" fmla="*/ 27 h 489"/>
                <a:gd name="T24" fmla="*/ 189 w 398"/>
                <a:gd name="T25" fmla="*/ 10 h 489"/>
                <a:gd name="T26" fmla="*/ 181 w 398"/>
                <a:gd name="T27" fmla="*/ 2 h 489"/>
                <a:gd name="T28" fmla="*/ 171 w 398"/>
                <a:gd name="T29" fmla="*/ 0 h 489"/>
                <a:gd name="T30" fmla="*/ 159 w 398"/>
                <a:gd name="T31" fmla="*/ 7 h 489"/>
                <a:gd name="T32" fmla="*/ 152 w 398"/>
                <a:gd name="T33" fmla="*/ 15 h 489"/>
                <a:gd name="T34" fmla="*/ 124 w 398"/>
                <a:gd name="T35" fmla="*/ 45 h 489"/>
                <a:gd name="T36" fmla="*/ 93 w 398"/>
                <a:gd name="T37" fmla="*/ 68 h 489"/>
                <a:gd name="T38" fmla="*/ 61 w 398"/>
                <a:gd name="T39" fmla="*/ 94 h 489"/>
                <a:gd name="T40" fmla="*/ 38 w 398"/>
                <a:gd name="T41" fmla="*/ 119 h 489"/>
                <a:gd name="T42" fmla="*/ 31 w 398"/>
                <a:gd name="T43" fmla="*/ 130 h 489"/>
                <a:gd name="T44" fmla="*/ 16 w 398"/>
                <a:gd name="T45" fmla="*/ 161 h 489"/>
                <a:gd name="T46" fmla="*/ 5 w 398"/>
                <a:gd name="T47" fmla="*/ 202 h 489"/>
                <a:gd name="T48" fmla="*/ 0 w 398"/>
                <a:gd name="T49" fmla="*/ 246 h 489"/>
                <a:gd name="T50" fmla="*/ 0 w 398"/>
                <a:gd name="T51" fmla="*/ 293 h 489"/>
                <a:gd name="T52" fmla="*/ 0 w 398"/>
                <a:gd name="T53" fmla="*/ 307 h 489"/>
                <a:gd name="T54" fmla="*/ 1 w 398"/>
                <a:gd name="T55" fmla="*/ 320 h 489"/>
                <a:gd name="T56" fmla="*/ 11 w 398"/>
                <a:gd name="T57" fmla="*/ 368 h 489"/>
                <a:gd name="T58" fmla="*/ 21 w 398"/>
                <a:gd name="T59" fmla="*/ 393 h 489"/>
                <a:gd name="T60" fmla="*/ 26 w 398"/>
                <a:gd name="T61" fmla="*/ 400 h 489"/>
                <a:gd name="T62" fmla="*/ 38 w 398"/>
                <a:gd name="T63" fmla="*/ 409 h 489"/>
                <a:gd name="T64" fmla="*/ 54 w 398"/>
                <a:gd name="T65" fmla="*/ 428 h 489"/>
                <a:gd name="T66" fmla="*/ 73 w 398"/>
                <a:gd name="T67" fmla="*/ 446 h 489"/>
                <a:gd name="T68" fmla="*/ 105 w 398"/>
                <a:gd name="T69" fmla="*/ 467 h 489"/>
                <a:gd name="T70" fmla="*/ 142 w 398"/>
                <a:gd name="T71" fmla="*/ 481 h 489"/>
                <a:gd name="T72" fmla="*/ 178 w 398"/>
                <a:gd name="T73" fmla="*/ 488 h 489"/>
                <a:gd name="T74" fmla="*/ 216 w 398"/>
                <a:gd name="T75" fmla="*/ 488 h 489"/>
                <a:gd name="T76" fmla="*/ 252 w 398"/>
                <a:gd name="T77" fmla="*/ 481 h 489"/>
                <a:gd name="T78" fmla="*/ 287 w 398"/>
                <a:gd name="T79" fmla="*/ 466 h 489"/>
                <a:gd name="T80" fmla="*/ 320 w 398"/>
                <a:gd name="T81" fmla="*/ 445 h 489"/>
                <a:gd name="T82" fmla="*/ 347 w 398"/>
                <a:gd name="T83" fmla="*/ 416 h 489"/>
                <a:gd name="T84" fmla="*/ 358 w 398"/>
                <a:gd name="T85" fmla="*/ 403 h 489"/>
                <a:gd name="T86" fmla="*/ 374 w 398"/>
                <a:gd name="T87" fmla="*/ 374 h 489"/>
                <a:gd name="T88" fmla="*/ 385 w 398"/>
                <a:gd name="T89" fmla="*/ 345 h 489"/>
                <a:gd name="T90" fmla="*/ 390 w 398"/>
                <a:gd name="T91" fmla="*/ 314 h 489"/>
                <a:gd name="T92" fmla="*/ 390 w 398"/>
                <a:gd name="T93" fmla="*/ 297 h 489"/>
                <a:gd name="T94" fmla="*/ 398 w 398"/>
                <a:gd name="T95" fmla="*/ 237 h 489"/>
                <a:gd name="T96" fmla="*/ 395 w 398"/>
                <a:gd name="T97" fmla="*/ 187 h 489"/>
                <a:gd name="T98" fmla="*/ 385 w 398"/>
                <a:gd name="T99" fmla="*/ 146 h 489"/>
                <a:gd name="T100" fmla="*/ 368 w 398"/>
                <a:gd name="T101" fmla="*/ 115 h 489"/>
                <a:gd name="T102" fmla="*/ 351 w 398"/>
                <a:gd name="T103" fmla="*/ 92 h 489"/>
                <a:gd name="T104" fmla="*/ 335 w 398"/>
                <a:gd name="T105" fmla="*/ 76 h 489"/>
                <a:gd name="T106" fmla="*/ 317 w 398"/>
                <a:gd name="T107" fmla="*/ 64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98" h="489">
                  <a:moveTo>
                    <a:pt x="317" y="64"/>
                  </a:moveTo>
                  <a:lnTo>
                    <a:pt x="317" y="64"/>
                  </a:lnTo>
                  <a:lnTo>
                    <a:pt x="318" y="69"/>
                  </a:lnTo>
                  <a:lnTo>
                    <a:pt x="318" y="72"/>
                  </a:lnTo>
                  <a:lnTo>
                    <a:pt x="316" y="72"/>
                  </a:lnTo>
                  <a:lnTo>
                    <a:pt x="313" y="72"/>
                  </a:lnTo>
                  <a:lnTo>
                    <a:pt x="304" y="67"/>
                  </a:lnTo>
                  <a:lnTo>
                    <a:pt x="291" y="58"/>
                  </a:lnTo>
                  <a:lnTo>
                    <a:pt x="267" y="38"/>
                  </a:lnTo>
                  <a:lnTo>
                    <a:pt x="255" y="27"/>
                  </a:lnTo>
                  <a:lnTo>
                    <a:pt x="255" y="27"/>
                  </a:lnTo>
                  <a:lnTo>
                    <a:pt x="254" y="23"/>
                  </a:lnTo>
                  <a:lnTo>
                    <a:pt x="251" y="21"/>
                  </a:lnTo>
                  <a:lnTo>
                    <a:pt x="247" y="19"/>
                  </a:lnTo>
                  <a:lnTo>
                    <a:pt x="244" y="19"/>
                  </a:lnTo>
                  <a:lnTo>
                    <a:pt x="240" y="21"/>
                  </a:lnTo>
                  <a:lnTo>
                    <a:pt x="236" y="23"/>
                  </a:lnTo>
                  <a:lnTo>
                    <a:pt x="227" y="29"/>
                  </a:lnTo>
                  <a:lnTo>
                    <a:pt x="220" y="37"/>
                  </a:lnTo>
                  <a:lnTo>
                    <a:pt x="213" y="45"/>
                  </a:lnTo>
                  <a:lnTo>
                    <a:pt x="206" y="53"/>
                  </a:lnTo>
                  <a:lnTo>
                    <a:pt x="206" y="53"/>
                  </a:lnTo>
                  <a:lnTo>
                    <a:pt x="202" y="40"/>
                  </a:lnTo>
                  <a:lnTo>
                    <a:pt x="198" y="27"/>
                  </a:lnTo>
                  <a:lnTo>
                    <a:pt x="193" y="15"/>
                  </a:lnTo>
                  <a:lnTo>
                    <a:pt x="189" y="10"/>
                  </a:lnTo>
                  <a:lnTo>
                    <a:pt x="185" y="6"/>
                  </a:lnTo>
                  <a:lnTo>
                    <a:pt x="181" y="2"/>
                  </a:lnTo>
                  <a:lnTo>
                    <a:pt x="177" y="0"/>
                  </a:lnTo>
                  <a:lnTo>
                    <a:pt x="171" y="0"/>
                  </a:lnTo>
                  <a:lnTo>
                    <a:pt x="166" y="3"/>
                  </a:lnTo>
                  <a:lnTo>
                    <a:pt x="159" y="7"/>
                  </a:lnTo>
                  <a:lnTo>
                    <a:pt x="152" y="15"/>
                  </a:lnTo>
                  <a:lnTo>
                    <a:pt x="152" y="15"/>
                  </a:lnTo>
                  <a:lnTo>
                    <a:pt x="139" y="31"/>
                  </a:lnTo>
                  <a:lnTo>
                    <a:pt x="124" y="45"/>
                  </a:lnTo>
                  <a:lnTo>
                    <a:pt x="109" y="57"/>
                  </a:lnTo>
                  <a:lnTo>
                    <a:pt x="93" y="68"/>
                  </a:lnTo>
                  <a:lnTo>
                    <a:pt x="77" y="80"/>
                  </a:lnTo>
                  <a:lnTo>
                    <a:pt x="61" y="94"/>
                  </a:lnTo>
                  <a:lnTo>
                    <a:pt x="46" y="110"/>
                  </a:lnTo>
                  <a:lnTo>
                    <a:pt x="38" y="119"/>
                  </a:lnTo>
                  <a:lnTo>
                    <a:pt x="31" y="130"/>
                  </a:lnTo>
                  <a:lnTo>
                    <a:pt x="31" y="130"/>
                  </a:lnTo>
                  <a:lnTo>
                    <a:pt x="23" y="143"/>
                  </a:lnTo>
                  <a:lnTo>
                    <a:pt x="16" y="161"/>
                  </a:lnTo>
                  <a:lnTo>
                    <a:pt x="11" y="180"/>
                  </a:lnTo>
                  <a:lnTo>
                    <a:pt x="5" y="202"/>
                  </a:lnTo>
                  <a:lnTo>
                    <a:pt x="3" y="223"/>
                  </a:lnTo>
                  <a:lnTo>
                    <a:pt x="0" y="246"/>
                  </a:lnTo>
                  <a:lnTo>
                    <a:pt x="0" y="270"/>
                  </a:lnTo>
                  <a:lnTo>
                    <a:pt x="0" y="293"/>
                  </a:lnTo>
                  <a:lnTo>
                    <a:pt x="0" y="293"/>
                  </a:lnTo>
                  <a:lnTo>
                    <a:pt x="0" y="307"/>
                  </a:lnTo>
                  <a:lnTo>
                    <a:pt x="1" y="320"/>
                  </a:lnTo>
                  <a:lnTo>
                    <a:pt x="1" y="320"/>
                  </a:lnTo>
                  <a:lnTo>
                    <a:pt x="5" y="345"/>
                  </a:lnTo>
                  <a:lnTo>
                    <a:pt x="11" y="368"/>
                  </a:lnTo>
                  <a:lnTo>
                    <a:pt x="17" y="385"/>
                  </a:lnTo>
                  <a:lnTo>
                    <a:pt x="21" y="393"/>
                  </a:lnTo>
                  <a:lnTo>
                    <a:pt x="26" y="400"/>
                  </a:lnTo>
                  <a:lnTo>
                    <a:pt x="26" y="400"/>
                  </a:lnTo>
                  <a:lnTo>
                    <a:pt x="32" y="405"/>
                  </a:lnTo>
                  <a:lnTo>
                    <a:pt x="38" y="409"/>
                  </a:lnTo>
                  <a:lnTo>
                    <a:pt x="38" y="409"/>
                  </a:lnTo>
                  <a:lnTo>
                    <a:pt x="54" y="428"/>
                  </a:lnTo>
                  <a:lnTo>
                    <a:pt x="73" y="446"/>
                  </a:lnTo>
                  <a:lnTo>
                    <a:pt x="73" y="446"/>
                  </a:lnTo>
                  <a:lnTo>
                    <a:pt x="89" y="458"/>
                  </a:lnTo>
                  <a:lnTo>
                    <a:pt x="105" y="467"/>
                  </a:lnTo>
                  <a:lnTo>
                    <a:pt x="123" y="476"/>
                  </a:lnTo>
                  <a:lnTo>
                    <a:pt x="142" y="481"/>
                  </a:lnTo>
                  <a:lnTo>
                    <a:pt x="159" y="486"/>
                  </a:lnTo>
                  <a:lnTo>
                    <a:pt x="178" y="488"/>
                  </a:lnTo>
                  <a:lnTo>
                    <a:pt x="197" y="489"/>
                  </a:lnTo>
                  <a:lnTo>
                    <a:pt x="216" y="488"/>
                  </a:lnTo>
                  <a:lnTo>
                    <a:pt x="235" y="485"/>
                  </a:lnTo>
                  <a:lnTo>
                    <a:pt x="252" y="481"/>
                  </a:lnTo>
                  <a:lnTo>
                    <a:pt x="270" y="474"/>
                  </a:lnTo>
                  <a:lnTo>
                    <a:pt x="287" y="466"/>
                  </a:lnTo>
                  <a:lnTo>
                    <a:pt x="304" y="457"/>
                  </a:lnTo>
                  <a:lnTo>
                    <a:pt x="320" y="445"/>
                  </a:lnTo>
                  <a:lnTo>
                    <a:pt x="335" y="431"/>
                  </a:lnTo>
                  <a:lnTo>
                    <a:pt x="347" y="416"/>
                  </a:lnTo>
                  <a:lnTo>
                    <a:pt x="347" y="416"/>
                  </a:lnTo>
                  <a:lnTo>
                    <a:pt x="358" y="403"/>
                  </a:lnTo>
                  <a:lnTo>
                    <a:pt x="366" y="389"/>
                  </a:lnTo>
                  <a:lnTo>
                    <a:pt x="374" y="374"/>
                  </a:lnTo>
                  <a:lnTo>
                    <a:pt x="379" y="359"/>
                  </a:lnTo>
                  <a:lnTo>
                    <a:pt x="385" y="345"/>
                  </a:lnTo>
                  <a:lnTo>
                    <a:pt x="387" y="328"/>
                  </a:lnTo>
                  <a:lnTo>
                    <a:pt x="390" y="314"/>
                  </a:lnTo>
                  <a:lnTo>
                    <a:pt x="390" y="297"/>
                  </a:lnTo>
                  <a:lnTo>
                    <a:pt x="390" y="297"/>
                  </a:lnTo>
                  <a:lnTo>
                    <a:pt x="397" y="266"/>
                  </a:lnTo>
                  <a:lnTo>
                    <a:pt x="398" y="237"/>
                  </a:lnTo>
                  <a:lnTo>
                    <a:pt x="398" y="211"/>
                  </a:lnTo>
                  <a:lnTo>
                    <a:pt x="395" y="187"/>
                  </a:lnTo>
                  <a:lnTo>
                    <a:pt x="390" y="166"/>
                  </a:lnTo>
                  <a:lnTo>
                    <a:pt x="385" y="146"/>
                  </a:lnTo>
                  <a:lnTo>
                    <a:pt x="377" y="130"/>
                  </a:lnTo>
                  <a:lnTo>
                    <a:pt x="368" y="115"/>
                  </a:lnTo>
                  <a:lnTo>
                    <a:pt x="359" y="103"/>
                  </a:lnTo>
                  <a:lnTo>
                    <a:pt x="351" y="92"/>
                  </a:lnTo>
                  <a:lnTo>
                    <a:pt x="341" y="83"/>
                  </a:lnTo>
                  <a:lnTo>
                    <a:pt x="335" y="76"/>
                  </a:lnTo>
                  <a:lnTo>
                    <a:pt x="323" y="67"/>
                  </a:lnTo>
                  <a:lnTo>
                    <a:pt x="317" y="64"/>
                  </a:lnTo>
                  <a:lnTo>
                    <a:pt x="317" y="64"/>
                  </a:lnTo>
                  <a:close/>
                </a:path>
              </a:pathLst>
            </a:custGeom>
            <a:solidFill>
              <a:srgbClr val="342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78" name="Freeform 632"/>
            <p:cNvSpPr/>
            <p:nvPr/>
          </p:nvSpPr>
          <p:spPr bwMode="auto">
            <a:xfrm>
              <a:off x="3714750" y="4321175"/>
              <a:ext cx="255588" cy="344488"/>
            </a:xfrm>
            <a:custGeom>
              <a:avLst/>
              <a:gdLst>
                <a:gd name="T0" fmla="*/ 137 w 161"/>
                <a:gd name="T1" fmla="*/ 27 h 217"/>
                <a:gd name="T2" fmla="*/ 116 w 161"/>
                <a:gd name="T3" fmla="*/ 62 h 217"/>
                <a:gd name="T4" fmla="*/ 104 w 161"/>
                <a:gd name="T5" fmla="*/ 77 h 217"/>
                <a:gd name="T6" fmla="*/ 103 w 161"/>
                <a:gd name="T7" fmla="*/ 75 h 217"/>
                <a:gd name="T8" fmla="*/ 108 w 161"/>
                <a:gd name="T9" fmla="*/ 35 h 217"/>
                <a:gd name="T10" fmla="*/ 110 w 161"/>
                <a:gd name="T11" fmla="*/ 14 h 217"/>
                <a:gd name="T12" fmla="*/ 108 w 161"/>
                <a:gd name="T13" fmla="*/ 6 h 217"/>
                <a:gd name="T14" fmla="*/ 104 w 161"/>
                <a:gd name="T15" fmla="*/ 1 h 217"/>
                <a:gd name="T16" fmla="*/ 99 w 161"/>
                <a:gd name="T17" fmla="*/ 0 h 217"/>
                <a:gd name="T18" fmla="*/ 92 w 161"/>
                <a:gd name="T19" fmla="*/ 1 h 217"/>
                <a:gd name="T20" fmla="*/ 88 w 161"/>
                <a:gd name="T21" fmla="*/ 4 h 217"/>
                <a:gd name="T22" fmla="*/ 81 w 161"/>
                <a:gd name="T23" fmla="*/ 19 h 217"/>
                <a:gd name="T24" fmla="*/ 80 w 161"/>
                <a:gd name="T25" fmla="*/ 28 h 217"/>
                <a:gd name="T26" fmla="*/ 72 w 161"/>
                <a:gd name="T27" fmla="*/ 60 h 217"/>
                <a:gd name="T28" fmla="*/ 66 w 161"/>
                <a:gd name="T29" fmla="*/ 70 h 217"/>
                <a:gd name="T30" fmla="*/ 68 w 161"/>
                <a:gd name="T31" fmla="*/ 59 h 217"/>
                <a:gd name="T32" fmla="*/ 68 w 161"/>
                <a:gd name="T33" fmla="*/ 37 h 217"/>
                <a:gd name="T34" fmla="*/ 65 w 161"/>
                <a:gd name="T35" fmla="*/ 21 h 217"/>
                <a:gd name="T36" fmla="*/ 61 w 161"/>
                <a:gd name="T37" fmla="*/ 16 h 217"/>
                <a:gd name="T38" fmla="*/ 56 w 161"/>
                <a:gd name="T39" fmla="*/ 14 h 217"/>
                <a:gd name="T40" fmla="*/ 50 w 161"/>
                <a:gd name="T41" fmla="*/ 17 h 217"/>
                <a:gd name="T42" fmla="*/ 45 w 161"/>
                <a:gd name="T43" fmla="*/ 31 h 217"/>
                <a:gd name="T44" fmla="*/ 30 w 161"/>
                <a:gd name="T45" fmla="*/ 95 h 217"/>
                <a:gd name="T46" fmla="*/ 22 w 161"/>
                <a:gd name="T47" fmla="*/ 118 h 217"/>
                <a:gd name="T48" fmla="*/ 7 w 161"/>
                <a:gd name="T49" fmla="*/ 159 h 217"/>
                <a:gd name="T50" fmla="*/ 0 w 161"/>
                <a:gd name="T51" fmla="*/ 183 h 217"/>
                <a:gd name="T52" fmla="*/ 27 w 161"/>
                <a:gd name="T53" fmla="*/ 199 h 217"/>
                <a:gd name="T54" fmla="*/ 51 w 161"/>
                <a:gd name="T55" fmla="*/ 217 h 217"/>
                <a:gd name="T56" fmla="*/ 58 w 161"/>
                <a:gd name="T57" fmla="*/ 210 h 217"/>
                <a:gd name="T58" fmla="*/ 95 w 161"/>
                <a:gd name="T59" fmla="*/ 189 h 217"/>
                <a:gd name="T60" fmla="*/ 127 w 161"/>
                <a:gd name="T61" fmla="*/ 172 h 217"/>
                <a:gd name="T62" fmla="*/ 158 w 161"/>
                <a:gd name="T63" fmla="*/ 163 h 217"/>
                <a:gd name="T64" fmla="*/ 159 w 161"/>
                <a:gd name="T65" fmla="*/ 159 h 217"/>
                <a:gd name="T66" fmla="*/ 159 w 161"/>
                <a:gd name="T67" fmla="*/ 149 h 217"/>
                <a:gd name="T68" fmla="*/ 154 w 161"/>
                <a:gd name="T69" fmla="*/ 140 h 217"/>
                <a:gd name="T70" fmla="*/ 137 w 161"/>
                <a:gd name="T71" fmla="*/ 139 h 217"/>
                <a:gd name="T72" fmla="*/ 123 w 161"/>
                <a:gd name="T73" fmla="*/ 141 h 217"/>
                <a:gd name="T74" fmla="*/ 108 w 161"/>
                <a:gd name="T75" fmla="*/ 147 h 217"/>
                <a:gd name="T76" fmla="*/ 105 w 161"/>
                <a:gd name="T77" fmla="*/ 149 h 217"/>
                <a:gd name="T78" fmla="*/ 149 w 161"/>
                <a:gd name="T79" fmla="*/ 68 h 217"/>
                <a:gd name="T80" fmla="*/ 161 w 161"/>
                <a:gd name="T81" fmla="*/ 36 h 217"/>
                <a:gd name="T82" fmla="*/ 161 w 161"/>
                <a:gd name="T83" fmla="*/ 24 h 217"/>
                <a:gd name="T84" fmla="*/ 158 w 161"/>
                <a:gd name="T85" fmla="*/ 17 h 217"/>
                <a:gd name="T86" fmla="*/ 154 w 161"/>
                <a:gd name="T87" fmla="*/ 13 h 217"/>
                <a:gd name="T88" fmla="*/ 147 w 161"/>
                <a:gd name="T89" fmla="*/ 14 h 217"/>
                <a:gd name="T90" fmla="*/ 142 w 161"/>
                <a:gd name="T91" fmla="*/ 19 h 217"/>
                <a:gd name="T92" fmla="*/ 137 w 161"/>
                <a:gd name="T93" fmla="*/ 27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1" h="217">
                  <a:moveTo>
                    <a:pt x="137" y="27"/>
                  </a:moveTo>
                  <a:lnTo>
                    <a:pt x="137" y="27"/>
                  </a:lnTo>
                  <a:lnTo>
                    <a:pt x="127" y="43"/>
                  </a:lnTo>
                  <a:lnTo>
                    <a:pt x="116" y="62"/>
                  </a:lnTo>
                  <a:lnTo>
                    <a:pt x="107" y="74"/>
                  </a:lnTo>
                  <a:lnTo>
                    <a:pt x="104" y="77"/>
                  </a:lnTo>
                  <a:lnTo>
                    <a:pt x="103" y="77"/>
                  </a:lnTo>
                  <a:lnTo>
                    <a:pt x="103" y="75"/>
                  </a:lnTo>
                  <a:lnTo>
                    <a:pt x="103" y="75"/>
                  </a:lnTo>
                  <a:lnTo>
                    <a:pt x="108" y="35"/>
                  </a:lnTo>
                  <a:lnTo>
                    <a:pt x="110" y="14"/>
                  </a:lnTo>
                  <a:lnTo>
                    <a:pt x="110" y="14"/>
                  </a:lnTo>
                  <a:lnTo>
                    <a:pt x="110" y="10"/>
                  </a:lnTo>
                  <a:lnTo>
                    <a:pt x="108" y="6"/>
                  </a:lnTo>
                  <a:lnTo>
                    <a:pt x="107" y="4"/>
                  </a:lnTo>
                  <a:lnTo>
                    <a:pt x="104" y="1"/>
                  </a:lnTo>
                  <a:lnTo>
                    <a:pt x="101" y="0"/>
                  </a:lnTo>
                  <a:lnTo>
                    <a:pt x="99" y="0"/>
                  </a:lnTo>
                  <a:lnTo>
                    <a:pt x="96" y="0"/>
                  </a:lnTo>
                  <a:lnTo>
                    <a:pt x="92" y="1"/>
                  </a:lnTo>
                  <a:lnTo>
                    <a:pt x="92" y="1"/>
                  </a:lnTo>
                  <a:lnTo>
                    <a:pt x="88" y="4"/>
                  </a:lnTo>
                  <a:lnTo>
                    <a:pt x="85" y="10"/>
                  </a:lnTo>
                  <a:lnTo>
                    <a:pt x="81" y="19"/>
                  </a:lnTo>
                  <a:lnTo>
                    <a:pt x="80" y="28"/>
                  </a:lnTo>
                  <a:lnTo>
                    <a:pt x="80" y="28"/>
                  </a:lnTo>
                  <a:lnTo>
                    <a:pt x="76" y="47"/>
                  </a:lnTo>
                  <a:lnTo>
                    <a:pt x="72" y="60"/>
                  </a:lnTo>
                  <a:lnTo>
                    <a:pt x="68" y="68"/>
                  </a:lnTo>
                  <a:lnTo>
                    <a:pt x="66" y="70"/>
                  </a:lnTo>
                  <a:lnTo>
                    <a:pt x="66" y="70"/>
                  </a:lnTo>
                  <a:lnTo>
                    <a:pt x="68" y="59"/>
                  </a:lnTo>
                  <a:lnTo>
                    <a:pt x="68" y="48"/>
                  </a:lnTo>
                  <a:lnTo>
                    <a:pt x="68" y="37"/>
                  </a:lnTo>
                  <a:lnTo>
                    <a:pt x="66" y="27"/>
                  </a:lnTo>
                  <a:lnTo>
                    <a:pt x="65" y="21"/>
                  </a:lnTo>
                  <a:lnTo>
                    <a:pt x="64" y="19"/>
                  </a:lnTo>
                  <a:lnTo>
                    <a:pt x="61" y="16"/>
                  </a:lnTo>
                  <a:lnTo>
                    <a:pt x="58" y="14"/>
                  </a:lnTo>
                  <a:lnTo>
                    <a:pt x="56" y="14"/>
                  </a:lnTo>
                  <a:lnTo>
                    <a:pt x="50" y="17"/>
                  </a:lnTo>
                  <a:lnTo>
                    <a:pt x="50" y="17"/>
                  </a:lnTo>
                  <a:lnTo>
                    <a:pt x="47" y="23"/>
                  </a:lnTo>
                  <a:lnTo>
                    <a:pt x="45" y="31"/>
                  </a:lnTo>
                  <a:lnTo>
                    <a:pt x="38" y="58"/>
                  </a:lnTo>
                  <a:lnTo>
                    <a:pt x="30" y="95"/>
                  </a:lnTo>
                  <a:lnTo>
                    <a:pt x="30" y="95"/>
                  </a:lnTo>
                  <a:lnTo>
                    <a:pt x="22" y="118"/>
                  </a:lnTo>
                  <a:lnTo>
                    <a:pt x="15" y="139"/>
                  </a:lnTo>
                  <a:lnTo>
                    <a:pt x="7" y="159"/>
                  </a:lnTo>
                  <a:lnTo>
                    <a:pt x="0" y="183"/>
                  </a:lnTo>
                  <a:lnTo>
                    <a:pt x="0" y="183"/>
                  </a:lnTo>
                  <a:lnTo>
                    <a:pt x="14" y="191"/>
                  </a:lnTo>
                  <a:lnTo>
                    <a:pt x="27" y="199"/>
                  </a:lnTo>
                  <a:lnTo>
                    <a:pt x="51" y="217"/>
                  </a:lnTo>
                  <a:lnTo>
                    <a:pt x="51" y="217"/>
                  </a:lnTo>
                  <a:lnTo>
                    <a:pt x="58" y="210"/>
                  </a:lnTo>
                  <a:lnTo>
                    <a:pt x="58" y="210"/>
                  </a:lnTo>
                  <a:lnTo>
                    <a:pt x="69" y="203"/>
                  </a:lnTo>
                  <a:lnTo>
                    <a:pt x="95" y="189"/>
                  </a:lnTo>
                  <a:lnTo>
                    <a:pt x="111" y="181"/>
                  </a:lnTo>
                  <a:lnTo>
                    <a:pt x="127" y="172"/>
                  </a:lnTo>
                  <a:lnTo>
                    <a:pt x="143" y="167"/>
                  </a:lnTo>
                  <a:lnTo>
                    <a:pt x="158" y="163"/>
                  </a:lnTo>
                  <a:lnTo>
                    <a:pt x="158" y="163"/>
                  </a:lnTo>
                  <a:lnTo>
                    <a:pt x="159" y="159"/>
                  </a:lnTo>
                  <a:lnTo>
                    <a:pt x="159" y="154"/>
                  </a:lnTo>
                  <a:lnTo>
                    <a:pt x="159" y="149"/>
                  </a:lnTo>
                  <a:lnTo>
                    <a:pt x="158" y="144"/>
                  </a:lnTo>
                  <a:lnTo>
                    <a:pt x="154" y="140"/>
                  </a:lnTo>
                  <a:lnTo>
                    <a:pt x="146" y="139"/>
                  </a:lnTo>
                  <a:lnTo>
                    <a:pt x="137" y="139"/>
                  </a:lnTo>
                  <a:lnTo>
                    <a:pt x="137" y="139"/>
                  </a:lnTo>
                  <a:lnTo>
                    <a:pt x="123" y="141"/>
                  </a:lnTo>
                  <a:lnTo>
                    <a:pt x="115" y="144"/>
                  </a:lnTo>
                  <a:lnTo>
                    <a:pt x="108" y="147"/>
                  </a:lnTo>
                  <a:lnTo>
                    <a:pt x="105" y="149"/>
                  </a:lnTo>
                  <a:lnTo>
                    <a:pt x="105" y="149"/>
                  </a:lnTo>
                  <a:lnTo>
                    <a:pt x="149" y="68"/>
                  </a:lnTo>
                  <a:lnTo>
                    <a:pt x="149" y="68"/>
                  </a:lnTo>
                  <a:lnTo>
                    <a:pt x="157" y="51"/>
                  </a:lnTo>
                  <a:lnTo>
                    <a:pt x="161" y="36"/>
                  </a:lnTo>
                  <a:lnTo>
                    <a:pt x="161" y="29"/>
                  </a:lnTo>
                  <a:lnTo>
                    <a:pt x="161" y="24"/>
                  </a:lnTo>
                  <a:lnTo>
                    <a:pt x="159" y="20"/>
                  </a:lnTo>
                  <a:lnTo>
                    <a:pt x="158" y="17"/>
                  </a:lnTo>
                  <a:lnTo>
                    <a:pt x="155" y="14"/>
                  </a:lnTo>
                  <a:lnTo>
                    <a:pt x="154" y="13"/>
                  </a:lnTo>
                  <a:lnTo>
                    <a:pt x="151" y="13"/>
                  </a:lnTo>
                  <a:lnTo>
                    <a:pt x="147" y="14"/>
                  </a:lnTo>
                  <a:lnTo>
                    <a:pt x="145" y="16"/>
                  </a:lnTo>
                  <a:lnTo>
                    <a:pt x="142" y="19"/>
                  </a:lnTo>
                  <a:lnTo>
                    <a:pt x="137" y="27"/>
                  </a:lnTo>
                  <a:lnTo>
                    <a:pt x="137" y="27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79" name="Freeform 633"/>
            <p:cNvSpPr/>
            <p:nvPr/>
          </p:nvSpPr>
          <p:spPr bwMode="auto">
            <a:xfrm>
              <a:off x="4637088" y="4594225"/>
              <a:ext cx="300038" cy="274638"/>
            </a:xfrm>
            <a:custGeom>
              <a:avLst/>
              <a:gdLst>
                <a:gd name="T0" fmla="*/ 164 w 189"/>
                <a:gd name="T1" fmla="*/ 79 h 173"/>
                <a:gd name="T2" fmla="*/ 144 w 189"/>
                <a:gd name="T3" fmla="*/ 49 h 173"/>
                <a:gd name="T4" fmla="*/ 143 w 189"/>
                <a:gd name="T5" fmla="*/ 46 h 173"/>
                <a:gd name="T6" fmla="*/ 137 w 189"/>
                <a:gd name="T7" fmla="*/ 42 h 173"/>
                <a:gd name="T8" fmla="*/ 124 w 189"/>
                <a:gd name="T9" fmla="*/ 38 h 173"/>
                <a:gd name="T10" fmla="*/ 117 w 189"/>
                <a:gd name="T11" fmla="*/ 37 h 173"/>
                <a:gd name="T12" fmla="*/ 105 w 189"/>
                <a:gd name="T13" fmla="*/ 38 h 173"/>
                <a:gd name="T14" fmla="*/ 93 w 189"/>
                <a:gd name="T15" fmla="*/ 37 h 173"/>
                <a:gd name="T16" fmla="*/ 81 w 189"/>
                <a:gd name="T17" fmla="*/ 40 h 173"/>
                <a:gd name="T18" fmla="*/ 73 w 189"/>
                <a:gd name="T19" fmla="*/ 46 h 173"/>
                <a:gd name="T20" fmla="*/ 66 w 189"/>
                <a:gd name="T21" fmla="*/ 57 h 173"/>
                <a:gd name="T22" fmla="*/ 60 w 189"/>
                <a:gd name="T23" fmla="*/ 52 h 173"/>
                <a:gd name="T24" fmla="*/ 24 w 189"/>
                <a:gd name="T25" fmla="*/ 10 h 173"/>
                <a:gd name="T26" fmla="*/ 16 w 189"/>
                <a:gd name="T27" fmla="*/ 3 h 173"/>
                <a:gd name="T28" fmla="*/ 9 w 189"/>
                <a:gd name="T29" fmla="*/ 0 h 173"/>
                <a:gd name="T30" fmla="*/ 4 w 189"/>
                <a:gd name="T31" fmla="*/ 2 h 173"/>
                <a:gd name="T32" fmla="*/ 0 w 189"/>
                <a:gd name="T33" fmla="*/ 6 h 173"/>
                <a:gd name="T34" fmla="*/ 0 w 189"/>
                <a:gd name="T35" fmla="*/ 14 h 173"/>
                <a:gd name="T36" fmla="*/ 2 w 189"/>
                <a:gd name="T37" fmla="*/ 25 h 173"/>
                <a:gd name="T38" fmla="*/ 23 w 189"/>
                <a:gd name="T39" fmla="*/ 53 h 173"/>
                <a:gd name="T40" fmla="*/ 32 w 189"/>
                <a:gd name="T41" fmla="*/ 64 h 173"/>
                <a:gd name="T42" fmla="*/ 50 w 189"/>
                <a:gd name="T43" fmla="*/ 95 h 173"/>
                <a:gd name="T44" fmla="*/ 62 w 189"/>
                <a:gd name="T45" fmla="*/ 118 h 173"/>
                <a:gd name="T46" fmla="*/ 64 w 189"/>
                <a:gd name="T47" fmla="*/ 122 h 173"/>
                <a:gd name="T48" fmla="*/ 62 w 189"/>
                <a:gd name="T49" fmla="*/ 122 h 173"/>
                <a:gd name="T50" fmla="*/ 47 w 189"/>
                <a:gd name="T51" fmla="*/ 131 h 173"/>
                <a:gd name="T52" fmla="*/ 35 w 189"/>
                <a:gd name="T53" fmla="*/ 138 h 173"/>
                <a:gd name="T54" fmla="*/ 21 w 189"/>
                <a:gd name="T55" fmla="*/ 148 h 173"/>
                <a:gd name="T56" fmla="*/ 20 w 189"/>
                <a:gd name="T57" fmla="*/ 160 h 173"/>
                <a:gd name="T58" fmla="*/ 25 w 189"/>
                <a:gd name="T59" fmla="*/ 169 h 173"/>
                <a:gd name="T60" fmla="*/ 28 w 189"/>
                <a:gd name="T61" fmla="*/ 173 h 173"/>
                <a:gd name="T62" fmla="*/ 44 w 189"/>
                <a:gd name="T63" fmla="*/ 161 h 173"/>
                <a:gd name="T64" fmla="*/ 63 w 189"/>
                <a:gd name="T65" fmla="*/ 154 h 173"/>
                <a:gd name="T66" fmla="*/ 83 w 189"/>
                <a:gd name="T67" fmla="*/ 153 h 173"/>
                <a:gd name="T68" fmla="*/ 120 w 189"/>
                <a:gd name="T69" fmla="*/ 158 h 173"/>
                <a:gd name="T70" fmla="*/ 147 w 189"/>
                <a:gd name="T71" fmla="*/ 166 h 173"/>
                <a:gd name="T72" fmla="*/ 155 w 189"/>
                <a:gd name="T73" fmla="*/ 172 h 173"/>
                <a:gd name="T74" fmla="*/ 171 w 189"/>
                <a:gd name="T75" fmla="*/ 152 h 173"/>
                <a:gd name="T76" fmla="*/ 189 w 189"/>
                <a:gd name="T77" fmla="*/ 131 h 173"/>
                <a:gd name="T78" fmla="*/ 164 w 189"/>
                <a:gd name="T79" fmla="*/ 79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9" h="173">
                  <a:moveTo>
                    <a:pt x="164" y="79"/>
                  </a:moveTo>
                  <a:lnTo>
                    <a:pt x="164" y="79"/>
                  </a:lnTo>
                  <a:lnTo>
                    <a:pt x="155" y="65"/>
                  </a:lnTo>
                  <a:lnTo>
                    <a:pt x="144" y="49"/>
                  </a:lnTo>
                  <a:lnTo>
                    <a:pt x="144" y="49"/>
                  </a:lnTo>
                  <a:lnTo>
                    <a:pt x="143" y="46"/>
                  </a:lnTo>
                  <a:lnTo>
                    <a:pt x="143" y="46"/>
                  </a:lnTo>
                  <a:lnTo>
                    <a:pt x="137" y="42"/>
                  </a:lnTo>
                  <a:lnTo>
                    <a:pt x="131" y="40"/>
                  </a:lnTo>
                  <a:lnTo>
                    <a:pt x="124" y="38"/>
                  </a:lnTo>
                  <a:lnTo>
                    <a:pt x="117" y="37"/>
                  </a:lnTo>
                  <a:lnTo>
                    <a:pt x="117" y="37"/>
                  </a:lnTo>
                  <a:lnTo>
                    <a:pt x="110" y="38"/>
                  </a:lnTo>
                  <a:lnTo>
                    <a:pt x="105" y="38"/>
                  </a:lnTo>
                  <a:lnTo>
                    <a:pt x="93" y="37"/>
                  </a:lnTo>
                  <a:lnTo>
                    <a:pt x="93" y="37"/>
                  </a:lnTo>
                  <a:lnTo>
                    <a:pt x="86" y="37"/>
                  </a:lnTo>
                  <a:lnTo>
                    <a:pt x="81" y="40"/>
                  </a:lnTo>
                  <a:lnTo>
                    <a:pt x="77" y="42"/>
                  </a:lnTo>
                  <a:lnTo>
                    <a:pt x="73" y="46"/>
                  </a:lnTo>
                  <a:lnTo>
                    <a:pt x="69" y="54"/>
                  </a:lnTo>
                  <a:lnTo>
                    <a:pt x="66" y="57"/>
                  </a:lnTo>
                  <a:lnTo>
                    <a:pt x="66" y="57"/>
                  </a:lnTo>
                  <a:lnTo>
                    <a:pt x="60" y="52"/>
                  </a:lnTo>
                  <a:lnTo>
                    <a:pt x="50" y="40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16" y="3"/>
                  </a:lnTo>
                  <a:lnTo>
                    <a:pt x="13" y="0"/>
                  </a:lnTo>
                  <a:lnTo>
                    <a:pt x="9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1" y="3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1" y="18"/>
                  </a:lnTo>
                  <a:lnTo>
                    <a:pt x="2" y="25"/>
                  </a:lnTo>
                  <a:lnTo>
                    <a:pt x="10" y="38"/>
                  </a:lnTo>
                  <a:lnTo>
                    <a:pt x="23" y="53"/>
                  </a:lnTo>
                  <a:lnTo>
                    <a:pt x="23" y="53"/>
                  </a:lnTo>
                  <a:lnTo>
                    <a:pt x="32" y="64"/>
                  </a:lnTo>
                  <a:lnTo>
                    <a:pt x="39" y="75"/>
                  </a:lnTo>
                  <a:lnTo>
                    <a:pt x="50" y="95"/>
                  </a:lnTo>
                  <a:lnTo>
                    <a:pt x="58" y="111"/>
                  </a:lnTo>
                  <a:lnTo>
                    <a:pt x="62" y="118"/>
                  </a:lnTo>
                  <a:lnTo>
                    <a:pt x="64" y="122"/>
                  </a:lnTo>
                  <a:lnTo>
                    <a:pt x="64" y="122"/>
                  </a:lnTo>
                  <a:lnTo>
                    <a:pt x="63" y="122"/>
                  </a:lnTo>
                  <a:lnTo>
                    <a:pt x="62" y="122"/>
                  </a:lnTo>
                  <a:lnTo>
                    <a:pt x="55" y="126"/>
                  </a:lnTo>
                  <a:lnTo>
                    <a:pt x="47" y="131"/>
                  </a:lnTo>
                  <a:lnTo>
                    <a:pt x="35" y="138"/>
                  </a:lnTo>
                  <a:lnTo>
                    <a:pt x="35" y="138"/>
                  </a:lnTo>
                  <a:lnTo>
                    <a:pt x="27" y="142"/>
                  </a:lnTo>
                  <a:lnTo>
                    <a:pt x="21" y="148"/>
                  </a:lnTo>
                  <a:lnTo>
                    <a:pt x="20" y="154"/>
                  </a:lnTo>
                  <a:lnTo>
                    <a:pt x="20" y="160"/>
                  </a:lnTo>
                  <a:lnTo>
                    <a:pt x="23" y="165"/>
                  </a:lnTo>
                  <a:lnTo>
                    <a:pt x="25" y="169"/>
                  </a:lnTo>
                  <a:lnTo>
                    <a:pt x="28" y="173"/>
                  </a:lnTo>
                  <a:lnTo>
                    <a:pt x="28" y="173"/>
                  </a:lnTo>
                  <a:lnTo>
                    <a:pt x="36" y="166"/>
                  </a:lnTo>
                  <a:lnTo>
                    <a:pt x="44" y="161"/>
                  </a:lnTo>
                  <a:lnTo>
                    <a:pt x="54" y="157"/>
                  </a:lnTo>
                  <a:lnTo>
                    <a:pt x="63" y="154"/>
                  </a:lnTo>
                  <a:lnTo>
                    <a:pt x="74" y="153"/>
                  </a:lnTo>
                  <a:lnTo>
                    <a:pt x="83" y="153"/>
                  </a:lnTo>
                  <a:lnTo>
                    <a:pt x="102" y="154"/>
                  </a:lnTo>
                  <a:lnTo>
                    <a:pt x="120" y="158"/>
                  </a:lnTo>
                  <a:lnTo>
                    <a:pt x="133" y="162"/>
                  </a:lnTo>
                  <a:lnTo>
                    <a:pt x="147" y="166"/>
                  </a:lnTo>
                  <a:lnTo>
                    <a:pt x="147" y="166"/>
                  </a:lnTo>
                  <a:lnTo>
                    <a:pt x="155" y="172"/>
                  </a:lnTo>
                  <a:lnTo>
                    <a:pt x="155" y="172"/>
                  </a:lnTo>
                  <a:lnTo>
                    <a:pt x="171" y="152"/>
                  </a:lnTo>
                  <a:lnTo>
                    <a:pt x="189" y="131"/>
                  </a:lnTo>
                  <a:lnTo>
                    <a:pt x="189" y="131"/>
                  </a:lnTo>
                  <a:lnTo>
                    <a:pt x="164" y="79"/>
                  </a:lnTo>
                  <a:lnTo>
                    <a:pt x="164" y="79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80" name="Freeform 634"/>
            <p:cNvSpPr/>
            <p:nvPr/>
          </p:nvSpPr>
          <p:spPr bwMode="auto">
            <a:xfrm>
              <a:off x="3911600" y="5029200"/>
              <a:ext cx="900113" cy="471488"/>
            </a:xfrm>
            <a:custGeom>
              <a:avLst/>
              <a:gdLst>
                <a:gd name="T0" fmla="*/ 0 w 567"/>
                <a:gd name="T1" fmla="*/ 229 h 297"/>
                <a:gd name="T2" fmla="*/ 108 w 567"/>
                <a:gd name="T3" fmla="*/ 0 h 297"/>
                <a:gd name="T4" fmla="*/ 449 w 567"/>
                <a:gd name="T5" fmla="*/ 0 h 297"/>
                <a:gd name="T6" fmla="*/ 567 w 567"/>
                <a:gd name="T7" fmla="*/ 214 h 297"/>
                <a:gd name="T8" fmla="*/ 567 w 567"/>
                <a:gd name="T9" fmla="*/ 214 h 297"/>
                <a:gd name="T10" fmla="*/ 557 w 567"/>
                <a:gd name="T11" fmla="*/ 222 h 297"/>
                <a:gd name="T12" fmla="*/ 544 w 567"/>
                <a:gd name="T13" fmla="*/ 230 h 297"/>
                <a:gd name="T14" fmla="*/ 527 w 567"/>
                <a:gd name="T15" fmla="*/ 239 h 297"/>
                <a:gd name="T16" fmla="*/ 505 w 567"/>
                <a:gd name="T17" fmla="*/ 250 h 297"/>
                <a:gd name="T18" fmla="*/ 478 w 567"/>
                <a:gd name="T19" fmla="*/ 262 h 297"/>
                <a:gd name="T20" fmla="*/ 449 w 567"/>
                <a:gd name="T21" fmla="*/ 273 h 297"/>
                <a:gd name="T22" fmla="*/ 413 w 567"/>
                <a:gd name="T23" fmla="*/ 283 h 297"/>
                <a:gd name="T24" fmla="*/ 374 w 567"/>
                <a:gd name="T25" fmla="*/ 291 h 297"/>
                <a:gd name="T26" fmla="*/ 353 w 567"/>
                <a:gd name="T27" fmla="*/ 293 h 297"/>
                <a:gd name="T28" fmla="*/ 331 w 567"/>
                <a:gd name="T29" fmla="*/ 296 h 297"/>
                <a:gd name="T30" fmla="*/ 308 w 567"/>
                <a:gd name="T31" fmla="*/ 297 h 297"/>
                <a:gd name="T32" fmla="*/ 285 w 567"/>
                <a:gd name="T33" fmla="*/ 297 h 297"/>
                <a:gd name="T34" fmla="*/ 260 w 567"/>
                <a:gd name="T35" fmla="*/ 297 h 297"/>
                <a:gd name="T36" fmla="*/ 234 w 567"/>
                <a:gd name="T37" fmla="*/ 295 h 297"/>
                <a:gd name="T38" fmla="*/ 208 w 567"/>
                <a:gd name="T39" fmla="*/ 292 h 297"/>
                <a:gd name="T40" fmla="*/ 181 w 567"/>
                <a:gd name="T41" fmla="*/ 288 h 297"/>
                <a:gd name="T42" fmla="*/ 153 w 567"/>
                <a:gd name="T43" fmla="*/ 283 h 297"/>
                <a:gd name="T44" fmla="*/ 123 w 567"/>
                <a:gd name="T45" fmla="*/ 275 h 297"/>
                <a:gd name="T46" fmla="*/ 95 w 567"/>
                <a:gd name="T47" fmla="*/ 265 h 297"/>
                <a:gd name="T48" fmla="*/ 64 w 567"/>
                <a:gd name="T49" fmla="*/ 256 h 297"/>
                <a:gd name="T50" fmla="*/ 33 w 567"/>
                <a:gd name="T51" fmla="*/ 242 h 297"/>
                <a:gd name="T52" fmla="*/ 0 w 567"/>
                <a:gd name="T53" fmla="*/ 229 h 297"/>
                <a:gd name="T54" fmla="*/ 0 w 567"/>
                <a:gd name="T55" fmla="*/ 229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67" h="297">
                  <a:moveTo>
                    <a:pt x="0" y="229"/>
                  </a:moveTo>
                  <a:lnTo>
                    <a:pt x="108" y="0"/>
                  </a:lnTo>
                  <a:lnTo>
                    <a:pt x="449" y="0"/>
                  </a:lnTo>
                  <a:lnTo>
                    <a:pt x="567" y="214"/>
                  </a:lnTo>
                  <a:lnTo>
                    <a:pt x="567" y="214"/>
                  </a:lnTo>
                  <a:lnTo>
                    <a:pt x="557" y="222"/>
                  </a:lnTo>
                  <a:lnTo>
                    <a:pt x="544" y="230"/>
                  </a:lnTo>
                  <a:lnTo>
                    <a:pt x="527" y="239"/>
                  </a:lnTo>
                  <a:lnTo>
                    <a:pt x="505" y="250"/>
                  </a:lnTo>
                  <a:lnTo>
                    <a:pt x="478" y="262"/>
                  </a:lnTo>
                  <a:lnTo>
                    <a:pt x="449" y="273"/>
                  </a:lnTo>
                  <a:lnTo>
                    <a:pt x="413" y="283"/>
                  </a:lnTo>
                  <a:lnTo>
                    <a:pt x="374" y="291"/>
                  </a:lnTo>
                  <a:lnTo>
                    <a:pt x="353" y="293"/>
                  </a:lnTo>
                  <a:lnTo>
                    <a:pt x="331" y="296"/>
                  </a:lnTo>
                  <a:lnTo>
                    <a:pt x="308" y="297"/>
                  </a:lnTo>
                  <a:lnTo>
                    <a:pt x="285" y="297"/>
                  </a:lnTo>
                  <a:lnTo>
                    <a:pt x="260" y="297"/>
                  </a:lnTo>
                  <a:lnTo>
                    <a:pt x="234" y="295"/>
                  </a:lnTo>
                  <a:lnTo>
                    <a:pt x="208" y="292"/>
                  </a:lnTo>
                  <a:lnTo>
                    <a:pt x="181" y="288"/>
                  </a:lnTo>
                  <a:lnTo>
                    <a:pt x="153" y="283"/>
                  </a:lnTo>
                  <a:lnTo>
                    <a:pt x="123" y="275"/>
                  </a:lnTo>
                  <a:lnTo>
                    <a:pt x="95" y="265"/>
                  </a:lnTo>
                  <a:lnTo>
                    <a:pt x="64" y="256"/>
                  </a:lnTo>
                  <a:lnTo>
                    <a:pt x="33" y="242"/>
                  </a:lnTo>
                  <a:lnTo>
                    <a:pt x="0" y="229"/>
                  </a:lnTo>
                  <a:lnTo>
                    <a:pt x="0" y="229"/>
                  </a:lnTo>
                  <a:close/>
                </a:path>
              </a:pathLst>
            </a:custGeom>
            <a:solidFill>
              <a:srgbClr val="D2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81" name="Freeform 635"/>
            <p:cNvSpPr/>
            <p:nvPr/>
          </p:nvSpPr>
          <p:spPr bwMode="auto">
            <a:xfrm>
              <a:off x="4662488" y="4629150"/>
              <a:ext cx="103188" cy="93663"/>
            </a:xfrm>
            <a:custGeom>
              <a:avLst/>
              <a:gdLst>
                <a:gd name="T0" fmla="*/ 58 w 65"/>
                <a:gd name="T1" fmla="*/ 3 h 59"/>
                <a:gd name="T2" fmla="*/ 63 w 65"/>
                <a:gd name="T3" fmla="*/ 9 h 59"/>
                <a:gd name="T4" fmla="*/ 63 w 65"/>
                <a:gd name="T5" fmla="*/ 9 h 59"/>
                <a:gd name="T6" fmla="*/ 65 w 65"/>
                <a:gd name="T7" fmla="*/ 12 h 59"/>
                <a:gd name="T8" fmla="*/ 65 w 65"/>
                <a:gd name="T9" fmla="*/ 16 h 59"/>
                <a:gd name="T10" fmla="*/ 65 w 65"/>
                <a:gd name="T11" fmla="*/ 19 h 59"/>
                <a:gd name="T12" fmla="*/ 62 w 65"/>
                <a:gd name="T13" fmla="*/ 22 h 59"/>
                <a:gd name="T14" fmla="*/ 19 w 65"/>
                <a:gd name="T15" fmla="*/ 58 h 59"/>
                <a:gd name="T16" fmla="*/ 19 w 65"/>
                <a:gd name="T17" fmla="*/ 58 h 59"/>
                <a:gd name="T18" fmla="*/ 16 w 65"/>
                <a:gd name="T19" fmla="*/ 59 h 59"/>
                <a:gd name="T20" fmla="*/ 13 w 65"/>
                <a:gd name="T21" fmla="*/ 59 h 59"/>
                <a:gd name="T22" fmla="*/ 9 w 65"/>
                <a:gd name="T23" fmla="*/ 59 h 59"/>
                <a:gd name="T24" fmla="*/ 7 w 65"/>
                <a:gd name="T25" fmla="*/ 57 h 59"/>
                <a:gd name="T26" fmla="*/ 1 w 65"/>
                <a:gd name="T27" fmla="*/ 51 h 59"/>
                <a:gd name="T28" fmla="*/ 1 w 65"/>
                <a:gd name="T29" fmla="*/ 51 h 59"/>
                <a:gd name="T30" fmla="*/ 0 w 65"/>
                <a:gd name="T31" fmla="*/ 47 h 59"/>
                <a:gd name="T32" fmla="*/ 0 w 65"/>
                <a:gd name="T33" fmla="*/ 45 h 59"/>
                <a:gd name="T34" fmla="*/ 1 w 65"/>
                <a:gd name="T35" fmla="*/ 41 h 59"/>
                <a:gd name="T36" fmla="*/ 3 w 65"/>
                <a:gd name="T37" fmla="*/ 38 h 59"/>
                <a:gd name="T38" fmla="*/ 46 w 65"/>
                <a:gd name="T39" fmla="*/ 3 h 59"/>
                <a:gd name="T40" fmla="*/ 46 w 65"/>
                <a:gd name="T41" fmla="*/ 3 h 59"/>
                <a:gd name="T42" fmla="*/ 48 w 65"/>
                <a:gd name="T43" fmla="*/ 0 h 59"/>
                <a:gd name="T44" fmla="*/ 53 w 65"/>
                <a:gd name="T45" fmla="*/ 0 h 59"/>
                <a:gd name="T46" fmla="*/ 55 w 65"/>
                <a:gd name="T47" fmla="*/ 1 h 59"/>
                <a:gd name="T48" fmla="*/ 58 w 65"/>
                <a:gd name="T49" fmla="*/ 3 h 59"/>
                <a:gd name="T50" fmla="*/ 58 w 65"/>
                <a:gd name="T51" fmla="*/ 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5" h="59">
                  <a:moveTo>
                    <a:pt x="58" y="3"/>
                  </a:moveTo>
                  <a:lnTo>
                    <a:pt x="63" y="9"/>
                  </a:lnTo>
                  <a:lnTo>
                    <a:pt x="63" y="9"/>
                  </a:lnTo>
                  <a:lnTo>
                    <a:pt x="65" y="12"/>
                  </a:lnTo>
                  <a:lnTo>
                    <a:pt x="65" y="16"/>
                  </a:lnTo>
                  <a:lnTo>
                    <a:pt x="65" y="19"/>
                  </a:lnTo>
                  <a:lnTo>
                    <a:pt x="62" y="22"/>
                  </a:lnTo>
                  <a:lnTo>
                    <a:pt x="19" y="58"/>
                  </a:lnTo>
                  <a:lnTo>
                    <a:pt x="19" y="58"/>
                  </a:lnTo>
                  <a:lnTo>
                    <a:pt x="16" y="59"/>
                  </a:lnTo>
                  <a:lnTo>
                    <a:pt x="13" y="59"/>
                  </a:lnTo>
                  <a:lnTo>
                    <a:pt x="9" y="59"/>
                  </a:lnTo>
                  <a:lnTo>
                    <a:pt x="7" y="57"/>
                  </a:lnTo>
                  <a:lnTo>
                    <a:pt x="1" y="51"/>
                  </a:lnTo>
                  <a:lnTo>
                    <a:pt x="1" y="51"/>
                  </a:lnTo>
                  <a:lnTo>
                    <a:pt x="0" y="47"/>
                  </a:lnTo>
                  <a:lnTo>
                    <a:pt x="0" y="45"/>
                  </a:lnTo>
                  <a:lnTo>
                    <a:pt x="1" y="41"/>
                  </a:lnTo>
                  <a:lnTo>
                    <a:pt x="3" y="38"/>
                  </a:lnTo>
                  <a:lnTo>
                    <a:pt x="46" y="3"/>
                  </a:lnTo>
                  <a:lnTo>
                    <a:pt x="46" y="3"/>
                  </a:lnTo>
                  <a:lnTo>
                    <a:pt x="48" y="0"/>
                  </a:lnTo>
                  <a:lnTo>
                    <a:pt x="53" y="0"/>
                  </a:lnTo>
                  <a:lnTo>
                    <a:pt x="55" y="1"/>
                  </a:lnTo>
                  <a:lnTo>
                    <a:pt x="58" y="3"/>
                  </a:lnTo>
                  <a:lnTo>
                    <a:pt x="58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82" name="Freeform 636"/>
            <p:cNvSpPr/>
            <p:nvPr/>
          </p:nvSpPr>
          <p:spPr bwMode="auto">
            <a:xfrm>
              <a:off x="4670425" y="4637088"/>
              <a:ext cx="88900" cy="77788"/>
            </a:xfrm>
            <a:custGeom>
              <a:avLst/>
              <a:gdLst>
                <a:gd name="T0" fmla="*/ 50 w 56"/>
                <a:gd name="T1" fmla="*/ 2 h 49"/>
                <a:gd name="T2" fmla="*/ 54 w 56"/>
                <a:gd name="T3" fmla="*/ 6 h 49"/>
                <a:gd name="T4" fmla="*/ 54 w 56"/>
                <a:gd name="T5" fmla="*/ 6 h 49"/>
                <a:gd name="T6" fmla="*/ 54 w 56"/>
                <a:gd name="T7" fmla="*/ 9 h 49"/>
                <a:gd name="T8" fmla="*/ 56 w 56"/>
                <a:gd name="T9" fmla="*/ 10 h 49"/>
                <a:gd name="T10" fmla="*/ 54 w 56"/>
                <a:gd name="T11" fmla="*/ 13 h 49"/>
                <a:gd name="T12" fmla="*/ 53 w 56"/>
                <a:gd name="T13" fmla="*/ 14 h 49"/>
                <a:gd name="T14" fmla="*/ 12 w 56"/>
                <a:gd name="T15" fmla="*/ 48 h 49"/>
                <a:gd name="T16" fmla="*/ 12 w 56"/>
                <a:gd name="T17" fmla="*/ 48 h 49"/>
                <a:gd name="T18" fmla="*/ 11 w 56"/>
                <a:gd name="T19" fmla="*/ 49 h 49"/>
                <a:gd name="T20" fmla="*/ 8 w 56"/>
                <a:gd name="T21" fmla="*/ 49 h 49"/>
                <a:gd name="T22" fmla="*/ 7 w 56"/>
                <a:gd name="T23" fmla="*/ 49 h 49"/>
                <a:gd name="T24" fmla="*/ 6 w 56"/>
                <a:gd name="T25" fmla="*/ 48 h 49"/>
                <a:gd name="T26" fmla="*/ 2 w 56"/>
                <a:gd name="T27" fmla="*/ 44 h 49"/>
                <a:gd name="T28" fmla="*/ 2 w 56"/>
                <a:gd name="T29" fmla="*/ 44 h 49"/>
                <a:gd name="T30" fmla="*/ 0 w 56"/>
                <a:gd name="T31" fmla="*/ 41 h 49"/>
                <a:gd name="T32" fmla="*/ 0 w 56"/>
                <a:gd name="T33" fmla="*/ 40 h 49"/>
                <a:gd name="T34" fmla="*/ 2 w 56"/>
                <a:gd name="T35" fmla="*/ 37 h 49"/>
                <a:gd name="T36" fmla="*/ 3 w 56"/>
                <a:gd name="T37" fmla="*/ 36 h 49"/>
                <a:gd name="T38" fmla="*/ 42 w 56"/>
                <a:gd name="T39" fmla="*/ 2 h 49"/>
                <a:gd name="T40" fmla="*/ 42 w 56"/>
                <a:gd name="T41" fmla="*/ 2 h 49"/>
                <a:gd name="T42" fmla="*/ 45 w 56"/>
                <a:gd name="T43" fmla="*/ 0 h 49"/>
                <a:gd name="T44" fmla="*/ 46 w 56"/>
                <a:gd name="T45" fmla="*/ 0 h 49"/>
                <a:gd name="T46" fmla="*/ 49 w 56"/>
                <a:gd name="T47" fmla="*/ 0 h 49"/>
                <a:gd name="T48" fmla="*/ 50 w 56"/>
                <a:gd name="T49" fmla="*/ 2 h 49"/>
                <a:gd name="T50" fmla="*/ 50 w 56"/>
                <a:gd name="T51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6" h="49">
                  <a:moveTo>
                    <a:pt x="50" y="2"/>
                  </a:moveTo>
                  <a:lnTo>
                    <a:pt x="54" y="6"/>
                  </a:lnTo>
                  <a:lnTo>
                    <a:pt x="54" y="6"/>
                  </a:lnTo>
                  <a:lnTo>
                    <a:pt x="54" y="9"/>
                  </a:lnTo>
                  <a:lnTo>
                    <a:pt x="56" y="10"/>
                  </a:lnTo>
                  <a:lnTo>
                    <a:pt x="54" y="13"/>
                  </a:lnTo>
                  <a:lnTo>
                    <a:pt x="53" y="14"/>
                  </a:lnTo>
                  <a:lnTo>
                    <a:pt x="12" y="48"/>
                  </a:lnTo>
                  <a:lnTo>
                    <a:pt x="12" y="48"/>
                  </a:lnTo>
                  <a:lnTo>
                    <a:pt x="11" y="49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6" y="48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0" y="41"/>
                  </a:lnTo>
                  <a:lnTo>
                    <a:pt x="0" y="40"/>
                  </a:lnTo>
                  <a:lnTo>
                    <a:pt x="2" y="37"/>
                  </a:lnTo>
                  <a:lnTo>
                    <a:pt x="3" y="36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45" y="0"/>
                  </a:lnTo>
                  <a:lnTo>
                    <a:pt x="46" y="0"/>
                  </a:lnTo>
                  <a:lnTo>
                    <a:pt x="49" y="0"/>
                  </a:lnTo>
                  <a:lnTo>
                    <a:pt x="50" y="2"/>
                  </a:lnTo>
                  <a:lnTo>
                    <a:pt x="50" y="2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83" name="Freeform 637"/>
            <p:cNvSpPr/>
            <p:nvPr/>
          </p:nvSpPr>
          <p:spPr bwMode="auto">
            <a:xfrm>
              <a:off x="4454525" y="4640263"/>
              <a:ext cx="284163" cy="282575"/>
            </a:xfrm>
            <a:custGeom>
              <a:avLst/>
              <a:gdLst>
                <a:gd name="T0" fmla="*/ 158 w 179"/>
                <a:gd name="T1" fmla="*/ 32 h 178"/>
                <a:gd name="T2" fmla="*/ 169 w 179"/>
                <a:gd name="T3" fmla="*/ 47 h 178"/>
                <a:gd name="T4" fmla="*/ 175 w 179"/>
                <a:gd name="T5" fmla="*/ 63 h 178"/>
                <a:gd name="T6" fmla="*/ 179 w 179"/>
                <a:gd name="T7" fmla="*/ 79 h 178"/>
                <a:gd name="T8" fmla="*/ 179 w 179"/>
                <a:gd name="T9" fmla="*/ 97 h 178"/>
                <a:gd name="T10" fmla="*/ 175 w 179"/>
                <a:gd name="T11" fmla="*/ 113 h 178"/>
                <a:gd name="T12" fmla="*/ 170 w 179"/>
                <a:gd name="T13" fmla="*/ 129 h 178"/>
                <a:gd name="T14" fmla="*/ 161 w 179"/>
                <a:gd name="T15" fmla="*/ 144 h 178"/>
                <a:gd name="T16" fmla="*/ 147 w 179"/>
                <a:gd name="T17" fmla="*/ 158 h 178"/>
                <a:gd name="T18" fmla="*/ 140 w 179"/>
                <a:gd name="T19" fmla="*/ 163 h 178"/>
                <a:gd name="T20" fmla="*/ 124 w 179"/>
                <a:gd name="T21" fmla="*/ 171 h 178"/>
                <a:gd name="T22" fmla="*/ 108 w 179"/>
                <a:gd name="T23" fmla="*/ 177 h 178"/>
                <a:gd name="T24" fmla="*/ 92 w 179"/>
                <a:gd name="T25" fmla="*/ 178 h 178"/>
                <a:gd name="T26" fmla="*/ 74 w 179"/>
                <a:gd name="T27" fmla="*/ 177 h 178"/>
                <a:gd name="T28" fmla="*/ 58 w 179"/>
                <a:gd name="T29" fmla="*/ 173 h 178"/>
                <a:gd name="T30" fmla="*/ 42 w 179"/>
                <a:gd name="T31" fmla="*/ 164 h 178"/>
                <a:gd name="T32" fmla="*/ 28 w 179"/>
                <a:gd name="T33" fmla="*/ 154 h 178"/>
                <a:gd name="T34" fmla="*/ 22 w 179"/>
                <a:gd name="T35" fmla="*/ 147 h 178"/>
                <a:gd name="T36" fmla="*/ 12 w 179"/>
                <a:gd name="T37" fmla="*/ 132 h 178"/>
                <a:gd name="T38" fmla="*/ 4 w 179"/>
                <a:gd name="T39" fmla="*/ 116 h 178"/>
                <a:gd name="T40" fmla="*/ 1 w 179"/>
                <a:gd name="T41" fmla="*/ 98 h 178"/>
                <a:gd name="T42" fmla="*/ 1 w 179"/>
                <a:gd name="T43" fmla="*/ 82 h 178"/>
                <a:gd name="T44" fmla="*/ 4 w 179"/>
                <a:gd name="T45" fmla="*/ 65 h 178"/>
                <a:gd name="T46" fmla="*/ 11 w 179"/>
                <a:gd name="T47" fmla="*/ 48 h 178"/>
                <a:gd name="T48" fmla="*/ 20 w 179"/>
                <a:gd name="T49" fmla="*/ 34 h 178"/>
                <a:gd name="T50" fmla="*/ 32 w 179"/>
                <a:gd name="T51" fmla="*/ 21 h 178"/>
                <a:gd name="T52" fmla="*/ 39 w 179"/>
                <a:gd name="T53" fmla="*/ 16 h 178"/>
                <a:gd name="T54" fmla="*/ 55 w 179"/>
                <a:gd name="T55" fmla="*/ 7 h 178"/>
                <a:gd name="T56" fmla="*/ 71 w 179"/>
                <a:gd name="T57" fmla="*/ 1 h 178"/>
                <a:gd name="T58" fmla="*/ 89 w 179"/>
                <a:gd name="T59" fmla="*/ 0 h 178"/>
                <a:gd name="T60" fmla="*/ 107 w 179"/>
                <a:gd name="T61" fmla="*/ 1 h 178"/>
                <a:gd name="T62" fmla="*/ 123 w 179"/>
                <a:gd name="T63" fmla="*/ 7 h 178"/>
                <a:gd name="T64" fmla="*/ 138 w 179"/>
                <a:gd name="T65" fmla="*/ 13 h 178"/>
                <a:gd name="T66" fmla="*/ 152 w 179"/>
                <a:gd name="T67" fmla="*/ 25 h 178"/>
                <a:gd name="T68" fmla="*/ 158 w 179"/>
                <a:gd name="T69" fmla="*/ 32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9" h="178">
                  <a:moveTo>
                    <a:pt x="158" y="32"/>
                  </a:moveTo>
                  <a:lnTo>
                    <a:pt x="158" y="32"/>
                  </a:lnTo>
                  <a:lnTo>
                    <a:pt x="163" y="39"/>
                  </a:lnTo>
                  <a:lnTo>
                    <a:pt x="169" y="47"/>
                  </a:lnTo>
                  <a:lnTo>
                    <a:pt x="173" y="54"/>
                  </a:lnTo>
                  <a:lnTo>
                    <a:pt x="175" y="63"/>
                  </a:lnTo>
                  <a:lnTo>
                    <a:pt x="178" y="71"/>
                  </a:lnTo>
                  <a:lnTo>
                    <a:pt x="179" y="79"/>
                  </a:lnTo>
                  <a:lnTo>
                    <a:pt x="179" y="88"/>
                  </a:lnTo>
                  <a:lnTo>
                    <a:pt x="179" y="97"/>
                  </a:lnTo>
                  <a:lnTo>
                    <a:pt x="178" y="105"/>
                  </a:lnTo>
                  <a:lnTo>
                    <a:pt x="175" y="113"/>
                  </a:lnTo>
                  <a:lnTo>
                    <a:pt x="173" y="121"/>
                  </a:lnTo>
                  <a:lnTo>
                    <a:pt x="170" y="129"/>
                  </a:lnTo>
                  <a:lnTo>
                    <a:pt x="166" y="137"/>
                  </a:lnTo>
                  <a:lnTo>
                    <a:pt x="161" y="144"/>
                  </a:lnTo>
                  <a:lnTo>
                    <a:pt x="154" y="151"/>
                  </a:lnTo>
                  <a:lnTo>
                    <a:pt x="147" y="158"/>
                  </a:lnTo>
                  <a:lnTo>
                    <a:pt x="147" y="158"/>
                  </a:lnTo>
                  <a:lnTo>
                    <a:pt x="140" y="163"/>
                  </a:lnTo>
                  <a:lnTo>
                    <a:pt x="132" y="167"/>
                  </a:lnTo>
                  <a:lnTo>
                    <a:pt x="124" y="171"/>
                  </a:lnTo>
                  <a:lnTo>
                    <a:pt x="116" y="174"/>
                  </a:lnTo>
                  <a:lnTo>
                    <a:pt x="108" y="177"/>
                  </a:lnTo>
                  <a:lnTo>
                    <a:pt x="100" y="178"/>
                  </a:lnTo>
                  <a:lnTo>
                    <a:pt x="92" y="178"/>
                  </a:lnTo>
                  <a:lnTo>
                    <a:pt x="82" y="178"/>
                  </a:lnTo>
                  <a:lnTo>
                    <a:pt x="74" y="177"/>
                  </a:lnTo>
                  <a:lnTo>
                    <a:pt x="66" y="175"/>
                  </a:lnTo>
                  <a:lnTo>
                    <a:pt x="58" y="173"/>
                  </a:lnTo>
                  <a:lnTo>
                    <a:pt x="50" y="169"/>
                  </a:lnTo>
                  <a:lnTo>
                    <a:pt x="42" y="164"/>
                  </a:lnTo>
                  <a:lnTo>
                    <a:pt x="35" y="159"/>
                  </a:lnTo>
                  <a:lnTo>
                    <a:pt x="28" y="154"/>
                  </a:lnTo>
                  <a:lnTo>
                    <a:pt x="22" y="147"/>
                  </a:lnTo>
                  <a:lnTo>
                    <a:pt x="22" y="147"/>
                  </a:lnTo>
                  <a:lnTo>
                    <a:pt x="16" y="140"/>
                  </a:lnTo>
                  <a:lnTo>
                    <a:pt x="12" y="132"/>
                  </a:lnTo>
                  <a:lnTo>
                    <a:pt x="8" y="124"/>
                  </a:lnTo>
                  <a:lnTo>
                    <a:pt x="4" y="116"/>
                  </a:lnTo>
                  <a:lnTo>
                    <a:pt x="3" y="108"/>
                  </a:lnTo>
                  <a:lnTo>
                    <a:pt x="1" y="98"/>
                  </a:lnTo>
                  <a:lnTo>
                    <a:pt x="0" y="90"/>
                  </a:lnTo>
                  <a:lnTo>
                    <a:pt x="1" y="82"/>
                  </a:lnTo>
                  <a:lnTo>
                    <a:pt x="3" y="73"/>
                  </a:lnTo>
                  <a:lnTo>
                    <a:pt x="4" y="65"/>
                  </a:lnTo>
                  <a:lnTo>
                    <a:pt x="7" y="56"/>
                  </a:lnTo>
                  <a:lnTo>
                    <a:pt x="11" y="48"/>
                  </a:lnTo>
                  <a:lnTo>
                    <a:pt x="15" y="42"/>
                  </a:lnTo>
                  <a:lnTo>
                    <a:pt x="20" y="34"/>
                  </a:lnTo>
                  <a:lnTo>
                    <a:pt x="26" y="27"/>
                  </a:lnTo>
                  <a:lnTo>
                    <a:pt x="32" y="21"/>
                  </a:lnTo>
                  <a:lnTo>
                    <a:pt x="32" y="21"/>
                  </a:lnTo>
                  <a:lnTo>
                    <a:pt x="39" y="16"/>
                  </a:lnTo>
                  <a:lnTo>
                    <a:pt x="47" y="11"/>
                  </a:lnTo>
                  <a:lnTo>
                    <a:pt x="55" y="7"/>
                  </a:lnTo>
                  <a:lnTo>
                    <a:pt x="63" y="4"/>
                  </a:lnTo>
                  <a:lnTo>
                    <a:pt x="71" y="1"/>
                  </a:lnTo>
                  <a:lnTo>
                    <a:pt x="81" y="0"/>
                  </a:lnTo>
                  <a:lnTo>
                    <a:pt x="89" y="0"/>
                  </a:lnTo>
                  <a:lnTo>
                    <a:pt x="97" y="0"/>
                  </a:lnTo>
                  <a:lnTo>
                    <a:pt x="107" y="1"/>
                  </a:lnTo>
                  <a:lnTo>
                    <a:pt x="115" y="4"/>
                  </a:lnTo>
                  <a:lnTo>
                    <a:pt x="123" y="7"/>
                  </a:lnTo>
                  <a:lnTo>
                    <a:pt x="131" y="9"/>
                  </a:lnTo>
                  <a:lnTo>
                    <a:pt x="138" y="13"/>
                  </a:lnTo>
                  <a:lnTo>
                    <a:pt x="146" y="19"/>
                  </a:lnTo>
                  <a:lnTo>
                    <a:pt x="152" y="25"/>
                  </a:lnTo>
                  <a:lnTo>
                    <a:pt x="158" y="32"/>
                  </a:lnTo>
                  <a:lnTo>
                    <a:pt x="158" y="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84" name="Freeform 638"/>
            <p:cNvSpPr/>
            <p:nvPr/>
          </p:nvSpPr>
          <p:spPr bwMode="auto">
            <a:xfrm>
              <a:off x="4468813" y="4654550"/>
              <a:ext cx="255588" cy="255588"/>
            </a:xfrm>
            <a:custGeom>
              <a:avLst/>
              <a:gdLst>
                <a:gd name="T0" fmla="*/ 142 w 161"/>
                <a:gd name="T1" fmla="*/ 29 h 161"/>
                <a:gd name="T2" fmla="*/ 142 w 161"/>
                <a:gd name="T3" fmla="*/ 29 h 161"/>
                <a:gd name="T4" fmla="*/ 148 w 161"/>
                <a:gd name="T5" fmla="*/ 35 h 161"/>
                <a:gd name="T6" fmla="*/ 152 w 161"/>
                <a:gd name="T7" fmla="*/ 42 h 161"/>
                <a:gd name="T8" fmla="*/ 158 w 161"/>
                <a:gd name="T9" fmla="*/ 57 h 161"/>
                <a:gd name="T10" fmla="*/ 161 w 161"/>
                <a:gd name="T11" fmla="*/ 72 h 161"/>
                <a:gd name="T12" fmla="*/ 161 w 161"/>
                <a:gd name="T13" fmla="*/ 87 h 161"/>
                <a:gd name="T14" fmla="*/ 158 w 161"/>
                <a:gd name="T15" fmla="*/ 101 h 161"/>
                <a:gd name="T16" fmla="*/ 153 w 161"/>
                <a:gd name="T17" fmla="*/ 116 h 161"/>
                <a:gd name="T18" fmla="*/ 145 w 161"/>
                <a:gd name="T19" fmla="*/ 130 h 161"/>
                <a:gd name="T20" fmla="*/ 139 w 161"/>
                <a:gd name="T21" fmla="*/ 137 h 161"/>
                <a:gd name="T22" fmla="*/ 133 w 161"/>
                <a:gd name="T23" fmla="*/ 142 h 161"/>
                <a:gd name="T24" fmla="*/ 133 w 161"/>
                <a:gd name="T25" fmla="*/ 142 h 161"/>
                <a:gd name="T26" fmla="*/ 126 w 161"/>
                <a:gd name="T27" fmla="*/ 146 h 161"/>
                <a:gd name="T28" fmla="*/ 119 w 161"/>
                <a:gd name="T29" fmla="*/ 151 h 161"/>
                <a:gd name="T30" fmla="*/ 104 w 161"/>
                <a:gd name="T31" fmla="*/ 157 h 161"/>
                <a:gd name="T32" fmla="*/ 89 w 161"/>
                <a:gd name="T33" fmla="*/ 161 h 161"/>
                <a:gd name="T34" fmla="*/ 75 w 161"/>
                <a:gd name="T35" fmla="*/ 161 h 161"/>
                <a:gd name="T36" fmla="*/ 58 w 161"/>
                <a:gd name="T37" fmla="*/ 158 h 161"/>
                <a:gd name="T38" fmla="*/ 45 w 161"/>
                <a:gd name="T39" fmla="*/ 151 h 161"/>
                <a:gd name="T40" fmla="*/ 31 w 161"/>
                <a:gd name="T41" fmla="*/ 143 h 161"/>
                <a:gd name="T42" fmla="*/ 25 w 161"/>
                <a:gd name="T43" fmla="*/ 138 h 161"/>
                <a:gd name="T44" fmla="*/ 19 w 161"/>
                <a:gd name="T45" fmla="*/ 133 h 161"/>
                <a:gd name="T46" fmla="*/ 19 w 161"/>
                <a:gd name="T47" fmla="*/ 133 h 161"/>
                <a:gd name="T48" fmla="*/ 14 w 161"/>
                <a:gd name="T49" fmla="*/ 126 h 161"/>
                <a:gd name="T50" fmla="*/ 10 w 161"/>
                <a:gd name="T51" fmla="*/ 119 h 161"/>
                <a:gd name="T52" fmla="*/ 4 w 161"/>
                <a:gd name="T53" fmla="*/ 104 h 161"/>
                <a:gd name="T54" fmla="*/ 0 w 161"/>
                <a:gd name="T55" fmla="*/ 89 h 161"/>
                <a:gd name="T56" fmla="*/ 0 w 161"/>
                <a:gd name="T57" fmla="*/ 73 h 161"/>
                <a:gd name="T58" fmla="*/ 3 w 161"/>
                <a:gd name="T59" fmla="*/ 58 h 161"/>
                <a:gd name="T60" fmla="*/ 10 w 161"/>
                <a:gd name="T61" fmla="*/ 43 h 161"/>
                <a:gd name="T62" fmla="*/ 18 w 161"/>
                <a:gd name="T63" fmla="*/ 30 h 161"/>
                <a:gd name="T64" fmla="*/ 23 w 161"/>
                <a:gd name="T65" fmla="*/ 25 h 161"/>
                <a:gd name="T66" fmla="*/ 29 w 161"/>
                <a:gd name="T67" fmla="*/ 19 h 161"/>
                <a:gd name="T68" fmla="*/ 29 w 161"/>
                <a:gd name="T69" fmla="*/ 19 h 161"/>
                <a:gd name="T70" fmla="*/ 35 w 161"/>
                <a:gd name="T71" fmla="*/ 14 h 161"/>
                <a:gd name="T72" fmla="*/ 42 w 161"/>
                <a:gd name="T73" fmla="*/ 10 h 161"/>
                <a:gd name="T74" fmla="*/ 57 w 161"/>
                <a:gd name="T75" fmla="*/ 3 h 161"/>
                <a:gd name="T76" fmla="*/ 72 w 161"/>
                <a:gd name="T77" fmla="*/ 0 h 161"/>
                <a:gd name="T78" fmla="*/ 88 w 161"/>
                <a:gd name="T79" fmla="*/ 0 h 161"/>
                <a:gd name="T80" fmla="*/ 103 w 161"/>
                <a:gd name="T81" fmla="*/ 3 h 161"/>
                <a:gd name="T82" fmla="*/ 118 w 161"/>
                <a:gd name="T83" fmla="*/ 8 h 161"/>
                <a:gd name="T84" fmla="*/ 131 w 161"/>
                <a:gd name="T85" fmla="*/ 16 h 161"/>
                <a:gd name="T86" fmla="*/ 137 w 161"/>
                <a:gd name="T87" fmla="*/ 22 h 161"/>
                <a:gd name="T88" fmla="*/ 142 w 161"/>
                <a:gd name="T89" fmla="*/ 29 h 161"/>
                <a:gd name="T90" fmla="*/ 142 w 161"/>
                <a:gd name="T91" fmla="*/ 29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61" h="161">
                  <a:moveTo>
                    <a:pt x="142" y="29"/>
                  </a:moveTo>
                  <a:lnTo>
                    <a:pt x="142" y="29"/>
                  </a:lnTo>
                  <a:lnTo>
                    <a:pt x="148" y="35"/>
                  </a:lnTo>
                  <a:lnTo>
                    <a:pt x="152" y="42"/>
                  </a:lnTo>
                  <a:lnTo>
                    <a:pt x="158" y="57"/>
                  </a:lnTo>
                  <a:lnTo>
                    <a:pt x="161" y="72"/>
                  </a:lnTo>
                  <a:lnTo>
                    <a:pt x="161" y="87"/>
                  </a:lnTo>
                  <a:lnTo>
                    <a:pt x="158" y="101"/>
                  </a:lnTo>
                  <a:lnTo>
                    <a:pt x="153" y="116"/>
                  </a:lnTo>
                  <a:lnTo>
                    <a:pt x="145" y="130"/>
                  </a:lnTo>
                  <a:lnTo>
                    <a:pt x="139" y="137"/>
                  </a:lnTo>
                  <a:lnTo>
                    <a:pt x="133" y="142"/>
                  </a:lnTo>
                  <a:lnTo>
                    <a:pt x="133" y="142"/>
                  </a:lnTo>
                  <a:lnTo>
                    <a:pt x="126" y="146"/>
                  </a:lnTo>
                  <a:lnTo>
                    <a:pt x="119" y="151"/>
                  </a:lnTo>
                  <a:lnTo>
                    <a:pt x="104" y="157"/>
                  </a:lnTo>
                  <a:lnTo>
                    <a:pt x="89" y="161"/>
                  </a:lnTo>
                  <a:lnTo>
                    <a:pt x="75" y="161"/>
                  </a:lnTo>
                  <a:lnTo>
                    <a:pt x="58" y="158"/>
                  </a:lnTo>
                  <a:lnTo>
                    <a:pt x="45" y="151"/>
                  </a:lnTo>
                  <a:lnTo>
                    <a:pt x="31" y="143"/>
                  </a:lnTo>
                  <a:lnTo>
                    <a:pt x="25" y="138"/>
                  </a:lnTo>
                  <a:lnTo>
                    <a:pt x="19" y="133"/>
                  </a:lnTo>
                  <a:lnTo>
                    <a:pt x="19" y="133"/>
                  </a:lnTo>
                  <a:lnTo>
                    <a:pt x="14" y="126"/>
                  </a:lnTo>
                  <a:lnTo>
                    <a:pt x="10" y="119"/>
                  </a:lnTo>
                  <a:lnTo>
                    <a:pt x="4" y="104"/>
                  </a:lnTo>
                  <a:lnTo>
                    <a:pt x="0" y="89"/>
                  </a:lnTo>
                  <a:lnTo>
                    <a:pt x="0" y="73"/>
                  </a:lnTo>
                  <a:lnTo>
                    <a:pt x="3" y="58"/>
                  </a:lnTo>
                  <a:lnTo>
                    <a:pt x="10" y="43"/>
                  </a:lnTo>
                  <a:lnTo>
                    <a:pt x="18" y="30"/>
                  </a:lnTo>
                  <a:lnTo>
                    <a:pt x="23" y="25"/>
                  </a:lnTo>
                  <a:lnTo>
                    <a:pt x="29" y="19"/>
                  </a:lnTo>
                  <a:lnTo>
                    <a:pt x="29" y="19"/>
                  </a:lnTo>
                  <a:lnTo>
                    <a:pt x="35" y="14"/>
                  </a:lnTo>
                  <a:lnTo>
                    <a:pt x="42" y="10"/>
                  </a:lnTo>
                  <a:lnTo>
                    <a:pt x="57" y="3"/>
                  </a:lnTo>
                  <a:lnTo>
                    <a:pt x="72" y="0"/>
                  </a:lnTo>
                  <a:lnTo>
                    <a:pt x="88" y="0"/>
                  </a:lnTo>
                  <a:lnTo>
                    <a:pt x="103" y="3"/>
                  </a:lnTo>
                  <a:lnTo>
                    <a:pt x="118" y="8"/>
                  </a:lnTo>
                  <a:lnTo>
                    <a:pt x="131" y="16"/>
                  </a:lnTo>
                  <a:lnTo>
                    <a:pt x="137" y="22"/>
                  </a:lnTo>
                  <a:lnTo>
                    <a:pt x="142" y="29"/>
                  </a:lnTo>
                  <a:lnTo>
                    <a:pt x="142" y="29"/>
                  </a:ln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pic>
          <p:nvPicPr>
            <p:cNvPr id="585" name="Picture 63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5638" y="4651375"/>
              <a:ext cx="263525" cy="263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86" name="Freeform 640"/>
            <p:cNvSpPr/>
            <p:nvPr/>
          </p:nvSpPr>
          <p:spPr bwMode="auto">
            <a:xfrm>
              <a:off x="3536950" y="4603750"/>
              <a:ext cx="1573213" cy="1282700"/>
            </a:xfrm>
            <a:custGeom>
              <a:avLst/>
              <a:gdLst>
                <a:gd name="T0" fmla="*/ 136 w 991"/>
                <a:gd name="T1" fmla="*/ 360 h 808"/>
                <a:gd name="T2" fmla="*/ 123 w 991"/>
                <a:gd name="T3" fmla="*/ 300 h 808"/>
                <a:gd name="T4" fmla="*/ 128 w 991"/>
                <a:gd name="T5" fmla="*/ 183 h 808"/>
                <a:gd name="T6" fmla="*/ 163 w 991"/>
                <a:gd name="T7" fmla="*/ 74 h 808"/>
                <a:gd name="T8" fmla="*/ 114 w 991"/>
                <a:gd name="T9" fmla="*/ 0 h 808"/>
                <a:gd name="T10" fmla="*/ 55 w 991"/>
                <a:gd name="T11" fmla="*/ 111 h 808"/>
                <a:gd name="T12" fmla="*/ 18 w 991"/>
                <a:gd name="T13" fmla="*/ 227 h 808"/>
                <a:gd name="T14" fmla="*/ 1 w 991"/>
                <a:gd name="T15" fmla="*/ 336 h 808"/>
                <a:gd name="T16" fmla="*/ 10 w 991"/>
                <a:gd name="T17" fmla="*/ 452 h 808"/>
                <a:gd name="T18" fmla="*/ 54 w 991"/>
                <a:gd name="T19" fmla="*/ 568 h 808"/>
                <a:gd name="T20" fmla="*/ 146 w 991"/>
                <a:gd name="T21" fmla="*/ 678 h 808"/>
                <a:gd name="T22" fmla="*/ 242 w 991"/>
                <a:gd name="T23" fmla="*/ 745 h 808"/>
                <a:gd name="T24" fmla="*/ 369 w 991"/>
                <a:gd name="T25" fmla="*/ 795 h 808"/>
                <a:gd name="T26" fmla="*/ 489 w 991"/>
                <a:gd name="T27" fmla="*/ 808 h 808"/>
                <a:gd name="T28" fmla="*/ 600 w 991"/>
                <a:gd name="T29" fmla="*/ 795 h 808"/>
                <a:gd name="T30" fmla="*/ 697 w 991"/>
                <a:gd name="T31" fmla="*/ 764 h 808"/>
                <a:gd name="T32" fmla="*/ 830 w 991"/>
                <a:gd name="T33" fmla="*/ 692 h 808"/>
                <a:gd name="T34" fmla="*/ 871 w 991"/>
                <a:gd name="T35" fmla="*/ 663 h 808"/>
                <a:gd name="T36" fmla="*/ 917 w 991"/>
                <a:gd name="T37" fmla="*/ 618 h 808"/>
                <a:gd name="T38" fmla="*/ 963 w 991"/>
                <a:gd name="T39" fmla="*/ 541 h 808"/>
                <a:gd name="T40" fmla="*/ 990 w 991"/>
                <a:gd name="T41" fmla="*/ 425 h 808"/>
                <a:gd name="T42" fmla="*/ 987 w 991"/>
                <a:gd name="T43" fmla="*/ 345 h 808"/>
                <a:gd name="T44" fmla="*/ 969 w 991"/>
                <a:gd name="T45" fmla="*/ 266 h 808"/>
                <a:gd name="T46" fmla="*/ 919 w 991"/>
                <a:gd name="T47" fmla="*/ 162 h 808"/>
                <a:gd name="T48" fmla="*/ 853 w 991"/>
                <a:gd name="T49" fmla="*/ 113 h 808"/>
                <a:gd name="T50" fmla="*/ 814 w 991"/>
                <a:gd name="T51" fmla="*/ 135 h 808"/>
                <a:gd name="T52" fmla="*/ 797 w 991"/>
                <a:gd name="T53" fmla="*/ 151 h 808"/>
                <a:gd name="T54" fmla="*/ 830 w 991"/>
                <a:gd name="T55" fmla="*/ 225 h 808"/>
                <a:gd name="T56" fmla="*/ 864 w 991"/>
                <a:gd name="T57" fmla="*/ 312 h 808"/>
                <a:gd name="T58" fmla="*/ 870 w 991"/>
                <a:gd name="T59" fmla="*/ 370 h 808"/>
                <a:gd name="T60" fmla="*/ 855 w 991"/>
                <a:gd name="T61" fmla="*/ 418 h 808"/>
                <a:gd name="T62" fmla="*/ 814 w 991"/>
                <a:gd name="T63" fmla="*/ 482 h 808"/>
                <a:gd name="T64" fmla="*/ 778 w 991"/>
                <a:gd name="T65" fmla="*/ 435 h 808"/>
                <a:gd name="T66" fmla="*/ 730 w 991"/>
                <a:gd name="T67" fmla="*/ 363 h 808"/>
                <a:gd name="T68" fmla="*/ 679 w 991"/>
                <a:gd name="T69" fmla="*/ 322 h 808"/>
                <a:gd name="T70" fmla="*/ 632 w 991"/>
                <a:gd name="T71" fmla="*/ 312 h 808"/>
                <a:gd name="T72" fmla="*/ 574 w 991"/>
                <a:gd name="T73" fmla="*/ 325 h 808"/>
                <a:gd name="T74" fmla="*/ 575 w 991"/>
                <a:gd name="T75" fmla="*/ 347 h 808"/>
                <a:gd name="T76" fmla="*/ 620 w 991"/>
                <a:gd name="T77" fmla="*/ 405 h 808"/>
                <a:gd name="T78" fmla="*/ 645 w 991"/>
                <a:gd name="T79" fmla="*/ 482 h 808"/>
                <a:gd name="T80" fmla="*/ 643 w 991"/>
                <a:gd name="T81" fmla="*/ 557 h 808"/>
                <a:gd name="T82" fmla="*/ 612 w 991"/>
                <a:gd name="T83" fmla="*/ 656 h 808"/>
                <a:gd name="T84" fmla="*/ 564 w 991"/>
                <a:gd name="T85" fmla="*/ 714 h 808"/>
                <a:gd name="T86" fmla="*/ 531 w 991"/>
                <a:gd name="T87" fmla="*/ 730 h 808"/>
                <a:gd name="T88" fmla="*/ 490 w 991"/>
                <a:gd name="T89" fmla="*/ 733 h 808"/>
                <a:gd name="T90" fmla="*/ 446 w 991"/>
                <a:gd name="T91" fmla="*/ 718 h 808"/>
                <a:gd name="T92" fmla="*/ 396 w 991"/>
                <a:gd name="T93" fmla="*/ 686 h 808"/>
                <a:gd name="T94" fmla="*/ 365 w 991"/>
                <a:gd name="T95" fmla="*/ 622 h 808"/>
                <a:gd name="T96" fmla="*/ 350 w 991"/>
                <a:gd name="T97" fmla="*/ 530 h 808"/>
                <a:gd name="T98" fmla="*/ 357 w 991"/>
                <a:gd name="T99" fmla="*/ 452 h 808"/>
                <a:gd name="T100" fmla="*/ 378 w 991"/>
                <a:gd name="T101" fmla="*/ 402 h 808"/>
                <a:gd name="T102" fmla="*/ 431 w 991"/>
                <a:gd name="T103" fmla="*/ 337 h 808"/>
                <a:gd name="T104" fmla="*/ 431 w 991"/>
                <a:gd name="T105" fmla="*/ 318 h 808"/>
                <a:gd name="T106" fmla="*/ 390 w 991"/>
                <a:gd name="T107" fmla="*/ 306 h 808"/>
                <a:gd name="T108" fmla="*/ 351 w 991"/>
                <a:gd name="T109" fmla="*/ 306 h 808"/>
                <a:gd name="T110" fmla="*/ 301 w 991"/>
                <a:gd name="T111" fmla="*/ 337 h 808"/>
                <a:gd name="T112" fmla="*/ 262 w 991"/>
                <a:gd name="T113" fmla="*/ 390 h 808"/>
                <a:gd name="T114" fmla="*/ 240 w 991"/>
                <a:gd name="T115" fmla="*/ 453 h 808"/>
                <a:gd name="T116" fmla="*/ 236 w 991"/>
                <a:gd name="T117" fmla="*/ 497 h 808"/>
                <a:gd name="T118" fmla="*/ 195 w 991"/>
                <a:gd name="T119" fmla="*/ 462 h 808"/>
                <a:gd name="T120" fmla="*/ 149 w 991"/>
                <a:gd name="T121" fmla="*/ 389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91" h="808">
                  <a:moveTo>
                    <a:pt x="149" y="389"/>
                  </a:moveTo>
                  <a:lnTo>
                    <a:pt x="149" y="389"/>
                  </a:lnTo>
                  <a:lnTo>
                    <a:pt x="142" y="375"/>
                  </a:lnTo>
                  <a:lnTo>
                    <a:pt x="136" y="360"/>
                  </a:lnTo>
                  <a:lnTo>
                    <a:pt x="131" y="345"/>
                  </a:lnTo>
                  <a:lnTo>
                    <a:pt x="127" y="329"/>
                  </a:lnTo>
                  <a:lnTo>
                    <a:pt x="124" y="314"/>
                  </a:lnTo>
                  <a:lnTo>
                    <a:pt x="123" y="300"/>
                  </a:lnTo>
                  <a:lnTo>
                    <a:pt x="120" y="270"/>
                  </a:lnTo>
                  <a:lnTo>
                    <a:pt x="120" y="240"/>
                  </a:lnTo>
                  <a:lnTo>
                    <a:pt x="124" y="212"/>
                  </a:lnTo>
                  <a:lnTo>
                    <a:pt x="128" y="183"/>
                  </a:lnTo>
                  <a:lnTo>
                    <a:pt x="134" y="158"/>
                  </a:lnTo>
                  <a:lnTo>
                    <a:pt x="142" y="132"/>
                  </a:lnTo>
                  <a:lnTo>
                    <a:pt x="149" y="111"/>
                  </a:lnTo>
                  <a:lnTo>
                    <a:pt x="163" y="74"/>
                  </a:lnTo>
                  <a:lnTo>
                    <a:pt x="176" y="50"/>
                  </a:lnTo>
                  <a:lnTo>
                    <a:pt x="180" y="42"/>
                  </a:lnTo>
                  <a:lnTo>
                    <a:pt x="114" y="0"/>
                  </a:lnTo>
                  <a:lnTo>
                    <a:pt x="114" y="0"/>
                  </a:lnTo>
                  <a:lnTo>
                    <a:pt x="101" y="20"/>
                  </a:lnTo>
                  <a:lnTo>
                    <a:pt x="88" y="42"/>
                  </a:lnTo>
                  <a:lnTo>
                    <a:pt x="73" y="73"/>
                  </a:lnTo>
                  <a:lnTo>
                    <a:pt x="55" y="111"/>
                  </a:lnTo>
                  <a:lnTo>
                    <a:pt x="39" y="152"/>
                  </a:lnTo>
                  <a:lnTo>
                    <a:pt x="31" y="177"/>
                  </a:lnTo>
                  <a:lnTo>
                    <a:pt x="24" y="201"/>
                  </a:lnTo>
                  <a:lnTo>
                    <a:pt x="18" y="227"/>
                  </a:lnTo>
                  <a:lnTo>
                    <a:pt x="11" y="252"/>
                  </a:lnTo>
                  <a:lnTo>
                    <a:pt x="7" y="279"/>
                  </a:lnTo>
                  <a:lnTo>
                    <a:pt x="3" y="308"/>
                  </a:lnTo>
                  <a:lnTo>
                    <a:pt x="1" y="336"/>
                  </a:lnTo>
                  <a:lnTo>
                    <a:pt x="0" y="364"/>
                  </a:lnTo>
                  <a:lnTo>
                    <a:pt x="1" y="394"/>
                  </a:lnTo>
                  <a:lnTo>
                    <a:pt x="4" y="422"/>
                  </a:lnTo>
                  <a:lnTo>
                    <a:pt x="10" y="452"/>
                  </a:lnTo>
                  <a:lnTo>
                    <a:pt x="16" y="482"/>
                  </a:lnTo>
                  <a:lnTo>
                    <a:pt x="27" y="511"/>
                  </a:lnTo>
                  <a:lnTo>
                    <a:pt x="39" y="540"/>
                  </a:lnTo>
                  <a:lnTo>
                    <a:pt x="54" y="568"/>
                  </a:lnTo>
                  <a:lnTo>
                    <a:pt x="72" y="597"/>
                  </a:lnTo>
                  <a:lnTo>
                    <a:pt x="93" y="625"/>
                  </a:lnTo>
                  <a:lnTo>
                    <a:pt x="118" y="652"/>
                  </a:lnTo>
                  <a:lnTo>
                    <a:pt x="146" y="678"/>
                  </a:lnTo>
                  <a:lnTo>
                    <a:pt x="177" y="703"/>
                  </a:lnTo>
                  <a:lnTo>
                    <a:pt x="177" y="703"/>
                  </a:lnTo>
                  <a:lnTo>
                    <a:pt x="209" y="725"/>
                  </a:lnTo>
                  <a:lnTo>
                    <a:pt x="242" y="745"/>
                  </a:lnTo>
                  <a:lnTo>
                    <a:pt x="273" y="761"/>
                  </a:lnTo>
                  <a:lnTo>
                    <a:pt x="305" y="775"/>
                  </a:lnTo>
                  <a:lnTo>
                    <a:pt x="336" y="786"/>
                  </a:lnTo>
                  <a:lnTo>
                    <a:pt x="369" y="795"/>
                  </a:lnTo>
                  <a:lnTo>
                    <a:pt x="400" y="800"/>
                  </a:lnTo>
                  <a:lnTo>
                    <a:pt x="429" y="806"/>
                  </a:lnTo>
                  <a:lnTo>
                    <a:pt x="459" y="807"/>
                  </a:lnTo>
                  <a:lnTo>
                    <a:pt x="489" y="808"/>
                  </a:lnTo>
                  <a:lnTo>
                    <a:pt x="517" y="807"/>
                  </a:lnTo>
                  <a:lnTo>
                    <a:pt x="546" y="804"/>
                  </a:lnTo>
                  <a:lnTo>
                    <a:pt x="574" y="800"/>
                  </a:lnTo>
                  <a:lnTo>
                    <a:pt x="600" y="795"/>
                  </a:lnTo>
                  <a:lnTo>
                    <a:pt x="625" y="788"/>
                  </a:lnTo>
                  <a:lnTo>
                    <a:pt x="649" y="781"/>
                  </a:lnTo>
                  <a:lnTo>
                    <a:pt x="674" y="773"/>
                  </a:lnTo>
                  <a:lnTo>
                    <a:pt x="697" y="764"/>
                  </a:lnTo>
                  <a:lnTo>
                    <a:pt x="739" y="746"/>
                  </a:lnTo>
                  <a:lnTo>
                    <a:pt x="775" y="727"/>
                  </a:lnTo>
                  <a:lnTo>
                    <a:pt x="806" y="709"/>
                  </a:lnTo>
                  <a:lnTo>
                    <a:pt x="830" y="692"/>
                  </a:lnTo>
                  <a:lnTo>
                    <a:pt x="849" y="679"/>
                  </a:lnTo>
                  <a:lnTo>
                    <a:pt x="865" y="667"/>
                  </a:lnTo>
                  <a:lnTo>
                    <a:pt x="865" y="667"/>
                  </a:lnTo>
                  <a:lnTo>
                    <a:pt x="871" y="663"/>
                  </a:lnTo>
                  <a:lnTo>
                    <a:pt x="886" y="652"/>
                  </a:lnTo>
                  <a:lnTo>
                    <a:pt x="895" y="642"/>
                  </a:lnTo>
                  <a:lnTo>
                    <a:pt x="906" y="632"/>
                  </a:lnTo>
                  <a:lnTo>
                    <a:pt x="917" y="618"/>
                  </a:lnTo>
                  <a:lnTo>
                    <a:pt x="929" y="603"/>
                  </a:lnTo>
                  <a:lnTo>
                    <a:pt x="941" y="584"/>
                  </a:lnTo>
                  <a:lnTo>
                    <a:pt x="952" y="564"/>
                  </a:lnTo>
                  <a:lnTo>
                    <a:pt x="963" y="541"/>
                  </a:lnTo>
                  <a:lnTo>
                    <a:pt x="972" y="517"/>
                  </a:lnTo>
                  <a:lnTo>
                    <a:pt x="980" y="489"/>
                  </a:lnTo>
                  <a:lnTo>
                    <a:pt x="986" y="457"/>
                  </a:lnTo>
                  <a:lnTo>
                    <a:pt x="990" y="425"/>
                  </a:lnTo>
                  <a:lnTo>
                    <a:pt x="991" y="389"/>
                  </a:lnTo>
                  <a:lnTo>
                    <a:pt x="991" y="389"/>
                  </a:lnTo>
                  <a:lnTo>
                    <a:pt x="990" y="367"/>
                  </a:lnTo>
                  <a:lnTo>
                    <a:pt x="987" y="345"/>
                  </a:lnTo>
                  <a:lnTo>
                    <a:pt x="984" y="324"/>
                  </a:lnTo>
                  <a:lnTo>
                    <a:pt x="980" y="304"/>
                  </a:lnTo>
                  <a:lnTo>
                    <a:pt x="975" y="285"/>
                  </a:lnTo>
                  <a:lnTo>
                    <a:pt x="969" y="266"/>
                  </a:lnTo>
                  <a:lnTo>
                    <a:pt x="963" y="247"/>
                  </a:lnTo>
                  <a:lnTo>
                    <a:pt x="955" y="228"/>
                  </a:lnTo>
                  <a:lnTo>
                    <a:pt x="938" y="194"/>
                  </a:lnTo>
                  <a:lnTo>
                    <a:pt x="919" y="162"/>
                  </a:lnTo>
                  <a:lnTo>
                    <a:pt x="899" y="132"/>
                  </a:lnTo>
                  <a:lnTo>
                    <a:pt x="878" y="105"/>
                  </a:lnTo>
                  <a:lnTo>
                    <a:pt x="878" y="105"/>
                  </a:lnTo>
                  <a:lnTo>
                    <a:pt x="853" y="113"/>
                  </a:lnTo>
                  <a:lnTo>
                    <a:pt x="853" y="113"/>
                  </a:lnTo>
                  <a:lnTo>
                    <a:pt x="833" y="123"/>
                  </a:lnTo>
                  <a:lnTo>
                    <a:pt x="824" y="129"/>
                  </a:lnTo>
                  <a:lnTo>
                    <a:pt x="814" y="135"/>
                  </a:lnTo>
                  <a:lnTo>
                    <a:pt x="814" y="135"/>
                  </a:lnTo>
                  <a:lnTo>
                    <a:pt x="805" y="143"/>
                  </a:lnTo>
                  <a:lnTo>
                    <a:pt x="797" y="151"/>
                  </a:lnTo>
                  <a:lnTo>
                    <a:pt x="797" y="151"/>
                  </a:lnTo>
                  <a:lnTo>
                    <a:pt x="793" y="156"/>
                  </a:lnTo>
                  <a:lnTo>
                    <a:pt x="793" y="156"/>
                  </a:lnTo>
                  <a:lnTo>
                    <a:pt x="817" y="200"/>
                  </a:lnTo>
                  <a:lnTo>
                    <a:pt x="830" y="225"/>
                  </a:lnTo>
                  <a:lnTo>
                    <a:pt x="844" y="254"/>
                  </a:lnTo>
                  <a:lnTo>
                    <a:pt x="856" y="283"/>
                  </a:lnTo>
                  <a:lnTo>
                    <a:pt x="860" y="298"/>
                  </a:lnTo>
                  <a:lnTo>
                    <a:pt x="864" y="312"/>
                  </a:lnTo>
                  <a:lnTo>
                    <a:pt x="867" y="327"/>
                  </a:lnTo>
                  <a:lnTo>
                    <a:pt x="870" y="341"/>
                  </a:lnTo>
                  <a:lnTo>
                    <a:pt x="870" y="356"/>
                  </a:lnTo>
                  <a:lnTo>
                    <a:pt x="870" y="370"/>
                  </a:lnTo>
                  <a:lnTo>
                    <a:pt x="870" y="370"/>
                  </a:lnTo>
                  <a:lnTo>
                    <a:pt x="867" y="385"/>
                  </a:lnTo>
                  <a:lnTo>
                    <a:pt x="861" y="401"/>
                  </a:lnTo>
                  <a:lnTo>
                    <a:pt x="855" y="418"/>
                  </a:lnTo>
                  <a:lnTo>
                    <a:pt x="845" y="436"/>
                  </a:lnTo>
                  <a:lnTo>
                    <a:pt x="836" y="452"/>
                  </a:lnTo>
                  <a:lnTo>
                    <a:pt x="825" y="468"/>
                  </a:lnTo>
                  <a:lnTo>
                    <a:pt x="814" y="482"/>
                  </a:lnTo>
                  <a:lnTo>
                    <a:pt x="802" y="491"/>
                  </a:lnTo>
                  <a:lnTo>
                    <a:pt x="802" y="491"/>
                  </a:lnTo>
                  <a:lnTo>
                    <a:pt x="791" y="464"/>
                  </a:lnTo>
                  <a:lnTo>
                    <a:pt x="778" y="435"/>
                  </a:lnTo>
                  <a:lnTo>
                    <a:pt x="762" y="405"/>
                  </a:lnTo>
                  <a:lnTo>
                    <a:pt x="752" y="390"/>
                  </a:lnTo>
                  <a:lnTo>
                    <a:pt x="741" y="376"/>
                  </a:lnTo>
                  <a:lnTo>
                    <a:pt x="730" y="363"/>
                  </a:lnTo>
                  <a:lnTo>
                    <a:pt x="718" y="351"/>
                  </a:lnTo>
                  <a:lnTo>
                    <a:pt x="706" y="340"/>
                  </a:lnTo>
                  <a:lnTo>
                    <a:pt x="693" y="331"/>
                  </a:lnTo>
                  <a:lnTo>
                    <a:pt x="679" y="322"/>
                  </a:lnTo>
                  <a:lnTo>
                    <a:pt x="664" y="317"/>
                  </a:lnTo>
                  <a:lnTo>
                    <a:pt x="648" y="313"/>
                  </a:lnTo>
                  <a:lnTo>
                    <a:pt x="632" y="312"/>
                  </a:lnTo>
                  <a:lnTo>
                    <a:pt x="632" y="312"/>
                  </a:lnTo>
                  <a:lnTo>
                    <a:pt x="622" y="312"/>
                  </a:lnTo>
                  <a:lnTo>
                    <a:pt x="612" y="313"/>
                  </a:lnTo>
                  <a:lnTo>
                    <a:pt x="593" y="317"/>
                  </a:lnTo>
                  <a:lnTo>
                    <a:pt x="574" y="325"/>
                  </a:lnTo>
                  <a:lnTo>
                    <a:pt x="558" y="333"/>
                  </a:lnTo>
                  <a:lnTo>
                    <a:pt x="558" y="333"/>
                  </a:lnTo>
                  <a:lnTo>
                    <a:pt x="563" y="336"/>
                  </a:lnTo>
                  <a:lnTo>
                    <a:pt x="575" y="347"/>
                  </a:lnTo>
                  <a:lnTo>
                    <a:pt x="591" y="364"/>
                  </a:lnTo>
                  <a:lnTo>
                    <a:pt x="601" y="376"/>
                  </a:lnTo>
                  <a:lnTo>
                    <a:pt x="610" y="390"/>
                  </a:lnTo>
                  <a:lnTo>
                    <a:pt x="620" y="405"/>
                  </a:lnTo>
                  <a:lnTo>
                    <a:pt x="628" y="421"/>
                  </a:lnTo>
                  <a:lnTo>
                    <a:pt x="635" y="440"/>
                  </a:lnTo>
                  <a:lnTo>
                    <a:pt x="641" y="460"/>
                  </a:lnTo>
                  <a:lnTo>
                    <a:pt x="645" y="482"/>
                  </a:lnTo>
                  <a:lnTo>
                    <a:pt x="647" y="505"/>
                  </a:lnTo>
                  <a:lnTo>
                    <a:pt x="647" y="530"/>
                  </a:lnTo>
                  <a:lnTo>
                    <a:pt x="643" y="557"/>
                  </a:lnTo>
                  <a:lnTo>
                    <a:pt x="643" y="557"/>
                  </a:lnTo>
                  <a:lnTo>
                    <a:pt x="637" y="584"/>
                  </a:lnTo>
                  <a:lnTo>
                    <a:pt x="631" y="610"/>
                  </a:lnTo>
                  <a:lnTo>
                    <a:pt x="621" y="633"/>
                  </a:lnTo>
                  <a:lnTo>
                    <a:pt x="612" y="656"/>
                  </a:lnTo>
                  <a:lnTo>
                    <a:pt x="600" y="675"/>
                  </a:lnTo>
                  <a:lnTo>
                    <a:pt x="587" y="692"/>
                  </a:lnTo>
                  <a:lnTo>
                    <a:pt x="573" y="707"/>
                  </a:lnTo>
                  <a:lnTo>
                    <a:pt x="564" y="714"/>
                  </a:lnTo>
                  <a:lnTo>
                    <a:pt x="556" y="719"/>
                  </a:lnTo>
                  <a:lnTo>
                    <a:pt x="548" y="723"/>
                  </a:lnTo>
                  <a:lnTo>
                    <a:pt x="539" y="727"/>
                  </a:lnTo>
                  <a:lnTo>
                    <a:pt x="531" y="730"/>
                  </a:lnTo>
                  <a:lnTo>
                    <a:pt x="521" y="733"/>
                  </a:lnTo>
                  <a:lnTo>
                    <a:pt x="510" y="734"/>
                  </a:lnTo>
                  <a:lnTo>
                    <a:pt x="501" y="734"/>
                  </a:lnTo>
                  <a:lnTo>
                    <a:pt x="490" y="733"/>
                  </a:lnTo>
                  <a:lnTo>
                    <a:pt x="479" y="730"/>
                  </a:lnTo>
                  <a:lnTo>
                    <a:pt x="469" y="727"/>
                  </a:lnTo>
                  <a:lnTo>
                    <a:pt x="456" y="723"/>
                  </a:lnTo>
                  <a:lnTo>
                    <a:pt x="446" y="718"/>
                  </a:lnTo>
                  <a:lnTo>
                    <a:pt x="433" y="711"/>
                  </a:lnTo>
                  <a:lnTo>
                    <a:pt x="421" y="705"/>
                  </a:lnTo>
                  <a:lnTo>
                    <a:pt x="408" y="695"/>
                  </a:lnTo>
                  <a:lnTo>
                    <a:pt x="396" y="686"/>
                  </a:lnTo>
                  <a:lnTo>
                    <a:pt x="382" y="673"/>
                  </a:lnTo>
                  <a:lnTo>
                    <a:pt x="382" y="673"/>
                  </a:lnTo>
                  <a:lnTo>
                    <a:pt x="373" y="649"/>
                  </a:lnTo>
                  <a:lnTo>
                    <a:pt x="365" y="622"/>
                  </a:lnTo>
                  <a:lnTo>
                    <a:pt x="357" y="588"/>
                  </a:lnTo>
                  <a:lnTo>
                    <a:pt x="354" y="570"/>
                  </a:lnTo>
                  <a:lnTo>
                    <a:pt x="351" y="551"/>
                  </a:lnTo>
                  <a:lnTo>
                    <a:pt x="350" y="530"/>
                  </a:lnTo>
                  <a:lnTo>
                    <a:pt x="348" y="510"/>
                  </a:lnTo>
                  <a:lnTo>
                    <a:pt x="350" y="490"/>
                  </a:lnTo>
                  <a:lnTo>
                    <a:pt x="352" y="471"/>
                  </a:lnTo>
                  <a:lnTo>
                    <a:pt x="357" y="452"/>
                  </a:lnTo>
                  <a:lnTo>
                    <a:pt x="363" y="433"/>
                  </a:lnTo>
                  <a:lnTo>
                    <a:pt x="363" y="433"/>
                  </a:lnTo>
                  <a:lnTo>
                    <a:pt x="370" y="417"/>
                  </a:lnTo>
                  <a:lnTo>
                    <a:pt x="378" y="402"/>
                  </a:lnTo>
                  <a:lnTo>
                    <a:pt x="393" y="378"/>
                  </a:lnTo>
                  <a:lnTo>
                    <a:pt x="408" y="360"/>
                  </a:lnTo>
                  <a:lnTo>
                    <a:pt x="420" y="347"/>
                  </a:lnTo>
                  <a:lnTo>
                    <a:pt x="431" y="337"/>
                  </a:lnTo>
                  <a:lnTo>
                    <a:pt x="440" y="332"/>
                  </a:lnTo>
                  <a:lnTo>
                    <a:pt x="447" y="329"/>
                  </a:lnTo>
                  <a:lnTo>
                    <a:pt x="447" y="329"/>
                  </a:lnTo>
                  <a:lnTo>
                    <a:pt x="431" y="318"/>
                  </a:lnTo>
                  <a:lnTo>
                    <a:pt x="421" y="314"/>
                  </a:lnTo>
                  <a:lnTo>
                    <a:pt x="412" y="310"/>
                  </a:lnTo>
                  <a:lnTo>
                    <a:pt x="401" y="308"/>
                  </a:lnTo>
                  <a:lnTo>
                    <a:pt x="390" y="306"/>
                  </a:lnTo>
                  <a:lnTo>
                    <a:pt x="378" y="305"/>
                  </a:lnTo>
                  <a:lnTo>
                    <a:pt x="366" y="305"/>
                  </a:lnTo>
                  <a:lnTo>
                    <a:pt x="366" y="305"/>
                  </a:lnTo>
                  <a:lnTo>
                    <a:pt x="351" y="306"/>
                  </a:lnTo>
                  <a:lnTo>
                    <a:pt x="338" y="312"/>
                  </a:lnTo>
                  <a:lnTo>
                    <a:pt x="324" y="318"/>
                  </a:lnTo>
                  <a:lnTo>
                    <a:pt x="312" y="327"/>
                  </a:lnTo>
                  <a:lnTo>
                    <a:pt x="301" y="337"/>
                  </a:lnTo>
                  <a:lnTo>
                    <a:pt x="290" y="348"/>
                  </a:lnTo>
                  <a:lnTo>
                    <a:pt x="280" y="362"/>
                  </a:lnTo>
                  <a:lnTo>
                    <a:pt x="270" y="375"/>
                  </a:lnTo>
                  <a:lnTo>
                    <a:pt x="262" y="390"/>
                  </a:lnTo>
                  <a:lnTo>
                    <a:pt x="255" y="406"/>
                  </a:lnTo>
                  <a:lnTo>
                    <a:pt x="250" y="421"/>
                  </a:lnTo>
                  <a:lnTo>
                    <a:pt x="244" y="437"/>
                  </a:lnTo>
                  <a:lnTo>
                    <a:pt x="240" y="453"/>
                  </a:lnTo>
                  <a:lnTo>
                    <a:pt x="238" y="468"/>
                  </a:lnTo>
                  <a:lnTo>
                    <a:pt x="236" y="483"/>
                  </a:lnTo>
                  <a:lnTo>
                    <a:pt x="236" y="497"/>
                  </a:lnTo>
                  <a:lnTo>
                    <a:pt x="236" y="497"/>
                  </a:lnTo>
                  <a:lnTo>
                    <a:pt x="230" y="493"/>
                  </a:lnTo>
                  <a:lnTo>
                    <a:pt x="222" y="489"/>
                  </a:lnTo>
                  <a:lnTo>
                    <a:pt x="208" y="476"/>
                  </a:lnTo>
                  <a:lnTo>
                    <a:pt x="195" y="462"/>
                  </a:lnTo>
                  <a:lnTo>
                    <a:pt x="182" y="445"/>
                  </a:lnTo>
                  <a:lnTo>
                    <a:pt x="172" y="429"/>
                  </a:lnTo>
                  <a:lnTo>
                    <a:pt x="162" y="414"/>
                  </a:lnTo>
                  <a:lnTo>
                    <a:pt x="149" y="389"/>
                  </a:lnTo>
                  <a:lnTo>
                    <a:pt x="149" y="389"/>
                  </a:lnTo>
                  <a:close/>
                </a:path>
              </a:pathLst>
            </a:custGeom>
            <a:solidFill>
              <a:srgbClr val="E9EC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87" name="Freeform 641"/>
            <p:cNvSpPr/>
            <p:nvPr/>
          </p:nvSpPr>
          <p:spPr bwMode="auto">
            <a:xfrm>
              <a:off x="4246563" y="5126038"/>
              <a:ext cx="176213" cy="60325"/>
            </a:xfrm>
            <a:custGeom>
              <a:avLst/>
              <a:gdLst>
                <a:gd name="T0" fmla="*/ 16 w 111"/>
                <a:gd name="T1" fmla="*/ 14 h 38"/>
                <a:gd name="T2" fmla="*/ 16 w 111"/>
                <a:gd name="T3" fmla="*/ 14 h 38"/>
                <a:gd name="T4" fmla="*/ 26 w 111"/>
                <a:gd name="T5" fmla="*/ 25 h 38"/>
                <a:gd name="T6" fmla="*/ 34 w 111"/>
                <a:gd name="T7" fmla="*/ 33 h 38"/>
                <a:gd name="T8" fmla="*/ 42 w 111"/>
                <a:gd name="T9" fmla="*/ 37 h 38"/>
                <a:gd name="T10" fmla="*/ 51 w 111"/>
                <a:gd name="T11" fmla="*/ 38 h 38"/>
                <a:gd name="T12" fmla="*/ 59 w 111"/>
                <a:gd name="T13" fmla="*/ 38 h 38"/>
                <a:gd name="T14" fmla="*/ 67 w 111"/>
                <a:gd name="T15" fmla="*/ 35 h 38"/>
                <a:gd name="T16" fmla="*/ 74 w 111"/>
                <a:gd name="T17" fmla="*/ 31 h 38"/>
                <a:gd name="T18" fmla="*/ 82 w 111"/>
                <a:gd name="T19" fmla="*/ 25 h 38"/>
                <a:gd name="T20" fmla="*/ 82 w 111"/>
                <a:gd name="T21" fmla="*/ 25 h 38"/>
                <a:gd name="T22" fmla="*/ 94 w 111"/>
                <a:gd name="T23" fmla="*/ 15 h 38"/>
                <a:gd name="T24" fmla="*/ 111 w 111"/>
                <a:gd name="T25" fmla="*/ 4 h 38"/>
                <a:gd name="T26" fmla="*/ 111 w 111"/>
                <a:gd name="T27" fmla="*/ 4 h 38"/>
                <a:gd name="T28" fmla="*/ 0 w 111"/>
                <a:gd name="T29" fmla="*/ 0 h 38"/>
                <a:gd name="T30" fmla="*/ 0 w 111"/>
                <a:gd name="T31" fmla="*/ 0 h 38"/>
                <a:gd name="T32" fmla="*/ 16 w 111"/>
                <a:gd name="T33" fmla="*/ 14 h 38"/>
                <a:gd name="T34" fmla="*/ 16 w 111"/>
                <a:gd name="T35" fmla="*/ 1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1" h="38">
                  <a:moveTo>
                    <a:pt x="16" y="14"/>
                  </a:moveTo>
                  <a:lnTo>
                    <a:pt x="16" y="14"/>
                  </a:lnTo>
                  <a:lnTo>
                    <a:pt x="26" y="25"/>
                  </a:lnTo>
                  <a:lnTo>
                    <a:pt x="34" y="33"/>
                  </a:lnTo>
                  <a:lnTo>
                    <a:pt x="42" y="37"/>
                  </a:lnTo>
                  <a:lnTo>
                    <a:pt x="51" y="38"/>
                  </a:lnTo>
                  <a:lnTo>
                    <a:pt x="59" y="38"/>
                  </a:lnTo>
                  <a:lnTo>
                    <a:pt x="67" y="35"/>
                  </a:lnTo>
                  <a:lnTo>
                    <a:pt x="74" y="31"/>
                  </a:lnTo>
                  <a:lnTo>
                    <a:pt x="82" y="25"/>
                  </a:lnTo>
                  <a:lnTo>
                    <a:pt x="82" y="25"/>
                  </a:lnTo>
                  <a:lnTo>
                    <a:pt x="94" y="15"/>
                  </a:lnTo>
                  <a:lnTo>
                    <a:pt x="111" y="4"/>
                  </a:lnTo>
                  <a:lnTo>
                    <a:pt x="111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16" y="14"/>
                  </a:lnTo>
                  <a:lnTo>
                    <a:pt x="16" y="14"/>
                  </a:lnTo>
                  <a:close/>
                </a:path>
              </a:pathLst>
            </a:custGeom>
            <a:solidFill>
              <a:srgbClr val="E9EC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88" name="Freeform 642"/>
            <p:cNvSpPr/>
            <p:nvPr/>
          </p:nvSpPr>
          <p:spPr bwMode="auto">
            <a:xfrm>
              <a:off x="4089400" y="5126038"/>
              <a:ext cx="474663" cy="642938"/>
            </a:xfrm>
            <a:custGeom>
              <a:avLst/>
              <a:gdLst>
                <a:gd name="T0" fmla="*/ 15 w 299"/>
                <a:gd name="T1" fmla="*/ 104 h 405"/>
                <a:gd name="T2" fmla="*/ 4 w 299"/>
                <a:gd name="T3" fmla="*/ 142 h 405"/>
                <a:gd name="T4" fmla="*/ 0 w 299"/>
                <a:gd name="T5" fmla="*/ 181 h 405"/>
                <a:gd name="T6" fmla="*/ 3 w 299"/>
                <a:gd name="T7" fmla="*/ 222 h 405"/>
                <a:gd name="T8" fmla="*/ 9 w 299"/>
                <a:gd name="T9" fmla="*/ 259 h 405"/>
                <a:gd name="T10" fmla="*/ 25 w 299"/>
                <a:gd name="T11" fmla="*/ 320 h 405"/>
                <a:gd name="T12" fmla="*/ 34 w 299"/>
                <a:gd name="T13" fmla="*/ 344 h 405"/>
                <a:gd name="T14" fmla="*/ 60 w 299"/>
                <a:gd name="T15" fmla="*/ 366 h 405"/>
                <a:gd name="T16" fmla="*/ 85 w 299"/>
                <a:gd name="T17" fmla="*/ 382 h 405"/>
                <a:gd name="T18" fmla="*/ 108 w 299"/>
                <a:gd name="T19" fmla="*/ 394 h 405"/>
                <a:gd name="T20" fmla="*/ 131 w 299"/>
                <a:gd name="T21" fmla="*/ 401 h 405"/>
                <a:gd name="T22" fmla="*/ 153 w 299"/>
                <a:gd name="T23" fmla="*/ 405 h 405"/>
                <a:gd name="T24" fmla="*/ 173 w 299"/>
                <a:gd name="T25" fmla="*/ 404 h 405"/>
                <a:gd name="T26" fmla="*/ 191 w 299"/>
                <a:gd name="T27" fmla="*/ 398 h 405"/>
                <a:gd name="T28" fmla="*/ 208 w 299"/>
                <a:gd name="T29" fmla="*/ 390 h 405"/>
                <a:gd name="T30" fmla="*/ 225 w 299"/>
                <a:gd name="T31" fmla="*/ 378 h 405"/>
                <a:gd name="T32" fmla="*/ 252 w 299"/>
                <a:gd name="T33" fmla="*/ 346 h 405"/>
                <a:gd name="T34" fmla="*/ 273 w 299"/>
                <a:gd name="T35" fmla="*/ 304 h 405"/>
                <a:gd name="T36" fmla="*/ 289 w 299"/>
                <a:gd name="T37" fmla="*/ 255 h 405"/>
                <a:gd name="T38" fmla="*/ 295 w 299"/>
                <a:gd name="T39" fmla="*/ 228 h 405"/>
                <a:gd name="T40" fmla="*/ 299 w 299"/>
                <a:gd name="T41" fmla="*/ 176 h 405"/>
                <a:gd name="T42" fmla="*/ 293 w 299"/>
                <a:gd name="T43" fmla="*/ 131 h 405"/>
                <a:gd name="T44" fmla="*/ 280 w 299"/>
                <a:gd name="T45" fmla="*/ 92 h 405"/>
                <a:gd name="T46" fmla="*/ 262 w 299"/>
                <a:gd name="T47" fmla="*/ 61 h 405"/>
                <a:gd name="T48" fmla="*/ 243 w 299"/>
                <a:gd name="T49" fmla="*/ 35 h 405"/>
                <a:gd name="T50" fmla="*/ 215 w 299"/>
                <a:gd name="T51" fmla="*/ 7 h 405"/>
                <a:gd name="T52" fmla="*/ 210 w 299"/>
                <a:gd name="T53" fmla="*/ 4 h 405"/>
                <a:gd name="T54" fmla="*/ 181 w 299"/>
                <a:gd name="T55" fmla="*/ 25 h 405"/>
                <a:gd name="T56" fmla="*/ 173 w 299"/>
                <a:gd name="T57" fmla="*/ 31 h 405"/>
                <a:gd name="T58" fmla="*/ 158 w 299"/>
                <a:gd name="T59" fmla="*/ 38 h 405"/>
                <a:gd name="T60" fmla="*/ 141 w 299"/>
                <a:gd name="T61" fmla="*/ 37 h 405"/>
                <a:gd name="T62" fmla="*/ 125 w 299"/>
                <a:gd name="T63" fmla="*/ 25 h 405"/>
                <a:gd name="T64" fmla="*/ 115 w 299"/>
                <a:gd name="T65" fmla="*/ 14 h 405"/>
                <a:gd name="T66" fmla="*/ 99 w 299"/>
                <a:gd name="T67" fmla="*/ 0 h 405"/>
                <a:gd name="T68" fmla="*/ 83 w 299"/>
                <a:gd name="T69" fmla="*/ 8 h 405"/>
                <a:gd name="T70" fmla="*/ 60 w 299"/>
                <a:gd name="T71" fmla="*/ 31 h 405"/>
                <a:gd name="T72" fmla="*/ 30 w 299"/>
                <a:gd name="T73" fmla="*/ 73 h 405"/>
                <a:gd name="T74" fmla="*/ 15 w 299"/>
                <a:gd name="T75" fmla="*/ 104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99" h="405">
                  <a:moveTo>
                    <a:pt x="15" y="104"/>
                  </a:moveTo>
                  <a:lnTo>
                    <a:pt x="15" y="104"/>
                  </a:lnTo>
                  <a:lnTo>
                    <a:pt x="9" y="123"/>
                  </a:lnTo>
                  <a:lnTo>
                    <a:pt x="4" y="142"/>
                  </a:lnTo>
                  <a:lnTo>
                    <a:pt x="2" y="161"/>
                  </a:lnTo>
                  <a:lnTo>
                    <a:pt x="0" y="181"/>
                  </a:lnTo>
                  <a:lnTo>
                    <a:pt x="2" y="201"/>
                  </a:lnTo>
                  <a:lnTo>
                    <a:pt x="3" y="222"/>
                  </a:lnTo>
                  <a:lnTo>
                    <a:pt x="6" y="241"/>
                  </a:lnTo>
                  <a:lnTo>
                    <a:pt x="9" y="259"/>
                  </a:lnTo>
                  <a:lnTo>
                    <a:pt x="17" y="293"/>
                  </a:lnTo>
                  <a:lnTo>
                    <a:pt x="25" y="320"/>
                  </a:lnTo>
                  <a:lnTo>
                    <a:pt x="34" y="344"/>
                  </a:lnTo>
                  <a:lnTo>
                    <a:pt x="34" y="344"/>
                  </a:lnTo>
                  <a:lnTo>
                    <a:pt x="48" y="357"/>
                  </a:lnTo>
                  <a:lnTo>
                    <a:pt x="60" y="366"/>
                  </a:lnTo>
                  <a:lnTo>
                    <a:pt x="73" y="376"/>
                  </a:lnTo>
                  <a:lnTo>
                    <a:pt x="85" y="382"/>
                  </a:lnTo>
                  <a:lnTo>
                    <a:pt x="98" y="389"/>
                  </a:lnTo>
                  <a:lnTo>
                    <a:pt x="108" y="394"/>
                  </a:lnTo>
                  <a:lnTo>
                    <a:pt x="121" y="398"/>
                  </a:lnTo>
                  <a:lnTo>
                    <a:pt x="131" y="401"/>
                  </a:lnTo>
                  <a:lnTo>
                    <a:pt x="142" y="404"/>
                  </a:lnTo>
                  <a:lnTo>
                    <a:pt x="153" y="405"/>
                  </a:lnTo>
                  <a:lnTo>
                    <a:pt x="162" y="405"/>
                  </a:lnTo>
                  <a:lnTo>
                    <a:pt x="173" y="404"/>
                  </a:lnTo>
                  <a:lnTo>
                    <a:pt x="183" y="401"/>
                  </a:lnTo>
                  <a:lnTo>
                    <a:pt x="191" y="398"/>
                  </a:lnTo>
                  <a:lnTo>
                    <a:pt x="200" y="394"/>
                  </a:lnTo>
                  <a:lnTo>
                    <a:pt x="208" y="390"/>
                  </a:lnTo>
                  <a:lnTo>
                    <a:pt x="216" y="385"/>
                  </a:lnTo>
                  <a:lnTo>
                    <a:pt x="225" y="378"/>
                  </a:lnTo>
                  <a:lnTo>
                    <a:pt x="239" y="363"/>
                  </a:lnTo>
                  <a:lnTo>
                    <a:pt x="252" y="346"/>
                  </a:lnTo>
                  <a:lnTo>
                    <a:pt x="264" y="327"/>
                  </a:lnTo>
                  <a:lnTo>
                    <a:pt x="273" y="304"/>
                  </a:lnTo>
                  <a:lnTo>
                    <a:pt x="283" y="281"/>
                  </a:lnTo>
                  <a:lnTo>
                    <a:pt x="289" y="255"/>
                  </a:lnTo>
                  <a:lnTo>
                    <a:pt x="295" y="228"/>
                  </a:lnTo>
                  <a:lnTo>
                    <a:pt x="295" y="228"/>
                  </a:lnTo>
                  <a:lnTo>
                    <a:pt x="299" y="201"/>
                  </a:lnTo>
                  <a:lnTo>
                    <a:pt x="299" y="176"/>
                  </a:lnTo>
                  <a:lnTo>
                    <a:pt x="297" y="153"/>
                  </a:lnTo>
                  <a:lnTo>
                    <a:pt x="293" y="131"/>
                  </a:lnTo>
                  <a:lnTo>
                    <a:pt x="287" y="111"/>
                  </a:lnTo>
                  <a:lnTo>
                    <a:pt x="280" y="92"/>
                  </a:lnTo>
                  <a:lnTo>
                    <a:pt x="272" y="76"/>
                  </a:lnTo>
                  <a:lnTo>
                    <a:pt x="262" y="61"/>
                  </a:lnTo>
                  <a:lnTo>
                    <a:pt x="253" y="47"/>
                  </a:lnTo>
                  <a:lnTo>
                    <a:pt x="243" y="35"/>
                  </a:lnTo>
                  <a:lnTo>
                    <a:pt x="227" y="18"/>
                  </a:lnTo>
                  <a:lnTo>
                    <a:pt x="215" y="7"/>
                  </a:lnTo>
                  <a:lnTo>
                    <a:pt x="210" y="4"/>
                  </a:lnTo>
                  <a:lnTo>
                    <a:pt x="210" y="4"/>
                  </a:lnTo>
                  <a:lnTo>
                    <a:pt x="193" y="15"/>
                  </a:lnTo>
                  <a:lnTo>
                    <a:pt x="181" y="25"/>
                  </a:lnTo>
                  <a:lnTo>
                    <a:pt x="181" y="25"/>
                  </a:lnTo>
                  <a:lnTo>
                    <a:pt x="173" y="31"/>
                  </a:lnTo>
                  <a:lnTo>
                    <a:pt x="166" y="35"/>
                  </a:lnTo>
                  <a:lnTo>
                    <a:pt x="158" y="38"/>
                  </a:lnTo>
                  <a:lnTo>
                    <a:pt x="150" y="38"/>
                  </a:lnTo>
                  <a:lnTo>
                    <a:pt x="141" y="37"/>
                  </a:lnTo>
                  <a:lnTo>
                    <a:pt x="133" y="33"/>
                  </a:lnTo>
                  <a:lnTo>
                    <a:pt x="125" y="25"/>
                  </a:lnTo>
                  <a:lnTo>
                    <a:pt x="115" y="14"/>
                  </a:lnTo>
                  <a:lnTo>
                    <a:pt x="115" y="14"/>
                  </a:lnTo>
                  <a:lnTo>
                    <a:pt x="99" y="0"/>
                  </a:lnTo>
                  <a:lnTo>
                    <a:pt x="99" y="0"/>
                  </a:lnTo>
                  <a:lnTo>
                    <a:pt x="92" y="3"/>
                  </a:lnTo>
                  <a:lnTo>
                    <a:pt x="83" y="8"/>
                  </a:lnTo>
                  <a:lnTo>
                    <a:pt x="72" y="18"/>
                  </a:lnTo>
                  <a:lnTo>
                    <a:pt x="60" y="31"/>
                  </a:lnTo>
                  <a:lnTo>
                    <a:pt x="45" y="49"/>
                  </a:lnTo>
                  <a:lnTo>
                    <a:pt x="30" y="73"/>
                  </a:lnTo>
                  <a:lnTo>
                    <a:pt x="22" y="88"/>
                  </a:lnTo>
                  <a:lnTo>
                    <a:pt x="15" y="104"/>
                  </a:lnTo>
                  <a:lnTo>
                    <a:pt x="15" y="104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89" name="Freeform 643"/>
            <p:cNvSpPr/>
            <p:nvPr/>
          </p:nvSpPr>
          <p:spPr bwMode="auto">
            <a:xfrm>
              <a:off x="3848100" y="5264150"/>
              <a:ext cx="955675" cy="766763"/>
            </a:xfrm>
            <a:custGeom>
              <a:avLst/>
              <a:gdLst>
                <a:gd name="T0" fmla="*/ 232 w 602"/>
                <a:gd name="T1" fmla="*/ 23 h 483"/>
                <a:gd name="T2" fmla="*/ 228 w 602"/>
                <a:gd name="T3" fmla="*/ 0 h 483"/>
                <a:gd name="T4" fmla="*/ 182 w 602"/>
                <a:gd name="T5" fmla="*/ 40 h 483"/>
                <a:gd name="T6" fmla="*/ 150 w 602"/>
                <a:gd name="T7" fmla="*/ 78 h 483"/>
                <a:gd name="T8" fmla="*/ 138 w 602"/>
                <a:gd name="T9" fmla="*/ 98 h 483"/>
                <a:gd name="T10" fmla="*/ 105 w 602"/>
                <a:gd name="T11" fmla="*/ 98 h 483"/>
                <a:gd name="T12" fmla="*/ 65 w 602"/>
                <a:gd name="T13" fmla="*/ 109 h 483"/>
                <a:gd name="T14" fmla="*/ 19 w 602"/>
                <a:gd name="T15" fmla="*/ 135 h 483"/>
                <a:gd name="T16" fmla="*/ 0 w 602"/>
                <a:gd name="T17" fmla="*/ 152 h 483"/>
                <a:gd name="T18" fmla="*/ 42 w 602"/>
                <a:gd name="T19" fmla="*/ 159 h 483"/>
                <a:gd name="T20" fmla="*/ 61 w 602"/>
                <a:gd name="T21" fmla="*/ 171 h 483"/>
                <a:gd name="T22" fmla="*/ 69 w 602"/>
                <a:gd name="T23" fmla="*/ 193 h 483"/>
                <a:gd name="T24" fmla="*/ 74 w 602"/>
                <a:gd name="T25" fmla="*/ 279 h 483"/>
                <a:gd name="T26" fmla="*/ 78 w 602"/>
                <a:gd name="T27" fmla="*/ 320 h 483"/>
                <a:gd name="T28" fmla="*/ 102 w 602"/>
                <a:gd name="T29" fmla="*/ 375 h 483"/>
                <a:gd name="T30" fmla="*/ 138 w 602"/>
                <a:gd name="T31" fmla="*/ 422 h 483"/>
                <a:gd name="T32" fmla="*/ 179 w 602"/>
                <a:gd name="T33" fmla="*/ 457 h 483"/>
                <a:gd name="T34" fmla="*/ 223 w 602"/>
                <a:gd name="T35" fmla="*/ 479 h 483"/>
                <a:gd name="T36" fmla="*/ 247 w 602"/>
                <a:gd name="T37" fmla="*/ 483 h 483"/>
                <a:gd name="T38" fmla="*/ 290 w 602"/>
                <a:gd name="T39" fmla="*/ 479 h 483"/>
                <a:gd name="T40" fmla="*/ 323 w 602"/>
                <a:gd name="T41" fmla="*/ 468 h 483"/>
                <a:gd name="T42" fmla="*/ 332 w 602"/>
                <a:gd name="T43" fmla="*/ 471 h 483"/>
                <a:gd name="T44" fmla="*/ 370 w 602"/>
                <a:gd name="T45" fmla="*/ 476 h 483"/>
                <a:gd name="T46" fmla="*/ 399 w 602"/>
                <a:gd name="T47" fmla="*/ 473 h 483"/>
                <a:gd name="T48" fmla="*/ 436 w 602"/>
                <a:gd name="T49" fmla="*/ 459 h 483"/>
                <a:gd name="T50" fmla="*/ 475 w 602"/>
                <a:gd name="T51" fmla="*/ 428 h 483"/>
                <a:gd name="T52" fmla="*/ 510 w 602"/>
                <a:gd name="T53" fmla="*/ 383 h 483"/>
                <a:gd name="T54" fmla="*/ 536 w 602"/>
                <a:gd name="T55" fmla="*/ 329 h 483"/>
                <a:gd name="T56" fmla="*/ 547 w 602"/>
                <a:gd name="T57" fmla="*/ 271 h 483"/>
                <a:gd name="T58" fmla="*/ 541 w 602"/>
                <a:gd name="T59" fmla="*/ 214 h 483"/>
                <a:gd name="T60" fmla="*/ 540 w 602"/>
                <a:gd name="T61" fmla="*/ 155 h 483"/>
                <a:gd name="T62" fmla="*/ 549 w 602"/>
                <a:gd name="T63" fmla="*/ 136 h 483"/>
                <a:gd name="T64" fmla="*/ 570 w 602"/>
                <a:gd name="T65" fmla="*/ 124 h 483"/>
                <a:gd name="T66" fmla="*/ 602 w 602"/>
                <a:gd name="T67" fmla="*/ 116 h 483"/>
                <a:gd name="T68" fmla="*/ 572 w 602"/>
                <a:gd name="T69" fmla="*/ 94 h 483"/>
                <a:gd name="T70" fmla="*/ 525 w 602"/>
                <a:gd name="T71" fmla="*/ 78 h 483"/>
                <a:gd name="T72" fmla="*/ 486 w 602"/>
                <a:gd name="T73" fmla="*/ 75 h 483"/>
                <a:gd name="T74" fmla="*/ 464 w 602"/>
                <a:gd name="T75" fmla="*/ 44 h 483"/>
                <a:gd name="T76" fmla="*/ 443 w 602"/>
                <a:gd name="T77" fmla="*/ 23 h 483"/>
                <a:gd name="T78" fmla="*/ 406 w 602"/>
                <a:gd name="T79" fmla="*/ 24 h 483"/>
                <a:gd name="T80" fmla="*/ 391 w 602"/>
                <a:gd name="T81" fmla="*/ 14 h 483"/>
                <a:gd name="T82" fmla="*/ 379 w 602"/>
                <a:gd name="T83" fmla="*/ 20 h 483"/>
                <a:gd name="T84" fmla="*/ 364 w 602"/>
                <a:gd name="T85" fmla="*/ 20 h 483"/>
                <a:gd name="T86" fmla="*/ 354 w 602"/>
                <a:gd name="T87" fmla="*/ 6 h 483"/>
                <a:gd name="T88" fmla="*/ 347 w 602"/>
                <a:gd name="T89" fmla="*/ 2 h 483"/>
                <a:gd name="T90" fmla="*/ 316 w 602"/>
                <a:gd name="T91" fmla="*/ 31 h 483"/>
                <a:gd name="T92" fmla="*/ 313 w 602"/>
                <a:gd name="T93" fmla="*/ 31 h 483"/>
                <a:gd name="T94" fmla="*/ 304 w 602"/>
                <a:gd name="T95" fmla="*/ 20 h 483"/>
                <a:gd name="T96" fmla="*/ 290 w 602"/>
                <a:gd name="T97" fmla="*/ 19 h 483"/>
                <a:gd name="T98" fmla="*/ 281 w 602"/>
                <a:gd name="T99" fmla="*/ 24 h 483"/>
                <a:gd name="T100" fmla="*/ 270 w 602"/>
                <a:gd name="T101" fmla="*/ 31 h 483"/>
                <a:gd name="T102" fmla="*/ 267 w 602"/>
                <a:gd name="T103" fmla="*/ 23 h 483"/>
                <a:gd name="T104" fmla="*/ 260 w 602"/>
                <a:gd name="T105" fmla="*/ 5 h 483"/>
                <a:gd name="T106" fmla="*/ 240 w 602"/>
                <a:gd name="T107" fmla="*/ 31 h 483"/>
                <a:gd name="T108" fmla="*/ 236 w 602"/>
                <a:gd name="T109" fmla="*/ 31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602" h="483">
                  <a:moveTo>
                    <a:pt x="236" y="31"/>
                  </a:moveTo>
                  <a:lnTo>
                    <a:pt x="236" y="31"/>
                  </a:lnTo>
                  <a:lnTo>
                    <a:pt x="232" y="23"/>
                  </a:lnTo>
                  <a:lnTo>
                    <a:pt x="229" y="16"/>
                  </a:lnTo>
                  <a:lnTo>
                    <a:pt x="228" y="8"/>
                  </a:lnTo>
                  <a:lnTo>
                    <a:pt x="228" y="0"/>
                  </a:lnTo>
                  <a:lnTo>
                    <a:pt x="228" y="0"/>
                  </a:lnTo>
                  <a:lnTo>
                    <a:pt x="205" y="20"/>
                  </a:lnTo>
                  <a:lnTo>
                    <a:pt x="182" y="40"/>
                  </a:lnTo>
                  <a:lnTo>
                    <a:pt x="171" y="51"/>
                  </a:lnTo>
                  <a:lnTo>
                    <a:pt x="161" y="63"/>
                  </a:lnTo>
                  <a:lnTo>
                    <a:pt x="150" y="78"/>
                  </a:lnTo>
                  <a:lnTo>
                    <a:pt x="139" y="94"/>
                  </a:lnTo>
                  <a:lnTo>
                    <a:pt x="139" y="94"/>
                  </a:lnTo>
                  <a:lnTo>
                    <a:pt x="138" y="98"/>
                  </a:lnTo>
                  <a:lnTo>
                    <a:pt x="138" y="98"/>
                  </a:lnTo>
                  <a:lnTo>
                    <a:pt x="121" y="98"/>
                  </a:lnTo>
                  <a:lnTo>
                    <a:pt x="105" y="98"/>
                  </a:lnTo>
                  <a:lnTo>
                    <a:pt x="90" y="101"/>
                  </a:lnTo>
                  <a:lnTo>
                    <a:pt x="77" y="105"/>
                  </a:lnTo>
                  <a:lnTo>
                    <a:pt x="65" y="109"/>
                  </a:lnTo>
                  <a:lnTo>
                    <a:pt x="53" y="113"/>
                  </a:lnTo>
                  <a:lnTo>
                    <a:pt x="34" y="124"/>
                  </a:lnTo>
                  <a:lnTo>
                    <a:pt x="19" y="135"/>
                  </a:lnTo>
                  <a:lnTo>
                    <a:pt x="8" y="144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24" y="155"/>
                  </a:lnTo>
                  <a:lnTo>
                    <a:pt x="34" y="158"/>
                  </a:lnTo>
                  <a:lnTo>
                    <a:pt x="42" y="159"/>
                  </a:lnTo>
                  <a:lnTo>
                    <a:pt x="50" y="162"/>
                  </a:lnTo>
                  <a:lnTo>
                    <a:pt x="55" y="166"/>
                  </a:lnTo>
                  <a:lnTo>
                    <a:pt x="61" y="171"/>
                  </a:lnTo>
                  <a:lnTo>
                    <a:pt x="63" y="176"/>
                  </a:lnTo>
                  <a:lnTo>
                    <a:pt x="67" y="185"/>
                  </a:lnTo>
                  <a:lnTo>
                    <a:pt x="69" y="193"/>
                  </a:lnTo>
                  <a:lnTo>
                    <a:pt x="73" y="214"/>
                  </a:lnTo>
                  <a:lnTo>
                    <a:pt x="73" y="243"/>
                  </a:lnTo>
                  <a:lnTo>
                    <a:pt x="74" y="279"/>
                  </a:lnTo>
                  <a:lnTo>
                    <a:pt x="74" y="279"/>
                  </a:lnTo>
                  <a:lnTo>
                    <a:pt x="75" y="299"/>
                  </a:lnTo>
                  <a:lnTo>
                    <a:pt x="78" y="320"/>
                  </a:lnTo>
                  <a:lnTo>
                    <a:pt x="85" y="338"/>
                  </a:lnTo>
                  <a:lnTo>
                    <a:pt x="93" y="357"/>
                  </a:lnTo>
                  <a:lnTo>
                    <a:pt x="102" y="375"/>
                  </a:lnTo>
                  <a:lnTo>
                    <a:pt x="113" y="391"/>
                  </a:lnTo>
                  <a:lnTo>
                    <a:pt x="125" y="407"/>
                  </a:lnTo>
                  <a:lnTo>
                    <a:pt x="138" y="422"/>
                  </a:lnTo>
                  <a:lnTo>
                    <a:pt x="151" y="434"/>
                  </a:lnTo>
                  <a:lnTo>
                    <a:pt x="166" y="446"/>
                  </a:lnTo>
                  <a:lnTo>
                    <a:pt x="179" y="457"/>
                  </a:lnTo>
                  <a:lnTo>
                    <a:pt x="194" y="465"/>
                  </a:lnTo>
                  <a:lnTo>
                    <a:pt x="209" y="473"/>
                  </a:lnTo>
                  <a:lnTo>
                    <a:pt x="223" y="479"/>
                  </a:lnTo>
                  <a:lnTo>
                    <a:pt x="235" y="482"/>
                  </a:lnTo>
                  <a:lnTo>
                    <a:pt x="247" y="483"/>
                  </a:lnTo>
                  <a:lnTo>
                    <a:pt x="247" y="483"/>
                  </a:lnTo>
                  <a:lnTo>
                    <a:pt x="263" y="483"/>
                  </a:lnTo>
                  <a:lnTo>
                    <a:pt x="278" y="482"/>
                  </a:lnTo>
                  <a:lnTo>
                    <a:pt x="290" y="479"/>
                  </a:lnTo>
                  <a:lnTo>
                    <a:pt x="301" y="478"/>
                  </a:lnTo>
                  <a:lnTo>
                    <a:pt x="314" y="472"/>
                  </a:lnTo>
                  <a:lnTo>
                    <a:pt x="323" y="468"/>
                  </a:lnTo>
                  <a:lnTo>
                    <a:pt x="324" y="468"/>
                  </a:lnTo>
                  <a:lnTo>
                    <a:pt x="324" y="468"/>
                  </a:lnTo>
                  <a:lnTo>
                    <a:pt x="332" y="471"/>
                  </a:lnTo>
                  <a:lnTo>
                    <a:pt x="347" y="475"/>
                  </a:lnTo>
                  <a:lnTo>
                    <a:pt x="358" y="475"/>
                  </a:lnTo>
                  <a:lnTo>
                    <a:pt x="370" y="476"/>
                  </a:lnTo>
                  <a:lnTo>
                    <a:pt x="383" y="475"/>
                  </a:lnTo>
                  <a:lnTo>
                    <a:pt x="399" y="473"/>
                  </a:lnTo>
                  <a:lnTo>
                    <a:pt x="399" y="473"/>
                  </a:lnTo>
                  <a:lnTo>
                    <a:pt x="412" y="471"/>
                  </a:lnTo>
                  <a:lnTo>
                    <a:pt x="424" y="465"/>
                  </a:lnTo>
                  <a:lnTo>
                    <a:pt x="436" y="459"/>
                  </a:lnTo>
                  <a:lnTo>
                    <a:pt x="449" y="451"/>
                  </a:lnTo>
                  <a:lnTo>
                    <a:pt x="463" y="440"/>
                  </a:lnTo>
                  <a:lnTo>
                    <a:pt x="475" y="428"/>
                  </a:lnTo>
                  <a:lnTo>
                    <a:pt x="487" y="414"/>
                  </a:lnTo>
                  <a:lnTo>
                    <a:pt x="499" y="399"/>
                  </a:lnTo>
                  <a:lnTo>
                    <a:pt x="510" y="383"/>
                  </a:lnTo>
                  <a:lnTo>
                    <a:pt x="521" y="367"/>
                  </a:lnTo>
                  <a:lnTo>
                    <a:pt x="529" y="348"/>
                  </a:lnTo>
                  <a:lnTo>
                    <a:pt x="536" y="329"/>
                  </a:lnTo>
                  <a:lnTo>
                    <a:pt x="541" y="310"/>
                  </a:lnTo>
                  <a:lnTo>
                    <a:pt x="545" y="291"/>
                  </a:lnTo>
                  <a:lnTo>
                    <a:pt x="547" y="271"/>
                  </a:lnTo>
                  <a:lnTo>
                    <a:pt x="545" y="251"/>
                  </a:lnTo>
                  <a:lnTo>
                    <a:pt x="545" y="251"/>
                  </a:lnTo>
                  <a:lnTo>
                    <a:pt x="541" y="214"/>
                  </a:lnTo>
                  <a:lnTo>
                    <a:pt x="539" y="186"/>
                  </a:lnTo>
                  <a:lnTo>
                    <a:pt x="539" y="164"/>
                  </a:lnTo>
                  <a:lnTo>
                    <a:pt x="540" y="155"/>
                  </a:lnTo>
                  <a:lnTo>
                    <a:pt x="543" y="148"/>
                  </a:lnTo>
                  <a:lnTo>
                    <a:pt x="545" y="141"/>
                  </a:lnTo>
                  <a:lnTo>
                    <a:pt x="549" y="136"/>
                  </a:lnTo>
                  <a:lnTo>
                    <a:pt x="555" y="132"/>
                  </a:lnTo>
                  <a:lnTo>
                    <a:pt x="561" y="128"/>
                  </a:lnTo>
                  <a:lnTo>
                    <a:pt x="570" y="124"/>
                  </a:lnTo>
                  <a:lnTo>
                    <a:pt x="579" y="121"/>
                  </a:lnTo>
                  <a:lnTo>
                    <a:pt x="602" y="116"/>
                  </a:lnTo>
                  <a:lnTo>
                    <a:pt x="602" y="116"/>
                  </a:lnTo>
                  <a:lnTo>
                    <a:pt x="595" y="109"/>
                  </a:lnTo>
                  <a:lnTo>
                    <a:pt x="586" y="102"/>
                  </a:lnTo>
                  <a:lnTo>
                    <a:pt x="572" y="94"/>
                  </a:lnTo>
                  <a:lnTo>
                    <a:pt x="556" y="87"/>
                  </a:lnTo>
                  <a:lnTo>
                    <a:pt x="536" y="81"/>
                  </a:lnTo>
                  <a:lnTo>
                    <a:pt x="525" y="78"/>
                  </a:lnTo>
                  <a:lnTo>
                    <a:pt x="513" y="77"/>
                  </a:lnTo>
                  <a:lnTo>
                    <a:pt x="499" y="75"/>
                  </a:lnTo>
                  <a:lnTo>
                    <a:pt x="486" y="75"/>
                  </a:lnTo>
                  <a:lnTo>
                    <a:pt x="486" y="75"/>
                  </a:lnTo>
                  <a:lnTo>
                    <a:pt x="475" y="58"/>
                  </a:lnTo>
                  <a:lnTo>
                    <a:pt x="464" y="44"/>
                  </a:lnTo>
                  <a:lnTo>
                    <a:pt x="453" y="32"/>
                  </a:lnTo>
                  <a:lnTo>
                    <a:pt x="443" y="23"/>
                  </a:lnTo>
                  <a:lnTo>
                    <a:pt x="443" y="23"/>
                  </a:lnTo>
                  <a:lnTo>
                    <a:pt x="428" y="25"/>
                  </a:lnTo>
                  <a:lnTo>
                    <a:pt x="413" y="25"/>
                  </a:lnTo>
                  <a:lnTo>
                    <a:pt x="406" y="24"/>
                  </a:lnTo>
                  <a:lnTo>
                    <a:pt x="401" y="23"/>
                  </a:lnTo>
                  <a:lnTo>
                    <a:pt x="395" y="19"/>
                  </a:lnTo>
                  <a:lnTo>
                    <a:pt x="391" y="14"/>
                  </a:lnTo>
                  <a:lnTo>
                    <a:pt x="391" y="14"/>
                  </a:lnTo>
                  <a:lnTo>
                    <a:pt x="385" y="17"/>
                  </a:lnTo>
                  <a:lnTo>
                    <a:pt x="379" y="20"/>
                  </a:lnTo>
                  <a:lnTo>
                    <a:pt x="372" y="21"/>
                  </a:lnTo>
                  <a:lnTo>
                    <a:pt x="364" y="20"/>
                  </a:lnTo>
                  <a:lnTo>
                    <a:pt x="364" y="20"/>
                  </a:lnTo>
                  <a:lnTo>
                    <a:pt x="360" y="17"/>
                  </a:lnTo>
                  <a:lnTo>
                    <a:pt x="356" y="12"/>
                  </a:lnTo>
                  <a:lnTo>
                    <a:pt x="354" y="6"/>
                  </a:lnTo>
                  <a:lnTo>
                    <a:pt x="352" y="1"/>
                  </a:lnTo>
                  <a:lnTo>
                    <a:pt x="352" y="1"/>
                  </a:lnTo>
                  <a:lnTo>
                    <a:pt x="347" y="2"/>
                  </a:lnTo>
                  <a:lnTo>
                    <a:pt x="341" y="5"/>
                  </a:lnTo>
                  <a:lnTo>
                    <a:pt x="332" y="12"/>
                  </a:lnTo>
                  <a:lnTo>
                    <a:pt x="316" y="31"/>
                  </a:lnTo>
                  <a:lnTo>
                    <a:pt x="316" y="31"/>
                  </a:lnTo>
                  <a:lnTo>
                    <a:pt x="314" y="31"/>
                  </a:lnTo>
                  <a:lnTo>
                    <a:pt x="313" y="31"/>
                  </a:lnTo>
                  <a:lnTo>
                    <a:pt x="313" y="31"/>
                  </a:lnTo>
                  <a:lnTo>
                    <a:pt x="308" y="24"/>
                  </a:lnTo>
                  <a:lnTo>
                    <a:pt x="304" y="20"/>
                  </a:lnTo>
                  <a:lnTo>
                    <a:pt x="297" y="17"/>
                  </a:lnTo>
                  <a:lnTo>
                    <a:pt x="293" y="17"/>
                  </a:lnTo>
                  <a:lnTo>
                    <a:pt x="290" y="19"/>
                  </a:lnTo>
                  <a:lnTo>
                    <a:pt x="290" y="19"/>
                  </a:lnTo>
                  <a:lnTo>
                    <a:pt x="285" y="20"/>
                  </a:lnTo>
                  <a:lnTo>
                    <a:pt x="281" y="24"/>
                  </a:lnTo>
                  <a:lnTo>
                    <a:pt x="273" y="31"/>
                  </a:lnTo>
                  <a:lnTo>
                    <a:pt x="273" y="31"/>
                  </a:lnTo>
                  <a:lnTo>
                    <a:pt x="270" y="31"/>
                  </a:lnTo>
                  <a:lnTo>
                    <a:pt x="269" y="29"/>
                  </a:lnTo>
                  <a:lnTo>
                    <a:pt x="269" y="29"/>
                  </a:lnTo>
                  <a:lnTo>
                    <a:pt x="267" y="23"/>
                  </a:lnTo>
                  <a:lnTo>
                    <a:pt x="266" y="17"/>
                  </a:lnTo>
                  <a:lnTo>
                    <a:pt x="260" y="5"/>
                  </a:lnTo>
                  <a:lnTo>
                    <a:pt x="260" y="5"/>
                  </a:lnTo>
                  <a:lnTo>
                    <a:pt x="255" y="10"/>
                  </a:lnTo>
                  <a:lnTo>
                    <a:pt x="250" y="17"/>
                  </a:lnTo>
                  <a:lnTo>
                    <a:pt x="240" y="31"/>
                  </a:lnTo>
                  <a:lnTo>
                    <a:pt x="240" y="31"/>
                  </a:lnTo>
                  <a:lnTo>
                    <a:pt x="239" y="31"/>
                  </a:lnTo>
                  <a:lnTo>
                    <a:pt x="236" y="31"/>
                  </a:lnTo>
                  <a:lnTo>
                    <a:pt x="236" y="31"/>
                  </a:lnTo>
                  <a:close/>
                </a:path>
              </a:pathLst>
            </a:custGeom>
            <a:solidFill>
              <a:srgbClr val="1E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90" name="Freeform 644"/>
            <p:cNvSpPr/>
            <p:nvPr/>
          </p:nvSpPr>
          <p:spPr bwMode="auto">
            <a:xfrm>
              <a:off x="4064000" y="5537200"/>
              <a:ext cx="530225" cy="188913"/>
            </a:xfrm>
            <a:custGeom>
              <a:avLst/>
              <a:gdLst>
                <a:gd name="T0" fmla="*/ 0 w 334"/>
                <a:gd name="T1" fmla="*/ 13 h 119"/>
                <a:gd name="T2" fmla="*/ 0 w 334"/>
                <a:gd name="T3" fmla="*/ 13 h 119"/>
                <a:gd name="T4" fmla="*/ 10 w 334"/>
                <a:gd name="T5" fmla="*/ 17 h 119"/>
                <a:gd name="T6" fmla="*/ 33 w 334"/>
                <a:gd name="T7" fmla="*/ 27 h 119"/>
                <a:gd name="T8" fmla="*/ 50 w 334"/>
                <a:gd name="T9" fmla="*/ 34 h 119"/>
                <a:gd name="T10" fmla="*/ 69 w 334"/>
                <a:gd name="T11" fmla="*/ 41 h 119"/>
                <a:gd name="T12" fmla="*/ 91 w 334"/>
                <a:gd name="T13" fmla="*/ 46 h 119"/>
                <a:gd name="T14" fmla="*/ 115 w 334"/>
                <a:gd name="T15" fmla="*/ 52 h 119"/>
                <a:gd name="T16" fmla="*/ 139 w 334"/>
                <a:gd name="T17" fmla="*/ 56 h 119"/>
                <a:gd name="T18" fmla="*/ 166 w 334"/>
                <a:gd name="T19" fmla="*/ 57 h 119"/>
                <a:gd name="T20" fmla="*/ 193 w 334"/>
                <a:gd name="T21" fmla="*/ 57 h 119"/>
                <a:gd name="T22" fmla="*/ 222 w 334"/>
                <a:gd name="T23" fmla="*/ 53 h 119"/>
                <a:gd name="T24" fmla="*/ 235 w 334"/>
                <a:gd name="T25" fmla="*/ 50 h 119"/>
                <a:gd name="T26" fmla="*/ 250 w 334"/>
                <a:gd name="T27" fmla="*/ 46 h 119"/>
                <a:gd name="T28" fmla="*/ 263 w 334"/>
                <a:gd name="T29" fmla="*/ 42 h 119"/>
                <a:gd name="T30" fmla="*/ 277 w 334"/>
                <a:gd name="T31" fmla="*/ 36 h 119"/>
                <a:gd name="T32" fmla="*/ 290 w 334"/>
                <a:gd name="T33" fmla="*/ 29 h 119"/>
                <a:gd name="T34" fmla="*/ 304 w 334"/>
                <a:gd name="T35" fmla="*/ 21 h 119"/>
                <a:gd name="T36" fmla="*/ 317 w 334"/>
                <a:gd name="T37" fmla="*/ 11 h 119"/>
                <a:gd name="T38" fmla="*/ 331 w 334"/>
                <a:gd name="T39" fmla="*/ 0 h 119"/>
                <a:gd name="T40" fmla="*/ 334 w 334"/>
                <a:gd name="T41" fmla="*/ 49 h 119"/>
                <a:gd name="T42" fmla="*/ 334 w 334"/>
                <a:gd name="T43" fmla="*/ 49 h 119"/>
                <a:gd name="T44" fmla="*/ 327 w 334"/>
                <a:gd name="T45" fmla="*/ 56 h 119"/>
                <a:gd name="T46" fmla="*/ 307 w 334"/>
                <a:gd name="T47" fmla="*/ 71 h 119"/>
                <a:gd name="T48" fmla="*/ 293 w 334"/>
                <a:gd name="T49" fmla="*/ 80 h 119"/>
                <a:gd name="T50" fmla="*/ 276 w 334"/>
                <a:gd name="T51" fmla="*/ 90 h 119"/>
                <a:gd name="T52" fmla="*/ 257 w 334"/>
                <a:gd name="T53" fmla="*/ 99 h 119"/>
                <a:gd name="T54" fmla="*/ 235 w 334"/>
                <a:gd name="T55" fmla="*/ 108 h 119"/>
                <a:gd name="T56" fmla="*/ 212 w 334"/>
                <a:gd name="T57" fmla="*/ 114 h 119"/>
                <a:gd name="T58" fmla="*/ 187 w 334"/>
                <a:gd name="T59" fmla="*/ 118 h 119"/>
                <a:gd name="T60" fmla="*/ 173 w 334"/>
                <a:gd name="T61" fmla="*/ 119 h 119"/>
                <a:gd name="T62" fmla="*/ 160 w 334"/>
                <a:gd name="T63" fmla="*/ 119 h 119"/>
                <a:gd name="T64" fmla="*/ 145 w 334"/>
                <a:gd name="T65" fmla="*/ 118 h 119"/>
                <a:gd name="T66" fmla="*/ 131 w 334"/>
                <a:gd name="T67" fmla="*/ 117 h 119"/>
                <a:gd name="T68" fmla="*/ 116 w 334"/>
                <a:gd name="T69" fmla="*/ 112 h 119"/>
                <a:gd name="T70" fmla="*/ 100 w 334"/>
                <a:gd name="T71" fmla="*/ 108 h 119"/>
                <a:gd name="T72" fmla="*/ 85 w 334"/>
                <a:gd name="T73" fmla="*/ 103 h 119"/>
                <a:gd name="T74" fmla="*/ 69 w 334"/>
                <a:gd name="T75" fmla="*/ 95 h 119"/>
                <a:gd name="T76" fmla="*/ 53 w 334"/>
                <a:gd name="T77" fmla="*/ 87 h 119"/>
                <a:gd name="T78" fmla="*/ 37 w 334"/>
                <a:gd name="T79" fmla="*/ 77 h 119"/>
                <a:gd name="T80" fmla="*/ 20 w 334"/>
                <a:gd name="T81" fmla="*/ 65 h 119"/>
                <a:gd name="T82" fmla="*/ 3 w 334"/>
                <a:gd name="T83" fmla="*/ 52 h 119"/>
                <a:gd name="T84" fmla="*/ 0 w 334"/>
                <a:gd name="T85" fmla="*/ 1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34" h="119">
                  <a:moveTo>
                    <a:pt x="0" y="13"/>
                  </a:moveTo>
                  <a:lnTo>
                    <a:pt x="0" y="13"/>
                  </a:lnTo>
                  <a:lnTo>
                    <a:pt x="10" y="17"/>
                  </a:lnTo>
                  <a:lnTo>
                    <a:pt x="33" y="27"/>
                  </a:lnTo>
                  <a:lnTo>
                    <a:pt x="50" y="34"/>
                  </a:lnTo>
                  <a:lnTo>
                    <a:pt x="69" y="41"/>
                  </a:lnTo>
                  <a:lnTo>
                    <a:pt x="91" y="46"/>
                  </a:lnTo>
                  <a:lnTo>
                    <a:pt x="115" y="52"/>
                  </a:lnTo>
                  <a:lnTo>
                    <a:pt x="139" y="56"/>
                  </a:lnTo>
                  <a:lnTo>
                    <a:pt x="166" y="57"/>
                  </a:lnTo>
                  <a:lnTo>
                    <a:pt x="193" y="57"/>
                  </a:lnTo>
                  <a:lnTo>
                    <a:pt x="222" y="53"/>
                  </a:lnTo>
                  <a:lnTo>
                    <a:pt x="235" y="50"/>
                  </a:lnTo>
                  <a:lnTo>
                    <a:pt x="250" y="46"/>
                  </a:lnTo>
                  <a:lnTo>
                    <a:pt x="263" y="42"/>
                  </a:lnTo>
                  <a:lnTo>
                    <a:pt x="277" y="36"/>
                  </a:lnTo>
                  <a:lnTo>
                    <a:pt x="290" y="29"/>
                  </a:lnTo>
                  <a:lnTo>
                    <a:pt x="304" y="21"/>
                  </a:lnTo>
                  <a:lnTo>
                    <a:pt x="317" y="11"/>
                  </a:lnTo>
                  <a:lnTo>
                    <a:pt x="331" y="0"/>
                  </a:lnTo>
                  <a:lnTo>
                    <a:pt x="334" y="49"/>
                  </a:lnTo>
                  <a:lnTo>
                    <a:pt x="334" y="49"/>
                  </a:lnTo>
                  <a:lnTo>
                    <a:pt x="327" y="56"/>
                  </a:lnTo>
                  <a:lnTo>
                    <a:pt x="307" y="71"/>
                  </a:lnTo>
                  <a:lnTo>
                    <a:pt x="293" y="80"/>
                  </a:lnTo>
                  <a:lnTo>
                    <a:pt x="276" y="90"/>
                  </a:lnTo>
                  <a:lnTo>
                    <a:pt x="257" y="99"/>
                  </a:lnTo>
                  <a:lnTo>
                    <a:pt x="235" y="108"/>
                  </a:lnTo>
                  <a:lnTo>
                    <a:pt x="212" y="114"/>
                  </a:lnTo>
                  <a:lnTo>
                    <a:pt x="187" y="118"/>
                  </a:lnTo>
                  <a:lnTo>
                    <a:pt x="173" y="119"/>
                  </a:lnTo>
                  <a:lnTo>
                    <a:pt x="160" y="119"/>
                  </a:lnTo>
                  <a:lnTo>
                    <a:pt x="145" y="118"/>
                  </a:lnTo>
                  <a:lnTo>
                    <a:pt x="131" y="117"/>
                  </a:lnTo>
                  <a:lnTo>
                    <a:pt x="116" y="112"/>
                  </a:lnTo>
                  <a:lnTo>
                    <a:pt x="100" y="108"/>
                  </a:lnTo>
                  <a:lnTo>
                    <a:pt x="85" y="103"/>
                  </a:lnTo>
                  <a:lnTo>
                    <a:pt x="69" y="95"/>
                  </a:lnTo>
                  <a:lnTo>
                    <a:pt x="53" y="87"/>
                  </a:lnTo>
                  <a:lnTo>
                    <a:pt x="37" y="77"/>
                  </a:lnTo>
                  <a:lnTo>
                    <a:pt x="20" y="65"/>
                  </a:lnTo>
                  <a:lnTo>
                    <a:pt x="3" y="52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796B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91" name="Freeform 645"/>
            <p:cNvSpPr/>
            <p:nvPr/>
          </p:nvSpPr>
          <p:spPr bwMode="auto">
            <a:xfrm>
              <a:off x="4760913" y="4179888"/>
              <a:ext cx="360363" cy="387350"/>
            </a:xfrm>
            <a:custGeom>
              <a:avLst/>
              <a:gdLst>
                <a:gd name="T0" fmla="*/ 113 w 227"/>
                <a:gd name="T1" fmla="*/ 0 h 244"/>
                <a:gd name="T2" fmla="*/ 80 w 227"/>
                <a:gd name="T3" fmla="*/ 5 h 244"/>
                <a:gd name="T4" fmla="*/ 49 w 227"/>
                <a:gd name="T5" fmla="*/ 20 h 244"/>
                <a:gd name="T6" fmla="*/ 24 w 227"/>
                <a:gd name="T7" fmla="*/ 43 h 244"/>
                <a:gd name="T8" fmla="*/ 7 w 227"/>
                <a:gd name="T9" fmla="*/ 74 h 244"/>
                <a:gd name="T10" fmla="*/ 3 w 227"/>
                <a:gd name="T11" fmla="*/ 85 h 244"/>
                <a:gd name="T12" fmla="*/ 0 w 227"/>
                <a:gd name="T13" fmla="*/ 106 h 244"/>
                <a:gd name="T14" fmla="*/ 0 w 227"/>
                <a:gd name="T15" fmla="*/ 126 h 244"/>
                <a:gd name="T16" fmla="*/ 5 w 227"/>
                <a:gd name="T17" fmla="*/ 147 h 244"/>
                <a:gd name="T18" fmla="*/ 13 w 227"/>
                <a:gd name="T19" fmla="*/ 166 h 244"/>
                <a:gd name="T20" fmla="*/ 24 w 227"/>
                <a:gd name="T21" fmla="*/ 183 h 244"/>
                <a:gd name="T22" fmla="*/ 39 w 227"/>
                <a:gd name="T23" fmla="*/ 198 h 244"/>
                <a:gd name="T24" fmla="*/ 55 w 227"/>
                <a:gd name="T25" fmla="*/ 211 h 244"/>
                <a:gd name="T26" fmla="*/ 61 w 227"/>
                <a:gd name="T27" fmla="*/ 229 h 244"/>
                <a:gd name="T28" fmla="*/ 61 w 227"/>
                <a:gd name="T29" fmla="*/ 232 h 244"/>
                <a:gd name="T30" fmla="*/ 63 w 227"/>
                <a:gd name="T31" fmla="*/ 238 h 244"/>
                <a:gd name="T32" fmla="*/ 73 w 227"/>
                <a:gd name="T33" fmla="*/ 243 h 244"/>
                <a:gd name="T34" fmla="*/ 76 w 227"/>
                <a:gd name="T35" fmla="*/ 244 h 244"/>
                <a:gd name="T36" fmla="*/ 81 w 227"/>
                <a:gd name="T37" fmla="*/ 241 h 244"/>
                <a:gd name="T38" fmla="*/ 85 w 227"/>
                <a:gd name="T39" fmla="*/ 237 h 244"/>
                <a:gd name="T40" fmla="*/ 89 w 227"/>
                <a:gd name="T41" fmla="*/ 224 h 244"/>
                <a:gd name="T42" fmla="*/ 113 w 227"/>
                <a:gd name="T43" fmla="*/ 226 h 244"/>
                <a:gd name="T44" fmla="*/ 131 w 227"/>
                <a:gd name="T45" fmla="*/ 225 h 244"/>
                <a:gd name="T46" fmla="*/ 163 w 227"/>
                <a:gd name="T47" fmla="*/ 216 h 244"/>
                <a:gd name="T48" fmla="*/ 190 w 227"/>
                <a:gd name="T49" fmla="*/ 195 h 244"/>
                <a:gd name="T50" fmla="*/ 212 w 227"/>
                <a:gd name="T51" fmla="*/ 168 h 244"/>
                <a:gd name="T52" fmla="*/ 220 w 227"/>
                <a:gd name="T53" fmla="*/ 152 h 244"/>
                <a:gd name="T54" fmla="*/ 225 w 227"/>
                <a:gd name="T55" fmla="*/ 129 h 244"/>
                <a:gd name="T56" fmla="*/ 227 w 227"/>
                <a:gd name="T57" fmla="*/ 108 h 244"/>
                <a:gd name="T58" fmla="*/ 223 w 227"/>
                <a:gd name="T59" fmla="*/ 86 h 244"/>
                <a:gd name="T60" fmla="*/ 216 w 227"/>
                <a:gd name="T61" fmla="*/ 64 h 244"/>
                <a:gd name="T62" fmla="*/ 205 w 227"/>
                <a:gd name="T63" fmla="*/ 47 h 244"/>
                <a:gd name="T64" fmla="*/ 190 w 227"/>
                <a:gd name="T65" fmla="*/ 29 h 244"/>
                <a:gd name="T66" fmla="*/ 173 w 227"/>
                <a:gd name="T67" fmla="*/ 16 h 244"/>
                <a:gd name="T68" fmla="*/ 153 w 227"/>
                <a:gd name="T69" fmla="*/ 6 h 244"/>
                <a:gd name="T70" fmla="*/ 142 w 227"/>
                <a:gd name="T71" fmla="*/ 4 h 244"/>
                <a:gd name="T72" fmla="*/ 123 w 227"/>
                <a:gd name="T73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7" h="244">
                  <a:moveTo>
                    <a:pt x="113" y="0"/>
                  </a:moveTo>
                  <a:lnTo>
                    <a:pt x="113" y="0"/>
                  </a:lnTo>
                  <a:lnTo>
                    <a:pt x="96" y="1"/>
                  </a:lnTo>
                  <a:lnTo>
                    <a:pt x="80" y="5"/>
                  </a:lnTo>
                  <a:lnTo>
                    <a:pt x="63" y="10"/>
                  </a:lnTo>
                  <a:lnTo>
                    <a:pt x="49" y="20"/>
                  </a:lnTo>
                  <a:lnTo>
                    <a:pt x="35" y="31"/>
                  </a:lnTo>
                  <a:lnTo>
                    <a:pt x="24" y="43"/>
                  </a:lnTo>
                  <a:lnTo>
                    <a:pt x="13" y="58"/>
                  </a:lnTo>
                  <a:lnTo>
                    <a:pt x="7" y="74"/>
                  </a:lnTo>
                  <a:lnTo>
                    <a:pt x="7" y="74"/>
                  </a:lnTo>
                  <a:lnTo>
                    <a:pt x="3" y="85"/>
                  </a:lnTo>
                  <a:lnTo>
                    <a:pt x="1" y="95"/>
                  </a:lnTo>
                  <a:lnTo>
                    <a:pt x="0" y="106"/>
                  </a:lnTo>
                  <a:lnTo>
                    <a:pt x="0" y="117"/>
                  </a:lnTo>
                  <a:lnTo>
                    <a:pt x="0" y="126"/>
                  </a:lnTo>
                  <a:lnTo>
                    <a:pt x="3" y="137"/>
                  </a:lnTo>
                  <a:lnTo>
                    <a:pt x="5" y="147"/>
                  </a:lnTo>
                  <a:lnTo>
                    <a:pt x="8" y="156"/>
                  </a:lnTo>
                  <a:lnTo>
                    <a:pt x="13" y="166"/>
                  </a:lnTo>
                  <a:lnTo>
                    <a:pt x="18" y="175"/>
                  </a:lnTo>
                  <a:lnTo>
                    <a:pt x="24" y="183"/>
                  </a:lnTo>
                  <a:lnTo>
                    <a:pt x="31" y="191"/>
                  </a:lnTo>
                  <a:lnTo>
                    <a:pt x="39" y="198"/>
                  </a:lnTo>
                  <a:lnTo>
                    <a:pt x="47" y="205"/>
                  </a:lnTo>
                  <a:lnTo>
                    <a:pt x="55" y="211"/>
                  </a:lnTo>
                  <a:lnTo>
                    <a:pt x="66" y="216"/>
                  </a:lnTo>
                  <a:lnTo>
                    <a:pt x="61" y="229"/>
                  </a:lnTo>
                  <a:lnTo>
                    <a:pt x="61" y="229"/>
                  </a:lnTo>
                  <a:lnTo>
                    <a:pt x="61" y="232"/>
                  </a:lnTo>
                  <a:lnTo>
                    <a:pt x="61" y="236"/>
                  </a:lnTo>
                  <a:lnTo>
                    <a:pt x="63" y="238"/>
                  </a:lnTo>
                  <a:lnTo>
                    <a:pt x="66" y="240"/>
                  </a:lnTo>
                  <a:lnTo>
                    <a:pt x="73" y="243"/>
                  </a:lnTo>
                  <a:lnTo>
                    <a:pt x="73" y="243"/>
                  </a:lnTo>
                  <a:lnTo>
                    <a:pt x="76" y="244"/>
                  </a:lnTo>
                  <a:lnTo>
                    <a:pt x="76" y="244"/>
                  </a:lnTo>
                  <a:lnTo>
                    <a:pt x="81" y="241"/>
                  </a:lnTo>
                  <a:lnTo>
                    <a:pt x="84" y="240"/>
                  </a:lnTo>
                  <a:lnTo>
                    <a:pt x="85" y="237"/>
                  </a:lnTo>
                  <a:lnTo>
                    <a:pt x="89" y="224"/>
                  </a:lnTo>
                  <a:lnTo>
                    <a:pt x="89" y="224"/>
                  </a:lnTo>
                  <a:lnTo>
                    <a:pt x="101" y="226"/>
                  </a:lnTo>
                  <a:lnTo>
                    <a:pt x="113" y="226"/>
                  </a:lnTo>
                  <a:lnTo>
                    <a:pt x="113" y="226"/>
                  </a:lnTo>
                  <a:lnTo>
                    <a:pt x="131" y="225"/>
                  </a:lnTo>
                  <a:lnTo>
                    <a:pt x="147" y="221"/>
                  </a:lnTo>
                  <a:lnTo>
                    <a:pt x="163" y="216"/>
                  </a:lnTo>
                  <a:lnTo>
                    <a:pt x="177" y="206"/>
                  </a:lnTo>
                  <a:lnTo>
                    <a:pt x="190" y="195"/>
                  </a:lnTo>
                  <a:lnTo>
                    <a:pt x="202" y="183"/>
                  </a:lnTo>
                  <a:lnTo>
                    <a:pt x="212" y="168"/>
                  </a:lnTo>
                  <a:lnTo>
                    <a:pt x="220" y="152"/>
                  </a:lnTo>
                  <a:lnTo>
                    <a:pt x="220" y="152"/>
                  </a:lnTo>
                  <a:lnTo>
                    <a:pt x="223" y="141"/>
                  </a:lnTo>
                  <a:lnTo>
                    <a:pt x="225" y="129"/>
                  </a:lnTo>
                  <a:lnTo>
                    <a:pt x="227" y="118"/>
                  </a:lnTo>
                  <a:lnTo>
                    <a:pt x="227" y="108"/>
                  </a:lnTo>
                  <a:lnTo>
                    <a:pt x="225" y="97"/>
                  </a:lnTo>
                  <a:lnTo>
                    <a:pt x="223" y="86"/>
                  </a:lnTo>
                  <a:lnTo>
                    <a:pt x="220" y="75"/>
                  </a:lnTo>
                  <a:lnTo>
                    <a:pt x="216" y="64"/>
                  </a:lnTo>
                  <a:lnTo>
                    <a:pt x="211" y="55"/>
                  </a:lnTo>
                  <a:lnTo>
                    <a:pt x="205" y="47"/>
                  </a:lnTo>
                  <a:lnTo>
                    <a:pt x="198" y="37"/>
                  </a:lnTo>
                  <a:lnTo>
                    <a:pt x="190" y="29"/>
                  </a:lnTo>
                  <a:lnTo>
                    <a:pt x="182" y="22"/>
                  </a:lnTo>
                  <a:lnTo>
                    <a:pt x="173" y="16"/>
                  </a:lnTo>
                  <a:lnTo>
                    <a:pt x="162" y="10"/>
                  </a:lnTo>
                  <a:lnTo>
                    <a:pt x="153" y="6"/>
                  </a:lnTo>
                  <a:lnTo>
                    <a:pt x="153" y="6"/>
                  </a:lnTo>
                  <a:lnTo>
                    <a:pt x="142" y="4"/>
                  </a:lnTo>
                  <a:lnTo>
                    <a:pt x="132" y="1"/>
                  </a:lnTo>
                  <a:lnTo>
                    <a:pt x="123" y="0"/>
                  </a:lnTo>
                  <a:lnTo>
                    <a:pt x="113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92" name="Freeform 646"/>
            <p:cNvSpPr/>
            <p:nvPr/>
          </p:nvSpPr>
          <p:spPr bwMode="auto">
            <a:xfrm>
              <a:off x="4760913" y="4179888"/>
              <a:ext cx="360363" cy="387350"/>
            </a:xfrm>
            <a:custGeom>
              <a:avLst/>
              <a:gdLst>
                <a:gd name="T0" fmla="*/ 113 w 227"/>
                <a:gd name="T1" fmla="*/ 0 h 244"/>
                <a:gd name="T2" fmla="*/ 80 w 227"/>
                <a:gd name="T3" fmla="*/ 5 h 244"/>
                <a:gd name="T4" fmla="*/ 49 w 227"/>
                <a:gd name="T5" fmla="*/ 20 h 244"/>
                <a:gd name="T6" fmla="*/ 24 w 227"/>
                <a:gd name="T7" fmla="*/ 43 h 244"/>
                <a:gd name="T8" fmla="*/ 7 w 227"/>
                <a:gd name="T9" fmla="*/ 74 h 244"/>
                <a:gd name="T10" fmla="*/ 3 w 227"/>
                <a:gd name="T11" fmla="*/ 85 h 244"/>
                <a:gd name="T12" fmla="*/ 0 w 227"/>
                <a:gd name="T13" fmla="*/ 106 h 244"/>
                <a:gd name="T14" fmla="*/ 0 w 227"/>
                <a:gd name="T15" fmla="*/ 126 h 244"/>
                <a:gd name="T16" fmla="*/ 5 w 227"/>
                <a:gd name="T17" fmla="*/ 147 h 244"/>
                <a:gd name="T18" fmla="*/ 13 w 227"/>
                <a:gd name="T19" fmla="*/ 166 h 244"/>
                <a:gd name="T20" fmla="*/ 24 w 227"/>
                <a:gd name="T21" fmla="*/ 183 h 244"/>
                <a:gd name="T22" fmla="*/ 39 w 227"/>
                <a:gd name="T23" fmla="*/ 198 h 244"/>
                <a:gd name="T24" fmla="*/ 55 w 227"/>
                <a:gd name="T25" fmla="*/ 211 h 244"/>
                <a:gd name="T26" fmla="*/ 61 w 227"/>
                <a:gd name="T27" fmla="*/ 229 h 244"/>
                <a:gd name="T28" fmla="*/ 61 w 227"/>
                <a:gd name="T29" fmla="*/ 232 h 244"/>
                <a:gd name="T30" fmla="*/ 63 w 227"/>
                <a:gd name="T31" fmla="*/ 238 h 244"/>
                <a:gd name="T32" fmla="*/ 73 w 227"/>
                <a:gd name="T33" fmla="*/ 243 h 244"/>
                <a:gd name="T34" fmla="*/ 76 w 227"/>
                <a:gd name="T35" fmla="*/ 244 h 244"/>
                <a:gd name="T36" fmla="*/ 81 w 227"/>
                <a:gd name="T37" fmla="*/ 241 h 244"/>
                <a:gd name="T38" fmla="*/ 85 w 227"/>
                <a:gd name="T39" fmla="*/ 237 h 244"/>
                <a:gd name="T40" fmla="*/ 89 w 227"/>
                <a:gd name="T41" fmla="*/ 224 h 244"/>
                <a:gd name="T42" fmla="*/ 113 w 227"/>
                <a:gd name="T43" fmla="*/ 226 h 244"/>
                <a:gd name="T44" fmla="*/ 131 w 227"/>
                <a:gd name="T45" fmla="*/ 225 h 244"/>
                <a:gd name="T46" fmla="*/ 163 w 227"/>
                <a:gd name="T47" fmla="*/ 216 h 244"/>
                <a:gd name="T48" fmla="*/ 190 w 227"/>
                <a:gd name="T49" fmla="*/ 195 h 244"/>
                <a:gd name="T50" fmla="*/ 212 w 227"/>
                <a:gd name="T51" fmla="*/ 168 h 244"/>
                <a:gd name="T52" fmla="*/ 220 w 227"/>
                <a:gd name="T53" fmla="*/ 152 h 244"/>
                <a:gd name="T54" fmla="*/ 225 w 227"/>
                <a:gd name="T55" fmla="*/ 129 h 244"/>
                <a:gd name="T56" fmla="*/ 227 w 227"/>
                <a:gd name="T57" fmla="*/ 108 h 244"/>
                <a:gd name="T58" fmla="*/ 223 w 227"/>
                <a:gd name="T59" fmla="*/ 86 h 244"/>
                <a:gd name="T60" fmla="*/ 216 w 227"/>
                <a:gd name="T61" fmla="*/ 64 h 244"/>
                <a:gd name="T62" fmla="*/ 205 w 227"/>
                <a:gd name="T63" fmla="*/ 47 h 244"/>
                <a:gd name="T64" fmla="*/ 190 w 227"/>
                <a:gd name="T65" fmla="*/ 29 h 244"/>
                <a:gd name="T66" fmla="*/ 173 w 227"/>
                <a:gd name="T67" fmla="*/ 16 h 244"/>
                <a:gd name="T68" fmla="*/ 153 w 227"/>
                <a:gd name="T69" fmla="*/ 6 h 244"/>
                <a:gd name="T70" fmla="*/ 142 w 227"/>
                <a:gd name="T71" fmla="*/ 4 h 244"/>
                <a:gd name="T72" fmla="*/ 123 w 227"/>
                <a:gd name="T73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7" h="244">
                  <a:moveTo>
                    <a:pt x="113" y="0"/>
                  </a:moveTo>
                  <a:lnTo>
                    <a:pt x="113" y="0"/>
                  </a:lnTo>
                  <a:lnTo>
                    <a:pt x="96" y="1"/>
                  </a:lnTo>
                  <a:lnTo>
                    <a:pt x="80" y="5"/>
                  </a:lnTo>
                  <a:lnTo>
                    <a:pt x="63" y="10"/>
                  </a:lnTo>
                  <a:lnTo>
                    <a:pt x="49" y="20"/>
                  </a:lnTo>
                  <a:lnTo>
                    <a:pt x="35" y="31"/>
                  </a:lnTo>
                  <a:lnTo>
                    <a:pt x="24" y="43"/>
                  </a:lnTo>
                  <a:lnTo>
                    <a:pt x="13" y="58"/>
                  </a:lnTo>
                  <a:lnTo>
                    <a:pt x="7" y="74"/>
                  </a:lnTo>
                  <a:lnTo>
                    <a:pt x="7" y="74"/>
                  </a:lnTo>
                  <a:lnTo>
                    <a:pt x="3" y="85"/>
                  </a:lnTo>
                  <a:lnTo>
                    <a:pt x="1" y="95"/>
                  </a:lnTo>
                  <a:lnTo>
                    <a:pt x="0" y="106"/>
                  </a:lnTo>
                  <a:lnTo>
                    <a:pt x="0" y="117"/>
                  </a:lnTo>
                  <a:lnTo>
                    <a:pt x="0" y="126"/>
                  </a:lnTo>
                  <a:lnTo>
                    <a:pt x="3" y="137"/>
                  </a:lnTo>
                  <a:lnTo>
                    <a:pt x="5" y="147"/>
                  </a:lnTo>
                  <a:lnTo>
                    <a:pt x="8" y="156"/>
                  </a:lnTo>
                  <a:lnTo>
                    <a:pt x="13" y="166"/>
                  </a:lnTo>
                  <a:lnTo>
                    <a:pt x="18" y="175"/>
                  </a:lnTo>
                  <a:lnTo>
                    <a:pt x="24" y="183"/>
                  </a:lnTo>
                  <a:lnTo>
                    <a:pt x="31" y="191"/>
                  </a:lnTo>
                  <a:lnTo>
                    <a:pt x="39" y="198"/>
                  </a:lnTo>
                  <a:lnTo>
                    <a:pt x="47" y="205"/>
                  </a:lnTo>
                  <a:lnTo>
                    <a:pt x="55" y="211"/>
                  </a:lnTo>
                  <a:lnTo>
                    <a:pt x="66" y="216"/>
                  </a:lnTo>
                  <a:lnTo>
                    <a:pt x="61" y="229"/>
                  </a:lnTo>
                  <a:lnTo>
                    <a:pt x="61" y="229"/>
                  </a:lnTo>
                  <a:lnTo>
                    <a:pt x="61" y="232"/>
                  </a:lnTo>
                  <a:lnTo>
                    <a:pt x="61" y="236"/>
                  </a:lnTo>
                  <a:lnTo>
                    <a:pt x="63" y="238"/>
                  </a:lnTo>
                  <a:lnTo>
                    <a:pt x="66" y="240"/>
                  </a:lnTo>
                  <a:lnTo>
                    <a:pt x="73" y="243"/>
                  </a:lnTo>
                  <a:lnTo>
                    <a:pt x="73" y="243"/>
                  </a:lnTo>
                  <a:lnTo>
                    <a:pt x="76" y="244"/>
                  </a:lnTo>
                  <a:lnTo>
                    <a:pt x="76" y="244"/>
                  </a:lnTo>
                  <a:lnTo>
                    <a:pt x="81" y="241"/>
                  </a:lnTo>
                  <a:lnTo>
                    <a:pt x="84" y="240"/>
                  </a:lnTo>
                  <a:lnTo>
                    <a:pt x="85" y="237"/>
                  </a:lnTo>
                  <a:lnTo>
                    <a:pt x="89" y="224"/>
                  </a:lnTo>
                  <a:lnTo>
                    <a:pt x="89" y="224"/>
                  </a:lnTo>
                  <a:lnTo>
                    <a:pt x="101" y="226"/>
                  </a:lnTo>
                  <a:lnTo>
                    <a:pt x="113" y="226"/>
                  </a:lnTo>
                  <a:lnTo>
                    <a:pt x="113" y="226"/>
                  </a:lnTo>
                  <a:lnTo>
                    <a:pt x="131" y="225"/>
                  </a:lnTo>
                  <a:lnTo>
                    <a:pt x="147" y="221"/>
                  </a:lnTo>
                  <a:lnTo>
                    <a:pt x="163" y="216"/>
                  </a:lnTo>
                  <a:lnTo>
                    <a:pt x="177" y="206"/>
                  </a:lnTo>
                  <a:lnTo>
                    <a:pt x="190" y="195"/>
                  </a:lnTo>
                  <a:lnTo>
                    <a:pt x="202" y="183"/>
                  </a:lnTo>
                  <a:lnTo>
                    <a:pt x="212" y="168"/>
                  </a:lnTo>
                  <a:lnTo>
                    <a:pt x="220" y="152"/>
                  </a:lnTo>
                  <a:lnTo>
                    <a:pt x="220" y="152"/>
                  </a:lnTo>
                  <a:lnTo>
                    <a:pt x="223" y="141"/>
                  </a:lnTo>
                  <a:lnTo>
                    <a:pt x="225" y="129"/>
                  </a:lnTo>
                  <a:lnTo>
                    <a:pt x="227" y="118"/>
                  </a:lnTo>
                  <a:lnTo>
                    <a:pt x="227" y="108"/>
                  </a:lnTo>
                  <a:lnTo>
                    <a:pt x="225" y="97"/>
                  </a:lnTo>
                  <a:lnTo>
                    <a:pt x="223" y="86"/>
                  </a:lnTo>
                  <a:lnTo>
                    <a:pt x="220" y="75"/>
                  </a:lnTo>
                  <a:lnTo>
                    <a:pt x="216" y="64"/>
                  </a:lnTo>
                  <a:lnTo>
                    <a:pt x="211" y="55"/>
                  </a:lnTo>
                  <a:lnTo>
                    <a:pt x="205" y="47"/>
                  </a:lnTo>
                  <a:lnTo>
                    <a:pt x="198" y="37"/>
                  </a:lnTo>
                  <a:lnTo>
                    <a:pt x="190" y="29"/>
                  </a:lnTo>
                  <a:lnTo>
                    <a:pt x="182" y="22"/>
                  </a:lnTo>
                  <a:lnTo>
                    <a:pt x="173" y="16"/>
                  </a:lnTo>
                  <a:lnTo>
                    <a:pt x="162" y="10"/>
                  </a:lnTo>
                  <a:lnTo>
                    <a:pt x="153" y="6"/>
                  </a:lnTo>
                  <a:lnTo>
                    <a:pt x="153" y="6"/>
                  </a:lnTo>
                  <a:lnTo>
                    <a:pt x="142" y="4"/>
                  </a:lnTo>
                  <a:lnTo>
                    <a:pt x="132" y="1"/>
                  </a:lnTo>
                  <a:lnTo>
                    <a:pt x="123" y="0"/>
                  </a:lnTo>
                  <a:lnTo>
                    <a:pt x="11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93" name="Freeform 647"/>
            <p:cNvSpPr/>
            <p:nvPr/>
          </p:nvSpPr>
          <p:spPr bwMode="auto">
            <a:xfrm>
              <a:off x="4703763" y="4232275"/>
              <a:ext cx="358775" cy="360363"/>
            </a:xfrm>
            <a:custGeom>
              <a:avLst/>
              <a:gdLst>
                <a:gd name="T0" fmla="*/ 74 w 226"/>
                <a:gd name="T1" fmla="*/ 220 h 227"/>
                <a:gd name="T2" fmla="*/ 54 w 226"/>
                <a:gd name="T3" fmla="*/ 211 h 227"/>
                <a:gd name="T4" fmla="*/ 36 w 226"/>
                <a:gd name="T5" fmla="*/ 197 h 227"/>
                <a:gd name="T6" fmla="*/ 21 w 226"/>
                <a:gd name="T7" fmla="*/ 181 h 227"/>
                <a:gd name="T8" fmla="*/ 10 w 226"/>
                <a:gd name="T9" fmla="*/ 162 h 227"/>
                <a:gd name="T10" fmla="*/ 4 w 226"/>
                <a:gd name="T11" fmla="*/ 142 h 227"/>
                <a:gd name="T12" fmla="*/ 0 w 226"/>
                <a:gd name="T13" fmla="*/ 120 h 227"/>
                <a:gd name="T14" fmla="*/ 1 w 226"/>
                <a:gd name="T15" fmla="*/ 97 h 227"/>
                <a:gd name="T16" fmla="*/ 6 w 226"/>
                <a:gd name="T17" fmla="*/ 76 h 227"/>
                <a:gd name="T18" fmla="*/ 12 w 226"/>
                <a:gd name="T19" fmla="*/ 65 h 227"/>
                <a:gd name="T20" fmla="*/ 22 w 226"/>
                <a:gd name="T21" fmla="*/ 45 h 227"/>
                <a:gd name="T22" fmla="*/ 37 w 226"/>
                <a:gd name="T23" fmla="*/ 29 h 227"/>
                <a:gd name="T24" fmla="*/ 55 w 226"/>
                <a:gd name="T25" fmla="*/ 16 h 227"/>
                <a:gd name="T26" fmla="*/ 75 w 226"/>
                <a:gd name="T27" fmla="*/ 7 h 227"/>
                <a:gd name="T28" fmla="*/ 97 w 226"/>
                <a:gd name="T29" fmla="*/ 2 h 227"/>
                <a:gd name="T30" fmla="*/ 118 w 226"/>
                <a:gd name="T31" fmla="*/ 0 h 227"/>
                <a:gd name="T32" fmla="*/ 141 w 226"/>
                <a:gd name="T33" fmla="*/ 4 h 227"/>
                <a:gd name="T34" fmla="*/ 152 w 226"/>
                <a:gd name="T35" fmla="*/ 7 h 227"/>
                <a:gd name="T36" fmla="*/ 172 w 226"/>
                <a:gd name="T37" fmla="*/ 18 h 227"/>
                <a:gd name="T38" fmla="*/ 190 w 226"/>
                <a:gd name="T39" fmla="*/ 31 h 227"/>
                <a:gd name="T40" fmla="*/ 205 w 226"/>
                <a:gd name="T41" fmla="*/ 48 h 227"/>
                <a:gd name="T42" fmla="*/ 216 w 226"/>
                <a:gd name="T43" fmla="*/ 66 h 227"/>
                <a:gd name="T44" fmla="*/ 224 w 226"/>
                <a:gd name="T45" fmla="*/ 87 h 227"/>
                <a:gd name="T46" fmla="*/ 226 w 226"/>
                <a:gd name="T47" fmla="*/ 108 h 227"/>
                <a:gd name="T48" fmla="*/ 225 w 226"/>
                <a:gd name="T49" fmla="*/ 131 h 227"/>
                <a:gd name="T50" fmla="*/ 220 w 226"/>
                <a:gd name="T51" fmla="*/ 153 h 227"/>
                <a:gd name="T52" fmla="*/ 216 w 226"/>
                <a:gd name="T53" fmla="*/ 164 h 227"/>
                <a:gd name="T54" fmla="*/ 203 w 226"/>
                <a:gd name="T55" fmla="*/ 183 h 227"/>
                <a:gd name="T56" fmla="*/ 189 w 226"/>
                <a:gd name="T57" fmla="*/ 199 h 227"/>
                <a:gd name="T58" fmla="*/ 171 w 226"/>
                <a:gd name="T59" fmla="*/ 212 h 227"/>
                <a:gd name="T60" fmla="*/ 151 w 226"/>
                <a:gd name="T61" fmla="*/ 222 h 227"/>
                <a:gd name="T62" fmla="*/ 129 w 226"/>
                <a:gd name="T63" fmla="*/ 227 h 227"/>
                <a:gd name="T64" fmla="*/ 108 w 226"/>
                <a:gd name="T65" fmla="*/ 227 h 227"/>
                <a:gd name="T66" fmla="*/ 86 w 226"/>
                <a:gd name="T67" fmla="*/ 224 h 227"/>
                <a:gd name="T68" fmla="*/ 74 w 226"/>
                <a:gd name="T69" fmla="*/ 22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26" h="227">
                  <a:moveTo>
                    <a:pt x="74" y="220"/>
                  </a:moveTo>
                  <a:lnTo>
                    <a:pt x="74" y="220"/>
                  </a:lnTo>
                  <a:lnTo>
                    <a:pt x="63" y="216"/>
                  </a:lnTo>
                  <a:lnTo>
                    <a:pt x="54" y="211"/>
                  </a:lnTo>
                  <a:lnTo>
                    <a:pt x="44" y="204"/>
                  </a:lnTo>
                  <a:lnTo>
                    <a:pt x="36" y="197"/>
                  </a:lnTo>
                  <a:lnTo>
                    <a:pt x="28" y="189"/>
                  </a:lnTo>
                  <a:lnTo>
                    <a:pt x="21" y="181"/>
                  </a:lnTo>
                  <a:lnTo>
                    <a:pt x="16" y="172"/>
                  </a:lnTo>
                  <a:lnTo>
                    <a:pt x="10" y="162"/>
                  </a:lnTo>
                  <a:lnTo>
                    <a:pt x="6" y="151"/>
                  </a:lnTo>
                  <a:lnTo>
                    <a:pt x="4" y="142"/>
                  </a:lnTo>
                  <a:lnTo>
                    <a:pt x="1" y="131"/>
                  </a:lnTo>
                  <a:lnTo>
                    <a:pt x="0" y="120"/>
                  </a:lnTo>
                  <a:lnTo>
                    <a:pt x="0" y="108"/>
                  </a:lnTo>
                  <a:lnTo>
                    <a:pt x="1" y="97"/>
                  </a:lnTo>
                  <a:lnTo>
                    <a:pt x="4" y="87"/>
                  </a:lnTo>
                  <a:lnTo>
                    <a:pt x="6" y="76"/>
                  </a:lnTo>
                  <a:lnTo>
                    <a:pt x="6" y="76"/>
                  </a:lnTo>
                  <a:lnTo>
                    <a:pt x="12" y="65"/>
                  </a:lnTo>
                  <a:lnTo>
                    <a:pt x="17" y="54"/>
                  </a:lnTo>
                  <a:lnTo>
                    <a:pt x="22" y="45"/>
                  </a:lnTo>
                  <a:lnTo>
                    <a:pt x="31" y="37"/>
                  </a:lnTo>
                  <a:lnTo>
                    <a:pt x="37" y="29"/>
                  </a:lnTo>
                  <a:lnTo>
                    <a:pt x="47" y="22"/>
                  </a:lnTo>
                  <a:lnTo>
                    <a:pt x="55" y="16"/>
                  </a:lnTo>
                  <a:lnTo>
                    <a:pt x="66" y="11"/>
                  </a:lnTo>
                  <a:lnTo>
                    <a:pt x="75" y="7"/>
                  </a:lnTo>
                  <a:lnTo>
                    <a:pt x="86" y="4"/>
                  </a:lnTo>
                  <a:lnTo>
                    <a:pt x="97" y="2"/>
                  </a:lnTo>
                  <a:lnTo>
                    <a:pt x="108" y="0"/>
                  </a:lnTo>
                  <a:lnTo>
                    <a:pt x="118" y="0"/>
                  </a:lnTo>
                  <a:lnTo>
                    <a:pt x="129" y="2"/>
                  </a:lnTo>
                  <a:lnTo>
                    <a:pt x="141" y="4"/>
                  </a:lnTo>
                  <a:lnTo>
                    <a:pt x="152" y="7"/>
                  </a:lnTo>
                  <a:lnTo>
                    <a:pt x="152" y="7"/>
                  </a:lnTo>
                  <a:lnTo>
                    <a:pt x="163" y="12"/>
                  </a:lnTo>
                  <a:lnTo>
                    <a:pt x="172" y="18"/>
                  </a:lnTo>
                  <a:lnTo>
                    <a:pt x="182" y="25"/>
                  </a:lnTo>
                  <a:lnTo>
                    <a:pt x="190" y="31"/>
                  </a:lnTo>
                  <a:lnTo>
                    <a:pt x="198" y="39"/>
                  </a:lnTo>
                  <a:lnTo>
                    <a:pt x="205" y="48"/>
                  </a:lnTo>
                  <a:lnTo>
                    <a:pt x="211" y="57"/>
                  </a:lnTo>
                  <a:lnTo>
                    <a:pt x="216" y="66"/>
                  </a:lnTo>
                  <a:lnTo>
                    <a:pt x="220" y="76"/>
                  </a:lnTo>
                  <a:lnTo>
                    <a:pt x="224" y="87"/>
                  </a:lnTo>
                  <a:lnTo>
                    <a:pt x="225" y="97"/>
                  </a:lnTo>
                  <a:lnTo>
                    <a:pt x="226" y="108"/>
                  </a:lnTo>
                  <a:lnTo>
                    <a:pt x="226" y="119"/>
                  </a:lnTo>
                  <a:lnTo>
                    <a:pt x="225" y="131"/>
                  </a:lnTo>
                  <a:lnTo>
                    <a:pt x="224" y="142"/>
                  </a:lnTo>
                  <a:lnTo>
                    <a:pt x="220" y="153"/>
                  </a:lnTo>
                  <a:lnTo>
                    <a:pt x="220" y="153"/>
                  </a:lnTo>
                  <a:lnTo>
                    <a:pt x="216" y="164"/>
                  </a:lnTo>
                  <a:lnTo>
                    <a:pt x="210" y="173"/>
                  </a:lnTo>
                  <a:lnTo>
                    <a:pt x="203" y="183"/>
                  </a:lnTo>
                  <a:lnTo>
                    <a:pt x="197" y="192"/>
                  </a:lnTo>
                  <a:lnTo>
                    <a:pt x="189" y="199"/>
                  </a:lnTo>
                  <a:lnTo>
                    <a:pt x="179" y="205"/>
                  </a:lnTo>
                  <a:lnTo>
                    <a:pt x="171" y="212"/>
                  </a:lnTo>
                  <a:lnTo>
                    <a:pt x="162" y="218"/>
                  </a:lnTo>
                  <a:lnTo>
                    <a:pt x="151" y="222"/>
                  </a:lnTo>
                  <a:lnTo>
                    <a:pt x="140" y="224"/>
                  </a:lnTo>
                  <a:lnTo>
                    <a:pt x="129" y="227"/>
                  </a:lnTo>
                  <a:lnTo>
                    <a:pt x="118" y="227"/>
                  </a:lnTo>
                  <a:lnTo>
                    <a:pt x="108" y="227"/>
                  </a:lnTo>
                  <a:lnTo>
                    <a:pt x="97" y="227"/>
                  </a:lnTo>
                  <a:lnTo>
                    <a:pt x="86" y="224"/>
                  </a:lnTo>
                  <a:lnTo>
                    <a:pt x="74" y="220"/>
                  </a:lnTo>
                  <a:lnTo>
                    <a:pt x="74" y="2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94" name="Freeform 648"/>
            <p:cNvSpPr/>
            <p:nvPr/>
          </p:nvSpPr>
          <p:spPr bwMode="auto">
            <a:xfrm>
              <a:off x="4713288" y="4244975"/>
              <a:ext cx="339725" cy="336550"/>
            </a:xfrm>
            <a:custGeom>
              <a:avLst/>
              <a:gdLst>
                <a:gd name="T0" fmla="*/ 70 w 214"/>
                <a:gd name="T1" fmla="*/ 206 h 212"/>
                <a:gd name="T2" fmla="*/ 52 w 214"/>
                <a:gd name="T3" fmla="*/ 197 h 212"/>
                <a:gd name="T4" fmla="*/ 34 w 214"/>
                <a:gd name="T5" fmla="*/ 184 h 212"/>
                <a:gd name="T6" fmla="*/ 21 w 214"/>
                <a:gd name="T7" fmla="*/ 169 h 212"/>
                <a:gd name="T8" fmla="*/ 11 w 214"/>
                <a:gd name="T9" fmla="*/ 152 h 212"/>
                <a:gd name="T10" fmla="*/ 4 w 214"/>
                <a:gd name="T11" fmla="*/ 131 h 212"/>
                <a:gd name="T12" fmla="*/ 0 w 214"/>
                <a:gd name="T13" fmla="*/ 111 h 212"/>
                <a:gd name="T14" fmla="*/ 2 w 214"/>
                <a:gd name="T15" fmla="*/ 91 h 212"/>
                <a:gd name="T16" fmla="*/ 7 w 214"/>
                <a:gd name="T17" fmla="*/ 69 h 212"/>
                <a:gd name="T18" fmla="*/ 11 w 214"/>
                <a:gd name="T19" fmla="*/ 60 h 212"/>
                <a:gd name="T20" fmla="*/ 22 w 214"/>
                <a:gd name="T21" fmla="*/ 42 h 212"/>
                <a:gd name="T22" fmla="*/ 37 w 214"/>
                <a:gd name="T23" fmla="*/ 26 h 212"/>
                <a:gd name="T24" fmla="*/ 53 w 214"/>
                <a:gd name="T25" fmla="*/ 14 h 212"/>
                <a:gd name="T26" fmla="*/ 72 w 214"/>
                <a:gd name="T27" fmla="*/ 6 h 212"/>
                <a:gd name="T28" fmla="*/ 92 w 214"/>
                <a:gd name="T29" fmla="*/ 0 h 212"/>
                <a:gd name="T30" fmla="*/ 112 w 214"/>
                <a:gd name="T31" fmla="*/ 0 h 212"/>
                <a:gd name="T32" fmla="*/ 133 w 214"/>
                <a:gd name="T33" fmla="*/ 3 h 212"/>
                <a:gd name="T34" fmla="*/ 143 w 214"/>
                <a:gd name="T35" fmla="*/ 6 h 212"/>
                <a:gd name="T36" fmla="*/ 164 w 214"/>
                <a:gd name="T37" fmla="*/ 15 h 212"/>
                <a:gd name="T38" fmla="*/ 180 w 214"/>
                <a:gd name="T39" fmla="*/ 29 h 212"/>
                <a:gd name="T40" fmla="*/ 193 w 214"/>
                <a:gd name="T41" fmla="*/ 44 h 212"/>
                <a:gd name="T42" fmla="*/ 204 w 214"/>
                <a:gd name="T43" fmla="*/ 61 h 212"/>
                <a:gd name="T44" fmla="*/ 211 w 214"/>
                <a:gd name="T45" fmla="*/ 80 h 212"/>
                <a:gd name="T46" fmla="*/ 214 w 214"/>
                <a:gd name="T47" fmla="*/ 100 h 212"/>
                <a:gd name="T48" fmla="*/ 212 w 214"/>
                <a:gd name="T49" fmla="*/ 122 h 212"/>
                <a:gd name="T50" fmla="*/ 207 w 214"/>
                <a:gd name="T51" fmla="*/ 142 h 212"/>
                <a:gd name="T52" fmla="*/ 203 w 214"/>
                <a:gd name="T53" fmla="*/ 153 h 212"/>
                <a:gd name="T54" fmla="*/ 192 w 214"/>
                <a:gd name="T55" fmla="*/ 170 h 212"/>
                <a:gd name="T56" fmla="*/ 177 w 214"/>
                <a:gd name="T57" fmla="*/ 185 h 212"/>
                <a:gd name="T58" fmla="*/ 161 w 214"/>
                <a:gd name="T59" fmla="*/ 197 h 212"/>
                <a:gd name="T60" fmla="*/ 142 w 214"/>
                <a:gd name="T61" fmla="*/ 207 h 212"/>
                <a:gd name="T62" fmla="*/ 123 w 214"/>
                <a:gd name="T63" fmla="*/ 211 h 212"/>
                <a:gd name="T64" fmla="*/ 102 w 214"/>
                <a:gd name="T65" fmla="*/ 212 h 212"/>
                <a:gd name="T66" fmla="*/ 81 w 214"/>
                <a:gd name="T67" fmla="*/ 210 h 212"/>
                <a:gd name="T68" fmla="*/ 70 w 214"/>
                <a:gd name="T69" fmla="*/ 206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4" h="212">
                  <a:moveTo>
                    <a:pt x="70" y="206"/>
                  </a:moveTo>
                  <a:lnTo>
                    <a:pt x="70" y="206"/>
                  </a:lnTo>
                  <a:lnTo>
                    <a:pt x="61" y="202"/>
                  </a:lnTo>
                  <a:lnTo>
                    <a:pt x="52" y="197"/>
                  </a:lnTo>
                  <a:lnTo>
                    <a:pt x="42" y="191"/>
                  </a:lnTo>
                  <a:lnTo>
                    <a:pt x="34" y="184"/>
                  </a:lnTo>
                  <a:lnTo>
                    <a:pt x="27" y="177"/>
                  </a:lnTo>
                  <a:lnTo>
                    <a:pt x="21" y="169"/>
                  </a:lnTo>
                  <a:lnTo>
                    <a:pt x="15" y="160"/>
                  </a:lnTo>
                  <a:lnTo>
                    <a:pt x="11" y="152"/>
                  </a:lnTo>
                  <a:lnTo>
                    <a:pt x="7" y="142"/>
                  </a:lnTo>
                  <a:lnTo>
                    <a:pt x="4" y="131"/>
                  </a:lnTo>
                  <a:lnTo>
                    <a:pt x="2" y="122"/>
                  </a:lnTo>
                  <a:lnTo>
                    <a:pt x="0" y="111"/>
                  </a:lnTo>
                  <a:lnTo>
                    <a:pt x="0" y="102"/>
                  </a:lnTo>
                  <a:lnTo>
                    <a:pt x="2" y="91"/>
                  </a:lnTo>
                  <a:lnTo>
                    <a:pt x="4" y="80"/>
                  </a:lnTo>
                  <a:lnTo>
                    <a:pt x="7" y="69"/>
                  </a:lnTo>
                  <a:lnTo>
                    <a:pt x="7" y="69"/>
                  </a:lnTo>
                  <a:lnTo>
                    <a:pt x="11" y="60"/>
                  </a:lnTo>
                  <a:lnTo>
                    <a:pt x="16" y="50"/>
                  </a:lnTo>
                  <a:lnTo>
                    <a:pt x="22" y="42"/>
                  </a:lnTo>
                  <a:lnTo>
                    <a:pt x="29" y="34"/>
                  </a:lnTo>
                  <a:lnTo>
                    <a:pt x="37" y="26"/>
                  </a:lnTo>
                  <a:lnTo>
                    <a:pt x="45" y="21"/>
                  </a:lnTo>
                  <a:lnTo>
                    <a:pt x="53" y="14"/>
                  </a:lnTo>
                  <a:lnTo>
                    <a:pt x="62" y="10"/>
                  </a:lnTo>
                  <a:lnTo>
                    <a:pt x="72" y="6"/>
                  </a:lnTo>
                  <a:lnTo>
                    <a:pt x="81" y="3"/>
                  </a:lnTo>
                  <a:lnTo>
                    <a:pt x="92" y="0"/>
                  </a:lnTo>
                  <a:lnTo>
                    <a:pt x="102" y="0"/>
                  </a:lnTo>
                  <a:lnTo>
                    <a:pt x="112" y="0"/>
                  </a:lnTo>
                  <a:lnTo>
                    <a:pt x="123" y="0"/>
                  </a:lnTo>
                  <a:lnTo>
                    <a:pt x="133" y="3"/>
                  </a:lnTo>
                  <a:lnTo>
                    <a:pt x="143" y="6"/>
                  </a:lnTo>
                  <a:lnTo>
                    <a:pt x="143" y="6"/>
                  </a:lnTo>
                  <a:lnTo>
                    <a:pt x="154" y="10"/>
                  </a:lnTo>
                  <a:lnTo>
                    <a:pt x="164" y="15"/>
                  </a:lnTo>
                  <a:lnTo>
                    <a:pt x="172" y="22"/>
                  </a:lnTo>
                  <a:lnTo>
                    <a:pt x="180" y="29"/>
                  </a:lnTo>
                  <a:lnTo>
                    <a:pt x="187" y="35"/>
                  </a:lnTo>
                  <a:lnTo>
                    <a:pt x="193" y="44"/>
                  </a:lnTo>
                  <a:lnTo>
                    <a:pt x="199" y="52"/>
                  </a:lnTo>
                  <a:lnTo>
                    <a:pt x="204" y="61"/>
                  </a:lnTo>
                  <a:lnTo>
                    <a:pt x="207" y="71"/>
                  </a:lnTo>
                  <a:lnTo>
                    <a:pt x="211" y="80"/>
                  </a:lnTo>
                  <a:lnTo>
                    <a:pt x="212" y="91"/>
                  </a:lnTo>
                  <a:lnTo>
                    <a:pt x="214" y="100"/>
                  </a:lnTo>
                  <a:lnTo>
                    <a:pt x="214" y="111"/>
                  </a:lnTo>
                  <a:lnTo>
                    <a:pt x="212" y="122"/>
                  </a:lnTo>
                  <a:lnTo>
                    <a:pt x="211" y="133"/>
                  </a:lnTo>
                  <a:lnTo>
                    <a:pt x="207" y="142"/>
                  </a:lnTo>
                  <a:lnTo>
                    <a:pt x="207" y="142"/>
                  </a:lnTo>
                  <a:lnTo>
                    <a:pt x="203" y="153"/>
                  </a:lnTo>
                  <a:lnTo>
                    <a:pt x="197" y="162"/>
                  </a:lnTo>
                  <a:lnTo>
                    <a:pt x="192" y="170"/>
                  </a:lnTo>
                  <a:lnTo>
                    <a:pt x="185" y="179"/>
                  </a:lnTo>
                  <a:lnTo>
                    <a:pt x="177" y="185"/>
                  </a:lnTo>
                  <a:lnTo>
                    <a:pt x="169" y="192"/>
                  </a:lnTo>
                  <a:lnTo>
                    <a:pt x="161" y="197"/>
                  </a:lnTo>
                  <a:lnTo>
                    <a:pt x="151" y="203"/>
                  </a:lnTo>
                  <a:lnTo>
                    <a:pt x="142" y="207"/>
                  </a:lnTo>
                  <a:lnTo>
                    <a:pt x="133" y="210"/>
                  </a:lnTo>
                  <a:lnTo>
                    <a:pt x="123" y="211"/>
                  </a:lnTo>
                  <a:lnTo>
                    <a:pt x="112" y="212"/>
                  </a:lnTo>
                  <a:lnTo>
                    <a:pt x="102" y="212"/>
                  </a:lnTo>
                  <a:lnTo>
                    <a:pt x="92" y="211"/>
                  </a:lnTo>
                  <a:lnTo>
                    <a:pt x="81" y="210"/>
                  </a:lnTo>
                  <a:lnTo>
                    <a:pt x="70" y="206"/>
                  </a:lnTo>
                  <a:lnTo>
                    <a:pt x="70" y="206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95" name="Freeform 649"/>
            <p:cNvSpPr/>
            <p:nvPr/>
          </p:nvSpPr>
          <p:spPr bwMode="auto">
            <a:xfrm>
              <a:off x="4762500" y="4294188"/>
              <a:ext cx="241300" cy="238125"/>
            </a:xfrm>
            <a:custGeom>
              <a:avLst/>
              <a:gdLst>
                <a:gd name="T0" fmla="*/ 50 w 152"/>
                <a:gd name="T1" fmla="*/ 146 h 150"/>
                <a:gd name="T2" fmla="*/ 50 w 152"/>
                <a:gd name="T3" fmla="*/ 146 h 150"/>
                <a:gd name="T4" fmla="*/ 37 w 152"/>
                <a:gd name="T5" fmla="*/ 139 h 150"/>
                <a:gd name="T6" fmla="*/ 25 w 152"/>
                <a:gd name="T7" fmla="*/ 130 h 150"/>
                <a:gd name="T8" fmla="*/ 15 w 152"/>
                <a:gd name="T9" fmla="*/ 119 h 150"/>
                <a:gd name="T10" fmla="*/ 8 w 152"/>
                <a:gd name="T11" fmla="*/ 107 h 150"/>
                <a:gd name="T12" fmla="*/ 3 w 152"/>
                <a:gd name="T13" fmla="*/ 94 h 150"/>
                <a:gd name="T14" fmla="*/ 0 w 152"/>
                <a:gd name="T15" fmla="*/ 79 h 150"/>
                <a:gd name="T16" fmla="*/ 2 w 152"/>
                <a:gd name="T17" fmla="*/ 64 h 150"/>
                <a:gd name="T18" fmla="*/ 6 w 152"/>
                <a:gd name="T19" fmla="*/ 49 h 150"/>
                <a:gd name="T20" fmla="*/ 6 w 152"/>
                <a:gd name="T21" fmla="*/ 49 h 150"/>
                <a:gd name="T22" fmla="*/ 12 w 152"/>
                <a:gd name="T23" fmla="*/ 36 h 150"/>
                <a:gd name="T24" fmla="*/ 21 w 152"/>
                <a:gd name="T25" fmla="*/ 23 h 150"/>
                <a:gd name="T26" fmla="*/ 31 w 152"/>
                <a:gd name="T27" fmla="*/ 14 h 150"/>
                <a:gd name="T28" fmla="*/ 45 w 152"/>
                <a:gd name="T29" fmla="*/ 7 h 150"/>
                <a:gd name="T30" fmla="*/ 58 w 152"/>
                <a:gd name="T31" fmla="*/ 2 h 150"/>
                <a:gd name="T32" fmla="*/ 72 w 152"/>
                <a:gd name="T33" fmla="*/ 0 h 150"/>
                <a:gd name="T34" fmla="*/ 87 w 152"/>
                <a:gd name="T35" fmla="*/ 0 h 150"/>
                <a:gd name="T36" fmla="*/ 102 w 152"/>
                <a:gd name="T37" fmla="*/ 4 h 150"/>
                <a:gd name="T38" fmla="*/ 102 w 152"/>
                <a:gd name="T39" fmla="*/ 4 h 150"/>
                <a:gd name="T40" fmla="*/ 115 w 152"/>
                <a:gd name="T41" fmla="*/ 11 h 150"/>
                <a:gd name="T42" fmla="*/ 127 w 152"/>
                <a:gd name="T43" fmla="*/ 21 h 150"/>
                <a:gd name="T44" fmla="*/ 137 w 152"/>
                <a:gd name="T45" fmla="*/ 31 h 150"/>
                <a:gd name="T46" fmla="*/ 145 w 152"/>
                <a:gd name="T47" fmla="*/ 44 h 150"/>
                <a:gd name="T48" fmla="*/ 149 w 152"/>
                <a:gd name="T49" fmla="*/ 57 h 150"/>
                <a:gd name="T50" fmla="*/ 152 w 152"/>
                <a:gd name="T51" fmla="*/ 72 h 150"/>
                <a:gd name="T52" fmla="*/ 150 w 152"/>
                <a:gd name="T53" fmla="*/ 87 h 150"/>
                <a:gd name="T54" fmla="*/ 146 w 152"/>
                <a:gd name="T55" fmla="*/ 100 h 150"/>
                <a:gd name="T56" fmla="*/ 146 w 152"/>
                <a:gd name="T57" fmla="*/ 100 h 150"/>
                <a:gd name="T58" fmla="*/ 141 w 152"/>
                <a:gd name="T59" fmla="*/ 115 h 150"/>
                <a:gd name="T60" fmla="*/ 131 w 152"/>
                <a:gd name="T61" fmla="*/ 126 h 150"/>
                <a:gd name="T62" fmla="*/ 120 w 152"/>
                <a:gd name="T63" fmla="*/ 135 h 150"/>
                <a:gd name="T64" fmla="*/ 108 w 152"/>
                <a:gd name="T65" fmla="*/ 144 h 150"/>
                <a:gd name="T66" fmla="*/ 95 w 152"/>
                <a:gd name="T67" fmla="*/ 148 h 150"/>
                <a:gd name="T68" fmla="*/ 80 w 152"/>
                <a:gd name="T69" fmla="*/ 150 h 150"/>
                <a:gd name="T70" fmla="*/ 65 w 152"/>
                <a:gd name="T71" fmla="*/ 150 h 150"/>
                <a:gd name="T72" fmla="*/ 50 w 152"/>
                <a:gd name="T73" fmla="*/ 146 h 150"/>
                <a:gd name="T74" fmla="*/ 50 w 152"/>
                <a:gd name="T75" fmla="*/ 146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50">
                  <a:moveTo>
                    <a:pt x="50" y="146"/>
                  </a:moveTo>
                  <a:lnTo>
                    <a:pt x="50" y="146"/>
                  </a:lnTo>
                  <a:lnTo>
                    <a:pt x="37" y="139"/>
                  </a:lnTo>
                  <a:lnTo>
                    <a:pt x="25" y="130"/>
                  </a:lnTo>
                  <a:lnTo>
                    <a:pt x="15" y="119"/>
                  </a:lnTo>
                  <a:lnTo>
                    <a:pt x="8" y="107"/>
                  </a:lnTo>
                  <a:lnTo>
                    <a:pt x="3" y="94"/>
                  </a:lnTo>
                  <a:lnTo>
                    <a:pt x="0" y="79"/>
                  </a:lnTo>
                  <a:lnTo>
                    <a:pt x="2" y="64"/>
                  </a:lnTo>
                  <a:lnTo>
                    <a:pt x="6" y="49"/>
                  </a:lnTo>
                  <a:lnTo>
                    <a:pt x="6" y="49"/>
                  </a:lnTo>
                  <a:lnTo>
                    <a:pt x="12" y="36"/>
                  </a:lnTo>
                  <a:lnTo>
                    <a:pt x="21" y="23"/>
                  </a:lnTo>
                  <a:lnTo>
                    <a:pt x="31" y="14"/>
                  </a:lnTo>
                  <a:lnTo>
                    <a:pt x="45" y="7"/>
                  </a:lnTo>
                  <a:lnTo>
                    <a:pt x="58" y="2"/>
                  </a:lnTo>
                  <a:lnTo>
                    <a:pt x="72" y="0"/>
                  </a:lnTo>
                  <a:lnTo>
                    <a:pt x="87" y="0"/>
                  </a:lnTo>
                  <a:lnTo>
                    <a:pt x="102" y="4"/>
                  </a:lnTo>
                  <a:lnTo>
                    <a:pt x="102" y="4"/>
                  </a:lnTo>
                  <a:lnTo>
                    <a:pt x="115" y="11"/>
                  </a:lnTo>
                  <a:lnTo>
                    <a:pt x="127" y="21"/>
                  </a:lnTo>
                  <a:lnTo>
                    <a:pt x="137" y="31"/>
                  </a:lnTo>
                  <a:lnTo>
                    <a:pt x="145" y="44"/>
                  </a:lnTo>
                  <a:lnTo>
                    <a:pt x="149" y="57"/>
                  </a:lnTo>
                  <a:lnTo>
                    <a:pt x="152" y="72"/>
                  </a:lnTo>
                  <a:lnTo>
                    <a:pt x="150" y="87"/>
                  </a:lnTo>
                  <a:lnTo>
                    <a:pt x="146" y="100"/>
                  </a:lnTo>
                  <a:lnTo>
                    <a:pt x="146" y="100"/>
                  </a:lnTo>
                  <a:lnTo>
                    <a:pt x="141" y="115"/>
                  </a:lnTo>
                  <a:lnTo>
                    <a:pt x="131" y="126"/>
                  </a:lnTo>
                  <a:lnTo>
                    <a:pt x="120" y="135"/>
                  </a:lnTo>
                  <a:lnTo>
                    <a:pt x="108" y="144"/>
                  </a:lnTo>
                  <a:lnTo>
                    <a:pt x="95" y="148"/>
                  </a:lnTo>
                  <a:lnTo>
                    <a:pt x="80" y="150"/>
                  </a:lnTo>
                  <a:lnTo>
                    <a:pt x="65" y="150"/>
                  </a:lnTo>
                  <a:lnTo>
                    <a:pt x="50" y="146"/>
                  </a:lnTo>
                  <a:lnTo>
                    <a:pt x="50" y="1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96" name="Freeform 650"/>
            <p:cNvSpPr/>
            <p:nvPr/>
          </p:nvSpPr>
          <p:spPr bwMode="auto">
            <a:xfrm>
              <a:off x="5600700" y="4322763"/>
              <a:ext cx="268288" cy="341313"/>
            </a:xfrm>
            <a:custGeom>
              <a:avLst/>
              <a:gdLst>
                <a:gd name="T0" fmla="*/ 143 w 169"/>
                <a:gd name="T1" fmla="*/ 30 h 215"/>
                <a:gd name="T2" fmla="*/ 122 w 169"/>
                <a:gd name="T3" fmla="*/ 62 h 215"/>
                <a:gd name="T4" fmla="*/ 110 w 169"/>
                <a:gd name="T5" fmla="*/ 78 h 215"/>
                <a:gd name="T6" fmla="*/ 108 w 169"/>
                <a:gd name="T7" fmla="*/ 77 h 215"/>
                <a:gd name="T8" fmla="*/ 116 w 169"/>
                <a:gd name="T9" fmla="*/ 36 h 215"/>
                <a:gd name="T10" fmla="*/ 119 w 169"/>
                <a:gd name="T11" fmla="*/ 16 h 215"/>
                <a:gd name="T12" fmla="*/ 118 w 169"/>
                <a:gd name="T13" fmla="*/ 8 h 215"/>
                <a:gd name="T14" fmla="*/ 114 w 169"/>
                <a:gd name="T15" fmla="*/ 3 h 215"/>
                <a:gd name="T16" fmla="*/ 108 w 169"/>
                <a:gd name="T17" fmla="*/ 0 h 215"/>
                <a:gd name="T18" fmla="*/ 103 w 169"/>
                <a:gd name="T19" fmla="*/ 1 h 215"/>
                <a:gd name="T20" fmla="*/ 97 w 169"/>
                <a:gd name="T21" fmla="*/ 4 h 215"/>
                <a:gd name="T22" fmla="*/ 91 w 169"/>
                <a:gd name="T23" fmla="*/ 18 h 215"/>
                <a:gd name="T24" fmla="*/ 88 w 169"/>
                <a:gd name="T25" fmla="*/ 27 h 215"/>
                <a:gd name="T26" fmla="*/ 77 w 169"/>
                <a:gd name="T27" fmla="*/ 59 h 215"/>
                <a:gd name="T28" fmla="*/ 72 w 169"/>
                <a:gd name="T29" fmla="*/ 69 h 215"/>
                <a:gd name="T30" fmla="*/ 73 w 169"/>
                <a:gd name="T31" fmla="*/ 58 h 215"/>
                <a:gd name="T32" fmla="*/ 76 w 169"/>
                <a:gd name="T33" fmla="*/ 35 h 215"/>
                <a:gd name="T34" fmla="*/ 74 w 169"/>
                <a:gd name="T35" fmla="*/ 20 h 215"/>
                <a:gd name="T36" fmla="*/ 70 w 169"/>
                <a:gd name="T37" fmla="*/ 13 h 215"/>
                <a:gd name="T38" fmla="*/ 64 w 169"/>
                <a:gd name="T39" fmla="*/ 13 h 215"/>
                <a:gd name="T40" fmla="*/ 60 w 169"/>
                <a:gd name="T41" fmla="*/ 15 h 215"/>
                <a:gd name="T42" fmla="*/ 53 w 169"/>
                <a:gd name="T43" fmla="*/ 28 h 215"/>
                <a:gd name="T44" fmla="*/ 34 w 169"/>
                <a:gd name="T45" fmla="*/ 92 h 215"/>
                <a:gd name="T46" fmla="*/ 24 w 169"/>
                <a:gd name="T47" fmla="*/ 115 h 215"/>
                <a:gd name="T48" fmla="*/ 8 w 169"/>
                <a:gd name="T49" fmla="*/ 154 h 215"/>
                <a:gd name="T50" fmla="*/ 0 w 169"/>
                <a:gd name="T51" fmla="*/ 178 h 215"/>
                <a:gd name="T52" fmla="*/ 24 w 169"/>
                <a:gd name="T53" fmla="*/ 196 h 215"/>
                <a:gd name="T54" fmla="*/ 47 w 169"/>
                <a:gd name="T55" fmla="*/ 215 h 215"/>
                <a:gd name="T56" fmla="*/ 56 w 169"/>
                <a:gd name="T57" fmla="*/ 208 h 215"/>
                <a:gd name="T58" fmla="*/ 93 w 169"/>
                <a:gd name="T59" fmla="*/ 189 h 215"/>
                <a:gd name="T60" fmla="*/ 126 w 169"/>
                <a:gd name="T61" fmla="*/ 175 h 215"/>
                <a:gd name="T62" fmla="*/ 158 w 169"/>
                <a:gd name="T63" fmla="*/ 167 h 215"/>
                <a:gd name="T64" fmla="*/ 159 w 169"/>
                <a:gd name="T65" fmla="*/ 162 h 215"/>
                <a:gd name="T66" fmla="*/ 161 w 169"/>
                <a:gd name="T67" fmla="*/ 153 h 215"/>
                <a:gd name="T68" fmla="*/ 154 w 169"/>
                <a:gd name="T69" fmla="*/ 143 h 215"/>
                <a:gd name="T70" fmla="*/ 138 w 169"/>
                <a:gd name="T71" fmla="*/ 142 h 215"/>
                <a:gd name="T72" fmla="*/ 124 w 169"/>
                <a:gd name="T73" fmla="*/ 143 h 215"/>
                <a:gd name="T74" fmla="*/ 110 w 169"/>
                <a:gd name="T75" fmla="*/ 148 h 215"/>
                <a:gd name="T76" fmla="*/ 105 w 169"/>
                <a:gd name="T77" fmla="*/ 151 h 215"/>
                <a:gd name="T78" fmla="*/ 154 w 169"/>
                <a:gd name="T79" fmla="*/ 73 h 215"/>
                <a:gd name="T80" fmla="*/ 168 w 169"/>
                <a:gd name="T81" fmla="*/ 40 h 215"/>
                <a:gd name="T82" fmla="*/ 169 w 169"/>
                <a:gd name="T83" fmla="*/ 28 h 215"/>
                <a:gd name="T84" fmla="*/ 166 w 169"/>
                <a:gd name="T85" fmla="*/ 22 h 215"/>
                <a:gd name="T86" fmla="*/ 162 w 169"/>
                <a:gd name="T87" fmla="*/ 18 h 215"/>
                <a:gd name="T88" fmla="*/ 157 w 169"/>
                <a:gd name="T89" fmla="*/ 18 h 215"/>
                <a:gd name="T90" fmla="*/ 150 w 169"/>
                <a:gd name="T91" fmla="*/ 22 h 215"/>
                <a:gd name="T92" fmla="*/ 143 w 169"/>
                <a:gd name="T93" fmla="*/ 3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9" h="215">
                  <a:moveTo>
                    <a:pt x="143" y="30"/>
                  </a:moveTo>
                  <a:lnTo>
                    <a:pt x="143" y="30"/>
                  </a:lnTo>
                  <a:lnTo>
                    <a:pt x="134" y="46"/>
                  </a:lnTo>
                  <a:lnTo>
                    <a:pt x="122" y="62"/>
                  </a:lnTo>
                  <a:lnTo>
                    <a:pt x="112" y="76"/>
                  </a:lnTo>
                  <a:lnTo>
                    <a:pt x="110" y="78"/>
                  </a:lnTo>
                  <a:lnTo>
                    <a:pt x="108" y="78"/>
                  </a:lnTo>
                  <a:lnTo>
                    <a:pt x="108" y="77"/>
                  </a:lnTo>
                  <a:lnTo>
                    <a:pt x="108" y="77"/>
                  </a:lnTo>
                  <a:lnTo>
                    <a:pt x="116" y="36"/>
                  </a:lnTo>
                  <a:lnTo>
                    <a:pt x="119" y="16"/>
                  </a:lnTo>
                  <a:lnTo>
                    <a:pt x="119" y="16"/>
                  </a:lnTo>
                  <a:lnTo>
                    <a:pt x="119" y="12"/>
                  </a:lnTo>
                  <a:lnTo>
                    <a:pt x="118" y="8"/>
                  </a:lnTo>
                  <a:lnTo>
                    <a:pt x="116" y="4"/>
                  </a:lnTo>
                  <a:lnTo>
                    <a:pt x="114" y="3"/>
                  </a:lnTo>
                  <a:lnTo>
                    <a:pt x="111" y="0"/>
                  </a:lnTo>
                  <a:lnTo>
                    <a:pt x="108" y="0"/>
                  </a:lnTo>
                  <a:lnTo>
                    <a:pt x="105" y="0"/>
                  </a:lnTo>
                  <a:lnTo>
                    <a:pt x="103" y="1"/>
                  </a:lnTo>
                  <a:lnTo>
                    <a:pt x="103" y="1"/>
                  </a:lnTo>
                  <a:lnTo>
                    <a:pt x="97" y="4"/>
                  </a:lnTo>
                  <a:lnTo>
                    <a:pt x="93" y="9"/>
                  </a:lnTo>
                  <a:lnTo>
                    <a:pt x="91" y="18"/>
                  </a:lnTo>
                  <a:lnTo>
                    <a:pt x="88" y="27"/>
                  </a:lnTo>
                  <a:lnTo>
                    <a:pt x="88" y="27"/>
                  </a:lnTo>
                  <a:lnTo>
                    <a:pt x="83" y="47"/>
                  </a:lnTo>
                  <a:lnTo>
                    <a:pt x="77" y="59"/>
                  </a:lnTo>
                  <a:lnTo>
                    <a:pt x="73" y="66"/>
                  </a:lnTo>
                  <a:lnTo>
                    <a:pt x="72" y="69"/>
                  </a:lnTo>
                  <a:lnTo>
                    <a:pt x="72" y="69"/>
                  </a:lnTo>
                  <a:lnTo>
                    <a:pt x="73" y="58"/>
                  </a:lnTo>
                  <a:lnTo>
                    <a:pt x="74" y="47"/>
                  </a:lnTo>
                  <a:lnTo>
                    <a:pt x="76" y="35"/>
                  </a:lnTo>
                  <a:lnTo>
                    <a:pt x="74" y="24"/>
                  </a:lnTo>
                  <a:lnTo>
                    <a:pt x="74" y="20"/>
                  </a:lnTo>
                  <a:lnTo>
                    <a:pt x="73" y="16"/>
                  </a:lnTo>
                  <a:lnTo>
                    <a:pt x="70" y="13"/>
                  </a:lnTo>
                  <a:lnTo>
                    <a:pt x="68" y="12"/>
                  </a:lnTo>
                  <a:lnTo>
                    <a:pt x="64" y="13"/>
                  </a:lnTo>
                  <a:lnTo>
                    <a:pt x="60" y="15"/>
                  </a:lnTo>
                  <a:lnTo>
                    <a:pt x="60" y="15"/>
                  </a:lnTo>
                  <a:lnTo>
                    <a:pt x="57" y="20"/>
                  </a:lnTo>
                  <a:lnTo>
                    <a:pt x="53" y="28"/>
                  </a:lnTo>
                  <a:lnTo>
                    <a:pt x="45" y="55"/>
                  </a:lnTo>
                  <a:lnTo>
                    <a:pt x="34" y="92"/>
                  </a:lnTo>
                  <a:lnTo>
                    <a:pt x="34" y="92"/>
                  </a:lnTo>
                  <a:lnTo>
                    <a:pt x="24" y="115"/>
                  </a:lnTo>
                  <a:lnTo>
                    <a:pt x="16" y="135"/>
                  </a:lnTo>
                  <a:lnTo>
                    <a:pt x="8" y="154"/>
                  </a:lnTo>
                  <a:lnTo>
                    <a:pt x="0" y="178"/>
                  </a:lnTo>
                  <a:lnTo>
                    <a:pt x="0" y="178"/>
                  </a:lnTo>
                  <a:lnTo>
                    <a:pt x="12" y="186"/>
                  </a:lnTo>
                  <a:lnTo>
                    <a:pt x="24" y="196"/>
                  </a:lnTo>
                  <a:lnTo>
                    <a:pt x="47" y="215"/>
                  </a:lnTo>
                  <a:lnTo>
                    <a:pt x="47" y="215"/>
                  </a:lnTo>
                  <a:lnTo>
                    <a:pt x="56" y="208"/>
                  </a:lnTo>
                  <a:lnTo>
                    <a:pt x="56" y="208"/>
                  </a:lnTo>
                  <a:lnTo>
                    <a:pt x="66" y="202"/>
                  </a:lnTo>
                  <a:lnTo>
                    <a:pt x="93" y="189"/>
                  </a:lnTo>
                  <a:lnTo>
                    <a:pt x="110" y="182"/>
                  </a:lnTo>
                  <a:lnTo>
                    <a:pt x="126" y="175"/>
                  </a:lnTo>
                  <a:lnTo>
                    <a:pt x="143" y="170"/>
                  </a:lnTo>
                  <a:lnTo>
                    <a:pt x="158" y="167"/>
                  </a:lnTo>
                  <a:lnTo>
                    <a:pt x="158" y="167"/>
                  </a:lnTo>
                  <a:lnTo>
                    <a:pt x="159" y="162"/>
                  </a:lnTo>
                  <a:lnTo>
                    <a:pt x="161" y="158"/>
                  </a:lnTo>
                  <a:lnTo>
                    <a:pt x="161" y="153"/>
                  </a:lnTo>
                  <a:lnTo>
                    <a:pt x="158" y="148"/>
                  </a:lnTo>
                  <a:lnTo>
                    <a:pt x="154" y="143"/>
                  </a:lnTo>
                  <a:lnTo>
                    <a:pt x="147" y="142"/>
                  </a:lnTo>
                  <a:lnTo>
                    <a:pt x="138" y="142"/>
                  </a:lnTo>
                  <a:lnTo>
                    <a:pt x="138" y="142"/>
                  </a:lnTo>
                  <a:lnTo>
                    <a:pt x="124" y="143"/>
                  </a:lnTo>
                  <a:lnTo>
                    <a:pt x="115" y="146"/>
                  </a:lnTo>
                  <a:lnTo>
                    <a:pt x="110" y="148"/>
                  </a:lnTo>
                  <a:lnTo>
                    <a:pt x="105" y="151"/>
                  </a:lnTo>
                  <a:lnTo>
                    <a:pt x="105" y="151"/>
                  </a:lnTo>
                  <a:lnTo>
                    <a:pt x="154" y="73"/>
                  </a:lnTo>
                  <a:lnTo>
                    <a:pt x="154" y="73"/>
                  </a:lnTo>
                  <a:lnTo>
                    <a:pt x="164" y="54"/>
                  </a:lnTo>
                  <a:lnTo>
                    <a:pt x="168" y="40"/>
                  </a:lnTo>
                  <a:lnTo>
                    <a:pt x="169" y="34"/>
                  </a:lnTo>
                  <a:lnTo>
                    <a:pt x="169" y="28"/>
                  </a:lnTo>
                  <a:lnTo>
                    <a:pt x="168" y="24"/>
                  </a:lnTo>
                  <a:lnTo>
                    <a:pt x="166" y="22"/>
                  </a:lnTo>
                  <a:lnTo>
                    <a:pt x="165" y="19"/>
                  </a:lnTo>
                  <a:lnTo>
                    <a:pt x="162" y="18"/>
                  </a:lnTo>
                  <a:lnTo>
                    <a:pt x="159" y="18"/>
                  </a:lnTo>
                  <a:lnTo>
                    <a:pt x="157" y="18"/>
                  </a:lnTo>
                  <a:lnTo>
                    <a:pt x="153" y="19"/>
                  </a:lnTo>
                  <a:lnTo>
                    <a:pt x="150" y="22"/>
                  </a:lnTo>
                  <a:lnTo>
                    <a:pt x="143" y="30"/>
                  </a:lnTo>
                  <a:lnTo>
                    <a:pt x="143" y="30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97" name="Freeform 651"/>
            <p:cNvSpPr/>
            <p:nvPr/>
          </p:nvSpPr>
          <p:spPr bwMode="auto">
            <a:xfrm>
              <a:off x="5646738" y="5029200"/>
              <a:ext cx="903288" cy="577850"/>
            </a:xfrm>
            <a:custGeom>
              <a:avLst/>
              <a:gdLst>
                <a:gd name="T0" fmla="*/ 0 w 569"/>
                <a:gd name="T1" fmla="*/ 103 h 364"/>
                <a:gd name="T2" fmla="*/ 139 w 569"/>
                <a:gd name="T3" fmla="*/ 0 h 364"/>
                <a:gd name="T4" fmla="*/ 569 w 569"/>
                <a:gd name="T5" fmla="*/ 0 h 364"/>
                <a:gd name="T6" fmla="*/ 534 w 569"/>
                <a:gd name="T7" fmla="*/ 362 h 364"/>
                <a:gd name="T8" fmla="*/ 534 w 569"/>
                <a:gd name="T9" fmla="*/ 362 h 364"/>
                <a:gd name="T10" fmla="*/ 522 w 569"/>
                <a:gd name="T11" fmla="*/ 362 h 364"/>
                <a:gd name="T12" fmla="*/ 506 w 569"/>
                <a:gd name="T13" fmla="*/ 364 h 364"/>
                <a:gd name="T14" fmla="*/ 486 w 569"/>
                <a:gd name="T15" fmla="*/ 362 h 364"/>
                <a:gd name="T16" fmla="*/ 460 w 569"/>
                <a:gd name="T17" fmla="*/ 361 h 364"/>
                <a:gd name="T18" fmla="*/ 430 w 569"/>
                <a:gd name="T19" fmla="*/ 357 h 364"/>
                <a:gd name="T20" fmla="*/ 396 w 569"/>
                <a:gd name="T21" fmla="*/ 351 h 364"/>
                <a:gd name="T22" fmla="*/ 359 w 569"/>
                <a:gd name="T23" fmla="*/ 342 h 364"/>
                <a:gd name="T24" fmla="*/ 318 w 569"/>
                <a:gd name="T25" fmla="*/ 330 h 364"/>
                <a:gd name="T26" fmla="*/ 298 w 569"/>
                <a:gd name="T27" fmla="*/ 323 h 364"/>
                <a:gd name="T28" fmla="*/ 276 w 569"/>
                <a:gd name="T29" fmla="*/ 314 h 364"/>
                <a:gd name="T30" fmla="*/ 255 w 569"/>
                <a:gd name="T31" fmla="*/ 304 h 364"/>
                <a:gd name="T32" fmla="*/ 232 w 569"/>
                <a:gd name="T33" fmla="*/ 293 h 364"/>
                <a:gd name="T34" fmla="*/ 209 w 569"/>
                <a:gd name="T35" fmla="*/ 281 h 364"/>
                <a:gd name="T36" fmla="*/ 186 w 569"/>
                <a:gd name="T37" fmla="*/ 268 h 364"/>
                <a:gd name="T38" fmla="*/ 163 w 569"/>
                <a:gd name="T39" fmla="*/ 253 h 364"/>
                <a:gd name="T40" fmla="*/ 140 w 569"/>
                <a:gd name="T41" fmla="*/ 237 h 364"/>
                <a:gd name="T42" fmla="*/ 116 w 569"/>
                <a:gd name="T43" fmla="*/ 218 h 364"/>
                <a:gd name="T44" fmla="*/ 93 w 569"/>
                <a:gd name="T45" fmla="*/ 199 h 364"/>
                <a:gd name="T46" fmla="*/ 70 w 569"/>
                <a:gd name="T47" fmla="*/ 177 h 364"/>
                <a:gd name="T48" fmla="*/ 45 w 569"/>
                <a:gd name="T49" fmla="*/ 154 h 364"/>
                <a:gd name="T50" fmla="*/ 22 w 569"/>
                <a:gd name="T51" fmla="*/ 130 h 364"/>
                <a:gd name="T52" fmla="*/ 0 w 569"/>
                <a:gd name="T53" fmla="*/ 103 h 364"/>
                <a:gd name="T54" fmla="*/ 0 w 569"/>
                <a:gd name="T55" fmla="*/ 103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69" h="364">
                  <a:moveTo>
                    <a:pt x="0" y="103"/>
                  </a:moveTo>
                  <a:lnTo>
                    <a:pt x="139" y="0"/>
                  </a:lnTo>
                  <a:lnTo>
                    <a:pt x="569" y="0"/>
                  </a:lnTo>
                  <a:lnTo>
                    <a:pt x="534" y="362"/>
                  </a:lnTo>
                  <a:lnTo>
                    <a:pt x="534" y="362"/>
                  </a:lnTo>
                  <a:lnTo>
                    <a:pt x="522" y="362"/>
                  </a:lnTo>
                  <a:lnTo>
                    <a:pt x="506" y="364"/>
                  </a:lnTo>
                  <a:lnTo>
                    <a:pt x="486" y="362"/>
                  </a:lnTo>
                  <a:lnTo>
                    <a:pt x="460" y="361"/>
                  </a:lnTo>
                  <a:lnTo>
                    <a:pt x="430" y="357"/>
                  </a:lnTo>
                  <a:lnTo>
                    <a:pt x="396" y="351"/>
                  </a:lnTo>
                  <a:lnTo>
                    <a:pt x="359" y="342"/>
                  </a:lnTo>
                  <a:lnTo>
                    <a:pt x="318" y="330"/>
                  </a:lnTo>
                  <a:lnTo>
                    <a:pt x="298" y="323"/>
                  </a:lnTo>
                  <a:lnTo>
                    <a:pt x="276" y="314"/>
                  </a:lnTo>
                  <a:lnTo>
                    <a:pt x="255" y="304"/>
                  </a:lnTo>
                  <a:lnTo>
                    <a:pt x="232" y="293"/>
                  </a:lnTo>
                  <a:lnTo>
                    <a:pt x="209" y="281"/>
                  </a:lnTo>
                  <a:lnTo>
                    <a:pt x="186" y="268"/>
                  </a:lnTo>
                  <a:lnTo>
                    <a:pt x="163" y="253"/>
                  </a:lnTo>
                  <a:lnTo>
                    <a:pt x="140" y="237"/>
                  </a:lnTo>
                  <a:lnTo>
                    <a:pt x="116" y="218"/>
                  </a:lnTo>
                  <a:lnTo>
                    <a:pt x="93" y="199"/>
                  </a:lnTo>
                  <a:lnTo>
                    <a:pt x="70" y="177"/>
                  </a:lnTo>
                  <a:lnTo>
                    <a:pt x="45" y="154"/>
                  </a:lnTo>
                  <a:lnTo>
                    <a:pt x="22" y="130"/>
                  </a:lnTo>
                  <a:lnTo>
                    <a:pt x="0" y="103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584B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98" name="Freeform 652"/>
            <p:cNvSpPr/>
            <p:nvPr/>
          </p:nvSpPr>
          <p:spPr bwMode="auto">
            <a:xfrm>
              <a:off x="5267325" y="4549775"/>
              <a:ext cx="1612900" cy="1365250"/>
            </a:xfrm>
            <a:custGeom>
              <a:avLst/>
              <a:gdLst>
                <a:gd name="T0" fmla="*/ 738 w 1016"/>
                <a:gd name="T1" fmla="*/ 859 h 860"/>
                <a:gd name="T2" fmla="*/ 666 w 1016"/>
                <a:gd name="T3" fmla="*/ 859 h 860"/>
                <a:gd name="T4" fmla="*/ 548 w 1016"/>
                <a:gd name="T5" fmla="*/ 842 h 860"/>
                <a:gd name="T6" fmla="*/ 450 w 1016"/>
                <a:gd name="T7" fmla="*/ 814 h 860"/>
                <a:gd name="T8" fmla="*/ 371 w 1016"/>
                <a:gd name="T9" fmla="*/ 782 h 860"/>
                <a:gd name="T10" fmla="*/ 286 w 1016"/>
                <a:gd name="T11" fmla="*/ 737 h 860"/>
                <a:gd name="T12" fmla="*/ 199 w 1016"/>
                <a:gd name="T13" fmla="*/ 678 h 860"/>
                <a:gd name="T14" fmla="*/ 113 w 1016"/>
                <a:gd name="T15" fmla="*/ 602 h 860"/>
                <a:gd name="T16" fmla="*/ 63 w 1016"/>
                <a:gd name="T17" fmla="*/ 547 h 860"/>
                <a:gd name="T18" fmla="*/ 17 w 1016"/>
                <a:gd name="T19" fmla="*/ 463 h 860"/>
                <a:gd name="T20" fmla="*/ 0 w 1016"/>
                <a:gd name="T21" fmla="*/ 382 h 860"/>
                <a:gd name="T22" fmla="*/ 6 w 1016"/>
                <a:gd name="T23" fmla="*/ 305 h 860"/>
                <a:gd name="T24" fmla="*/ 31 w 1016"/>
                <a:gd name="T25" fmla="*/ 234 h 860"/>
                <a:gd name="T26" fmla="*/ 66 w 1016"/>
                <a:gd name="T27" fmla="*/ 169 h 860"/>
                <a:gd name="T28" fmla="*/ 108 w 1016"/>
                <a:gd name="T29" fmla="*/ 112 h 860"/>
                <a:gd name="T30" fmla="*/ 189 w 1016"/>
                <a:gd name="T31" fmla="*/ 30 h 860"/>
                <a:gd name="T32" fmla="*/ 263 w 1016"/>
                <a:gd name="T33" fmla="*/ 53 h 860"/>
                <a:gd name="T34" fmla="*/ 244 w 1016"/>
                <a:gd name="T35" fmla="*/ 112 h 860"/>
                <a:gd name="T36" fmla="*/ 214 w 1016"/>
                <a:gd name="T37" fmla="*/ 236 h 860"/>
                <a:gd name="T38" fmla="*/ 209 w 1016"/>
                <a:gd name="T39" fmla="*/ 297 h 860"/>
                <a:gd name="T40" fmla="*/ 213 w 1016"/>
                <a:gd name="T41" fmla="*/ 329 h 860"/>
                <a:gd name="T42" fmla="*/ 239 w 1016"/>
                <a:gd name="T43" fmla="*/ 375 h 860"/>
                <a:gd name="T44" fmla="*/ 284 w 1016"/>
                <a:gd name="T45" fmla="*/ 424 h 860"/>
                <a:gd name="T46" fmla="*/ 347 w 1016"/>
                <a:gd name="T47" fmla="*/ 471 h 860"/>
                <a:gd name="T48" fmla="*/ 419 w 1016"/>
                <a:gd name="T49" fmla="*/ 516 h 860"/>
                <a:gd name="T50" fmla="*/ 500 w 1016"/>
                <a:gd name="T51" fmla="*/ 555 h 860"/>
                <a:gd name="T52" fmla="*/ 584 w 1016"/>
                <a:gd name="T53" fmla="*/ 585 h 860"/>
                <a:gd name="T54" fmla="*/ 665 w 1016"/>
                <a:gd name="T55" fmla="*/ 604 h 860"/>
                <a:gd name="T56" fmla="*/ 739 w 1016"/>
                <a:gd name="T57" fmla="*/ 608 h 860"/>
                <a:gd name="T58" fmla="*/ 801 w 1016"/>
                <a:gd name="T59" fmla="*/ 594 h 860"/>
                <a:gd name="T60" fmla="*/ 842 w 1016"/>
                <a:gd name="T61" fmla="*/ 568 h 860"/>
                <a:gd name="T62" fmla="*/ 860 w 1016"/>
                <a:gd name="T63" fmla="*/ 545 h 860"/>
                <a:gd name="T64" fmla="*/ 877 w 1016"/>
                <a:gd name="T65" fmla="*/ 512 h 860"/>
                <a:gd name="T66" fmla="*/ 895 w 1016"/>
                <a:gd name="T67" fmla="*/ 459 h 860"/>
                <a:gd name="T68" fmla="*/ 903 w 1016"/>
                <a:gd name="T69" fmla="*/ 408 h 860"/>
                <a:gd name="T70" fmla="*/ 897 w 1016"/>
                <a:gd name="T71" fmla="*/ 312 h 860"/>
                <a:gd name="T72" fmla="*/ 876 w 1016"/>
                <a:gd name="T73" fmla="*/ 231 h 860"/>
                <a:gd name="T74" fmla="*/ 846 w 1016"/>
                <a:gd name="T75" fmla="*/ 165 h 860"/>
                <a:gd name="T76" fmla="*/ 897 w 1016"/>
                <a:gd name="T77" fmla="*/ 151 h 860"/>
                <a:gd name="T78" fmla="*/ 939 w 1016"/>
                <a:gd name="T79" fmla="*/ 219 h 860"/>
                <a:gd name="T80" fmla="*/ 981 w 1016"/>
                <a:gd name="T81" fmla="*/ 312 h 860"/>
                <a:gd name="T82" fmla="*/ 1008 w 1016"/>
                <a:gd name="T83" fmla="*/ 409 h 860"/>
                <a:gd name="T84" fmla="*/ 1015 w 1016"/>
                <a:gd name="T85" fmla="*/ 474 h 860"/>
                <a:gd name="T86" fmla="*/ 1013 w 1016"/>
                <a:gd name="T87" fmla="*/ 541 h 860"/>
                <a:gd name="T88" fmla="*/ 1000 w 1016"/>
                <a:gd name="T89" fmla="*/ 610 h 860"/>
                <a:gd name="T90" fmla="*/ 984 w 1016"/>
                <a:gd name="T91" fmla="*/ 658 h 860"/>
                <a:gd name="T92" fmla="*/ 932 w 1016"/>
                <a:gd name="T93" fmla="*/ 744 h 860"/>
                <a:gd name="T94" fmla="*/ 874 w 1016"/>
                <a:gd name="T95" fmla="*/ 802 h 860"/>
                <a:gd name="T96" fmla="*/ 820 w 1016"/>
                <a:gd name="T97" fmla="*/ 836 h 860"/>
                <a:gd name="T98" fmla="*/ 777 w 1016"/>
                <a:gd name="T99" fmla="*/ 852 h 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16" h="860">
                  <a:moveTo>
                    <a:pt x="753" y="857"/>
                  </a:moveTo>
                  <a:lnTo>
                    <a:pt x="753" y="857"/>
                  </a:lnTo>
                  <a:lnTo>
                    <a:pt x="738" y="859"/>
                  </a:lnTo>
                  <a:lnTo>
                    <a:pt x="720" y="860"/>
                  </a:lnTo>
                  <a:lnTo>
                    <a:pt x="696" y="860"/>
                  </a:lnTo>
                  <a:lnTo>
                    <a:pt x="666" y="859"/>
                  </a:lnTo>
                  <a:lnTo>
                    <a:pt x="631" y="856"/>
                  </a:lnTo>
                  <a:lnTo>
                    <a:pt x="592" y="851"/>
                  </a:lnTo>
                  <a:lnTo>
                    <a:pt x="548" y="842"/>
                  </a:lnTo>
                  <a:lnTo>
                    <a:pt x="500" y="830"/>
                  </a:lnTo>
                  <a:lnTo>
                    <a:pt x="476" y="822"/>
                  </a:lnTo>
                  <a:lnTo>
                    <a:pt x="450" y="814"/>
                  </a:lnTo>
                  <a:lnTo>
                    <a:pt x="425" y="805"/>
                  </a:lnTo>
                  <a:lnTo>
                    <a:pt x="398" y="794"/>
                  </a:lnTo>
                  <a:lnTo>
                    <a:pt x="371" y="782"/>
                  </a:lnTo>
                  <a:lnTo>
                    <a:pt x="342" y="768"/>
                  </a:lnTo>
                  <a:lnTo>
                    <a:pt x="314" y="753"/>
                  </a:lnTo>
                  <a:lnTo>
                    <a:pt x="286" y="737"/>
                  </a:lnTo>
                  <a:lnTo>
                    <a:pt x="257" y="718"/>
                  </a:lnTo>
                  <a:lnTo>
                    <a:pt x="229" y="699"/>
                  </a:lnTo>
                  <a:lnTo>
                    <a:pt x="199" y="678"/>
                  </a:lnTo>
                  <a:lnTo>
                    <a:pt x="171" y="655"/>
                  </a:lnTo>
                  <a:lnTo>
                    <a:pt x="141" y="629"/>
                  </a:lnTo>
                  <a:lnTo>
                    <a:pt x="113" y="602"/>
                  </a:lnTo>
                  <a:lnTo>
                    <a:pt x="113" y="602"/>
                  </a:lnTo>
                  <a:lnTo>
                    <a:pt x="86" y="575"/>
                  </a:lnTo>
                  <a:lnTo>
                    <a:pt x="63" y="547"/>
                  </a:lnTo>
                  <a:lnTo>
                    <a:pt x="44" y="518"/>
                  </a:lnTo>
                  <a:lnTo>
                    <a:pt x="29" y="491"/>
                  </a:lnTo>
                  <a:lnTo>
                    <a:pt x="17" y="463"/>
                  </a:lnTo>
                  <a:lnTo>
                    <a:pt x="9" y="436"/>
                  </a:lnTo>
                  <a:lnTo>
                    <a:pt x="2" y="409"/>
                  </a:lnTo>
                  <a:lnTo>
                    <a:pt x="0" y="382"/>
                  </a:lnTo>
                  <a:lnTo>
                    <a:pt x="0" y="356"/>
                  </a:lnTo>
                  <a:lnTo>
                    <a:pt x="2" y="331"/>
                  </a:lnTo>
                  <a:lnTo>
                    <a:pt x="6" y="305"/>
                  </a:lnTo>
                  <a:lnTo>
                    <a:pt x="13" y="281"/>
                  </a:lnTo>
                  <a:lnTo>
                    <a:pt x="21" y="257"/>
                  </a:lnTo>
                  <a:lnTo>
                    <a:pt x="31" y="234"/>
                  </a:lnTo>
                  <a:lnTo>
                    <a:pt x="41" y="211"/>
                  </a:lnTo>
                  <a:lnTo>
                    <a:pt x="54" y="189"/>
                  </a:lnTo>
                  <a:lnTo>
                    <a:pt x="66" y="169"/>
                  </a:lnTo>
                  <a:lnTo>
                    <a:pt x="79" y="149"/>
                  </a:lnTo>
                  <a:lnTo>
                    <a:pt x="94" y="130"/>
                  </a:lnTo>
                  <a:lnTo>
                    <a:pt x="108" y="112"/>
                  </a:lnTo>
                  <a:lnTo>
                    <a:pt x="137" y="80"/>
                  </a:lnTo>
                  <a:lnTo>
                    <a:pt x="164" y="53"/>
                  </a:lnTo>
                  <a:lnTo>
                    <a:pt x="189" y="30"/>
                  </a:lnTo>
                  <a:lnTo>
                    <a:pt x="207" y="14"/>
                  </a:lnTo>
                  <a:lnTo>
                    <a:pt x="225" y="0"/>
                  </a:lnTo>
                  <a:lnTo>
                    <a:pt x="263" y="53"/>
                  </a:lnTo>
                  <a:lnTo>
                    <a:pt x="263" y="53"/>
                  </a:lnTo>
                  <a:lnTo>
                    <a:pt x="253" y="81"/>
                  </a:lnTo>
                  <a:lnTo>
                    <a:pt x="244" y="112"/>
                  </a:lnTo>
                  <a:lnTo>
                    <a:pt x="233" y="150"/>
                  </a:lnTo>
                  <a:lnTo>
                    <a:pt x="224" y="192"/>
                  </a:lnTo>
                  <a:lnTo>
                    <a:pt x="214" y="236"/>
                  </a:lnTo>
                  <a:lnTo>
                    <a:pt x="212" y="257"/>
                  </a:lnTo>
                  <a:lnTo>
                    <a:pt x="210" y="278"/>
                  </a:lnTo>
                  <a:lnTo>
                    <a:pt x="209" y="297"/>
                  </a:lnTo>
                  <a:lnTo>
                    <a:pt x="210" y="315"/>
                  </a:lnTo>
                  <a:lnTo>
                    <a:pt x="210" y="315"/>
                  </a:lnTo>
                  <a:lnTo>
                    <a:pt x="213" y="329"/>
                  </a:lnTo>
                  <a:lnTo>
                    <a:pt x="220" y="344"/>
                  </a:lnTo>
                  <a:lnTo>
                    <a:pt x="228" y="361"/>
                  </a:lnTo>
                  <a:lnTo>
                    <a:pt x="239" y="375"/>
                  </a:lnTo>
                  <a:lnTo>
                    <a:pt x="252" y="392"/>
                  </a:lnTo>
                  <a:lnTo>
                    <a:pt x="267" y="408"/>
                  </a:lnTo>
                  <a:lnTo>
                    <a:pt x="284" y="424"/>
                  </a:lnTo>
                  <a:lnTo>
                    <a:pt x="303" y="440"/>
                  </a:lnTo>
                  <a:lnTo>
                    <a:pt x="324" y="456"/>
                  </a:lnTo>
                  <a:lnTo>
                    <a:pt x="347" y="471"/>
                  </a:lnTo>
                  <a:lnTo>
                    <a:pt x="369" y="487"/>
                  </a:lnTo>
                  <a:lnTo>
                    <a:pt x="394" y="502"/>
                  </a:lnTo>
                  <a:lnTo>
                    <a:pt x="419" y="516"/>
                  </a:lnTo>
                  <a:lnTo>
                    <a:pt x="446" y="529"/>
                  </a:lnTo>
                  <a:lnTo>
                    <a:pt x="473" y="543"/>
                  </a:lnTo>
                  <a:lnTo>
                    <a:pt x="500" y="555"/>
                  </a:lnTo>
                  <a:lnTo>
                    <a:pt x="529" y="566"/>
                  </a:lnTo>
                  <a:lnTo>
                    <a:pt x="556" y="577"/>
                  </a:lnTo>
                  <a:lnTo>
                    <a:pt x="584" y="585"/>
                  </a:lnTo>
                  <a:lnTo>
                    <a:pt x="611" y="593"/>
                  </a:lnTo>
                  <a:lnTo>
                    <a:pt x="638" y="598"/>
                  </a:lnTo>
                  <a:lnTo>
                    <a:pt x="665" y="604"/>
                  </a:lnTo>
                  <a:lnTo>
                    <a:pt x="691" y="606"/>
                  </a:lnTo>
                  <a:lnTo>
                    <a:pt x="715" y="608"/>
                  </a:lnTo>
                  <a:lnTo>
                    <a:pt x="739" y="608"/>
                  </a:lnTo>
                  <a:lnTo>
                    <a:pt x="762" y="605"/>
                  </a:lnTo>
                  <a:lnTo>
                    <a:pt x="783" y="601"/>
                  </a:lnTo>
                  <a:lnTo>
                    <a:pt x="801" y="594"/>
                  </a:lnTo>
                  <a:lnTo>
                    <a:pt x="820" y="586"/>
                  </a:lnTo>
                  <a:lnTo>
                    <a:pt x="835" y="575"/>
                  </a:lnTo>
                  <a:lnTo>
                    <a:pt x="842" y="568"/>
                  </a:lnTo>
                  <a:lnTo>
                    <a:pt x="849" y="562"/>
                  </a:lnTo>
                  <a:lnTo>
                    <a:pt x="855" y="554"/>
                  </a:lnTo>
                  <a:lnTo>
                    <a:pt x="860" y="545"/>
                  </a:lnTo>
                  <a:lnTo>
                    <a:pt x="860" y="545"/>
                  </a:lnTo>
                  <a:lnTo>
                    <a:pt x="869" y="528"/>
                  </a:lnTo>
                  <a:lnTo>
                    <a:pt x="877" y="512"/>
                  </a:lnTo>
                  <a:lnTo>
                    <a:pt x="884" y="494"/>
                  </a:lnTo>
                  <a:lnTo>
                    <a:pt x="891" y="477"/>
                  </a:lnTo>
                  <a:lnTo>
                    <a:pt x="895" y="459"/>
                  </a:lnTo>
                  <a:lnTo>
                    <a:pt x="899" y="442"/>
                  </a:lnTo>
                  <a:lnTo>
                    <a:pt x="901" y="425"/>
                  </a:lnTo>
                  <a:lnTo>
                    <a:pt x="903" y="408"/>
                  </a:lnTo>
                  <a:lnTo>
                    <a:pt x="903" y="374"/>
                  </a:lnTo>
                  <a:lnTo>
                    <a:pt x="901" y="343"/>
                  </a:lnTo>
                  <a:lnTo>
                    <a:pt x="897" y="312"/>
                  </a:lnTo>
                  <a:lnTo>
                    <a:pt x="891" y="282"/>
                  </a:lnTo>
                  <a:lnTo>
                    <a:pt x="884" y="255"/>
                  </a:lnTo>
                  <a:lnTo>
                    <a:pt x="876" y="231"/>
                  </a:lnTo>
                  <a:lnTo>
                    <a:pt x="868" y="209"/>
                  </a:lnTo>
                  <a:lnTo>
                    <a:pt x="860" y="190"/>
                  </a:lnTo>
                  <a:lnTo>
                    <a:pt x="846" y="165"/>
                  </a:lnTo>
                  <a:lnTo>
                    <a:pt x="841" y="155"/>
                  </a:lnTo>
                  <a:lnTo>
                    <a:pt x="897" y="151"/>
                  </a:lnTo>
                  <a:lnTo>
                    <a:pt x="897" y="151"/>
                  </a:lnTo>
                  <a:lnTo>
                    <a:pt x="905" y="163"/>
                  </a:lnTo>
                  <a:lnTo>
                    <a:pt x="926" y="196"/>
                  </a:lnTo>
                  <a:lnTo>
                    <a:pt x="939" y="219"/>
                  </a:lnTo>
                  <a:lnTo>
                    <a:pt x="953" y="246"/>
                  </a:lnTo>
                  <a:lnTo>
                    <a:pt x="968" y="277"/>
                  </a:lnTo>
                  <a:lnTo>
                    <a:pt x="981" y="312"/>
                  </a:lnTo>
                  <a:lnTo>
                    <a:pt x="993" y="348"/>
                  </a:lnTo>
                  <a:lnTo>
                    <a:pt x="1004" y="389"/>
                  </a:lnTo>
                  <a:lnTo>
                    <a:pt x="1008" y="409"/>
                  </a:lnTo>
                  <a:lnTo>
                    <a:pt x="1011" y="431"/>
                  </a:lnTo>
                  <a:lnTo>
                    <a:pt x="1013" y="452"/>
                  </a:lnTo>
                  <a:lnTo>
                    <a:pt x="1015" y="474"/>
                  </a:lnTo>
                  <a:lnTo>
                    <a:pt x="1016" y="497"/>
                  </a:lnTo>
                  <a:lnTo>
                    <a:pt x="1015" y="518"/>
                  </a:lnTo>
                  <a:lnTo>
                    <a:pt x="1013" y="541"/>
                  </a:lnTo>
                  <a:lnTo>
                    <a:pt x="1011" y="564"/>
                  </a:lnTo>
                  <a:lnTo>
                    <a:pt x="1005" y="587"/>
                  </a:lnTo>
                  <a:lnTo>
                    <a:pt x="1000" y="610"/>
                  </a:lnTo>
                  <a:lnTo>
                    <a:pt x="992" y="633"/>
                  </a:lnTo>
                  <a:lnTo>
                    <a:pt x="984" y="658"/>
                  </a:lnTo>
                  <a:lnTo>
                    <a:pt x="984" y="658"/>
                  </a:lnTo>
                  <a:lnTo>
                    <a:pt x="968" y="690"/>
                  </a:lnTo>
                  <a:lnTo>
                    <a:pt x="950" y="718"/>
                  </a:lnTo>
                  <a:lnTo>
                    <a:pt x="932" y="744"/>
                  </a:lnTo>
                  <a:lnTo>
                    <a:pt x="914" y="766"/>
                  </a:lnTo>
                  <a:lnTo>
                    <a:pt x="895" y="784"/>
                  </a:lnTo>
                  <a:lnTo>
                    <a:pt x="874" y="802"/>
                  </a:lnTo>
                  <a:lnTo>
                    <a:pt x="855" y="815"/>
                  </a:lnTo>
                  <a:lnTo>
                    <a:pt x="838" y="826"/>
                  </a:lnTo>
                  <a:lnTo>
                    <a:pt x="820" y="836"/>
                  </a:lnTo>
                  <a:lnTo>
                    <a:pt x="804" y="842"/>
                  </a:lnTo>
                  <a:lnTo>
                    <a:pt x="789" y="848"/>
                  </a:lnTo>
                  <a:lnTo>
                    <a:pt x="777" y="852"/>
                  </a:lnTo>
                  <a:lnTo>
                    <a:pt x="760" y="856"/>
                  </a:lnTo>
                  <a:lnTo>
                    <a:pt x="753" y="857"/>
                  </a:lnTo>
                  <a:close/>
                </a:path>
              </a:pathLst>
            </a:custGeom>
            <a:solidFill>
              <a:srgbClr val="6C60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99" name="Freeform 653"/>
            <p:cNvSpPr/>
            <p:nvPr/>
          </p:nvSpPr>
          <p:spPr bwMode="auto">
            <a:xfrm>
              <a:off x="5267325" y="4549775"/>
              <a:ext cx="1612900" cy="1365250"/>
            </a:xfrm>
            <a:custGeom>
              <a:avLst/>
              <a:gdLst>
                <a:gd name="T0" fmla="*/ 738 w 1016"/>
                <a:gd name="T1" fmla="*/ 859 h 860"/>
                <a:gd name="T2" fmla="*/ 666 w 1016"/>
                <a:gd name="T3" fmla="*/ 859 h 860"/>
                <a:gd name="T4" fmla="*/ 548 w 1016"/>
                <a:gd name="T5" fmla="*/ 842 h 860"/>
                <a:gd name="T6" fmla="*/ 450 w 1016"/>
                <a:gd name="T7" fmla="*/ 814 h 860"/>
                <a:gd name="T8" fmla="*/ 371 w 1016"/>
                <a:gd name="T9" fmla="*/ 782 h 860"/>
                <a:gd name="T10" fmla="*/ 286 w 1016"/>
                <a:gd name="T11" fmla="*/ 737 h 860"/>
                <a:gd name="T12" fmla="*/ 199 w 1016"/>
                <a:gd name="T13" fmla="*/ 678 h 860"/>
                <a:gd name="T14" fmla="*/ 113 w 1016"/>
                <a:gd name="T15" fmla="*/ 602 h 860"/>
                <a:gd name="T16" fmla="*/ 63 w 1016"/>
                <a:gd name="T17" fmla="*/ 547 h 860"/>
                <a:gd name="T18" fmla="*/ 17 w 1016"/>
                <a:gd name="T19" fmla="*/ 463 h 860"/>
                <a:gd name="T20" fmla="*/ 0 w 1016"/>
                <a:gd name="T21" fmla="*/ 382 h 860"/>
                <a:gd name="T22" fmla="*/ 6 w 1016"/>
                <a:gd name="T23" fmla="*/ 305 h 860"/>
                <a:gd name="T24" fmla="*/ 31 w 1016"/>
                <a:gd name="T25" fmla="*/ 234 h 860"/>
                <a:gd name="T26" fmla="*/ 66 w 1016"/>
                <a:gd name="T27" fmla="*/ 169 h 860"/>
                <a:gd name="T28" fmla="*/ 108 w 1016"/>
                <a:gd name="T29" fmla="*/ 112 h 860"/>
                <a:gd name="T30" fmla="*/ 189 w 1016"/>
                <a:gd name="T31" fmla="*/ 30 h 860"/>
                <a:gd name="T32" fmla="*/ 263 w 1016"/>
                <a:gd name="T33" fmla="*/ 53 h 860"/>
                <a:gd name="T34" fmla="*/ 244 w 1016"/>
                <a:gd name="T35" fmla="*/ 112 h 860"/>
                <a:gd name="T36" fmla="*/ 214 w 1016"/>
                <a:gd name="T37" fmla="*/ 236 h 860"/>
                <a:gd name="T38" fmla="*/ 209 w 1016"/>
                <a:gd name="T39" fmla="*/ 297 h 860"/>
                <a:gd name="T40" fmla="*/ 213 w 1016"/>
                <a:gd name="T41" fmla="*/ 329 h 860"/>
                <a:gd name="T42" fmla="*/ 239 w 1016"/>
                <a:gd name="T43" fmla="*/ 375 h 860"/>
                <a:gd name="T44" fmla="*/ 284 w 1016"/>
                <a:gd name="T45" fmla="*/ 424 h 860"/>
                <a:gd name="T46" fmla="*/ 347 w 1016"/>
                <a:gd name="T47" fmla="*/ 471 h 860"/>
                <a:gd name="T48" fmla="*/ 419 w 1016"/>
                <a:gd name="T49" fmla="*/ 516 h 860"/>
                <a:gd name="T50" fmla="*/ 500 w 1016"/>
                <a:gd name="T51" fmla="*/ 555 h 860"/>
                <a:gd name="T52" fmla="*/ 584 w 1016"/>
                <a:gd name="T53" fmla="*/ 585 h 860"/>
                <a:gd name="T54" fmla="*/ 665 w 1016"/>
                <a:gd name="T55" fmla="*/ 604 h 860"/>
                <a:gd name="T56" fmla="*/ 739 w 1016"/>
                <a:gd name="T57" fmla="*/ 608 h 860"/>
                <a:gd name="T58" fmla="*/ 801 w 1016"/>
                <a:gd name="T59" fmla="*/ 594 h 860"/>
                <a:gd name="T60" fmla="*/ 842 w 1016"/>
                <a:gd name="T61" fmla="*/ 568 h 860"/>
                <a:gd name="T62" fmla="*/ 860 w 1016"/>
                <a:gd name="T63" fmla="*/ 545 h 860"/>
                <a:gd name="T64" fmla="*/ 877 w 1016"/>
                <a:gd name="T65" fmla="*/ 512 h 860"/>
                <a:gd name="T66" fmla="*/ 895 w 1016"/>
                <a:gd name="T67" fmla="*/ 459 h 860"/>
                <a:gd name="T68" fmla="*/ 903 w 1016"/>
                <a:gd name="T69" fmla="*/ 408 h 860"/>
                <a:gd name="T70" fmla="*/ 897 w 1016"/>
                <a:gd name="T71" fmla="*/ 312 h 860"/>
                <a:gd name="T72" fmla="*/ 876 w 1016"/>
                <a:gd name="T73" fmla="*/ 231 h 860"/>
                <a:gd name="T74" fmla="*/ 846 w 1016"/>
                <a:gd name="T75" fmla="*/ 165 h 860"/>
                <a:gd name="T76" fmla="*/ 897 w 1016"/>
                <a:gd name="T77" fmla="*/ 151 h 860"/>
                <a:gd name="T78" fmla="*/ 939 w 1016"/>
                <a:gd name="T79" fmla="*/ 219 h 860"/>
                <a:gd name="T80" fmla="*/ 981 w 1016"/>
                <a:gd name="T81" fmla="*/ 312 h 860"/>
                <a:gd name="T82" fmla="*/ 1008 w 1016"/>
                <a:gd name="T83" fmla="*/ 409 h 860"/>
                <a:gd name="T84" fmla="*/ 1015 w 1016"/>
                <a:gd name="T85" fmla="*/ 474 h 860"/>
                <a:gd name="T86" fmla="*/ 1013 w 1016"/>
                <a:gd name="T87" fmla="*/ 541 h 860"/>
                <a:gd name="T88" fmla="*/ 1000 w 1016"/>
                <a:gd name="T89" fmla="*/ 610 h 860"/>
                <a:gd name="T90" fmla="*/ 984 w 1016"/>
                <a:gd name="T91" fmla="*/ 658 h 860"/>
                <a:gd name="T92" fmla="*/ 932 w 1016"/>
                <a:gd name="T93" fmla="*/ 744 h 860"/>
                <a:gd name="T94" fmla="*/ 874 w 1016"/>
                <a:gd name="T95" fmla="*/ 802 h 860"/>
                <a:gd name="T96" fmla="*/ 820 w 1016"/>
                <a:gd name="T97" fmla="*/ 836 h 860"/>
                <a:gd name="T98" fmla="*/ 777 w 1016"/>
                <a:gd name="T99" fmla="*/ 852 h 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16" h="860">
                  <a:moveTo>
                    <a:pt x="753" y="857"/>
                  </a:moveTo>
                  <a:lnTo>
                    <a:pt x="753" y="857"/>
                  </a:lnTo>
                  <a:lnTo>
                    <a:pt x="738" y="859"/>
                  </a:lnTo>
                  <a:lnTo>
                    <a:pt x="720" y="860"/>
                  </a:lnTo>
                  <a:lnTo>
                    <a:pt x="696" y="860"/>
                  </a:lnTo>
                  <a:lnTo>
                    <a:pt x="666" y="859"/>
                  </a:lnTo>
                  <a:lnTo>
                    <a:pt x="631" y="856"/>
                  </a:lnTo>
                  <a:lnTo>
                    <a:pt x="592" y="851"/>
                  </a:lnTo>
                  <a:lnTo>
                    <a:pt x="548" y="842"/>
                  </a:lnTo>
                  <a:lnTo>
                    <a:pt x="500" y="830"/>
                  </a:lnTo>
                  <a:lnTo>
                    <a:pt x="476" y="822"/>
                  </a:lnTo>
                  <a:lnTo>
                    <a:pt x="450" y="814"/>
                  </a:lnTo>
                  <a:lnTo>
                    <a:pt x="425" y="805"/>
                  </a:lnTo>
                  <a:lnTo>
                    <a:pt x="398" y="794"/>
                  </a:lnTo>
                  <a:lnTo>
                    <a:pt x="371" y="782"/>
                  </a:lnTo>
                  <a:lnTo>
                    <a:pt x="342" y="768"/>
                  </a:lnTo>
                  <a:lnTo>
                    <a:pt x="314" y="753"/>
                  </a:lnTo>
                  <a:lnTo>
                    <a:pt x="286" y="737"/>
                  </a:lnTo>
                  <a:lnTo>
                    <a:pt x="257" y="718"/>
                  </a:lnTo>
                  <a:lnTo>
                    <a:pt x="229" y="699"/>
                  </a:lnTo>
                  <a:lnTo>
                    <a:pt x="199" y="678"/>
                  </a:lnTo>
                  <a:lnTo>
                    <a:pt x="171" y="655"/>
                  </a:lnTo>
                  <a:lnTo>
                    <a:pt x="141" y="629"/>
                  </a:lnTo>
                  <a:lnTo>
                    <a:pt x="113" y="602"/>
                  </a:lnTo>
                  <a:lnTo>
                    <a:pt x="113" y="602"/>
                  </a:lnTo>
                  <a:lnTo>
                    <a:pt x="86" y="575"/>
                  </a:lnTo>
                  <a:lnTo>
                    <a:pt x="63" y="547"/>
                  </a:lnTo>
                  <a:lnTo>
                    <a:pt x="44" y="518"/>
                  </a:lnTo>
                  <a:lnTo>
                    <a:pt x="29" y="491"/>
                  </a:lnTo>
                  <a:lnTo>
                    <a:pt x="17" y="463"/>
                  </a:lnTo>
                  <a:lnTo>
                    <a:pt x="9" y="436"/>
                  </a:lnTo>
                  <a:lnTo>
                    <a:pt x="2" y="409"/>
                  </a:lnTo>
                  <a:lnTo>
                    <a:pt x="0" y="382"/>
                  </a:lnTo>
                  <a:lnTo>
                    <a:pt x="0" y="356"/>
                  </a:lnTo>
                  <a:lnTo>
                    <a:pt x="2" y="331"/>
                  </a:lnTo>
                  <a:lnTo>
                    <a:pt x="6" y="305"/>
                  </a:lnTo>
                  <a:lnTo>
                    <a:pt x="13" y="281"/>
                  </a:lnTo>
                  <a:lnTo>
                    <a:pt x="21" y="257"/>
                  </a:lnTo>
                  <a:lnTo>
                    <a:pt x="31" y="234"/>
                  </a:lnTo>
                  <a:lnTo>
                    <a:pt x="41" y="211"/>
                  </a:lnTo>
                  <a:lnTo>
                    <a:pt x="54" y="189"/>
                  </a:lnTo>
                  <a:lnTo>
                    <a:pt x="66" y="169"/>
                  </a:lnTo>
                  <a:lnTo>
                    <a:pt x="79" y="149"/>
                  </a:lnTo>
                  <a:lnTo>
                    <a:pt x="94" y="130"/>
                  </a:lnTo>
                  <a:lnTo>
                    <a:pt x="108" y="112"/>
                  </a:lnTo>
                  <a:lnTo>
                    <a:pt x="137" y="80"/>
                  </a:lnTo>
                  <a:lnTo>
                    <a:pt x="164" y="53"/>
                  </a:lnTo>
                  <a:lnTo>
                    <a:pt x="189" y="30"/>
                  </a:lnTo>
                  <a:lnTo>
                    <a:pt x="207" y="14"/>
                  </a:lnTo>
                  <a:lnTo>
                    <a:pt x="225" y="0"/>
                  </a:lnTo>
                  <a:lnTo>
                    <a:pt x="263" y="53"/>
                  </a:lnTo>
                  <a:lnTo>
                    <a:pt x="263" y="53"/>
                  </a:lnTo>
                  <a:lnTo>
                    <a:pt x="253" y="81"/>
                  </a:lnTo>
                  <a:lnTo>
                    <a:pt x="244" y="112"/>
                  </a:lnTo>
                  <a:lnTo>
                    <a:pt x="233" y="150"/>
                  </a:lnTo>
                  <a:lnTo>
                    <a:pt x="224" y="192"/>
                  </a:lnTo>
                  <a:lnTo>
                    <a:pt x="214" y="236"/>
                  </a:lnTo>
                  <a:lnTo>
                    <a:pt x="212" y="257"/>
                  </a:lnTo>
                  <a:lnTo>
                    <a:pt x="210" y="278"/>
                  </a:lnTo>
                  <a:lnTo>
                    <a:pt x="209" y="297"/>
                  </a:lnTo>
                  <a:lnTo>
                    <a:pt x="210" y="315"/>
                  </a:lnTo>
                  <a:lnTo>
                    <a:pt x="210" y="315"/>
                  </a:lnTo>
                  <a:lnTo>
                    <a:pt x="213" y="329"/>
                  </a:lnTo>
                  <a:lnTo>
                    <a:pt x="220" y="344"/>
                  </a:lnTo>
                  <a:lnTo>
                    <a:pt x="228" y="361"/>
                  </a:lnTo>
                  <a:lnTo>
                    <a:pt x="239" y="375"/>
                  </a:lnTo>
                  <a:lnTo>
                    <a:pt x="252" y="392"/>
                  </a:lnTo>
                  <a:lnTo>
                    <a:pt x="267" y="408"/>
                  </a:lnTo>
                  <a:lnTo>
                    <a:pt x="284" y="424"/>
                  </a:lnTo>
                  <a:lnTo>
                    <a:pt x="303" y="440"/>
                  </a:lnTo>
                  <a:lnTo>
                    <a:pt x="324" y="456"/>
                  </a:lnTo>
                  <a:lnTo>
                    <a:pt x="347" y="471"/>
                  </a:lnTo>
                  <a:lnTo>
                    <a:pt x="369" y="487"/>
                  </a:lnTo>
                  <a:lnTo>
                    <a:pt x="394" y="502"/>
                  </a:lnTo>
                  <a:lnTo>
                    <a:pt x="419" y="516"/>
                  </a:lnTo>
                  <a:lnTo>
                    <a:pt x="446" y="529"/>
                  </a:lnTo>
                  <a:lnTo>
                    <a:pt x="473" y="543"/>
                  </a:lnTo>
                  <a:lnTo>
                    <a:pt x="500" y="555"/>
                  </a:lnTo>
                  <a:lnTo>
                    <a:pt x="529" y="566"/>
                  </a:lnTo>
                  <a:lnTo>
                    <a:pt x="556" y="577"/>
                  </a:lnTo>
                  <a:lnTo>
                    <a:pt x="584" y="585"/>
                  </a:lnTo>
                  <a:lnTo>
                    <a:pt x="611" y="593"/>
                  </a:lnTo>
                  <a:lnTo>
                    <a:pt x="638" y="598"/>
                  </a:lnTo>
                  <a:lnTo>
                    <a:pt x="665" y="604"/>
                  </a:lnTo>
                  <a:lnTo>
                    <a:pt x="691" y="606"/>
                  </a:lnTo>
                  <a:lnTo>
                    <a:pt x="715" y="608"/>
                  </a:lnTo>
                  <a:lnTo>
                    <a:pt x="739" y="608"/>
                  </a:lnTo>
                  <a:lnTo>
                    <a:pt x="762" y="605"/>
                  </a:lnTo>
                  <a:lnTo>
                    <a:pt x="783" y="601"/>
                  </a:lnTo>
                  <a:lnTo>
                    <a:pt x="801" y="594"/>
                  </a:lnTo>
                  <a:lnTo>
                    <a:pt x="820" y="586"/>
                  </a:lnTo>
                  <a:lnTo>
                    <a:pt x="835" y="575"/>
                  </a:lnTo>
                  <a:lnTo>
                    <a:pt x="842" y="568"/>
                  </a:lnTo>
                  <a:lnTo>
                    <a:pt x="849" y="562"/>
                  </a:lnTo>
                  <a:lnTo>
                    <a:pt x="855" y="554"/>
                  </a:lnTo>
                  <a:lnTo>
                    <a:pt x="860" y="545"/>
                  </a:lnTo>
                  <a:lnTo>
                    <a:pt x="860" y="545"/>
                  </a:lnTo>
                  <a:lnTo>
                    <a:pt x="869" y="528"/>
                  </a:lnTo>
                  <a:lnTo>
                    <a:pt x="877" y="512"/>
                  </a:lnTo>
                  <a:lnTo>
                    <a:pt x="884" y="494"/>
                  </a:lnTo>
                  <a:lnTo>
                    <a:pt x="891" y="477"/>
                  </a:lnTo>
                  <a:lnTo>
                    <a:pt x="895" y="459"/>
                  </a:lnTo>
                  <a:lnTo>
                    <a:pt x="899" y="442"/>
                  </a:lnTo>
                  <a:lnTo>
                    <a:pt x="901" y="425"/>
                  </a:lnTo>
                  <a:lnTo>
                    <a:pt x="903" y="408"/>
                  </a:lnTo>
                  <a:lnTo>
                    <a:pt x="903" y="374"/>
                  </a:lnTo>
                  <a:lnTo>
                    <a:pt x="901" y="343"/>
                  </a:lnTo>
                  <a:lnTo>
                    <a:pt x="897" y="312"/>
                  </a:lnTo>
                  <a:lnTo>
                    <a:pt x="891" y="282"/>
                  </a:lnTo>
                  <a:lnTo>
                    <a:pt x="884" y="255"/>
                  </a:lnTo>
                  <a:lnTo>
                    <a:pt x="876" y="231"/>
                  </a:lnTo>
                  <a:lnTo>
                    <a:pt x="868" y="209"/>
                  </a:lnTo>
                  <a:lnTo>
                    <a:pt x="860" y="190"/>
                  </a:lnTo>
                  <a:lnTo>
                    <a:pt x="846" y="165"/>
                  </a:lnTo>
                  <a:lnTo>
                    <a:pt x="841" y="155"/>
                  </a:lnTo>
                  <a:lnTo>
                    <a:pt x="897" y="151"/>
                  </a:lnTo>
                  <a:lnTo>
                    <a:pt x="897" y="151"/>
                  </a:lnTo>
                  <a:lnTo>
                    <a:pt x="905" y="163"/>
                  </a:lnTo>
                  <a:lnTo>
                    <a:pt x="926" y="196"/>
                  </a:lnTo>
                  <a:lnTo>
                    <a:pt x="939" y="219"/>
                  </a:lnTo>
                  <a:lnTo>
                    <a:pt x="953" y="246"/>
                  </a:lnTo>
                  <a:lnTo>
                    <a:pt x="968" y="277"/>
                  </a:lnTo>
                  <a:lnTo>
                    <a:pt x="981" y="312"/>
                  </a:lnTo>
                  <a:lnTo>
                    <a:pt x="993" y="348"/>
                  </a:lnTo>
                  <a:lnTo>
                    <a:pt x="1004" y="389"/>
                  </a:lnTo>
                  <a:lnTo>
                    <a:pt x="1008" y="409"/>
                  </a:lnTo>
                  <a:lnTo>
                    <a:pt x="1011" y="431"/>
                  </a:lnTo>
                  <a:lnTo>
                    <a:pt x="1013" y="452"/>
                  </a:lnTo>
                  <a:lnTo>
                    <a:pt x="1015" y="474"/>
                  </a:lnTo>
                  <a:lnTo>
                    <a:pt x="1016" y="497"/>
                  </a:lnTo>
                  <a:lnTo>
                    <a:pt x="1015" y="518"/>
                  </a:lnTo>
                  <a:lnTo>
                    <a:pt x="1013" y="541"/>
                  </a:lnTo>
                  <a:lnTo>
                    <a:pt x="1011" y="564"/>
                  </a:lnTo>
                  <a:lnTo>
                    <a:pt x="1005" y="587"/>
                  </a:lnTo>
                  <a:lnTo>
                    <a:pt x="1000" y="610"/>
                  </a:lnTo>
                  <a:lnTo>
                    <a:pt x="992" y="633"/>
                  </a:lnTo>
                  <a:lnTo>
                    <a:pt x="984" y="658"/>
                  </a:lnTo>
                  <a:lnTo>
                    <a:pt x="984" y="658"/>
                  </a:lnTo>
                  <a:lnTo>
                    <a:pt x="968" y="690"/>
                  </a:lnTo>
                  <a:lnTo>
                    <a:pt x="950" y="718"/>
                  </a:lnTo>
                  <a:lnTo>
                    <a:pt x="932" y="744"/>
                  </a:lnTo>
                  <a:lnTo>
                    <a:pt x="914" y="766"/>
                  </a:lnTo>
                  <a:lnTo>
                    <a:pt x="895" y="784"/>
                  </a:lnTo>
                  <a:lnTo>
                    <a:pt x="874" y="802"/>
                  </a:lnTo>
                  <a:lnTo>
                    <a:pt x="855" y="815"/>
                  </a:lnTo>
                  <a:lnTo>
                    <a:pt x="838" y="826"/>
                  </a:lnTo>
                  <a:lnTo>
                    <a:pt x="820" y="836"/>
                  </a:lnTo>
                  <a:lnTo>
                    <a:pt x="804" y="842"/>
                  </a:lnTo>
                  <a:lnTo>
                    <a:pt x="789" y="848"/>
                  </a:lnTo>
                  <a:lnTo>
                    <a:pt x="777" y="852"/>
                  </a:lnTo>
                  <a:lnTo>
                    <a:pt x="760" y="856"/>
                  </a:lnTo>
                  <a:lnTo>
                    <a:pt x="753" y="8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00" name="Freeform 654"/>
            <p:cNvSpPr>
              <a:spLocks noEditPoints="1"/>
            </p:cNvSpPr>
            <p:nvPr/>
          </p:nvSpPr>
          <p:spPr bwMode="auto">
            <a:xfrm>
              <a:off x="6345238" y="4492625"/>
              <a:ext cx="484188" cy="252413"/>
            </a:xfrm>
            <a:custGeom>
              <a:avLst/>
              <a:gdLst>
                <a:gd name="T0" fmla="*/ 27 w 305"/>
                <a:gd name="T1" fmla="*/ 116 h 159"/>
                <a:gd name="T2" fmla="*/ 33 w 305"/>
                <a:gd name="T3" fmla="*/ 136 h 159"/>
                <a:gd name="T4" fmla="*/ 33 w 305"/>
                <a:gd name="T5" fmla="*/ 136 h 159"/>
                <a:gd name="T6" fmla="*/ 36 w 305"/>
                <a:gd name="T7" fmla="*/ 141 h 159"/>
                <a:gd name="T8" fmla="*/ 39 w 305"/>
                <a:gd name="T9" fmla="*/ 145 h 159"/>
                <a:gd name="T10" fmla="*/ 43 w 305"/>
                <a:gd name="T11" fmla="*/ 149 h 159"/>
                <a:gd name="T12" fmla="*/ 47 w 305"/>
                <a:gd name="T13" fmla="*/ 152 h 159"/>
                <a:gd name="T14" fmla="*/ 52 w 305"/>
                <a:gd name="T15" fmla="*/ 155 h 159"/>
                <a:gd name="T16" fmla="*/ 58 w 305"/>
                <a:gd name="T17" fmla="*/ 158 h 159"/>
                <a:gd name="T18" fmla="*/ 70 w 305"/>
                <a:gd name="T19" fmla="*/ 159 h 159"/>
                <a:gd name="T20" fmla="*/ 70 w 305"/>
                <a:gd name="T21" fmla="*/ 159 h 159"/>
                <a:gd name="T22" fmla="*/ 78 w 305"/>
                <a:gd name="T23" fmla="*/ 158 h 159"/>
                <a:gd name="T24" fmla="*/ 85 w 305"/>
                <a:gd name="T25" fmla="*/ 156 h 159"/>
                <a:gd name="T26" fmla="*/ 100 w 305"/>
                <a:gd name="T27" fmla="*/ 152 h 159"/>
                <a:gd name="T28" fmla="*/ 41 w 305"/>
                <a:gd name="T29" fmla="*/ 133 h 159"/>
                <a:gd name="T30" fmla="*/ 28 w 305"/>
                <a:gd name="T31" fmla="*/ 118 h 159"/>
                <a:gd name="T32" fmla="*/ 27 w 305"/>
                <a:gd name="T33" fmla="*/ 116 h 159"/>
                <a:gd name="T34" fmla="*/ 305 w 305"/>
                <a:gd name="T35" fmla="*/ 71 h 159"/>
                <a:gd name="T36" fmla="*/ 305 w 305"/>
                <a:gd name="T37" fmla="*/ 71 h 159"/>
                <a:gd name="T38" fmla="*/ 298 w 305"/>
                <a:gd name="T39" fmla="*/ 74 h 159"/>
                <a:gd name="T40" fmla="*/ 133 w 305"/>
                <a:gd name="T41" fmla="*/ 128 h 159"/>
                <a:gd name="T42" fmla="*/ 155 w 305"/>
                <a:gd name="T43" fmla="*/ 133 h 159"/>
                <a:gd name="T44" fmla="*/ 278 w 305"/>
                <a:gd name="T45" fmla="*/ 94 h 159"/>
                <a:gd name="T46" fmla="*/ 278 w 305"/>
                <a:gd name="T47" fmla="*/ 94 h 159"/>
                <a:gd name="T48" fmla="*/ 287 w 305"/>
                <a:gd name="T49" fmla="*/ 90 h 159"/>
                <a:gd name="T50" fmla="*/ 295 w 305"/>
                <a:gd name="T51" fmla="*/ 85 h 159"/>
                <a:gd name="T52" fmla="*/ 301 w 305"/>
                <a:gd name="T53" fmla="*/ 79 h 159"/>
                <a:gd name="T54" fmla="*/ 305 w 305"/>
                <a:gd name="T55" fmla="*/ 71 h 159"/>
                <a:gd name="T56" fmla="*/ 21 w 305"/>
                <a:gd name="T57" fmla="*/ 0 h 159"/>
                <a:gd name="T58" fmla="*/ 21 w 305"/>
                <a:gd name="T59" fmla="*/ 0 h 159"/>
                <a:gd name="T60" fmla="*/ 16 w 305"/>
                <a:gd name="T61" fmla="*/ 2 h 159"/>
                <a:gd name="T62" fmla="*/ 10 w 305"/>
                <a:gd name="T63" fmla="*/ 8 h 159"/>
                <a:gd name="T64" fmla="*/ 6 w 305"/>
                <a:gd name="T65" fmla="*/ 13 h 159"/>
                <a:gd name="T66" fmla="*/ 2 w 305"/>
                <a:gd name="T67" fmla="*/ 19 h 159"/>
                <a:gd name="T68" fmla="*/ 0 w 305"/>
                <a:gd name="T69" fmla="*/ 24 h 159"/>
                <a:gd name="T70" fmla="*/ 0 w 305"/>
                <a:gd name="T71" fmla="*/ 29 h 159"/>
                <a:gd name="T72" fmla="*/ 0 w 305"/>
                <a:gd name="T73" fmla="*/ 36 h 159"/>
                <a:gd name="T74" fmla="*/ 1 w 305"/>
                <a:gd name="T75" fmla="*/ 41 h 159"/>
                <a:gd name="T76" fmla="*/ 24 w 305"/>
                <a:gd name="T77" fmla="*/ 109 h 159"/>
                <a:gd name="T78" fmla="*/ 48 w 305"/>
                <a:gd name="T79" fmla="*/ 102 h 159"/>
                <a:gd name="T80" fmla="*/ 20 w 305"/>
                <a:gd name="T81" fmla="*/ 23 h 159"/>
                <a:gd name="T82" fmla="*/ 20 w 305"/>
                <a:gd name="T83" fmla="*/ 23 h 159"/>
                <a:gd name="T84" fmla="*/ 19 w 305"/>
                <a:gd name="T85" fmla="*/ 17 h 159"/>
                <a:gd name="T86" fmla="*/ 19 w 305"/>
                <a:gd name="T87" fmla="*/ 10 h 159"/>
                <a:gd name="T88" fmla="*/ 20 w 305"/>
                <a:gd name="T89" fmla="*/ 5 h 159"/>
                <a:gd name="T90" fmla="*/ 21 w 305"/>
                <a:gd name="T91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05" h="159">
                  <a:moveTo>
                    <a:pt x="27" y="116"/>
                  </a:moveTo>
                  <a:lnTo>
                    <a:pt x="33" y="136"/>
                  </a:lnTo>
                  <a:lnTo>
                    <a:pt x="33" y="136"/>
                  </a:lnTo>
                  <a:lnTo>
                    <a:pt x="36" y="141"/>
                  </a:lnTo>
                  <a:lnTo>
                    <a:pt x="39" y="145"/>
                  </a:lnTo>
                  <a:lnTo>
                    <a:pt x="43" y="149"/>
                  </a:lnTo>
                  <a:lnTo>
                    <a:pt x="47" y="152"/>
                  </a:lnTo>
                  <a:lnTo>
                    <a:pt x="52" y="155"/>
                  </a:lnTo>
                  <a:lnTo>
                    <a:pt x="58" y="158"/>
                  </a:lnTo>
                  <a:lnTo>
                    <a:pt x="70" y="159"/>
                  </a:lnTo>
                  <a:lnTo>
                    <a:pt x="70" y="159"/>
                  </a:lnTo>
                  <a:lnTo>
                    <a:pt x="78" y="158"/>
                  </a:lnTo>
                  <a:lnTo>
                    <a:pt x="85" y="156"/>
                  </a:lnTo>
                  <a:lnTo>
                    <a:pt x="100" y="152"/>
                  </a:lnTo>
                  <a:lnTo>
                    <a:pt x="41" y="133"/>
                  </a:lnTo>
                  <a:lnTo>
                    <a:pt x="28" y="118"/>
                  </a:lnTo>
                  <a:lnTo>
                    <a:pt x="27" y="116"/>
                  </a:lnTo>
                  <a:close/>
                  <a:moveTo>
                    <a:pt x="305" y="71"/>
                  </a:moveTo>
                  <a:lnTo>
                    <a:pt x="305" y="71"/>
                  </a:lnTo>
                  <a:lnTo>
                    <a:pt x="298" y="74"/>
                  </a:lnTo>
                  <a:lnTo>
                    <a:pt x="133" y="128"/>
                  </a:lnTo>
                  <a:lnTo>
                    <a:pt x="155" y="133"/>
                  </a:lnTo>
                  <a:lnTo>
                    <a:pt x="278" y="94"/>
                  </a:lnTo>
                  <a:lnTo>
                    <a:pt x="278" y="94"/>
                  </a:lnTo>
                  <a:lnTo>
                    <a:pt x="287" y="90"/>
                  </a:lnTo>
                  <a:lnTo>
                    <a:pt x="295" y="85"/>
                  </a:lnTo>
                  <a:lnTo>
                    <a:pt x="301" y="79"/>
                  </a:lnTo>
                  <a:lnTo>
                    <a:pt x="305" y="71"/>
                  </a:lnTo>
                  <a:close/>
                  <a:moveTo>
                    <a:pt x="21" y="0"/>
                  </a:moveTo>
                  <a:lnTo>
                    <a:pt x="21" y="0"/>
                  </a:lnTo>
                  <a:lnTo>
                    <a:pt x="16" y="2"/>
                  </a:lnTo>
                  <a:lnTo>
                    <a:pt x="10" y="8"/>
                  </a:lnTo>
                  <a:lnTo>
                    <a:pt x="6" y="13"/>
                  </a:lnTo>
                  <a:lnTo>
                    <a:pt x="2" y="19"/>
                  </a:lnTo>
                  <a:lnTo>
                    <a:pt x="0" y="24"/>
                  </a:lnTo>
                  <a:lnTo>
                    <a:pt x="0" y="29"/>
                  </a:lnTo>
                  <a:lnTo>
                    <a:pt x="0" y="36"/>
                  </a:lnTo>
                  <a:lnTo>
                    <a:pt x="1" y="41"/>
                  </a:lnTo>
                  <a:lnTo>
                    <a:pt x="24" y="109"/>
                  </a:lnTo>
                  <a:lnTo>
                    <a:pt x="48" y="102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19" y="17"/>
                  </a:lnTo>
                  <a:lnTo>
                    <a:pt x="19" y="10"/>
                  </a:lnTo>
                  <a:lnTo>
                    <a:pt x="20" y="5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01" name="Freeform 655"/>
            <p:cNvSpPr/>
            <p:nvPr/>
          </p:nvSpPr>
          <p:spPr bwMode="auto">
            <a:xfrm>
              <a:off x="6388100" y="4676775"/>
              <a:ext cx="115888" cy="68263"/>
            </a:xfrm>
            <a:custGeom>
              <a:avLst/>
              <a:gdLst>
                <a:gd name="T0" fmla="*/ 0 w 73"/>
                <a:gd name="T1" fmla="*/ 0 h 43"/>
                <a:gd name="T2" fmla="*/ 6 w 73"/>
                <a:gd name="T3" fmla="*/ 20 h 43"/>
                <a:gd name="T4" fmla="*/ 6 w 73"/>
                <a:gd name="T5" fmla="*/ 20 h 43"/>
                <a:gd name="T6" fmla="*/ 9 w 73"/>
                <a:gd name="T7" fmla="*/ 25 h 43"/>
                <a:gd name="T8" fmla="*/ 12 w 73"/>
                <a:gd name="T9" fmla="*/ 29 h 43"/>
                <a:gd name="T10" fmla="*/ 16 w 73"/>
                <a:gd name="T11" fmla="*/ 33 h 43"/>
                <a:gd name="T12" fmla="*/ 20 w 73"/>
                <a:gd name="T13" fmla="*/ 36 h 43"/>
                <a:gd name="T14" fmla="*/ 25 w 73"/>
                <a:gd name="T15" fmla="*/ 39 h 43"/>
                <a:gd name="T16" fmla="*/ 31 w 73"/>
                <a:gd name="T17" fmla="*/ 42 h 43"/>
                <a:gd name="T18" fmla="*/ 43 w 73"/>
                <a:gd name="T19" fmla="*/ 43 h 43"/>
                <a:gd name="T20" fmla="*/ 43 w 73"/>
                <a:gd name="T21" fmla="*/ 43 h 43"/>
                <a:gd name="T22" fmla="*/ 51 w 73"/>
                <a:gd name="T23" fmla="*/ 42 h 43"/>
                <a:gd name="T24" fmla="*/ 58 w 73"/>
                <a:gd name="T25" fmla="*/ 40 h 43"/>
                <a:gd name="T26" fmla="*/ 73 w 73"/>
                <a:gd name="T27" fmla="*/ 36 h 43"/>
                <a:gd name="T28" fmla="*/ 14 w 73"/>
                <a:gd name="T29" fmla="*/ 17 h 43"/>
                <a:gd name="T30" fmla="*/ 1 w 73"/>
                <a:gd name="T31" fmla="*/ 2 h 43"/>
                <a:gd name="T32" fmla="*/ 0 w 73"/>
                <a:gd name="T3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3" h="43">
                  <a:moveTo>
                    <a:pt x="0" y="0"/>
                  </a:moveTo>
                  <a:lnTo>
                    <a:pt x="6" y="20"/>
                  </a:lnTo>
                  <a:lnTo>
                    <a:pt x="6" y="20"/>
                  </a:lnTo>
                  <a:lnTo>
                    <a:pt x="9" y="25"/>
                  </a:lnTo>
                  <a:lnTo>
                    <a:pt x="12" y="29"/>
                  </a:lnTo>
                  <a:lnTo>
                    <a:pt x="16" y="33"/>
                  </a:lnTo>
                  <a:lnTo>
                    <a:pt x="20" y="36"/>
                  </a:lnTo>
                  <a:lnTo>
                    <a:pt x="25" y="39"/>
                  </a:lnTo>
                  <a:lnTo>
                    <a:pt x="31" y="42"/>
                  </a:lnTo>
                  <a:lnTo>
                    <a:pt x="43" y="43"/>
                  </a:lnTo>
                  <a:lnTo>
                    <a:pt x="43" y="43"/>
                  </a:lnTo>
                  <a:lnTo>
                    <a:pt x="51" y="42"/>
                  </a:lnTo>
                  <a:lnTo>
                    <a:pt x="58" y="40"/>
                  </a:lnTo>
                  <a:lnTo>
                    <a:pt x="73" y="36"/>
                  </a:lnTo>
                  <a:lnTo>
                    <a:pt x="14" y="17"/>
                  </a:lnTo>
                  <a:lnTo>
                    <a:pt x="1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02" name="Freeform 656"/>
            <p:cNvSpPr/>
            <p:nvPr/>
          </p:nvSpPr>
          <p:spPr bwMode="auto">
            <a:xfrm>
              <a:off x="6556375" y="4605338"/>
              <a:ext cx="273050" cy="98425"/>
            </a:xfrm>
            <a:custGeom>
              <a:avLst/>
              <a:gdLst>
                <a:gd name="T0" fmla="*/ 172 w 172"/>
                <a:gd name="T1" fmla="*/ 0 h 62"/>
                <a:gd name="T2" fmla="*/ 172 w 172"/>
                <a:gd name="T3" fmla="*/ 0 h 62"/>
                <a:gd name="T4" fmla="*/ 165 w 172"/>
                <a:gd name="T5" fmla="*/ 3 h 62"/>
                <a:gd name="T6" fmla="*/ 0 w 172"/>
                <a:gd name="T7" fmla="*/ 57 h 62"/>
                <a:gd name="T8" fmla="*/ 22 w 172"/>
                <a:gd name="T9" fmla="*/ 62 h 62"/>
                <a:gd name="T10" fmla="*/ 145 w 172"/>
                <a:gd name="T11" fmla="*/ 23 h 62"/>
                <a:gd name="T12" fmla="*/ 145 w 172"/>
                <a:gd name="T13" fmla="*/ 23 h 62"/>
                <a:gd name="T14" fmla="*/ 154 w 172"/>
                <a:gd name="T15" fmla="*/ 19 h 62"/>
                <a:gd name="T16" fmla="*/ 162 w 172"/>
                <a:gd name="T17" fmla="*/ 14 h 62"/>
                <a:gd name="T18" fmla="*/ 168 w 172"/>
                <a:gd name="T19" fmla="*/ 8 h 62"/>
                <a:gd name="T20" fmla="*/ 172 w 172"/>
                <a:gd name="T21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2" h="62">
                  <a:moveTo>
                    <a:pt x="172" y="0"/>
                  </a:moveTo>
                  <a:lnTo>
                    <a:pt x="172" y="0"/>
                  </a:lnTo>
                  <a:lnTo>
                    <a:pt x="165" y="3"/>
                  </a:lnTo>
                  <a:lnTo>
                    <a:pt x="0" y="57"/>
                  </a:lnTo>
                  <a:lnTo>
                    <a:pt x="22" y="62"/>
                  </a:lnTo>
                  <a:lnTo>
                    <a:pt x="145" y="23"/>
                  </a:lnTo>
                  <a:lnTo>
                    <a:pt x="145" y="23"/>
                  </a:lnTo>
                  <a:lnTo>
                    <a:pt x="154" y="19"/>
                  </a:lnTo>
                  <a:lnTo>
                    <a:pt x="162" y="14"/>
                  </a:lnTo>
                  <a:lnTo>
                    <a:pt x="168" y="8"/>
                  </a:lnTo>
                  <a:lnTo>
                    <a:pt x="17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03" name="Freeform 657"/>
            <p:cNvSpPr/>
            <p:nvPr/>
          </p:nvSpPr>
          <p:spPr bwMode="auto">
            <a:xfrm>
              <a:off x="6345238" y="4492625"/>
              <a:ext cx="76200" cy="173038"/>
            </a:xfrm>
            <a:custGeom>
              <a:avLst/>
              <a:gdLst>
                <a:gd name="T0" fmla="*/ 21 w 48"/>
                <a:gd name="T1" fmla="*/ 0 h 109"/>
                <a:gd name="T2" fmla="*/ 21 w 48"/>
                <a:gd name="T3" fmla="*/ 0 h 109"/>
                <a:gd name="T4" fmla="*/ 16 w 48"/>
                <a:gd name="T5" fmla="*/ 2 h 109"/>
                <a:gd name="T6" fmla="*/ 10 w 48"/>
                <a:gd name="T7" fmla="*/ 8 h 109"/>
                <a:gd name="T8" fmla="*/ 6 w 48"/>
                <a:gd name="T9" fmla="*/ 13 h 109"/>
                <a:gd name="T10" fmla="*/ 2 w 48"/>
                <a:gd name="T11" fmla="*/ 19 h 109"/>
                <a:gd name="T12" fmla="*/ 0 w 48"/>
                <a:gd name="T13" fmla="*/ 24 h 109"/>
                <a:gd name="T14" fmla="*/ 0 w 48"/>
                <a:gd name="T15" fmla="*/ 29 h 109"/>
                <a:gd name="T16" fmla="*/ 0 w 48"/>
                <a:gd name="T17" fmla="*/ 36 h 109"/>
                <a:gd name="T18" fmla="*/ 1 w 48"/>
                <a:gd name="T19" fmla="*/ 41 h 109"/>
                <a:gd name="T20" fmla="*/ 24 w 48"/>
                <a:gd name="T21" fmla="*/ 109 h 109"/>
                <a:gd name="T22" fmla="*/ 48 w 48"/>
                <a:gd name="T23" fmla="*/ 102 h 109"/>
                <a:gd name="T24" fmla="*/ 20 w 48"/>
                <a:gd name="T25" fmla="*/ 23 h 109"/>
                <a:gd name="T26" fmla="*/ 20 w 48"/>
                <a:gd name="T27" fmla="*/ 23 h 109"/>
                <a:gd name="T28" fmla="*/ 19 w 48"/>
                <a:gd name="T29" fmla="*/ 17 h 109"/>
                <a:gd name="T30" fmla="*/ 19 w 48"/>
                <a:gd name="T31" fmla="*/ 10 h 109"/>
                <a:gd name="T32" fmla="*/ 20 w 48"/>
                <a:gd name="T33" fmla="*/ 5 h 109"/>
                <a:gd name="T34" fmla="*/ 21 w 48"/>
                <a:gd name="T35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8" h="109">
                  <a:moveTo>
                    <a:pt x="21" y="0"/>
                  </a:moveTo>
                  <a:lnTo>
                    <a:pt x="21" y="0"/>
                  </a:lnTo>
                  <a:lnTo>
                    <a:pt x="16" y="2"/>
                  </a:lnTo>
                  <a:lnTo>
                    <a:pt x="10" y="8"/>
                  </a:lnTo>
                  <a:lnTo>
                    <a:pt x="6" y="13"/>
                  </a:lnTo>
                  <a:lnTo>
                    <a:pt x="2" y="19"/>
                  </a:lnTo>
                  <a:lnTo>
                    <a:pt x="0" y="24"/>
                  </a:lnTo>
                  <a:lnTo>
                    <a:pt x="0" y="29"/>
                  </a:lnTo>
                  <a:lnTo>
                    <a:pt x="0" y="36"/>
                  </a:lnTo>
                  <a:lnTo>
                    <a:pt x="1" y="41"/>
                  </a:lnTo>
                  <a:lnTo>
                    <a:pt x="24" y="109"/>
                  </a:lnTo>
                  <a:lnTo>
                    <a:pt x="48" y="102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19" y="17"/>
                  </a:lnTo>
                  <a:lnTo>
                    <a:pt x="19" y="10"/>
                  </a:lnTo>
                  <a:lnTo>
                    <a:pt x="20" y="5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04" name="Freeform 658"/>
            <p:cNvSpPr/>
            <p:nvPr/>
          </p:nvSpPr>
          <p:spPr bwMode="auto">
            <a:xfrm>
              <a:off x="6375400" y="4352925"/>
              <a:ext cx="490538" cy="360363"/>
            </a:xfrm>
            <a:custGeom>
              <a:avLst/>
              <a:gdLst>
                <a:gd name="T0" fmla="*/ 1 w 309"/>
                <a:gd name="T1" fmla="*/ 111 h 227"/>
                <a:gd name="T2" fmla="*/ 35 w 309"/>
                <a:gd name="T3" fmla="*/ 204 h 227"/>
                <a:gd name="T4" fmla="*/ 35 w 309"/>
                <a:gd name="T5" fmla="*/ 204 h 227"/>
                <a:gd name="T6" fmla="*/ 37 w 309"/>
                <a:gd name="T7" fmla="*/ 210 h 227"/>
                <a:gd name="T8" fmla="*/ 41 w 309"/>
                <a:gd name="T9" fmla="*/ 216 h 227"/>
                <a:gd name="T10" fmla="*/ 47 w 309"/>
                <a:gd name="T11" fmla="*/ 221 h 227"/>
                <a:gd name="T12" fmla="*/ 54 w 309"/>
                <a:gd name="T13" fmla="*/ 224 h 227"/>
                <a:gd name="T14" fmla="*/ 62 w 309"/>
                <a:gd name="T15" fmla="*/ 227 h 227"/>
                <a:gd name="T16" fmla="*/ 68 w 309"/>
                <a:gd name="T17" fmla="*/ 227 h 227"/>
                <a:gd name="T18" fmla="*/ 76 w 309"/>
                <a:gd name="T19" fmla="*/ 227 h 227"/>
                <a:gd name="T20" fmla="*/ 85 w 309"/>
                <a:gd name="T21" fmla="*/ 225 h 227"/>
                <a:gd name="T22" fmla="*/ 279 w 309"/>
                <a:gd name="T23" fmla="*/ 162 h 227"/>
                <a:gd name="T24" fmla="*/ 279 w 309"/>
                <a:gd name="T25" fmla="*/ 162 h 227"/>
                <a:gd name="T26" fmla="*/ 287 w 309"/>
                <a:gd name="T27" fmla="*/ 159 h 227"/>
                <a:gd name="T28" fmla="*/ 292 w 309"/>
                <a:gd name="T29" fmla="*/ 155 h 227"/>
                <a:gd name="T30" fmla="*/ 299 w 309"/>
                <a:gd name="T31" fmla="*/ 150 h 227"/>
                <a:gd name="T32" fmla="*/ 303 w 309"/>
                <a:gd name="T33" fmla="*/ 144 h 227"/>
                <a:gd name="T34" fmla="*/ 306 w 309"/>
                <a:gd name="T35" fmla="*/ 138 h 227"/>
                <a:gd name="T36" fmla="*/ 307 w 309"/>
                <a:gd name="T37" fmla="*/ 131 h 227"/>
                <a:gd name="T38" fmla="*/ 309 w 309"/>
                <a:gd name="T39" fmla="*/ 124 h 227"/>
                <a:gd name="T40" fmla="*/ 306 w 309"/>
                <a:gd name="T41" fmla="*/ 117 h 227"/>
                <a:gd name="T42" fmla="*/ 274 w 309"/>
                <a:gd name="T43" fmla="*/ 23 h 227"/>
                <a:gd name="T44" fmla="*/ 274 w 309"/>
                <a:gd name="T45" fmla="*/ 23 h 227"/>
                <a:gd name="T46" fmla="*/ 271 w 309"/>
                <a:gd name="T47" fmla="*/ 16 h 227"/>
                <a:gd name="T48" fmla="*/ 265 w 309"/>
                <a:gd name="T49" fmla="*/ 11 h 227"/>
                <a:gd name="T50" fmla="*/ 260 w 309"/>
                <a:gd name="T51" fmla="*/ 7 h 227"/>
                <a:gd name="T52" fmla="*/ 253 w 309"/>
                <a:gd name="T53" fmla="*/ 4 h 227"/>
                <a:gd name="T54" fmla="*/ 247 w 309"/>
                <a:gd name="T55" fmla="*/ 1 h 227"/>
                <a:gd name="T56" fmla="*/ 238 w 309"/>
                <a:gd name="T57" fmla="*/ 0 h 227"/>
                <a:gd name="T58" fmla="*/ 230 w 309"/>
                <a:gd name="T59" fmla="*/ 1 h 227"/>
                <a:gd name="T60" fmla="*/ 222 w 309"/>
                <a:gd name="T61" fmla="*/ 3 h 227"/>
                <a:gd name="T62" fmla="*/ 29 w 309"/>
                <a:gd name="T63" fmla="*/ 65 h 227"/>
                <a:gd name="T64" fmla="*/ 29 w 309"/>
                <a:gd name="T65" fmla="*/ 65 h 227"/>
                <a:gd name="T66" fmla="*/ 21 w 309"/>
                <a:gd name="T67" fmla="*/ 67 h 227"/>
                <a:gd name="T68" fmla="*/ 14 w 309"/>
                <a:gd name="T69" fmla="*/ 73 h 227"/>
                <a:gd name="T70" fmla="*/ 9 w 309"/>
                <a:gd name="T71" fmla="*/ 77 h 227"/>
                <a:gd name="T72" fmla="*/ 5 w 309"/>
                <a:gd name="T73" fmla="*/ 84 h 227"/>
                <a:gd name="T74" fmla="*/ 1 w 309"/>
                <a:gd name="T75" fmla="*/ 90 h 227"/>
                <a:gd name="T76" fmla="*/ 0 w 309"/>
                <a:gd name="T77" fmla="*/ 97 h 227"/>
                <a:gd name="T78" fmla="*/ 0 w 309"/>
                <a:gd name="T79" fmla="*/ 104 h 227"/>
                <a:gd name="T80" fmla="*/ 1 w 309"/>
                <a:gd name="T81" fmla="*/ 11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09" h="227">
                  <a:moveTo>
                    <a:pt x="1" y="111"/>
                  </a:moveTo>
                  <a:lnTo>
                    <a:pt x="35" y="204"/>
                  </a:lnTo>
                  <a:lnTo>
                    <a:pt x="35" y="204"/>
                  </a:lnTo>
                  <a:lnTo>
                    <a:pt x="37" y="210"/>
                  </a:lnTo>
                  <a:lnTo>
                    <a:pt x="41" y="216"/>
                  </a:lnTo>
                  <a:lnTo>
                    <a:pt x="47" y="221"/>
                  </a:lnTo>
                  <a:lnTo>
                    <a:pt x="54" y="224"/>
                  </a:lnTo>
                  <a:lnTo>
                    <a:pt x="62" y="227"/>
                  </a:lnTo>
                  <a:lnTo>
                    <a:pt x="68" y="227"/>
                  </a:lnTo>
                  <a:lnTo>
                    <a:pt x="76" y="227"/>
                  </a:lnTo>
                  <a:lnTo>
                    <a:pt x="85" y="225"/>
                  </a:lnTo>
                  <a:lnTo>
                    <a:pt x="279" y="162"/>
                  </a:lnTo>
                  <a:lnTo>
                    <a:pt x="279" y="162"/>
                  </a:lnTo>
                  <a:lnTo>
                    <a:pt x="287" y="159"/>
                  </a:lnTo>
                  <a:lnTo>
                    <a:pt x="292" y="155"/>
                  </a:lnTo>
                  <a:lnTo>
                    <a:pt x="299" y="150"/>
                  </a:lnTo>
                  <a:lnTo>
                    <a:pt x="303" y="144"/>
                  </a:lnTo>
                  <a:lnTo>
                    <a:pt x="306" y="138"/>
                  </a:lnTo>
                  <a:lnTo>
                    <a:pt x="307" y="131"/>
                  </a:lnTo>
                  <a:lnTo>
                    <a:pt x="309" y="124"/>
                  </a:lnTo>
                  <a:lnTo>
                    <a:pt x="306" y="117"/>
                  </a:lnTo>
                  <a:lnTo>
                    <a:pt x="274" y="23"/>
                  </a:lnTo>
                  <a:lnTo>
                    <a:pt x="274" y="23"/>
                  </a:lnTo>
                  <a:lnTo>
                    <a:pt x="271" y="16"/>
                  </a:lnTo>
                  <a:lnTo>
                    <a:pt x="265" y="11"/>
                  </a:lnTo>
                  <a:lnTo>
                    <a:pt x="260" y="7"/>
                  </a:lnTo>
                  <a:lnTo>
                    <a:pt x="253" y="4"/>
                  </a:lnTo>
                  <a:lnTo>
                    <a:pt x="247" y="1"/>
                  </a:lnTo>
                  <a:lnTo>
                    <a:pt x="238" y="0"/>
                  </a:lnTo>
                  <a:lnTo>
                    <a:pt x="230" y="1"/>
                  </a:lnTo>
                  <a:lnTo>
                    <a:pt x="222" y="3"/>
                  </a:lnTo>
                  <a:lnTo>
                    <a:pt x="29" y="65"/>
                  </a:lnTo>
                  <a:lnTo>
                    <a:pt x="29" y="65"/>
                  </a:lnTo>
                  <a:lnTo>
                    <a:pt x="21" y="67"/>
                  </a:lnTo>
                  <a:lnTo>
                    <a:pt x="14" y="73"/>
                  </a:lnTo>
                  <a:lnTo>
                    <a:pt x="9" y="77"/>
                  </a:lnTo>
                  <a:lnTo>
                    <a:pt x="5" y="84"/>
                  </a:lnTo>
                  <a:lnTo>
                    <a:pt x="1" y="90"/>
                  </a:lnTo>
                  <a:lnTo>
                    <a:pt x="0" y="97"/>
                  </a:lnTo>
                  <a:lnTo>
                    <a:pt x="0" y="104"/>
                  </a:lnTo>
                  <a:lnTo>
                    <a:pt x="1" y="111"/>
                  </a:lnTo>
                  <a:close/>
                </a:path>
              </a:pathLst>
            </a:custGeom>
            <a:solidFill>
              <a:srgbClr val="1E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05" name="Freeform 659"/>
            <p:cNvSpPr/>
            <p:nvPr/>
          </p:nvSpPr>
          <p:spPr bwMode="auto">
            <a:xfrm>
              <a:off x="6375400" y="4352925"/>
              <a:ext cx="490538" cy="360363"/>
            </a:xfrm>
            <a:custGeom>
              <a:avLst/>
              <a:gdLst>
                <a:gd name="T0" fmla="*/ 1 w 309"/>
                <a:gd name="T1" fmla="*/ 111 h 227"/>
                <a:gd name="T2" fmla="*/ 35 w 309"/>
                <a:gd name="T3" fmla="*/ 204 h 227"/>
                <a:gd name="T4" fmla="*/ 35 w 309"/>
                <a:gd name="T5" fmla="*/ 204 h 227"/>
                <a:gd name="T6" fmla="*/ 37 w 309"/>
                <a:gd name="T7" fmla="*/ 210 h 227"/>
                <a:gd name="T8" fmla="*/ 41 w 309"/>
                <a:gd name="T9" fmla="*/ 216 h 227"/>
                <a:gd name="T10" fmla="*/ 47 w 309"/>
                <a:gd name="T11" fmla="*/ 221 h 227"/>
                <a:gd name="T12" fmla="*/ 54 w 309"/>
                <a:gd name="T13" fmla="*/ 224 h 227"/>
                <a:gd name="T14" fmla="*/ 62 w 309"/>
                <a:gd name="T15" fmla="*/ 227 h 227"/>
                <a:gd name="T16" fmla="*/ 68 w 309"/>
                <a:gd name="T17" fmla="*/ 227 h 227"/>
                <a:gd name="T18" fmla="*/ 76 w 309"/>
                <a:gd name="T19" fmla="*/ 227 h 227"/>
                <a:gd name="T20" fmla="*/ 85 w 309"/>
                <a:gd name="T21" fmla="*/ 225 h 227"/>
                <a:gd name="T22" fmla="*/ 279 w 309"/>
                <a:gd name="T23" fmla="*/ 162 h 227"/>
                <a:gd name="T24" fmla="*/ 279 w 309"/>
                <a:gd name="T25" fmla="*/ 162 h 227"/>
                <a:gd name="T26" fmla="*/ 287 w 309"/>
                <a:gd name="T27" fmla="*/ 159 h 227"/>
                <a:gd name="T28" fmla="*/ 292 w 309"/>
                <a:gd name="T29" fmla="*/ 155 h 227"/>
                <a:gd name="T30" fmla="*/ 299 w 309"/>
                <a:gd name="T31" fmla="*/ 150 h 227"/>
                <a:gd name="T32" fmla="*/ 303 w 309"/>
                <a:gd name="T33" fmla="*/ 144 h 227"/>
                <a:gd name="T34" fmla="*/ 306 w 309"/>
                <a:gd name="T35" fmla="*/ 138 h 227"/>
                <a:gd name="T36" fmla="*/ 307 w 309"/>
                <a:gd name="T37" fmla="*/ 131 h 227"/>
                <a:gd name="T38" fmla="*/ 309 w 309"/>
                <a:gd name="T39" fmla="*/ 124 h 227"/>
                <a:gd name="T40" fmla="*/ 306 w 309"/>
                <a:gd name="T41" fmla="*/ 117 h 227"/>
                <a:gd name="T42" fmla="*/ 274 w 309"/>
                <a:gd name="T43" fmla="*/ 23 h 227"/>
                <a:gd name="T44" fmla="*/ 274 w 309"/>
                <a:gd name="T45" fmla="*/ 23 h 227"/>
                <a:gd name="T46" fmla="*/ 271 w 309"/>
                <a:gd name="T47" fmla="*/ 16 h 227"/>
                <a:gd name="T48" fmla="*/ 265 w 309"/>
                <a:gd name="T49" fmla="*/ 11 h 227"/>
                <a:gd name="T50" fmla="*/ 260 w 309"/>
                <a:gd name="T51" fmla="*/ 7 h 227"/>
                <a:gd name="T52" fmla="*/ 253 w 309"/>
                <a:gd name="T53" fmla="*/ 4 h 227"/>
                <a:gd name="T54" fmla="*/ 247 w 309"/>
                <a:gd name="T55" fmla="*/ 1 h 227"/>
                <a:gd name="T56" fmla="*/ 238 w 309"/>
                <a:gd name="T57" fmla="*/ 0 h 227"/>
                <a:gd name="T58" fmla="*/ 230 w 309"/>
                <a:gd name="T59" fmla="*/ 1 h 227"/>
                <a:gd name="T60" fmla="*/ 222 w 309"/>
                <a:gd name="T61" fmla="*/ 3 h 227"/>
                <a:gd name="T62" fmla="*/ 29 w 309"/>
                <a:gd name="T63" fmla="*/ 65 h 227"/>
                <a:gd name="T64" fmla="*/ 29 w 309"/>
                <a:gd name="T65" fmla="*/ 65 h 227"/>
                <a:gd name="T66" fmla="*/ 21 w 309"/>
                <a:gd name="T67" fmla="*/ 67 h 227"/>
                <a:gd name="T68" fmla="*/ 14 w 309"/>
                <a:gd name="T69" fmla="*/ 73 h 227"/>
                <a:gd name="T70" fmla="*/ 9 w 309"/>
                <a:gd name="T71" fmla="*/ 77 h 227"/>
                <a:gd name="T72" fmla="*/ 5 w 309"/>
                <a:gd name="T73" fmla="*/ 84 h 227"/>
                <a:gd name="T74" fmla="*/ 1 w 309"/>
                <a:gd name="T75" fmla="*/ 90 h 227"/>
                <a:gd name="T76" fmla="*/ 0 w 309"/>
                <a:gd name="T77" fmla="*/ 97 h 227"/>
                <a:gd name="T78" fmla="*/ 0 w 309"/>
                <a:gd name="T79" fmla="*/ 104 h 227"/>
                <a:gd name="T80" fmla="*/ 1 w 309"/>
                <a:gd name="T81" fmla="*/ 11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09" h="227">
                  <a:moveTo>
                    <a:pt x="1" y="111"/>
                  </a:moveTo>
                  <a:lnTo>
                    <a:pt x="35" y="204"/>
                  </a:lnTo>
                  <a:lnTo>
                    <a:pt x="35" y="204"/>
                  </a:lnTo>
                  <a:lnTo>
                    <a:pt x="37" y="210"/>
                  </a:lnTo>
                  <a:lnTo>
                    <a:pt x="41" y="216"/>
                  </a:lnTo>
                  <a:lnTo>
                    <a:pt x="47" y="221"/>
                  </a:lnTo>
                  <a:lnTo>
                    <a:pt x="54" y="224"/>
                  </a:lnTo>
                  <a:lnTo>
                    <a:pt x="62" y="227"/>
                  </a:lnTo>
                  <a:lnTo>
                    <a:pt x="68" y="227"/>
                  </a:lnTo>
                  <a:lnTo>
                    <a:pt x="76" y="227"/>
                  </a:lnTo>
                  <a:lnTo>
                    <a:pt x="85" y="225"/>
                  </a:lnTo>
                  <a:lnTo>
                    <a:pt x="279" y="162"/>
                  </a:lnTo>
                  <a:lnTo>
                    <a:pt x="279" y="162"/>
                  </a:lnTo>
                  <a:lnTo>
                    <a:pt x="287" y="159"/>
                  </a:lnTo>
                  <a:lnTo>
                    <a:pt x="292" y="155"/>
                  </a:lnTo>
                  <a:lnTo>
                    <a:pt x="299" y="150"/>
                  </a:lnTo>
                  <a:lnTo>
                    <a:pt x="303" y="144"/>
                  </a:lnTo>
                  <a:lnTo>
                    <a:pt x="306" y="138"/>
                  </a:lnTo>
                  <a:lnTo>
                    <a:pt x="307" y="131"/>
                  </a:lnTo>
                  <a:lnTo>
                    <a:pt x="309" y="124"/>
                  </a:lnTo>
                  <a:lnTo>
                    <a:pt x="306" y="117"/>
                  </a:lnTo>
                  <a:lnTo>
                    <a:pt x="274" y="23"/>
                  </a:lnTo>
                  <a:lnTo>
                    <a:pt x="274" y="23"/>
                  </a:lnTo>
                  <a:lnTo>
                    <a:pt x="271" y="16"/>
                  </a:lnTo>
                  <a:lnTo>
                    <a:pt x="265" y="11"/>
                  </a:lnTo>
                  <a:lnTo>
                    <a:pt x="260" y="7"/>
                  </a:lnTo>
                  <a:lnTo>
                    <a:pt x="253" y="4"/>
                  </a:lnTo>
                  <a:lnTo>
                    <a:pt x="247" y="1"/>
                  </a:lnTo>
                  <a:lnTo>
                    <a:pt x="238" y="0"/>
                  </a:lnTo>
                  <a:lnTo>
                    <a:pt x="230" y="1"/>
                  </a:lnTo>
                  <a:lnTo>
                    <a:pt x="222" y="3"/>
                  </a:lnTo>
                  <a:lnTo>
                    <a:pt x="29" y="65"/>
                  </a:lnTo>
                  <a:lnTo>
                    <a:pt x="29" y="65"/>
                  </a:lnTo>
                  <a:lnTo>
                    <a:pt x="21" y="67"/>
                  </a:lnTo>
                  <a:lnTo>
                    <a:pt x="14" y="73"/>
                  </a:lnTo>
                  <a:lnTo>
                    <a:pt x="9" y="77"/>
                  </a:lnTo>
                  <a:lnTo>
                    <a:pt x="5" y="84"/>
                  </a:lnTo>
                  <a:lnTo>
                    <a:pt x="1" y="90"/>
                  </a:lnTo>
                  <a:lnTo>
                    <a:pt x="0" y="97"/>
                  </a:lnTo>
                  <a:lnTo>
                    <a:pt x="0" y="104"/>
                  </a:lnTo>
                  <a:lnTo>
                    <a:pt x="1" y="11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06" name="Freeform 660"/>
            <p:cNvSpPr/>
            <p:nvPr/>
          </p:nvSpPr>
          <p:spPr bwMode="auto">
            <a:xfrm>
              <a:off x="6403975" y="4567238"/>
              <a:ext cx="26988" cy="61913"/>
            </a:xfrm>
            <a:custGeom>
              <a:avLst/>
              <a:gdLst>
                <a:gd name="T0" fmla="*/ 0 w 17"/>
                <a:gd name="T1" fmla="*/ 3 h 39"/>
                <a:gd name="T2" fmla="*/ 13 w 17"/>
                <a:gd name="T3" fmla="*/ 38 h 39"/>
                <a:gd name="T4" fmla="*/ 13 w 17"/>
                <a:gd name="T5" fmla="*/ 38 h 39"/>
                <a:gd name="T6" fmla="*/ 14 w 17"/>
                <a:gd name="T7" fmla="*/ 39 h 39"/>
                <a:gd name="T8" fmla="*/ 15 w 17"/>
                <a:gd name="T9" fmla="*/ 39 h 39"/>
                <a:gd name="T10" fmla="*/ 15 w 17"/>
                <a:gd name="T11" fmla="*/ 39 h 39"/>
                <a:gd name="T12" fmla="*/ 17 w 17"/>
                <a:gd name="T13" fmla="*/ 38 h 39"/>
                <a:gd name="T14" fmla="*/ 17 w 17"/>
                <a:gd name="T15" fmla="*/ 36 h 39"/>
                <a:gd name="T16" fmla="*/ 4 w 17"/>
                <a:gd name="T17" fmla="*/ 1 h 39"/>
                <a:gd name="T18" fmla="*/ 4 w 17"/>
                <a:gd name="T19" fmla="*/ 1 h 39"/>
                <a:gd name="T20" fmla="*/ 3 w 17"/>
                <a:gd name="T21" fmla="*/ 0 h 39"/>
                <a:gd name="T22" fmla="*/ 2 w 17"/>
                <a:gd name="T23" fmla="*/ 0 h 39"/>
                <a:gd name="T24" fmla="*/ 2 w 17"/>
                <a:gd name="T25" fmla="*/ 0 h 39"/>
                <a:gd name="T26" fmla="*/ 0 w 17"/>
                <a:gd name="T27" fmla="*/ 1 h 39"/>
                <a:gd name="T28" fmla="*/ 0 w 17"/>
                <a:gd name="T29" fmla="*/ 3 h 39"/>
                <a:gd name="T30" fmla="*/ 0 w 17"/>
                <a:gd name="T31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39">
                  <a:moveTo>
                    <a:pt x="0" y="3"/>
                  </a:moveTo>
                  <a:lnTo>
                    <a:pt x="13" y="38"/>
                  </a:lnTo>
                  <a:lnTo>
                    <a:pt x="13" y="38"/>
                  </a:lnTo>
                  <a:lnTo>
                    <a:pt x="14" y="39"/>
                  </a:lnTo>
                  <a:lnTo>
                    <a:pt x="15" y="39"/>
                  </a:lnTo>
                  <a:lnTo>
                    <a:pt x="15" y="39"/>
                  </a:lnTo>
                  <a:lnTo>
                    <a:pt x="17" y="38"/>
                  </a:lnTo>
                  <a:lnTo>
                    <a:pt x="17" y="36"/>
                  </a:lnTo>
                  <a:lnTo>
                    <a:pt x="4" y="1"/>
                  </a:lnTo>
                  <a:lnTo>
                    <a:pt x="4" y="1"/>
                  </a:lnTo>
                  <a:lnTo>
                    <a:pt x="3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1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393B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07" name="Freeform 661"/>
            <p:cNvSpPr/>
            <p:nvPr/>
          </p:nvSpPr>
          <p:spPr bwMode="auto">
            <a:xfrm>
              <a:off x="6807200" y="4459288"/>
              <a:ext cx="22225" cy="20638"/>
            </a:xfrm>
            <a:custGeom>
              <a:avLst/>
              <a:gdLst>
                <a:gd name="T0" fmla="*/ 4 w 14"/>
                <a:gd name="T1" fmla="*/ 2 h 13"/>
                <a:gd name="T2" fmla="*/ 4 w 14"/>
                <a:gd name="T3" fmla="*/ 2 h 13"/>
                <a:gd name="T4" fmla="*/ 7 w 14"/>
                <a:gd name="T5" fmla="*/ 0 h 13"/>
                <a:gd name="T6" fmla="*/ 10 w 14"/>
                <a:gd name="T7" fmla="*/ 2 h 13"/>
                <a:gd name="T8" fmla="*/ 12 w 14"/>
                <a:gd name="T9" fmla="*/ 3 h 13"/>
                <a:gd name="T10" fmla="*/ 12 w 14"/>
                <a:gd name="T11" fmla="*/ 4 h 13"/>
                <a:gd name="T12" fmla="*/ 12 w 14"/>
                <a:gd name="T13" fmla="*/ 4 h 13"/>
                <a:gd name="T14" fmla="*/ 14 w 14"/>
                <a:gd name="T15" fmla="*/ 7 h 13"/>
                <a:gd name="T16" fmla="*/ 12 w 14"/>
                <a:gd name="T17" fmla="*/ 8 h 13"/>
                <a:gd name="T18" fmla="*/ 11 w 14"/>
                <a:gd name="T19" fmla="*/ 11 h 13"/>
                <a:gd name="T20" fmla="*/ 8 w 14"/>
                <a:gd name="T21" fmla="*/ 11 h 13"/>
                <a:gd name="T22" fmla="*/ 8 w 14"/>
                <a:gd name="T23" fmla="*/ 11 h 13"/>
                <a:gd name="T24" fmla="*/ 6 w 14"/>
                <a:gd name="T25" fmla="*/ 13 h 13"/>
                <a:gd name="T26" fmla="*/ 3 w 14"/>
                <a:gd name="T27" fmla="*/ 11 h 13"/>
                <a:gd name="T28" fmla="*/ 2 w 14"/>
                <a:gd name="T29" fmla="*/ 10 h 13"/>
                <a:gd name="T30" fmla="*/ 0 w 14"/>
                <a:gd name="T31" fmla="*/ 8 h 13"/>
                <a:gd name="T32" fmla="*/ 0 w 14"/>
                <a:gd name="T33" fmla="*/ 8 h 13"/>
                <a:gd name="T34" fmla="*/ 0 w 14"/>
                <a:gd name="T35" fmla="*/ 6 h 13"/>
                <a:gd name="T36" fmla="*/ 2 w 14"/>
                <a:gd name="T37" fmla="*/ 4 h 13"/>
                <a:gd name="T38" fmla="*/ 3 w 14"/>
                <a:gd name="T39" fmla="*/ 3 h 13"/>
                <a:gd name="T40" fmla="*/ 4 w 14"/>
                <a:gd name="T41" fmla="*/ 2 h 13"/>
                <a:gd name="T42" fmla="*/ 4 w 14"/>
                <a:gd name="T43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" h="13">
                  <a:moveTo>
                    <a:pt x="4" y="2"/>
                  </a:moveTo>
                  <a:lnTo>
                    <a:pt x="4" y="2"/>
                  </a:lnTo>
                  <a:lnTo>
                    <a:pt x="7" y="0"/>
                  </a:lnTo>
                  <a:lnTo>
                    <a:pt x="10" y="2"/>
                  </a:lnTo>
                  <a:lnTo>
                    <a:pt x="12" y="3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4" y="7"/>
                  </a:lnTo>
                  <a:lnTo>
                    <a:pt x="12" y="8"/>
                  </a:lnTo>
                  <a:lnTo>
                    <a:pt x="11" y="11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6" y="13"/>
                  </a:lnTo>
                  <a:lnTo>
                    <a:pt x="3" y="11"/>
                  </a:lnTo>
                  <a:lnTo>
                    <a:pt x="2" y="10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6"/>
                  </a:lnTo>
                  <a:lnTo>
                    <a:pt x="2" y="4"/>
                  </a:lnTo>
                  <a:lnTo>
                    <a:pt x="3" y="3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393B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08" name="Freeform 662"/>
            <p:cNvSpPr/>
            <p:nvPr/>
          </p:nvSpPr>
          <p:spPr bwMode="auto">
            <a:xfrm>
              <a:off x="6402388" y="4367213"/>
              <a:ext cx="355600" cy="333375"/>
            </a:xfrm>
            <a:custGeom>
              <a:avLst/>
              <a:gdLst>
                <a:gd name="T0" fmla="*/ 223 w 224"/>
                <a:gd name="T1" fmla="*/ 0 h 210"/>
                <a:gd name="T2" fmla="*/ 0 w 224"/>
                <a:gd name="T3" fmla="*/ 72 h 210"/>
                <a:gd name="T4" fmla="*/ 0 w 224"/>
                <a:gd name="T5" fmla="*/ 73 h 210"/>
                <a:gd name="T6" fmla="*/ 47 w 224"/>
                <a:gd name="T7" fmla="*/ 210 h 210"/>
                <a:gd name="T8" fmla="*/ 49 w 224"/>
                <a:gd name="T9" fmla="*/ 210 h 210"/>
                <a:gd name="T10" fmla="*/ 50 w 224"/>
                <a:gd name="T11" fmla="*/ 208 h 210"/>
                <a:gd name="T12" fmla="*/ 224 w 224"/>
                <a:gd name="T13" fmla="*/ 0 h 210"/>
                <a:gd name="T14" fmla="*/ 223 w 224"/>
                <a:gd name="T15" fmla="*/ 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4" h="210">
                  <a:moveTo>
                    <a:pt x="223" y="0"/>
                  </a:moveTo>
                  <a:lnTo>
                    <a:pt x="0" y="72"/>
                  </a:lnTo>
                  <a:lnTo>
                    <a:pt x="0" y="73"/>
                  </a:lnTo>
                  <a:lnTo>
                    <a:pt x="47" y="210"/>
                  </a:lnTo>
                  <a:lnTo>
                    <a:pt x="49" y="210"/>
                  </a:lnTo>
                  <a:lnTo>
                    <a:pt x="50" y="208"/>
                  </a:lnTo>
                  <a:lnTo>
                    <a:pt x="224" y="0"/>
                  </a:lnTo>
                  <a:lnTo>
                    <a:pt x="223" y="0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09" name="Freeform 663"/>
            <p:cNvSpPr/>
            <p:nvPr/>
          </p:nvSpPr>
          <p:spPr bwMode="auto">
            <a:xfrm>
              <a:off x="6402388" y="4367213"/>
              <a:ext cx="355600" cy="333375"/>
            </a:xfrm>
            <a:custGeom>
              <a:avLst/>
              <a:gdLst>
                <a:gd name="T0" fmla="*/ 223 w 224"/>
                <a:gd name="T1" fmla="*/ 0 h 210"/>
                <a:gd name="T2" fmla="*/ 0 w 224"/>
                <a:gd name="T3" fmla="*/ 72 h 210"/>
                <a:gd name="T4" fmla="*/ 0 w 224"/>
                <a:gd name="T5" fmla="*/ 73 h 210"/>
                <a:gd name="T6" fmla="*/ 47 w 224"/>
                <a:gd name="T7" fmla="*/ 210 h 210"/>
                <a:gd name="T8" fmla="*/ 49 w 224"/>
                <a:gd name="T9" fmla="*/ 210 h 210"/>
                <a:gd name="T10" fmla="*/ 50 w 224"/>
                <a:gd name="T11" fmla="*/ 208 h 210"/>
                <a:gd name="T12" fmla="*/ 224 w 224"/>
                <a:gd name="T13" fmla="*/ 0 h 210"/>
                <a:gd name="T14" fmla="*/ 223 w 224"/>
                <a:gd name="T15" fmla="*/ 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4" h="210">
                  <a:moveTo>
                    <a:pt x="223" y="0"/>
                  </a:moveTo>
                  <a:lnTo>
                    <a:pt x="0" y="72"/>
                  </a:lnTo>
                  <a:lnTo>
                    <a:pt x="0" y="73"/>
                  </a:lnTo>
                  <a:lnTo>
                    <a:pt x="47" y="210"/>
                  </a:lnTo>
                  <a:lnTo>
                    <a:pt x="49" y="210"/>
                  </a:lnTo>
                  <a:lnTo>
                    <a:pt x="50" y="208"/>
                  </a:lnTo>
                  <a:lnTo>
                    <a:pt x="224" y="0"/>
                  </a:lnTo>
                  <a:lnTo>
                    <a:pt x="22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10" name="Freeform 664"/>
            <p:cNvSpPr/>
            <p:nvPr/>
          </p:nvSpPr>
          <p:spPr bwMode="auto">
            <a:xfrm>
              <a:off x="6481763" y="4367213"/>
              <a:ext cx="350838" cy="330200"/>
            </a:xfrm>
            <a:custGeom>
              <a:avLst/>
              <a:gdLst>
                <a:gd name="T0" fmla="*/ 221 w 221"/>
                <a:gd name="T1" fmla="*/ 137 h 208"/>
                <a:gd name="T2" fmla="*/ 174 w 221"/>
                <a:gd name="T3" fmla="*/ 0 h 208"/>
                <a:gd name="T4" fmla="*/ 174 w 221"/>
                <a:gd name="T5" fmla="*/ 0 h 208"/>
                <a:gd name="T6" fmla="*/ 0 w 221"/>
                <a:gd name="T7" fmla="*/ 208 h 208"/>
                <a:gd name="T8" fmla="*/ 221 w 221"/>
                <a:gd name="T9" fmla="*/ 138 h 208"/>
                <a:gd name="T10" fmla="*/ 221 w 221"/>
                <a:gd name="T11" fmla="*/ 137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1" h="208">
                  <a:moveTo>
                    <a:pt x="221" y="137"/>
                  </a:moveTo>
                  <a:lnTo>
                    <a:pt x="174" y="0"/>
                  </a:lnTo>
                  <a:lnTo>
                    <a:pt x="174" y="0"/>
                  </a:lnTo>
                  <a:lnTo>
                    <a:pt x="0" y="208"/>
                  </a:lnTo>
                  <a:lnTo>
                    <a:pt x="221" y="138"/>
                  </a:lnTo>
                  <a:lnTo>
                    <a:pt x="221" y="137"/>
                  </a:lnTo>
                  <a:close/>
                </a:path>
              </a:pathLst>
            </a:custGeom>
            <a:solidFill>
              <a:srgbClr val="4545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11" name="Freeform 665"/>
            <p:cNvSpPr/>
            <p:nvPr/>
          </p:nvSpPr>
          <p:spPr bwMode="auto">
            <a:xfrm>
              <a:off x="6481763" y="4367213"/>
              <a:ext cx="350838" cy="330200"/>
            </a:xfrm>
            <a:custGeom>
              <a:avLst/>
              <a:gdLst>
                <a:gd name="T0" fmla="*/ 221 w 221"/>
                <a:gd name="T1" fmla="*/ 137 h 208"/>
                <a:gd name="T2" fmla="*/ 174 w 221"/>
                <a:gd name="T3" fmla="*/ 0 h 208"/>
                <a:gd name="T4" fmla="*/ 174 w 221"/>
                <a:gd name="T5" fmla="*/ 0 h 208"/>
                <a:gd name="T6" fmla="*/ 0 w 221"/>
                <a:gd name="T7" fmla="*/ 208 h 208"/>
                <a:gd name="T8" fmla="*/ 221 w 221"/>
                <a:gd name="T9" fmla="*/ 138 h 208"/>
                <a:gd name="T10" fmla="*/ 221 w 221"/>
                <a:gd name="T11" fmla="*/ 137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1" h="208">
                  <a:moveTo>
                    <a:pt x="221" y="137"/>
                  </a:moveTo>
                  <a:lnTo>
                    <a:pt x="174" y="0"/>
                  </a:lnTo>
                  <a:lnTo>
                    <a:pt x="174" y="0"/>
                  </a:lnTo>
                  <a:lnTo>
                    <a:pt x="0" y="208"/>
                  </a:lnTo>
                  <a:lnTo>
                    <a:pt x="221" y="138"/>
                  </a:lnTo>
                  <a:lnTo>
                    <a:pt x="221" y="13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12" name="Freeform 666"/>
            <p:cNvSpPr>
              <a:spLocks noEditPoints="1"/>
            </p:cNvSpPr>
            <p:nvPr/>
          </p:nvSpPr>
          <p:spPr bwMode="auto">
            <a:xfrm>
              <a:off x="6381750" y="4665663"/>
              <a:ext cx="361950" cy="134938"/>
            </a:xfrm>
            <a:custGeom>
              <a:avLst/>
              <a:gdLst>
                <a:gd name="T0" fmla="*/ 132 w 228"/>
                <a:gd name="T1" fmla="*/ 24 h 85"/>
                <a:gd name="T2" fmla="*/ 77 w 228"/>
                <a:gd name="T3" fmla="*/ 43 h 85"/>
                <a:gd name="T4" fmla="*/ 191 w 228"/>
                <a:gd name="T5" fmla="*/ 78 h 85"/>
                <a:gd name="T6" fmla="*/ 195 w 228"/>
                <a:gd name="T7" fmla="*/ 78 h 85"/>
                <a:gd name="T8" fmla="*/ 195 w 228"/>
                <a:gd name="T9" fmla="*/ 78 h 85"/>
                <a:gd name="T10" fmla="*/ 197 w 228"/>
                <a:gd name="T11" fmla="*/ 80 h 85"/>
                <a:gd name="T12" fmla="*/ 206 w 228"/>
                <a:gd name="T13" fmla="*/ 82 h 85"/>
                <a:gd name="T14" fmla="*/ 214 w 228"/>
                <a:gd name="T15" fmla="*/ 85 h 85"/>
                <a:gd name="T16" fmla="*/ 214 w 228"/>
                <a:gd name="T17" fmla="*/ 85 h 85"/>
                <a:gd name="T18" fmla="*/ 216 w 228"/>
                <a:gd name="T19" fmla="*/ 85 h 85"/>
                <a:gd name="T20" fmla="*/ 216 w 228"/>
                <a:gd name="T21" fmla="*/ 85 h 85"/>
                <a:gd name="T22" fmla="*/ 217 w 228"/>
                <a:gd name="T23" fmla="*/ 85 h 85"/>
                <a:gd name="T24" fmla="*/ 220 w 228"/>
                <a:gd name="T25" fmla="*/ 84 h 85"/>
                <a:gd name="T26" fmla="*/ 222 w 228"/>
                <a:gd name="T27" fmla="*/ 78 h 85"/>
                <a:gd name="T28" fmla="*/ 228 w 228"/>
                <a:gd name="T29" fmla="*/ 63 h 85"/>
                <a:gd name="T30" fmla="*/ 228 w 228"/>
                <a:gd name="T31" fmla="*/ 63 h 85"/>
                <a:gd name="T32" fmla="*/ 228 w 228"/>
                <a:gd name="T33" fmla="*/ 61 h 85"/>
                <a:gd name="T34" fmla="*/ 228 w 228"/>
                <a:gd name="T35" fmla="*/ 57 h 85"/>
                <a:gd name="T36" fmla="*/ 226 w 228"/>
                <a:gd name="T37" fmla="*/ 55 h 85"/>
                <a:gd name="T38" fmla="*/ 224 w 228"/>
                <a:gd name="T39" fmla="*/ 54 h 85"/>
                <a:gd name="T40" fmla="*/ 132 w 228"/>
                <a:gd name="T41" fmla="*/ 24 h 85"/>
                <a:gd name="T42" fmla="*/ 1 w 228"/>
                <a:gd name="T43" fmla="*/ 0 h 85"/>
                <a:gd name="T44" fmla="*/ 0 w 228"/>
                <a:gd name="T45" fmla="*/ 1 h 85"/>
                <a:gd name="T46" fmla="*/ 4 w 228"/>
                <a:gd name="T47" fmla="*/ 7 h 85"/>
                <a:gd name="T48" fmla="*/ 1 w 228"/>
                <a:gd name="T4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8" h="85">
                  <a:moveTo>
                    <a:pt x="132" y="24"/>
                  </a:moveTo>
                  <a:lnTo>
                    <a:pt x="77" y="43"/>
                  </a:lnTo>
                  <a:lnTo>
                    <a:pt x="191" y="78"/>
                  </a:lnTo>
                  <a:lnTo>
                    <a:pt x="195" y="78"/>
                  </a:lnTo>
                  <a:lnTo>
                    <a:pt x="195" y="78"/>
                  </a:lnTo>
                  <a:lnTo>
                    <a:pt x="197" y="80"/>
                  </a:lnTo>
                  <a:lnTo>
                    <a:pt x="206" y="82"/>
                  </a:lnTo>
                  <a:lnTo>
                    <a:pt x="214" y="85"/>
                  </a:lnTo>
                  <a:lnTo>
                    <a:pt x="214" y="85"/>
                  </a:lnTo>
                  <a:lnTo>
                    <a:pt x="216" y="85"/>
                  </a:lnTo>
                  <a:lnTo>
                    <a:pt x="216" y="85"/>
                  </a:lnTo>
                  <a:lnTo>
                    <a:pt x="217" y="85"/>
                  </a:lnTo>
                  <a:lnTo>
                    <a:pt x="220" y="84"/>
                  </a:lnTo>
                  <a:lnTo>
                    <a:pt x="222" y="78"/>
                  </a:lnTo>
                  <a:lnTo>
                    <a:pt x="228" y="63"/>
                  </a:lnTo>
                  <a:lnTo>
                    <a:pt x="228" y="63"/>
                  </a:lnTo>
                  <a:lnTo>
                    <a:pt x="228" y="61"/>
                  </a:lnTo>
                  <a:lnTo>
                    <a:pt x="228" y="57"/>
                  </a:lnTo>
                  <a:lnTo>
                    <a:pt x="226" y="55"/>
                  </a:lnTo>
                  <a:lnTo>
                    <a:pt x="224" y="54"/>
                  </a:lnTo>
                  <a:lnTo>
                    <a:pt x="132" y="24"/>
                  </a:lnTo>
                  <a:close/>
                  <a:moveTo>
                    <a:pt x="1" y="0"/>
                  </a:moveTo>
                  <a:lnTo>
                    <a:pt x="0" y="1"/>
                  </a:lnTo>
                  <a:lnTo>
                    <a:pt x="4" y="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872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13" name="Freeform 667"/>
            <p:cNvSpPr/>
            <p:nvPr/>
          </p:nvSpPr>
          <p:spPr bwMode="auto">
            <a:xfrm>
              <a:off x="6503988" y="4703763"/>
              <a:ext cx="239713" cy="96838"/>
            </a:xfrm>
            <a:custGeom>
              <a:avLst/>
              <a:gdLst>
                <a:gd name="T0" fmla="*/ 55 w 151"/>
                <a:gd name="T1" fmla="*/ 0 h 61"/>
                <a:gd name="T2" fmla="*/ 0 w 151"/>
                <a:gd name="T3" fmla="*/ 19 h 61"/>
                <a:gd name="T4" fmla="*/ 114 w 151"/>
                <a:gd name="T5" fmla="*/ 54 h 61"/>
                <a:gd name="T6" fmla="*/ 118 w 151"/>
                <a:gd name="T7" fmla="*/ 54 h 61"/>
                <a:gd name="T8" fmla="*/ 118 w 151"/>
                <a:gd name="T9" fmla="*/ 54 h 61"/>
                <a:gd name="T10" fmla="*/ 120 w 151"/>
                <a:gd name="T11" fmla="*/ 56 h 61"/>
                <a:gd name="T12" fmla="*/ 129 w 151"/>
                <a:gd name="T13" fmla="*/ 58 h 61"/>
                <a:gd name="T14" fmla="*/ 137 w 151"/>
                <a:gd name="T15" fmla="*/ 61 h 61"/>
                <a:gd name="T16" fmla="*/ 137 w 151"/>
                <a:gd name="T17" fmla="*/ 61 h 61"/>
                <a:gd name="T18" fmla="*/ 139 w 151"/>
                <a:gd name="T19" fmla="*/ 61 h 61"/>
                <a:gd name="T20" fmla="*/ 139 w 151"/>
                <a:gd name="T21" fmla="*/ 61 h 61"/>
                <a:gd name="T22" fmla="*/ 140 w 151"/>
                <a:gd name="T23" fmla="*/ 61 h 61"/>
                <a:gd name="T24" fmla="*/ 143 w 151"/>
                <a:gd name="T25" fmla="*/ 60 h 61"/>
                <a:gd name="T26" fmla="*/ 145 w 151"/>
                <a:gd name="T27" fmla="*/ 54 h 61"/>
                <a:gd name="T28" fmla="*/ 151 w 151"/>
                <a:gd name="T29" fmla="*/ 39 h 61"/>
                <a:gd name="T30" fmla="*/ 151 w 151"/>
                <a:gd name="T31" fmla="*/ 39 h 61"/>
                <a:gd name="T32" fmla="*/ 151 w 151"/>
                <a:gd name="T33" fmla="*/ 37 h 61"/>
                <a:gd name="T34" fmla="*/ 151 w 151"/>
                <a:gd name="T35" fmla="*/ 33 h 61"/>
                <a:gd name="T36" fmla="*/ 149 w 151"/>
                <a:gd name="T37" fmla="*/ 31 h 61"/>
                <a:gd name="T38" fmla="*/ 147 w 151"/>
                <a:gd name="T39" fmla="*/ 30 h 61"/>
                <a:gd name="T40" fmla="*/ 55 w 151"/>
                <a:gd name="T41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1" h="61">
                  <a:moveTo>
                    <a:pt x="55" y="0"/>
                  </a:moveTo>
                  <a:lnTo>
                    <a:pt x="0" y="19"/>
                  </a:lnTo>
                  <a:lnTo>
                    <a:pt x="114" y="54"/>
                  </a:lnTo>
                  <a:lnTo>
                    <a:pt x="118" y="54"/>
                  </a:lnTo>
                  <a:lnTo>
                    <a:pt x="118" y="54"/>
                  </a:lnTo>
                  <a:lnTo>
                    <a:pt x="120" y="56"/>
                  </a:lnTo>
                  <a:lnTo>
                    <a:pt x="129" y="58"/>
                  </a:lnTo>
                  <a:lnTo>
                    <a:pt x="137" y="61"/>
                  </a:lnTo>
                  <a:lnTo>
                    <a:pt x="137" y="61"/>
                  </a:lnTo>
                  <a:lnTo>
                    <a:pt x="139" y="61"/>
                  </a:lnTo>
                  <a:lnTo>
                    <a:pt x="139" y="61"/>
                  </a:lnTo>
                  <a:lnTo>
                    <a:pt x="140" y="61"/>
                  </a:lnTo>
                  <a:lnTo>
                    <a:pt x="143" y="60"/>
                  </a:lnTo>
                  <a:lnTo>
                    <a:pt x="145" y="54"/>
                  </a:lnTo>
                  <a:lnTo>
                    <a:pt x="151" y="39"/>
                  </a:lnTo>
                  <a:lnTo>
                    <a:pt x="151" y="39"/>
                  </a:lnTo>
                  <a:lnTo>
                    <a:pt x="151" y="37"/>
                  </a:lnTo>
                  <a:lnTo>
                    <a:pt x="151" y="33"/>
                  </a:lnTo>
                  <a:lnTo>
                    <a:pt x="149" y="31"/>
                  </a:lnTo>
                  <a:lnTo>
                    <a:pt x="147" y="30"/>
                  </a:lnTo>
                  <a:lnTo>
                    <a:pt x="5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14" name="Freeform 668"/>
            <p:cNvSpPr/>
            <p:nvPr/>
          </p:nvSpPr>
          <p:spPr bwMode="auto">
            <a:xfrm>
              <a:off x="6381750" y="4665663"/>
              <a:ext cx="6350" cy="11113"/>
            </a:xfrm>
            <a:custGeom>
              <a:avLst/>
              <a:gdLst>
                <a:gd name="T0" fmla="*/ 1 w 4"/>
                <a:gd name="T1" fmla="*/ 0 h 7"/>
                <a:gd name="T2" fmla="*/ 0 w 4"/>
                <a:gd name="T3" fmla="*/ 1 h 7"/>
                <a:gd name="T4" fmla="*/ 4 w 4"/>
                <a:gd name="T5" fmla="*/ 7 h 7"/>
                <a:gd name="T6" fmla="*/ 1 w 4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7">
                  <a:moveTo>
                    <a:pt x="1" y="0"/>
                  </a:moveTo>
                  <a:lnTo>
                    <a:pt x="0" y="1"/>
                  </a:lnTo>
                  <a:lnTo>
                    <a:pt x="4" y="7"/>
                  </a:lnTo>
                  <a:lnTo>
                    <a:pt x="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15" name="Freeform 669"/>
            <p:cNvSpPr/>
            <p:nvPr/>
          </p:nvSpPr>
          <p:spPr bwMode="auto">
            <a:xfrm>
              <a:off x="6684963" y="4789488"/>
              <a:ext cx="9525" cy="3175"/>
            </a:xfrm>
            <a:custGeom>
              <a:avLst/>
              <a:gdLst>
                <a:gd name="T0" fmla="*/ 4 w 6"/>
                <a:gd name="T1" fmla="*/ 0 h 2"/>
                <a:gd name="T2" fmla="*/ 0 w 6"/>
                <a:gd name="T3" fmla="*/ 0 h 2"/>
                <a:gd name="T4" fmla="*/ 6 w 6"/>
                <a:gd name="T5" fmla="*/ 2 h 2"/>
                <a:gd name="T6" fmla="*/ 6 w 6"/>
                <a:gd name="T7" fmla="*/ 2 h 2"/>
                <a:gd name="T8" fmla="*/ 4 w 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">
                  <a:moveTo>
                    <a:pt x="4" y="0"/>
                  </a:moveTo>
                  <a:lnTo>
                    <a:pt x="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5F5A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16" name="Freeform 670"/>
            <p:cNvSpPr/>
            <p:nvPr/>
          </p:nvSpPr>
          <p:spPr bwMode="auto">
            <a:xfrm>
              <a:off x="6684963" y="4789488"/>
              <a:ext cx="9525" cy="3175"/>
            </a:xfrm>
            <a:custGeom>
              <a:avLst/>
              <a:gdLst>
                <a:gd name="T0" fmla="*/ 4 w 6"/>
                <a:gd name="T1" fmla="*/ 0 h 2"/>
                <a:gd name="T2" fmla="*/ 0 w 6"/>
                <a:gd name="T3" fmla="*/ 0 h 2"/>
                <a:gd name="T4" fmla="*/ 6 w 6"/>
                <a:gd name="T5" fmla="*/ 2 h 2"/>
                <a:gd name="T6" fmla="*/ 6 w 6"/>
                <a:gd name="T7" fmla="*/ 2 h 2"/>
                <a:gd name="T8" fmla="*/ 4 w 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">
                  <a:moveTo>
                    <a:pt x="4" y="0"/>
                  </a:moveTo>
                  <a:lnTo>
                    <a:pt x="0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17" name="Freeform 671"/>
            <p:cNvSpPr/>
            <p:nvPr/>
          </p:nvSpPr>
          <p:spPr bwMode="auto">
            <a:xfrm>
              <a:off x="6383338" y="4654550"/>
              <a:ext cx="207963" cy="79375"/>
            </a:xfrm>
            <a:custGeom>
              <a:avLst/>
              <a:gdLst>
                <a:gd name="T0" fmla="*/ 24 w 131"/>
                <a:gd name="T1" fmla="*/ 0 h 50"/>
                <a:gd name="T2" fmla="*/ 0 w 131"/>
                <a:gd name="T3" fmla="*/ 7 h 50"/>
                <a:gd name="T4" fmla="*/ 3 w 131"/>
                <a:gd name="T5" fmla="*/ 14 h 50"/>
                <a:gd name="T6" fmla="*/ 4 w 131"/>
                <a:gd name="T7" fmla="*/ 16 h 50"/>
                <a:gd name="T8" fmla="*/ 17 w 131"/>
                <a:gd name="T9" fmla="*/ 31 h 50"/>
                <a:gd name="T10" fmla="*/ 76 w 131"/>
                <a:gd name="T11" fmla="*/ 50 h 50"/>
                <a:gd name="T12" fmla="*/ 131 w 131"/>
                <a:gd name="T13" fmla="*/ 31 h 50"/>
                <a:gd name="T14" fmla="*/ 109 w 131"/>
                <a:gd name="T15" fmla="*/ 26 h 50"/>
                <a:gd name="T16" fmla="*/ 80 w 131"/>
                <a:gd name="T17" fmla="*/ 35 h 50"/>
                <a:gd name="T18" fmla="*/ 80 w 131"/>
                <a:gd name="T19" fmla="*/ 35 h 50"/>
                <a:gd name="T20" fmla="*/ 73 w 131"/>
                <a:gd name="T21" fmla="*/ 37 h 50"/>
                <a:gd name="T22" fmla="*/ 65 w 131"/>
                <a:gd name="T23" fmla="*/ 37 h 50"/>
                <a:gd name="T24" fmla="*/ 65 w 131"/>
                <a:gd name="T25" fmla="*/ 37 h 50"/>
                <a:gd name="T26" fmla="*/ 54 w 131"/>
                <a:gd name="T27" fmla="*/ 35 h 50"/>
                <a:gd name="T28" fmla="*/ 49 w 131"/>
                <a:gd name="T29" fmla="*/ 34 h 50"/>
                <a:gd name="T30" fmla="*/ 43 w 131"/>
                <a:gd name="T31" fmla="*/ 31 h 50"/>
                <a:gd name="T32" fmla="*/ 38 w 131"/>
                <a:gd name="T33" fmla="*/ 27 h 50"/>
                <a:gd name="T34" fmla="*/ 35 w 131"/>
                <a:gd name="T35" fmla="*/ 23 h 50"/>
                <a:gd name="T36" fmla="*/ 31 w 131"/>
                <a:gd name="T37" fmla="*/ 19 h 50"/>
                <a:gd name="T38" fmla="*/ 30 w 131"/>
                <a:gd name="T39" fmla="*/ 14 h 50"/>
                <a:gd name="T40" fmla="*/ 24 w 131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1" h="50">
                  <a:moveTo>
                    <a:pt x="24" y="0"/>
                  </a:moveTo>
                  <a:lnTo>
                    <a:pt x="0" y="7"/>
                  </a:lnTo>
                  <a:lnTo>
                    <a:pt x="3" y="14"/>
                  </a:lnTo>
                  <a:lnTo>
                    <a:pt x="4" y="16"/>
                  </a:lnTo>
                  <a:lnTo>
                    <a:pt x="17" y="31"/>
                  </a:lnTo>
                  <a:lnTo>
                    <a:pt x="76" y="50"/>
                  </a:lnTo>
                  <a:lnTo>
                    <a:pt x="131" y="31"/>
                  </a:lnTo>
                  <a:lnTo>
                    <a:pt x="109" y="26"/>
                  </a:lnTo>
                  <a:lnTo>
                    <a:pt x="80" y="35"/>
                  </a:lnTo>
                  <a:lnTo>
                    <a:pt x="80" y="35"/>
                  </a:lnTo>
                  <a:lnTo>
                    <a:pt x="73" y="37"/>
                  </a:lnTo>
                  <a:lnTo>
                    <a:pt x="65" y="37"/>
                  </a:lnTo>
                  <a:lnTo>
                    <a:pt x="65" y="37"/>
                  </a:lnTo>
                  <a:lnTo>
                    <a:pt x="54" y="35"/>
                  </a:lnTo>
                  <a:lnTo>
                    <a:pt x="49" y="34"/>
                  </a:lnTo>
                  <a:lnTo>
                    <a:pt x="43" y="31"/>
                  </a:lnTo>
                  <a:lnTo>
                    <a:pt x="38" y="27"/>
                  </a:lnTo>
                  <a:lnTo>
                    <a:pt x="35" y="23"/>
                  </a:lnTo>
                  <a:lnTo>
                    <a:pt x="31" y="19"/>
                  </a:lnTo>
                  <a:lnTo>
                    <a:pt x="30" y="14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0F68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18" name="Freeform 672"/>
            <p:cNvSpPr/>
            <p:nvPr/>
          </p:nvSpPr>
          <p:spPr bwMode="auto">
            <a:xfrm>
              <a:off x="6383338" y="4654550"/>
              <a:ext cx="207963" cy="79375"/>
            </a:xfrm>
            <a:custGeom>
              <a:avLst/>
              <a:gdLst>
                <a:gd name="T0" fmla="*/ 24 w 131"/>
                <a:gd name="T1" fmla="*/ 0 h 50"/>
                <a:gd name="T2" fmla="*/ 0 w 131"/>
                <a:gd name="T3" fmla="*/ 7 h 50"/>
                <a:gd name="T4" fmla="*/ 3 w 131"/>
                <a:gd name="T5" fmla="*/ 14 h 50"/>
                <a:gd name="T6" fmla="*/ 4 w 131"/>
                <a:gd name="T7" fmla="*/ 16 h 50"/>
                <a:gd name="T8" fmla="*/ 17 w 131"/>
                <a:gd name="T9" fmla="*/ 31 h 50"/>
                <a:gd name="T10" fmla="*/ 76 w 131"/>
                <a:gd name="T11" fmla="*/ 50 h 50"/>
                <a:gd name="T12" fmla="*/ 131 w 131"/>
                <a:gd name="T13" fmla="*/ 31 h 50"/>
                <a:gd name="T14" fmla="*/ 109 w 131"/>
                <a:gd name="T15" fmla="*/ 26 h 50"/>
                <a:gd name="T16" fmla="*/ 80 w 131"/>
                <a:gd name="T17" fmla="*/ 35 h 50"/>
                <a:gd name="T18" fmla="*/ 80 w 131"/>
                <a:gd name="T19" fmla="*/ 35 h 50"/>
                <a:gd name="T20" fmla="*/ 73 w 131"/>
                <a:gd name="T21" fmla="*/ 37 h 50"/>
                <a:gd name="T22" fmla="*/ 65 w 131"/>
                <a:gd name="T23" fmla="*/ 37 h 50"/>
                <a:gd name="T24" fmla="*/ 65 w 131"/>
                <a:gd name="T25" fmla="*/ 37 h 50"/>
                <a:gd name="T26" fmla="*/ 54 w 131"/>
                <a:gd name="T27" fmla="*/ 35 h 50"/>
                <a:gd name="T28" fmla="*/ 49 w 131"/>
                <a:gd name="T29" fmla="*/ 34 h 50"/>
                <a:gd name="T30" fmla="*/ 43 w 131"/>
                <a:gd name="T31" fmla="*/ 31 h 50"/>
                <a:gd name="T32" fmla="*/ 38 w 131"/>
                <a:gd name="T33" fmla="*/ 27 h 50"/>
                <a:gd name="T34" fmla="*/ 35 w 131"/>
                <a:gd name="T35" fmla="*/ 23 h 50"/>
                <a:gd name="T36" fmla="*/ 31 w 131"/>
                <a:gd name="T37" fmla="*/ 19 h 50"/>
                <a:gd name="T38" fmla="*/ 30 w 131"/>
                <a:gd name="T39" fmla="*/ 14 h 50"/>
                <a:gd name="T40" fmla="*/ 24 w 131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1" h="50">
                  <a:moveTo>
                    <a:pt x="24" y="0"/>
                  </a:moveTo>
                  <a:lnTo>
                    <a:pt x="0" y="7"/>
                  </a:lnTo>
                  <a:lnTo>
                    <a:pt x="3" y="14"/>
                  </a:lnTo>
                  <a:lnTo>
                    <a:pt x="4" y="16"/>
                  </a:lnTo>
                  <a:lnTo>
                    <a:pt x="17" y="31"/>
                  </a:lnTo>
                  <a:lnTo>
                    <a:pt x="76" y="50"/>
                  </a:lnTo>
                  <a:lnTo>
                    <a:pt x="131" y="31"/>
                  </a:lnTo>
                  <a:lnTo>
                    <a:pt x="109" y="26"/>
                  </a:lnTo>
                  <a:lnTo>
                    <a:pt x="80" y="35"/>
                  </a:lnTo>
                  <a:lnTo>
                    <a:pt x="80" y="35"/>
                  </a:lnTo>
                  <a:lnTo>
                    <a:pt x="73" y="37"/>
                  </a:lnTo>
                  <a:lnTo>
                    <a:pt x="65" y="37"/>
                  </a:lnTo>
                  <a:lnTo>
                    <a:pt x="65" y="37"/>
                  </a:lnTo>
                  <a:lnTo>
                    <a:pt x="54" y="35"/>
                  </a:lnTo>
                  <a:lnTo>
                    <a:pt x="49" y="34"/>
                  </a:lnTo>
                  <a:lnTo>
                    <a:pt x="43" y="31"/>
                  </a:lnTo>
                  <a:lnTo>
                    <a:pt x="38" y="27"/>
                  </a:lnTo>
                  <a:lnTo>
                    <a:pt x="35" y="23"/>
                  </a:lnTo>
                  <a:lnTo>
                    <a:pt x="31" y="19"/>
                  </a:lnTo>
                  <a:lnTo>
                    <a:pt x="30" y="14"/>
                  </a:lnTo>
                  <a:lnTo>
                    <a:pt x="2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19" name="Freeform 673"/>
            <p:cNvSpPr/>
            <p:nvPr/>
          </p:nvSpPr>
          <p:spPr bwMode="auto">
            <a:xfrm>
              <a:off x="6421438" y="4654550"/>
              <a:ext cx="134938" cy="58738"/>
            </a:xfrm>
            <a:custGeom>
              <a:avLst/>
              <a:gdLst>
                <a:gd name="T0" fmla="*/ 3 w 85"/>
                <a:gd name="T1" fmla="*/ 0 h 37"/>
                <a:gd name="T2" fmla="*/ 0 w 85"/>
                <a:gd name="T3" fmla="*/ 0 h 37"/>
                <a:gd name="T4" fmla="*/ 6 w 85"/>
                <a:gd name="T5" fmla="*/ 14 h 37"/>
                <a:gd name="T6" fmla="*/ 6 w 85"/>
                <a:gd name="T7" fmla="*/ 14 h 37"/>
                <a:gd name="T8" fmla="*/ 7 w 85"/>
                <a:gd name="T9" fmla="*/ 19 h 37"/>
                <a:gd name="T10" fmla="*/ 11 w 85"/>
                <a:gd name="T11" fmla="*/ 23 h 37"/>
                <a:gd name="T12" fmla="*/ 14 w 85"/>
                <a:gd name="T13" fmla="*/ 27 h 37"/>
                <a:gd name="T14" fmla="*/ 19 w 85"/>
                <a:gd name="T15" fmla="*/ 31 h 37"/>
                <a:gd name="T16" fmla="*/ 25 w 85"/>
                <a:gd name="T17" fmla="*/ 34 h 37"/>
                <a:gd name="T18" fmla="*/ 30 w 85"/>
                <a:gd name="T19" fmla="*/ 35 h 37"/>
                <a:gd name="T20" fmla="*/ 41 w 85"/>
                <a:gd name="T21" fmla="*/ 37 h 37"/>
                <a:gd name="T22" fmla="*/ 41 w 85"/>
                <a:gd name="T23" fmla="*/ 37 h 37"/>
                <a:gd name="T24" fmla="*/ 49 w 85"/>
                <a:gd name="T25" fmla="*/ 37 h 37"/>
                <a:gd name="T26" fmla="*/ 56 w 85"/>
                <a:gd name="T27" fmla="*/ 35 h 37"/>
                <a:gd name="T28" fmla="*/ 85 w 85"/>
                <a:gd name="T29" fmla="*/ 26 h 37"/>
                <a:gd name="T30" fmla="*/ 65 w 85"/>
                <a:gd name="T31" fmla="*/ 19 h 37"/>
                <a:gd name="T32" fmla="*/ 38 w 85"/>
                <a:gd name="T33" fmla="*/ 27 h 37"/>
                <a:gd name="T34" fmla="*/ 37 w 85"/>
                <a:gd name="T35" fmla="*/ 29 h 37"/>
                <a:gd name="T36" fmla="*/ 35 w 85"/>
                <a:gd name="T37" fmla="*/ 29 h 37"/>
                <a:gd name="T38" fmla="*/ 29 w 85"/>
                <a:gd name="T39" fmla="*/ 7 h 37"/>
                <a:gd name="T40" fmla="*/ 3 w 85"/>
                <a:gd name="T4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5" h="37">
                  <a:moveTo>
                    <a:pt x="3" y="0"/>
                  </a:moveTo>
                  <a:lnTo>
                    <a:pt x="0" y="0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7" y="19"/>
                  </a:lnTo>
                  <a:lnTo>
                    <a:pt x="11" y="23"/>
                  </a:lnTo>
                  <a:lnTo>
                    <a:pt x="14" y="27"/>
                  </a:lnTo>
                  <a:lnTo>
                    <a:pt x="19" y="31"/>
                  </a:lnTo>
                  <a:lnTo>
                    <a:pt x="25" y="34"/>
                  </a:lnTo>
                  <a:lnTo>
                    <a:pt x="30" y="35"/>
                  </a:lnTo>
                  <a:lnTo>
                    <a:pt x="41" y="37"/>
                  </a:lnTo>
                  <a:lnTo>
                    <a:pt x="41" y="37"/>
                  </a:lnTo>
                  <a:lnTo>
                    <a:pt x="49" y="37"/>
                  </a:lnTo>
                  <a:lnTo>
                    <a:pt x="56" y="35"/>
                  </a:lnTo>
                  <a:lnTo>
                    <a:pt x="85" y="26"/>
                  </a:lnTo>
                  <a:lnTo>
                    <a:pt x="65" y="19"/>
                  </a:lnTo>
                  <a:lnTo>
                    <a:pt x="38" y="27"/>
                  </a:lnTo>
                  <a:lnTo>
                    <a:pt x="37" y="29"/>
                  </a:lnTo>
                  <a:lnTo>
                    <a:pt x="35" y="29"/>
                  </a:lnTo>
                  <a:lnTo>
                    <a:pt x="29" y="7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201C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20" name="Freeform 674"/>
            <p:cNvSpPr/>
            <p:nvPr/>
          </p:nvSpPr>
          <p:spPr bwMode="auto">
            <a:xfrm>
              <a:off x="6421438" y="4654550"/>
              <a:ext cx="134938" cy="58738"/>
            </a:xfrm>
            <a:custGeom>
              <a:avLst/>
              <a:gdLst>
                <a:gd name="T0" fmla="*/ 3 w 85"/>
                <a:gd name="T1" fmla="*/ 0 h 37"/>
                <a:gd name="T2" fmla="*/ 0 w 85"/>
                <a:gd name="T3" fmla="*/ 0 h 37"/>
                <a:gd name="T4" fmla="*/ 6 w 85"/>
                <a:gd name="T5" fmla="*/ 14 h 37"/>
                <a:gd name="T6" fmla="*/ 6 w 85"/>
                <a:gd name="T7" fmla="*/ 14 h 37"/>
                <a:gd name="T8" fmla="*/ 7 w 85"/>
                <a:gd name="T9" fmla="*/ 19 h 37"/>
                <a:gd name="T10" fmla="*/ 11 w 85"/>
                <a:gd name="T11" fmla="*/ 23 h 37"/>
                <a:gd name="T12" fmla="*/ 14 w 85"/>
                <a:gd name="T13" fmla="*/ 27 h 37"/>
                <a:gd name="T14" fmla="*/ 19 w 85"/>
                <a:gd name="T15" fmla="*/ 31 h 37"/>
                <a:gd name="T16" fmla="*/ 25 w 85"/>
                <a:gd name="T17" fmla="*/ 34 h 37"/>
                <a:gd name="T18" fmla="*/ 30 w 85"/>
                <a:gd name="T19" fmla="*/ 35 h 37"/>
                <a:gd name="T20" fmla="*/ 41 w 85"/>
                <a:gd name="T21" fmla="*/ 37 h 37"/>
                <a:gd name="T22" fmla="*/ 41 w 85"/>
                <a:gd name="T23" fmla="*/ 37 h 37"/>
                <a:gd name="T24" fmla="*/ 49 w 85"/>
                <a:gd name="T25" fmla="*/ 37 h 37"/>
                <a:gd name="T26" fmla="*/ 56 w 85"/>
                <a:gd name="T27" fmla="*/ 35 h 37"/>
                <a:gd name="T28" fmla="*/ 85 w 85"/>
                <a:gd name="T29" fmla="*/ 26 h 37"/>
                <a:gd name="T30" fmla="*/ 65 w 85"/>
                <a:gd name="T31" fmla="*/ 19 h 37"/>
                <a:gd name="T32" fmla="*/ 38 w 85"/>
                <a:gd name="T33" fmla="*/ 27 h 37"/>
                <a:gd name="T34" fmla="*/ 37 w 85"/>
                <a:gd name="T35" fmla="*/ 29 h 37"/>
                <a:gd name="T36" fmla="*/ 35 w 85"/>
                <a:gd name="T37" fmla="*/ 29 h 37"/>
                <a:gd name="T38" fmla="*/ 29 w 85"/>
                <a:gd name="T39" fmla="*/ 7 h 37"/>
                <a:gd name="T40" fmla="*/ 3 w 85"/>
                <a:gd name="T4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5" h="37">
                  <a:moveTo>
                    <a:pt x="3" y="0"/>
                  </a:moveTo>
                  <a:lnTo>
                    <a:pt x="0" y="0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7" y="19"/>
                  </a:lnTo>
                  <a:lnTo>
                    <a:pt x="11" y="23"/>
                  </a:lnTo>
                  <a:lnTo>
                    <a:pt x="14" y="27"/>
                  </a:lnTo>
                  <a:lnTo>
                    <a:pt x="19" y="31"/>
                  </a:lnTo>
                  <a:lnTo>
                    <a:pt x="25" y="34"/>
                  </a:lnTo>
                  <a:lnTo>
                    <a:pt x="30" y="35"/>
                  </a:lnTo>
                  <a:lnTo>
                    <a:pt x="41" y="37"/>
                  </a:lnTo>
                  <a:lnTo>
                    <a:pt x="41" y="37"/>
                  </a:lnTo>
                  <a:lnTo>
                    <a:pt x="49" y="37"/>
                  </a:lnTo>
                  <a:lnTo>
                    <a:pt x="56" y="35"/>
                  </a:lnTo>
                  <a:lnTo>
                    <a:pt x="85" y="26"/>
                  </a:lnTo>
                  <a:lnTo>
                    <a:pt x="65" y="19"/>
                  </a:lnTo>
                  <a:lnTo>
                    <a:pt x="38" y="27"/>
                  </a:lnTo>
                  <a:lnTo>
                    <a:pt x="37" y="29"/>
                  </a:lnTo>
                  <a:lnTo>
                    <a:pt x="35" y="29"/>
                  </a:lnTo>
                  <a:lnTo>
                    <a:pt x="29" y="7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21" name="Freeform 675"/>
            <p:cNvSpPr/>
            <p:nvPr/>
          </p:nvSpPr>
          <p:spPr bwMode="auto">
            <a:xfrm>
              <a:off x="6467475" y="4665663"/>
              <a:ext cx="33338" cy="34925"/>
            </a:xfrm>
            <a:custGeom>
              <a:avLst/>
              <a:gdLst>
                <a:gd name="T0" fmla="*/ 0 w 21"/>
                <a:gd name="T1" fmla="*/ 0 h 22"/>
                <a:gd name="T2" fmla="*/ 6 w 21"/>
                <a:gd name="T3" fmla="*/ 22 h 22"/>
                <a:gd name="T4" fmla="*/ 8 w 21"/>
                <a:gd name="T5" fmla="*/ 22 h 22"/>
                <a:gd name="T6" fmla="*/ 9 w 21"/>
                <a:gd name="T7" fmla="*/ 20 h 22"/>
                <a:gd name="T8" fmla="*/ 21 w 21"/>
                <a:gd name="T9" fmla="*/ 7 h 22"/>
                <a:gd name="T10" fmla="*/ 0 w 21"/>
                <a:gd name="T1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22">
                  <a:moveTo>
                    <a:pt x="0" y="0"/>
                  </a:moveTo>
                  <a:lnTo>
                    <a:pt x="6" y="22"/>
                  </a:lnTo>
                  <a:lnTo>
                    <a:pt x="8" y="22"/>
                  </a:lnTo>
                  <a:lnTo>
                    <a:pt x="9" y="20"/>
                  </a:lnTo>
                  <a:lnTo>
                    <a:pt x="21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439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22" name="Freeform 676"/>
            <p:cNvSpPr/>
            <p:nvPr/>
          </p:nvSpPr>
          <p:spPr bwMode="auto">
            <a:xfrm>
              <a:off x="6467475" y="4665663"/>
              <a:ext cx="33338" cy="34925"/>
            </a:xfrm>
            <a:custGeom>
              <a:avLst/>
              <a:gdLst>
                <a:gd name="T0" fmla="*/ 0 w 21"/>
                <a:gd name="T1" fmla="*/ 0 h 22"/>
                <a:gd name="T2" fmla="*/ 6 w 21"/>
                <a:gd name="T3" fmla="*/ 22 h 22"/>
                <a:gd name="T4" fmla="*/ 8 w 21"/>
                <a:gd name="T5" fmla="*/ 22 h 22"/>
                <a:gd name="T6" fmla="*/ 9 w 21"/>
                <a:gd name="T7" fmla="*/ 20 h 22"/>
                <a:gd name="T8" fmla="*/ 21 w 21"/>
                <a:gd name="T9" fmla="*/ 7 h 22"/>
                <a:gd name="T10" fmla="*/ 0 w 21"/>
                <a:gd name="T1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22">
                  <a:moveTo>
                    <a:pt x="0" y="0"/>
                  </a:moveTo>
                  <a:lnTo>
                    <a:pt x="6" y="22"/>
                  </a:lnTo>
                  <a:lnTo>
                    <a:pt x="8" y="22"/>
                  </a:lnTo>
                  <a:lnTo>
                    <a:pt x="9" y="20"/>
                  </a:lnTo>
                  <a:lnTo>
                    <a:pt x="21" y="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23" name="Freeform 677"/>
            <p:cNvSpPr/>
            <p:nvPr/>
          </p:nvSpPr>
          <p:spPr bwMode="auto">
            <a:xfrm>
              <a:off x="6481763" y="4676775"/>
              <a:ext cx="42863" cy="20638"/>
            </a:xfrm>
            <a:custGeom>
              <a:avLst/>
              <a:gdLst>
                <a:gd name="T0" fmla="*/ 12 w 27"/>
                <a:gd name="T1" fmla="*/ 0 h 13"/>
                <a:gd name="T2" fmla="*/ 0 w 27"/>
                <a:gd name="T3" fmla="*/ 13 h 13"/>
                <a:gd name="T4" fmla="*/ 27 w 27"/>
                <a:gd name="T5" fmla="*/ 5 h 13"/>
                <a:gd name="T6" fmla="*/ 12 w 27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13">
                  <a:moveTo>
                    <a:pt x="12" y="0"/>
                  </a:moveTo>
                  <a:lnTo>
                    <a:pt x="0" y="13"/>
                  </a:lnTo>
                  <a:lnTo>
                    <a:pt x="27" y="5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3F44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24" name="Freeform 678"/>
            <p:cNvSpPr/>
            <p:nvPr/>
          </p:nvSpPr>
          <p:spPr bwMode="auto">
            <a:xfrm>
              <a:off x="6481763" y="4676775"/>
              <a:ext cx="42863" cy="20638"/>
            </a:xfrm>
            <a:custGeom>
              <a:avLst/>
              <a:gdLst>
                <a:gd name="T0" fmla="*/ 12 w 27"/>
                <a:gd name="T1" fmla="*/ 0 h 13"/>
                <a:gd name="T2" fmla="*/ 0 w 27"/>
                <a:gd name="T3" fmla="*/ 13 h 13"/>
                <a:gd name="T4" fmla="*/ 27 w 27"/>
                <a:gd name="T5" fmla="*/ 5 h 13"/>
                <a:gd name="T6" fmla="*/ 12 w 27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13">
                  <a:moveTo>
                    <a:pt x="12" y="0"/>
                  </a:moveTo>
                  <a:lnTo>
                    <a:pt x="0" y="13"/>
                  </a:lnTo>
                  <a:lnTo>
                    <a:pt x="27" y="5"/>
                  </a:lnTo>
                  <a:lnTo>
                    <a:pt x="1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25" name="Freeform 679"/>
            <p:cNvSpPr/>
            <p:nvPr/>
          </p:nvSpPr>
          <p:spPr bwMode="auto">
            <a:xfrm>
              <a:off x="6496050" y="4610100"/>
              <a:ext cx="236538" cy="301625"/>
            </a:xfrm>
            <a:custGeom>
              <a:avLst/>
              <a:gdLst>
                <a:gd name="T0" fmla="*/ 135 w 149"/>
                <a:gd name="T1" fmla="*/ 124 h 190"/>
                <a:gd name="T2" fmla="*/ 135 w 149"/>
                <a:gd name="T3" fmla="*/ 124 h 190"/>
                <a:gd name="T4" fmla="*/ 133 w 149"/>
                <a:gd name="T5" fmla="*/ 71 h 190"/>
                <a:gd name="T6" fmla="*/ 130 w 149"/>
                <a:gd name="T7" fmla="*/ 46 h 190"/>
                <a:gd name="T8" fmla="*/ 129 w 149"/>
                <a:gd name="T9" fmla="*/ 35 h 190"/>
                <a:gd name="T10" fmla="*/ 126 w 149"/>
                <a:gd name="T11" fmla="*/ 27 h 190"/>
                <a:gd name="T12" fmla="*/ 126 w 149"/>
                <a:gd name="T13" fmla="*/ 27 h 190"/>
                <a:gd name="T14" fmla="*/ 77 w 149"/>
                <a:gd name="T15" fmla="*/ 40 h 190"/>
                <a:gd name="T16" fmla="*/ 72 w 149"/>
                <a:gd name="T17" fmla="*/ 66 h 190"/>
                <a:gd name="T18" fmla="*/ 48 w 149"/>
                <a:gd name="T19" fmla="*/ 67 h 190"/>
                <a:gd name="T20" fmla="*/ 48 w 149"/>
                <a:gd name="T21" fmla="*/ 67 h 190"/>
                <a:gd name="T22" fmla="*/ 45 w 149"/>
                <a:gd name="T23" fmla="*/ 67 h 190"/>
                <a:gd name="T24" fmla="*/ 44 w 149"/>
                <a:gd name="T25" fmla="*/ 66 h 190"/>
                <a:gd name="T26" fmla="*/ 42 w 149"/>
                <a:gd name="T27" fmla="*/ 65 h 190"/>
                <a:gd name="T28" fmla="*/ 40 w 149"/>
                <a:gd name="T29" fmla="*/ 62 h 190"/>
                <a:gd name="T30" fmla="*/ 38 w 149"/>
                <a:gd name="T31" fmla="*/ 57 h 190"/>
                <a:gd name="T32" fmla="*/ 38 w 149"/>
                <a:gd name="T33" fmla="*/ 50 h 190"/>
                <a:gd name="T34" fmla="*/ 38 w 149"/>
                <a:gd name="T35" fmla="*/ 40 h 190"/>
                <a:gd name="T36" fmla="*/ 38 w 149"/>
                <a:gd name="T37" fmla="*/ 40 h 190"/>
                <a:gd name="T38" fmla="*/ 38 w 149"/>
                <a:gd name="T39" fmla="*/ 35 h 190"/>
                <a:gd name="T40" fmla="*/ 38 w 149"/>
                <a:gd name="T41" fmla="*/ 28 h 190"/>
                <a:gd name="T42" fmla="*/ 36 w 149"/>
                <a:gd name="T43" fmla="*/ 19 h 190"/>
                <a:gd name="T44" fmla="*/ 30 w 149"/>
                <a:gd name="T45" fmla="*/ 11 h 190"/>
                <a:gd name="T46" fmla="*/ 23 w 149"/>
                <a:gd name="T47" fmla="*/ 5 h 190"/>
                <a:gd name="T48" fmla="*/ 23 w 149"/>
                <a:gd name="T49" fmla="*/ 5 h 190"/>
                <a:gd name="T50" fmla="*/ 15 w 149"/>
                <a:gd name="T51" fmla="*/ 1 h 190"/>
                <a:gd name="T52" fmla="*/ 7 w 149"/>
                <a:gd name="T53" fmla="*/ 0 h 190"/>
                <a:gd name="T54" fmla="*/ 7 w 149"/>
                <a:gd name="T55" fmla="*/ 0 h 190"/>
                <a:gd name="T56" fmla="*/ 3 w 149"/>
                <a:gd name="T57" fmla="*/ 1 h 190"/>
                <a:gd name="T58" fmla="*/ 0 w 149"/>
                <a:gd name="T59" fmla="*/ 3 h 190"/>
                <a:gd name="T60" fmla="*/ 0 w 149"/>
                <a:gd name="T61" fmla="*/ 5 h 190"/>
                <a:gd name="T62" fmla="*/ 2 w 149"/>
                <a:gd name="T63" fmla="*/ 11 h 190"/>
                <a:gd name="T64" fmla="*/ 6 w 149"/>
                <a:gd name="T65" fmla="*/ 23 h 190"/>
                <a:gd name="T66" fmla="*/ 10 w 149"/>
                <a:gd name="T67" fmla="*/ 42 h 190"/>
                <a:gd name="T68" fmla="*/ 10 w 149"/>
                <a:gd name="T69" fmla="*/ 42 h 190"/>
                <a:gd name="T70" fmla="*/ 17 w 149"/>
                <a:gd name="T71" fmla="*/ 82 h 190"/>
                <a:gd name="T72" fmla="*/ 19 w 149"/>
                <a:gd name="T73" fmla="*/ 102 h 190"/>
                <a:gd name="T74" fmla="*/ 19 w 149"/>
                <a:gd name="T75" fmla="*/ 102 h 190"/>
                <a:gd name="T76" fmla="*/ 40 w 149"/>
                <a:gd name="T77" fmla="*/ 115 h 190"/>
                <a:gd name="T78" fmla="*/ 54 w 149"/>
                <a:gd name="T79" fmla="*/ 127 h 190"/>
                <a:gd name="T80" fmla="*/ 68 w 149"/>
                <a:gd name="T81" fmla="*/ 136 h 190"/>
                <a:gd name="T82" fmla="*/ 68 w 149"/>
                <a:gd name="T83" fmla="*/ 136 h 190"/>
                <a:gd name="T84" fmla="*/ 73 w 149"/>
                <a:gd name="T85" fmla="*/ 142 h 190"/>
                <a:gd name="T86" fmla="*/ 79 w 149"/>
                <a:gd name="T87" fmla="*/ 150 h 190"/>
                <a:gd name="T88" fmla="*/ 92 w 149"/>
                <a:gd name="T89" fmla="*/ 167 h 190"/>
                <a:gd name="T90" fmla="*/ 107 w 149"/>
                <a:gd name="T91" fmla="*/ 190 h 190"/>
                <a:gd name="T92" fmla="*/ 149 w 149"/>
                <a:gd name="T93" fmla="*/ 166 h 190"/>
                <a:gd name="T94" fmla="*/ 149 w 149"/>
                <a:gd name="T95" fmla="*/ 166 h 190"/>
                <a:gd name="T96" fmla="*/ 148 w 149"/>
                <a:gd name="T97" fmla="*/ 163 h 190"/>
                <a:gd name="T98" fmla="*/ 142 w 149"/>
                <a:gd name="T99" fmla="*/ 156 h 190"/>
                <a:gd name="T100" fmla="*/ 141 w 149"/>
                <a:gd name="T101" fmla="*/ 151 h 190"/>
                <a:gd name="T102" fmla="*/ 138 w 149"/>
                <a:gd name="T103" fmla="*/ 144 h 190"/>
                <a:gd name="T104" fmla="*/ 137 w 149"/>
                <a:gd name="T105" fmla="*/ 135 h 190"/>
                <a:gd name="T106" fmla="*/ 135 w 149"/>
                <a:gd name="T107" fmla="*/ 124 h 190"/>
                <a:gd name="T108" fmla="*/ 135 w 149"/>
                <a:gd name="T109" fmla="*/ 12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9" h="190">
                  <a:moveTo>
                    <a:pt x="135" y="124"/>
                  </a:moveTo>
                  <a:lnTo>
                    <a:pt x="135" y="124"/>
                  </a:lnTo>
                  <a:lnTo>
                    <a:pt x="133" y="71"/>
                  </a:lnTo>
                  <a:lnTo>
                    <a:pt x="130" y="46"/>
                  </a:lnTo>
                  <a:lnTo>
                    <a:pt x="129" y="35"/>
                  </a:lnTo>
                  <a:lnTo>
                    <a:pt x="126" y="27"/>
                  </a:lnTo>
                  <a:lnTo>
                    <a:pt x="126" y="27"/>
                  </a:lnTo>
                  <a:lnTo>
                    <a:pt x="77" y="40"/>
                  </a:lnTo>
                  <a:lnTo>
                    <a:pt x="72" y="66"/>
                  </a:lnTo>
                  <a:lnTo>
                    <a:pt x="48" y="67"/>
                  </a:lnTo>
                  <a:lnTo>
                    <a:pt x="48" y="67"/>
                  </a:lnTo>
                  <a:lnTo>
                    <a:pt x="45" y="67"/>
                  </a:lnTo>
                  <a:lnTo>
                    <a:pt x="44" y="66"/>
                  </a:lnTo>
                  <a:lnTo>
                    <a:pt x="42" y="65"/>
                  </a:lnTo>
                  <a:lnTo>
                    <a:pt x="40" y="62"/>
                  </a:lnTo>
                  <a:lnTo>
                    <a:pt x="38" y="57"/>
                  </a:lnTo>
                  <a:lnTo>
                    <a:pt x="38" y="50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8" y="35"/>
                  </a:lnTo>
                  <a:lnTo>
                    <a:pt x="38" y="28"/>
                  </a:lnTo>
                  <a:lnTo>
                    <a:pt x="36" y="19"/>
                  </a:lnTo>
                  <a:lnTo>
                    <a:pt x="30" y="11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15" y="1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1"/>
                  </a:lnTo>
                  <a:lnTo>
                    <a:pt x="0" y="3"/>
                  </a:lnTo>
                  <a:lnTo>
                    <a:pt x="0" y="5"/>
                  </a:lnTo>
                  <a:lnTo>
                    <a:pt x="2" y="11"/>
                  </a:lnTo>
                  <a:lnTo>
                    <a:pt x="6" y="23"/>
                  </a:lnTo>
                  <a:lnTo>
                    <a:pt x="10" y="42"/>
                  </a:lnTo>
                  <a:lnTo>
                    <a:pt x="10" y="42"/>
                  </a:lnTo>
                  <a:lnTo>
                    <a:pt x="17" y="82"/>
                  </a:lnTo>
                  <a:lnTo>
                    <a:pt x="19" y="102"/>
                  </a:lnTo>
                  <a:lnTo>
                    <a:pt x="19" y="102"/>
                  </a:lnTo>
                  <a:lnTo>
                    <a:pt x="40" y="115"/>
                  </a:lnTo>
                  <a:lnTo>
                    <a:pt x="54" y="127"/>
                  </a:lnTo>
                  <a:lnTo>
                    <a:pt x="68" y="136"/>
                  </a:lnTo>
                  <a:lnTo>
                    <a:pt x="68" y="136"/>
                  </a:lnTo>
                  <a:lnTo>
                    <a:pt x="73" y="142"/>
                  </a:lnTo>
                  <a:lnTo>
                    <a:pt x="79" y="150"/>
                  </a:lnTo>
                  <a:lnTo>
                    <a:pt x="92" y="167"/>
                  </a:lnTo>
                  <a:lnTo>
                    <a:pt x="107" y="190"/>
                  </a:lnTo>
                  <a:lnTo>
                    <a:pt x="149" y="166"/>
                  </a:lnTo>
                  <a:lnTo>
                    <a:pt x="149" y="166"/>
                  </a:lnTo>
                  <a:lnTo>
                    <a:pt x="148" y="163"/>
                  </a:lnTo>
                  <a:lnTo>
                    <a:pt x="142" y="156"/>
                  </a:lnTo>
                  <a:lnTo>
                    <a:pt x="141" y="151"/>
                  </a:lnTo>
                  <a:lnTo>
                    <a:pt x="138" y="144"/>
                  </a:lnTo>
                  <a:lnTo>
                    <a:pt x="137" y="135"/>
                  </a:lnTo>
                  <a:lnTo>
                    <a:pt x="135" y="124"/>
                  </a:lnTo>
                  <a:lnTo>
                    <a:pt x="135" y="124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26" name="Freeform 680"/>
            <p:cNvSpPr/>
            <p:nvPr/>
          </p:nvSpPr>
          <p:spPr bwMode="auto">
            <a:xfrm>
              <a:off x="5981700" y="5037138"/>
              <a:ext cx="333375" cy="417513"/>
            </a:xfrm>
            <a:custGeom>
              <a:avLst/>
              <a:gdLst>
                <a:gd name="T0" fmla="*/ 54 w 210"/>
                <a:gd name="T1" fmla="*/ 263 h 263"/>
                <a:gd name="T2" fmla="*/ 210 w 210"/>
                <a:gd name="T3" fmla="*/ 85 h 263"/>
                <a:gd name="T4" fmla="*/ 194 w 210"/>
                <a:gd name="T5" fmla="*/ 0 h 263"/>
                <a:gd name="T6" fmla="*/ 107 w 210"/>
                <a:gd name="T7" fmla="*/ 14 h 263"/>
                <a:gd name="T8" fmla="*/ 0 w 210"/>
                <a:gd name="T9" fmla="*/ 226 h 263"/>
                <a:gd name="T10" fmla="*/ 54 w 210"/>
                <a:gd name="T11" fmla="*/ 263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0" h="263">
                  <a:moveTo>
                    <a:pt x="54" y="263"/>
                  </a:moveTo>
                  <a:lnTo>
                    <a:pt x="210" y="85"/>
                  </a:lnTo>
                  <a:lnTo>
                    <a:pt x="194" y="0"/>
                  </a:lnTo>
                  <a:lnTo>
                    <a:pt x="107" y="14"/>
                  </a:lnTo>
                  <a:lnTo>
                    <a:pt x="0" y="226"/>
                  </a:lnTo>
                  <a:lnTo>
                    <a:pt x="54" y="263"/>
                  </a:lnTo>
                  <a:close/>
                </a:path>
              </a:pathLst>
            </a:custGeom>
            <a:solidFill>
              <a:srgbClr val="1E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27" name="Freeform 681"/>
            <p:cNvSpPr/>
            <p:nvPr/>
          </p:nvSpPr>
          <p:spPr bwMode="auto">
            <a:xfrm>
              <a:off x="5514975" y="5175250"/>
              <a:ext cx="665163" cy="725488"/>
            </a:xfrm>
            <a:custGeom>
              <a:avLst/>
              <a:gdLst>
                <a:gd name="T0" fmla="*/ 385 w 419"/>
                <a:gd name="T1" fmla="*/ 115 h 457"/>
                <a:gd name="T2" fmla="*/ 358 w 419"/>
                <a:gd name="T3" fmla="*/ 85 h 457"/>
                <a:gd name="T4" fmla="*/ 332 w 419"/>
                <a:gd name="T5" fmla="*/ 56 h 457"/>
                <a:gd name="T6" fmla="*/ 328 w 419"/>
                <a:gd name="T7" fmla="*/ 49 h 457"/>
                <a:gd name="T8" fmla="*/ 326 w 419"/>
                <a:gd name="T9" fmla="*/ 38 h 457"/>
                <a:gd name="T10" fmla="*/ 326 w 419"/>
                <a:gd name="T11" fmla="*/ 31 h 457"/>
                <a:gd name="T12" fmla="*/ 324 w 419"/>
                <a:gd name="T13" fmla="*/ 11 h 457"/>
                <a:gd name="T14" fmla="*/ 320 w 419"/>
                <a:gd name="T15" fmla="*/ 2 h 457"/>
                <a:gd name="T16" fmla="*/ 312 w 419"/>
                <a:gd name="T17" fmla="*/ 0 h 457"/>
                <a:gd name="T18" fmla="*/ 305 w 419"/>
                <a:gd name="T19" fmla="*/ 3 h 457"/>
                <a:gd name="T20" fmla="*/ 292 w 419"/>
                <a:gd name="T21" fmla="*/ 16 h 457"/>
                <a:gd name="T22" fmla="*/ 281 w 419"/>
                <a:gd name="T23" fmla="*/ 25 h 457"/>
                <a:gd name="T24" fmla="*/ 269 w 419"/>
                <a:gd name="T25" fmla="*/ 29 h 457"/>
                <a:gd name="T26" fmla="*/ 243 w 419"/>
                <a:gd name="T27" fmla="*/ 27 h 457"/>
                <a:gd name="T28" fmla="*/ 193 w 419"/>
                <a:gd name="T29" fmla="*/ 30 h 457"/>
                <a:gd name="T30" fmla="*/ 162 w 419"/>
                <a:gd name="T31" fmla="*/ 37 h 457"/>
                <a:gd name="T32" fmla="*/ 128 w 419"/>
                <a:gd name="T33" fmla="*/ 49 h 457"/>
                <a:gd name="T34" fmla="*/ 93 w 419"/>
                <a:gd name="T35" fmla="*/ 68 h 457"/>
                <a:gd name="T36" fmla="*/ 60 w 419"/>
                <a:gd name="T37" fmla="*/ 95 h 457"/>
                <a:gd name="T38" fmla="*/ 49 w 419"/>
                <a:gd name="T39" fmla="*/ 114 h 457"/>
                <a:gd name="T40" fmla="*/ 30 w 419"/>
                <a:gd name="T41" fmla="*/ 151 h 457"/>
                <a:gd name="T42" fmla="*/ 22 w 419"/>
                <a:gd name="T43" fmla="*/ 172 h 457"/>
                <a:gd name="T44" fmla="*/ 12 w 419"/>
                <a:gd name="T45" fmla="*/ 199 h 457"/>
                <a:gd name="T46" fmla="*/ 6 w 419"/>
                <a:gd name="T47" fmla="*/ 223 h 457"/>
                <a:gd name="T48" fmla="*/ 0 w 419"/>
                <a:gd name="T49" fmla="*/ 268 h 457"/>
                <a:gd name="T50" fmla="*/ 3 w 419"/>
                <a:gd name="T51" fmla="*/ 284 h 457"/>
                <a:gd name="T52" fmla="*/ 6 w 419"/>
                <a:gd name="T53" fmla="*/ 292 h 457"/>
                <a:gd name="T54" fmla="*/ 10 w 419"/>
                <a:gd name="T55" fmla="*/ 299 h 457"/>
                <a:gd name="T56" fmla="*/ 18 w 419"/>
                <a:gd name="T57" fmla="*/ 323 h 457"/>
                <a:gd name="T58" fmla="*/ 29 w 419"/>
                <a:gd name="T59" fmla="*/ 347 h 457"/>
                <a:gd name="T60" fmla="*/ 39 w 419"/>
                <a:gd name="T61" fmla="*/ 365 h 457"/>
                <a:gd name="T62" fmla="*/ 65 w 419"/>
                <a:gd name="T63" fmla="*/ 397 h 457"/>
                <a:gd name="T64" fmla="*/ 95 w 419"/>
                <a:gd name="T65" fmla="*/ 421 h 457"/>
                <a:gd name="T66" fmla="*/ 130 w 419"/>
                <a:gd name="T67" fmla="*/ 440 h 457"/>
                <a:gd name="T68" fmla="*/ 168 w 419"/>
                <a:gd name="T69" fmla="*/ 453 h 457"/>
                <a:gd name="T70" fmla="*/ 205 w 419"/>
                <a:gd name="T71" fmla="*/ 457 h 457"/>
                <a:gd name="T72" fmla="*/ 246 w 419"/>
                <a:gd name="T73" fmla="*/ 454 h 457"/>
                <a:gd name="T74" fmla="*/ 285 w 419"/>
                <a:gd name="T75" fmla="*/ 442 h 457"/>
                <a:gd name="T76" fmla="*/ 304 w 419"/>
                <a:gd name="T77" fmla="*/ 434 h 457"/>
                <a:gd name="T78" fmla="*/ 332 w 419"/>
                <a:gd name="T79" fmla="*/ 415 h 457"/>
                <a:gd name="T80" fmla="*/ 358 w 419"/>
                <a:gd name="T81" fmla="*/ 392 h 457"/>
                <a:gd name="T82" fmla="*/ 378 w 419"/>
                <a:gd name="T83" fmla="*/ 366 h 457"/>
                <a:gd name="T84" fmla="*/ 394 w 419"/>
                <a:gd name="T85" fmla="*/ 338 h 457"/>
                <a:gd name="T86" fmla="*/ 402 w 419"/>
                <a:gd name="T87" fmla="*/ 319 h 457"/>
                <a:gd name="T88" fmla="*/ 413 w 419"/>
                <a:gd name="T89" fmla="*/ 284 h 457"/>
                <a:gd name="T90" fmla="*/ 419 w 419"/>
                <a:gd name="T91" fmla="*/ 249 h 457"/>
                <a:gd name="T92" fmla="*/ 419 w 419"/>
                <a:gd name="T93" fmla="*/ 216 h 457"/>
                <a:gd name="T94" fmla="*/ 415 w 419"/>
                <a:gd name="T95" fmla="*/ 188 h 457"/>
                <a:gd name="T96" fmla="*/ 404 w 419"/>
                <a:gd name="T97" fmla="*/ 150 h 457"/>
                <a:gd name="T98" fmla="*/ 385 w 419"/>
                <a:gd name="T99" fmla="*/ 115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19" h="457">
                  <a:moveTo>
                    <a:pt x="385" y="115"/>
                  </a:moveTo>
                  <a:lnTo>
                    <a:pt x="385" y="115"/>
                  </a:lnTo>
                  <a:lnTo>
                    <a:pt x="371" y="100"/>
                  </a:lnTo>
                  <a:lnTo>
                    <a:pt x="358" y="85"/>
                  </a:lnTo>
                  <a:lnTo>
                    <a:pt x="344" y="70"/>
                  </a:lnTo>
                  <a:lnTo>
                    <a:pt x="332" y="56"/>
                  </a:lnTo>
                  <a:lnTo>
                    <a:pt x="332" y="56"/>
                  </a:lnTo>
                  <a:lnTo>
                    <a:pt x="328" y="49"/>
                  </a:lnTo>
                  <a:lnTo>
                    <a:pt x="327" y="43"/>
                  </a:lnTo>
                  <a:lnTo>
                    <a:pt x="326" y="38"/>
                  </a:lnTo>
                  <a:lnTo>
                    <a:pt x="326" y="31"/>
                  </a:lnTo>
                  <a:lnTo>
                    <a:pt x="326" y="31"/>
                  </a:lnTo>
                  <a:lnTo>
                    <a:pt x="326" y="22"/>
                  </a:lnTo>
                  <a:lnTo>
                    <a:pt x="324" y="11"/>
                  </a:lnTo>
                  <a:lnTo>
                    <a:pt x="323" y="6"/>
                  </a:lnTo>
                  <a:lnTo>
                    <a:pt x="320" y="2"/>
                  </a:lnTo>
                  <a:lnTo>
                    <a:pt x="317" y="0"/>
                  </a:lnTo>
                  <a:lnTo>
                    <a:pt x="312" y="0"/>
                  </a:lnTo>
                  <a:lnTo>
                    <a:pt x="312" y="0"/>
                  </a:lnTo>
                  <a:lnTo>
                    <a:pt x="305" y="3"/>
                  </a:lnTo>
                  <a:lnTo>
                    <a:pt x="300" y="7"/>
                  </a:lnTo>
                  <a:lnTo>
                    <a:pt x="292" y="16"/>
                  </a:lnTo>
                  <a:lnTo>
                    <a:pt x="286" y="21"/>
                  </a:lnTo>
                  <a:lnTo>
                    <a:pt x="281" y="25"/>
                  </a:lnTo>
                  <a:lnTo>
                    <a:pt x="276" y="27"/>
                  </a:lnTo>
                  <a:lnTo>
                    <a:pt x="269" y="29"/>
                  </a:lnTo>
                  <a:lnTo>
                    <a:pt x="269" y="29"/>
                  </a:lnTo>
                  <a:lnTo>
                    <a:pt x="243" y="27"/>
                  </a:lnTo>
                  <a:lnTo>
                    <a:pt x="220" y="27"/>
                  </a:lnTo>
                  <a:lnTo>
                    <a:pt x="193" y="30"/>
                  </a:lnTo>
                  <a:lnTo>
                    <a:pt x="177" y="33"/>
                  </a:lnTo>
                  <a:lnTo>
                    <a:pt x="162" y="37"/>
                  </a:lnTo>
                  <a:lnTo>
                    <a:pt x="145" y="42"/>
                  </a:lnTo>
                  <a:lnTo>
                    <a:pt x="128" y="49"/>
                  </a:lnTo>
                  <a:lnTo>
                    <a:pt x="111" y="57"/>
                  </a:lnTo>
                  <a:lnTo>
                    <a:pt x="93" y="68"/>
                  </a:lnTo>
                  <a:lnTo>
                    <a:pt x="77" y="80"/>
                  </a:lnTo>
                  <a:lnTo>
                    <a:pt x="60" y="95"/>
                  </a:lnTo>
                  <a:lnTo>
                    <a:pt x="60" y="95"/>
                  </a:lnTo>
                  <a:lnTo>
                    <a:pt x="49" y="114"/>
                  </a:lnTo>
                  <a:lnTo>
                    <a:pt x="39" y="133"/>
                  </a:lnTo>
                  <a:lnTo>
                    <a:pt x="30" y="151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16" y="185"/>
                  </a:lnTo>
                  <a:lnTo>
                    <a:pt x="12" y="199"/>
                  </a:lnTo>
                  <a:lnTo>
                    <a:pt x="12" y="199"/>
                  </a:lnTo>
                  <a:lnTo>
                    <a:pt x="6" y="223"/>
                  </a:lnTo>
                  <a:lnTo>
                    <a:pt x="2" y="246"/>
                  </a:lnTo>
                  <a:lnTo>
                    <a:pt x="0" y="268"/>
                  </a:lnTo>
                  <a:lnTo>
                    <a:pt x="2" y="276"/>
                  </a:lnTo>
                  <a:lnTo>
                    <a:pt x="3" y="284"/>
                  </a:lnTo>
                  <a:lnTo>
                    <a:pt x="3" y="284"/>
                  </a:lnTo>
                  <a:lnTo>
                    <a:pt x="6" y="292"/>
                  </a:lnTo>
                  <a:lnTo>
                    <a:pt x="10" y="299"/>
                  </a:lnTo>
                  <a:lnTo>
                    <a:pt x="10" y="299"/>
                  </a:lnTo>
                  <a:lnTo>
                    <a:pt x="14" y="311"/>
                  </a:lnTo>
                  <a:lnTo>
                    <a:pt x="18" y="323"/>
                  </a:lnTo>
                  <a:lnTo>
                    <a:pt x="23" y="335"/>
                  </a:lnTo>
                  <a:lnTo>
                    <a:pt x="29" y="347"/>
                  </a:lnTo>
                  <a:lnTo>
                    <a:pt x="29" y="347"/>
                  </a:lnTo>
                  <a:lnTo>
                    <a:pt x="39" y="365"/>
                  </a:lnTo>
                  <a:lnTo>
                    <a:pt x="51" y="382"/>
                  </a:lnTo>
                  <a:lnTo>
                    <a:pt x="65" y="397"/>
                  </a:lnTo>
                  <a:lnTo>
                    <a:pt x="80" y="411"/>
                  </a:lnTo>
                  <a:lnTo>
                    <a:pt x="95" y="421"/>
                  </a:lnTo>
                  <a:lnTo>
                    <a:pt x="112" y="432"/>
                  </a:lnTo>
                  <a:lnTo>
                    <a:pt x="130" y="440"/>
                  </a:lnTo>
                  <a:lnTo>
                    <a:pt x="149" y="447"/>
                  </a:lnTo>
                  <a:lnTo>
                    <a:pt x="168" y="453"/>
                  </a:lnTo>
                  <a:lnTo>
                    <a:pt x="186" y="455"/>
                  </a:lnTo>
                  <a:lnTo>
                    <a:pt x="205" y="457"/>
                  </a:lnTo>
                  <a:lnTo>
                    <a:pt x="226" y="457"/>
                  </a:lnTo>
                  <a:lnTo>
                    <a:pt x="246" y="454"/>
                  </a:lnTo>
                  <a:lnTo>
                    <a:pt x="265" y="448"/>
                  </a:lnTo>
                  <a:lnTo>
                    <a:pt x="285" y="442"/>
                  </a:lnTo>
                  <a:lnTo>
                    <a:pt x="304" y="434"/>
                  </a:lnTo>
                  <a:lnTo>
                    <a:pt x="304" y="434"/>
                  </a:lnTo>
                  <a:lnTo>
                    <a:pt x="319" y="424"/>
                  </a:lnTo>
                  <a:lnTo>
                    <a:pt x="332" y="415"/>
                  </a:lnTo>
                  <a:lnTo>
                    <a:pt x="346" y="404"/>
                  </a:lnTo>
                  <a:lnTo>
                    <a:pt x="358" y="392"/>
                  </a:lnTo>
                  <a:lnTo>
                    <a:pt x="369" y="380"/>
                  </a:lnTo>
                  <a:lnTo>
                    <a:pt x="378" y="366"/>
                  </a:lnTo>
                  <a:lnTo>
                    <a:pt x="386" y="353"/>
                  </a:lnTo>
                  <a:lnTo>
                    <a:pt x="394" y="338"/>
                  </a:lnTo>
                  <a:lnTo>
                    <a:pt x="394" y="338"/>
                  </a:lnTo>
                  <a:lnTo>
                    <a:pt x="402" y="319"/>
                  </a:lnTo>
                  <a:lnTo>
                    <a:pt x="409" y="301"/>
                  </a:lnTo>
                  <a:lnTo>
                    <a:pt x="413" y="284"/>
                  </a:lnTo>
                  <a:lnTo>
                    <a:pt x="417" y="266"/>
                  </a:lnTo>
                  <a:lnTo>
                    <a:pt x="419" y="249"/>
                  </a:lnTo>
                  <a:lnTo>
                    <a:pt x="419" y="232"/>
                  </a:lnTo>
                  <a:lnTo>
                    <a:pt x="419" y="216"/>
                  </a:lnTo>
                  <a:lnTo>
                    <a:pt x="417" y="201"/>
                  </a:lnTo>
                  <a:lnTo>
                    <a:pt x="415" y="188"/>
                  </a:lnTo>
                  <a:lnTo>
                    <a:pt x="412" y="174"/>
                  </a:lnTo>
                  <a:lnTo>
                    <a:pt x="404" y="150"/>
                  </a:lnTo>
                  <a:lnTo>
                    <a:pt x="394" y="130"/>
                  </a:lnTo>
                  <a:lnTo>
                    <a:pt x="385" y="115"/>
                  </a:lnTo>
                  <a:lnTo>
                    <a:pt x="385" y="115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28" name="Freeform 682"/>
            <p:cNvSpPr/>
            <p:nvPr/>
          </p:nvSpPr>
          <p:spPr bwMode="auto">
            <a:xfrm>
              <a:off x="5507038" y="5283200"/>
              <a:ext cx="674688" cy="631825"/>
            </a:xfrm>
            <a:custGeom>
              <a:avLst/>
              <a:gdLst>
                <a:gd name="T0" fmla="*/ 89 w 425"/>
                <a:gd name="T1" fmla="*/ 5 h 398"/>
                <a:gd name="T2" fmla="*/ 96 w 425"/>
                <a:gd name="T3" fmla="*/ 1 h 398"/>
                <a:gd name="T4" fmla="*/ 97 w 425"/>
                <a:gd name="T5" fmla="*/ 8 h 398"/>
                <a:gd name="T6" fmla="*/ 82 w 425"/>
                <a:gd name="T7" fmla="*/ 36 h 398"/>
                <a:gd name="T8" fmla="*/ 66 w 425"/>
                <a:gd name="T9" fmla="*/ 73 h 398"/>
                <a:gd name="T10" fmla="*/ 63 w 425"/>
                <a:gd name="T11" fmla="*/ 100 h 398"/>
                <a:gd name="T12" fmla="*/ 67 w 425"/>
                <a:gd name="T13" fmla="*/ 120 h 398"/>
                <a:gd name="T14" fmla="*/ 78 w 425"/>
                <a:gd name="T15" fmla="*/ 133 h 398"/>
                <a:gd name="T16" fmla="*/ 105 w 425"/>
                <a:gd name="T17" fmla="*/ 135 h 398"/>
                <a:gd name="T18" fmla="*/ 164 w 425"/>
                <a:gd name="T19" fmla="*/ 113 h 398"/>
                <a:gd name="T20" fmla="*/ 210 w 425"/>
                <a:gd name="T21" fmla="*/ 100 h 398"/>
                <a:gd name="T22" fmla="*/ 228 w 425"/>
                <a:gd name="T23" fmla="*/ 104 h 398"/>
                <a:gd name="T24" fmla="*/ 245 w 425"/>
                <a:gd name="T25" fmla="*/ 117 h 398"/>
                <a:gd name="T26" fmla="*/ 258 w 425"/>
                <a:gd name="T27" fmla="*/ 148 h 398"/>
                <a:gd name="T28" fmla="*/ 270 w 425"/>
                <a:gd name="T29" fmla="*/ 204 h 398"/>
                <a:gd name="T30" fmla="*/ 279 w 425"/>
                <a:gd name="T31" fmla="*/ 214 h 398"/>
                <a:gd name="T32" fmla="*/ 304 w 425"/>
                <a:gd name="T33" fmla="*/ 221 h 398"/>
                <a:gd name="T34" fmla="*/ 335 w 425"/>
                <a:gd name="T35" fmla="*/ 218 h 398"/>
                <a:gd name="T36" fmla="*/ 366 w 425"/>
                <a:gd name="T37" fmla="*/ 206 h 398"/>
                <a:gd name="T38" fmla="*/ 393 w 425"/>
                <a:gd name="T39" fmla="*/ 186 h 398"/>
                <a:gd name="T40" fmla="*/ 403 w 425"/>
                <a:gd name="T41" fmla="*/ 170 h 398"/>
                <a:gd name="T42" fmla="*/ 416 w 425"/>
                <a:gd name="T43" fmla="*/ 154 h 398"/>
                <a:gd name="T44" fmla="*/ 422 w 425"/>
                <a:gd name="T45" fmla="*/ 158 h 398"/>
                <a:gd name="T46" fmla="*/ 424 w 425"/>
                <a:gd name="T47" fmla="*/ 189 h 398"/>
                <a:gd name="T48" fmla="*/ 412 w 425"/>
                <a:gd name="T49" fmla="*/ 240 h 398"/>
                <a:gd name="T50" fmla="*/ 399 w 425"/>
                <a:gd name="T51" fmla="*/ 270 h 398"/>
                <a:gd name="T52" fmla="*/ 371 w 425"/>
                <a:gd name="T53" fmla="*/ 314 h 398"/>
                <a:gd name="T54" fmla="*/ 335 w 425"/>
                <a:gd name="T55" fmla="*/ 353 h 398"/>
                <a:gd name="T56" fmla="*/ 290 w 425"/>
                <a:gd name="T57" fmla="*/ 383 h 398"/>
                <a:gd name="T58" fmla="*/ 236 w 425"/>
                <a:gd name="T59" fmla="*/ 398 h 398"/>
                <a:gd name="T60" fmla="*/ 174 w 425"/>
                <a:gd name="T61" fmla="*/ 394 h 398"/>
                <a:gd name="T62" fmla="*/ 121 w 425"/>
                <a:gd name="T63" fmla="*/ 389 h 398"/>
                <a:gd name="T64" fmla="*/ 98 w 425"/>
                <a:gd name="T65" fmla="*/ 371 h 398"/>
                <a:gd name="T66" fmla="*/ 62 w 425"/>
                <a:gd name="T67" fmla="*/ 337 h 398"/>
                <a:gd name="T68" fmla="*/ 25 w 425"/>
                <a:gd name="T69" fmla="*/ 287 h 398"/>
                <a:gd name="T70" fmla="*/ 2 w 425"/>
                <a:gd name="T71" fmla="*/ 223 h 398"/>
                <a:gd name="T72" fmla="*/ 0 w 425"/>
                <a:gd name="T73" fmla="*/ 185 h 398"/>
                <a:gd name="T74" fmla="*/ 5 w 425"/>
                <a:gd name="T75" fmla="*/ 144 h 398"/>
                <a:gd name="T76" fmla="*/ 20 w 425"/>
                <a:gd name="T77" fmla="*/ 94 h 398"/>
                <a:gd name="T78" fmla="*/ 42 w 425"/>
                <a:gd name="T79" fmla="*/ 46 h 398"/>
                <a:gd name="T80" fmla="*/ 61 w 425"/>
                <a:gd name="T81" fmla="*/ 19 h 398"/>
                <a:gd name="T82" fmla="*/ 81 w 425"/>
                <a:gd name="T83" fmla="*/ 8 h 398"/>
                <a:gd name="T84" fmla="*/ 88 w 425"/>
                <a:gd name="T85" fmla="*/ 8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25" h="398">
                  <a:moveTo>
                    <a:pt x="88" y="8"/>
                  </a:moveTo>
                  <a:lnTo>
                    <a:pt x="88" y="8"/>
                  </a:lnTo>
                  <a:lnTo>
                    <a:pt x="89" y="5"/>
                  </a:lnTo>
                  <a:lnTo>
                    <a:pt x="93" y="1"/>
                  </a:lnTo>
                  <a:lnTo>
                    <a:pt x="94" y="0"/>
                  </a:lnTo>
                  <a:lnTo>
                    <a:pt x="96" y="1"/>
                  </a:lnTo>
                  <a:lnTo>
                    <a:pt x="97" y="2"/>
                  </a:lnTo>
                  <a:lnTo>
                    <a:pt x="97" y="8"/>
                  </a:lnTo>
                  <a:lnTo>
                    <a:pt x="97" y="8"/>
                  </a:lnTo>
                  <a:lnTo>
                    <a:pt x="94" y="15"/>
                  </a:lnTo>
                  <a:lnTo>
                    <a:pt x="89" y="24"/>
                  </a:lnTo>
                  <a:lnTo>
                    <a:pt x="82" y="36"/>
                  </a:lnTo>
                  <a:lnTo>
                    <a:pt x="74" y="50"/>
                  </a:lnTo>
                  <a:lnTo>
                    <a:pt x="67" y="65"/>
                  </a:lnTo>
                  <a:lnTo>
                    <a:pt x="66" y="73"/>
                  </a:lnTo>
                  <a:lnTo>
                    <a:pt x="63" y="82"/>
                  </a:lnTo>
                  <a:lnTo>
                    <a:pt x="63" y="90"/>
                  </a:lnTo>
                  <a:lnTo>
                    <a:pt x="63" y="100"/>
                  </a:lnTo>
                  <a:lnTo>
                    <a:pt x="65" y="109"/>
                  </a:lnTo>
                  <a:lnTo>
                    <a:pt x="67" y="120"/>
                  </a:lnTo>
                  <a:lnTo>
                    <a:pt x="67" y="120"/>
                  </a:lnTo>
                  <a:lnTo>
                    <a:pt x="71" y="128"/>
                  </a:lnTo>
                  <a:lnTo>
                    <a:pt x="75" y="131"/>
                  </a:lnTo>
                  <a:lnTo>
                    <a:pt x="78" y="133"/>
                  </a:lnTo>
                  <a:lnTo>
                    <a:pt x="86" y="136"/>
                  </a:lnTo>
                  <a:lnTo>
                    <a:pt x="94" y="136"/>
                  </a:lnTo>
                  <a:lnTo>
                    <a:pt x="105" y="135"/>
                  </a:lnTo>
                  <a:lnTo>
                    <a:pt x="116" y="132"/>
                  </a:lnTo>
                  <a:lnTo>
                    <a:pt x="140" y="123"/>
                  </a:lnTo>
                  <a:lnTo>
                    <a:pt x="164" y="113"/>
                  </a:lnTo>
                  <a:lnTo>
                    <a:pt x="189" y="104"/>
                  </a:lnTo>
                  <a:lnTo>
                    <a:pt x="200" y="101"/>
                  </a:lnTo>
                  <a:lnTo>
                    <a:pt x="210" y="100"/>
                  </a:lnTo>
                  <a:lnTo>
                    <a:pt x="220" y="101"/>
                  </a:lnTo>
                  <a:lnTo>
                    <a:pt x="228" y="104"/>
                  </a:lnTo>
                  <a:lnTo>
                    <a:pt x="228" y="104"/>
                  </a:lnTo>
                  <a:lnTo>
                    <a:pt x="235" y="108"/>
                  </a:lnTo>
                  <a:lnTo>
                    <a:pt x="240" y="113"/>
                  </a:lnTo>
                  <a:lnTo>
                    <a:pt x="245" y="117"/>
                  </a:lnTo>
                  <a:lnTo>
                    <a:pt x="250" y="124"/>
                  </a:lnTo>
                  <a:lnTo>
                    <a:pt x="255" y="135"/>
                  </a:lnTo>
                  <a:lnTo>
                    <a:pt x="258" y="148"/>
                  </a:lnTo>
                  <a:lnTo>
                    <a:pt x="262" y="175"/>
                  </a:lnTo>
                  <a:lnTo>
                    <a:pt x="264" y="190"/>
                  </a:lnTo>
                  <a:lnTo>
                    <a:pt x="270" y="204"/>
                  </a:lnTo>
                  <a:lnTo>
                    <a:pt x="270" y="204"/>
                  </a:lnTo>
                  <a:lnTo>
                    <a:pt x="274" y="209"/>
                  </a:lnTo>
                  <a:lnTo>
                    <a:pt x="279" y="214"/>
                  </a:lnTo>
                  <a:lnTo>
                    <a:pt x="286" y="217"/>
                  </a:lnTo>
                  <a:lnTo>
                    <a:pt x="294" y="220"/>
                  </a:lnTo>
                  <a:lnTo>
                    <a:pt x="304" y="221"/>
                  </a:lnTo>
                  <a:lnTo>
                    <a:pt x="313" y="221"/>
                  </a:lnTo>
                  <a:lnTo>
                    <a:pt x="324" y="220"/>
                  </a:lnTo>
                  <a:lnTo>
                    <a:pt x="335" y="218"/>
                  </a:lnTo>
                  <a:lnTo>
                    <a:pt x="345" y="214"/>
                  </a:lnTo>
                  <a:lnTo>
                    <a:pt x="356" y="212"/>
                  </a:lnTo>
                  <a:lnTo>
                    <a:pt x="366" y="206"/>
                  </a:lnTo>
                  <a:lnTo>
                    <a:pt x="375" y="201"/>
                  </a:lnTo>
                  <a:lnTo>
                    <a:pt x="385" y="194"/>
                  </a:lnTo>
                  <a:lnTo>
                    <a:pt x="393" y="186"/>
                  </a:lnTo>
                  <a:lnTo>
                    <a:pt x="399" y="178"/>
                  </a:lnTo>
                  <a:lnTo>
                    <a:pt x="403" y="170"/>
                  </a:lnTo>
                  <a:lnTo>
                    <a:pt x="403" y="170"/>
                  </a:lnTo>
                  <a:lnTo>
                    <a:pt x="407" y="162"/>
                  </a:lnTo>
                  <a:lnTo>
                    <a:pt x="412" y="156"/>
                  </a:lnTo>
                  <a:lnTo>
                    <a:pt x="416" y="154"/>
                  </a:lnTo>
                  <a:lnTo>
                    <a:pt x="418" y="152"/>
                  </a:lnTo>
                  <a:lnTo>
                    <a:pt x="421" y="154"/>
                  </a:lnTo>
                  <a:lnTo>
                    <a:pt x="422" y="158"/>
                  </a:lnTo>
                  <a:lnTo>
                    <a:pt x="424" y="163"/>
                  </a:lnTo>
                  <a:lnTo>
                    <a:pt x="425" y="170"/>
                  </a:lnTo>
                  <a:lnTo>
                    <a:pt x="424" y="189"/>
                  </a:lnTo>
                  <a:lnTo>
                    <a:pt x="420" y="212"/>
                  </a:lnTo>
                  <a:lnTo>
                    <a:pt x="417" y="225"/>
                  </a:lnTo>
                  <a:lnTo>
                    <a:pt x="412" y="240"/>
                  </a:lnTo>
                  <a:lnTo>
                    <a:pt x="406" y="254"/>
                  </a:lnTo>
                  <a:lnTo>
                    <a:pt x="399" y="270"/>
                  </a:lnTo>
                  <a:lnTo>
                    <a:pt x="399" y="270"/>
                  </a:lnTo>
                  <a:lnTo>
                    <a:pt x="391" y="285"/>
                  </a:lnTo>
                  <a:lnTo>
                    <a:pt x="382" y="299"/>
                  </a:lnTo>
                  <a:lnTo>
                    <a:pt x="371" y="314"/>
                  </a:lnTo>
                  <a:lnTo>
                    <a:pt x="360" y="328"/>
                  </a:lnTo>
                  <a:lnTo>
                    <a:pt x="348" y="341"/>
                  </a:lnTo>
                  <a:lnTo>
                    <a:pt x="335" y="353"/>
                  </a:lnTo>
                  <a:lnTo>
                    <a:pt x="321" y="364"/>
                  </a:lnTo>
                  <a:lnTo>
                    <a:pt x="306" y="374"/>
                  </a:lnTo>
                  <a:lnTo>
                    <a:pt x="290" y="383"/>
                  </a:lnTo>
                  <a:lnTo>
                    <a:pt x="272" y="390"/>
                  </a:lnTo>
                  <a:lnTo>
                    <a:pt x="255" y="394"/>
                  </a:lnTo>
                  <a:lnTo>
                    <a:pt x="236" y="398"/>
                  </a:lnTo>
                  <a:lnTo>
                    <a:pt x="216" y="398"/>
                  </a:lnTo>
                  <a:lnTo>
                    <a:pt x="196" y="398"/>
                  </a:lnTo>
                  <a:lnTo>
                    <a:pt x="174" y="394"/>
                  </a:lnTo>
                  <a:lnTo>
                    <a:pt x="151" y="389"/>
                  </a:lnTo>
                  <a:lnTo>
                    <a:pt x="143" y="380"/>
                  </a:lnTo>
                  <a:lnTo>
                    <a:pt x="121" y="389"/>
                  </a:lnTo>
                  <a:lnTo>
                    <a:pt x="121" y="389"/>
                  </a:lnTo>
                  <a:lnTo>
                    <a:pt x="115" y="385"/>
                  </a:lnTo>
                  <a:lnTo>
                    <a:pt x="98" y="371"/>
                  </a:lnTo>
                  <a:lnTo>
                    <a:pt x="86" y="362"/>
                  </a:lnTo>
                  <a:lnTo>
                    <a:pt x="74" y="351"/>
                  </a:lnTo>
                  <a:lnTo>
                    <a:pt x="62" y="337"/>
                  </a:lnTo>
                  <a:lnTo>
                    <a:pt x="48" y="322"/>
                  </a:lnTo>
                  <a:lnTo>
                    <a:pt x="36" y="306"/>
                  </a:lnTo>
                  <a:lnTo>
                    <a:pt x="25" y="287"/>
                  </a:lnTo>
                  <a:lnTo>
                    <a:pt x="16" y="267"/>
                  </a:lnTo>
                  <a:lnTo>
                    <a:pt x="8" y="245"/>
                  </a:lnTo>
                  <a:lnTo>
                    <a:pt x="2" y="223"/>
                  </a:lnTo>
                  <a:lnTo>
                    <a:pt x="0" y="210"/>
                  </a:lnTo>
                  <a:lnTo>
                    <a:pt x="0" y="197"/>
                  </a:lnTo>
                  <a:lnTo>
                    <a:pt x="0" y="185"/>
                  </a:lnTo>
                  <a:lnTo>
                    <a:pt x="1" y="171"/>
                  </a:lnTo>
                  <a:lnTo>
                    <a:pt x="2" y="158"/>
                  </a:lnTo>
                  <a:lnTo>
                    <a:pt x="5" y="144"/>
                  </a:lnTo>
                  <a:lnTo>
                    <a:pt x="5" y="144"/>
                  </a:lnTo>
                  <a:lnTo>
                    <a:pt x="13" y="117"/>
                  </a:lnTo>
                  <a:lnTo>
                    <a:pt x="20" y="94"/>
                  </a:lnTo>
                  <a:lnTo>
                    <a:pt x="28" y="75"/>
                  </a:lnTo>
                  <a:lnTo>
                    <a:pt x="35" y="59"/>
                  </a:lnTo>
                  <a:lnTo>
                    <a:pt x="42" y="46"/>
                  </a:lnTo>
                  <a:lnTo>
                    <a:pt x="48" y="35"/>
                  </a:lnTo>
                  <a:lnTo>
                    <a:pt x="55" y="25"/>
                  </a:lnTo>
                  <a:lnTo>
                    <a:pt x="61" y="19"/>
                  </a:lnTo>
                  <a:lnTo>
                    <a:pt x="67" y="15"/>
                  </a:lnTo>
                  <a:lnTo>
                    <a:pt x="71" y="11"/>
                  </a:lnTo>
                  <a:lnTo>
                    <a:pt x="81" y="8"/>
                  </a:lnTo>
                  <a:lnTo>
                    <a:pt x="86" y="8"/>
                  </a:lnTo>
                  <a:lnTo>
                    <a:pt x="88" y="8"/>
                  </a:lnTo>
                  <a:lnTo>
                    <a:pt x="88" y="8"/>
                  </a:lnTo>
                  <a:close/>
                </a:path>
              </a:pathLst>
            </a:custGeom>
            <a:solidFill>
              <a:srgbClr val="1E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29" name="Freeform 683"/>
            <p:cNvSpPr/>
            <p:nvPr/>
          </p:nvSpPr>
          <p:spPr bwMode="auto">
            <a:xfrm>
              <a:off x="6032500" y="5346700"/>
              <a:ext cx="112713" cy="88900"/>
            </a:xfrm>
            <a:custGeom>
              <a:avLst/>
              <a:gdLst>
                <a:gd name="T0" fmla="*/ 0 w 71"/>
                <a:gd name="T1" fmla="*/ 0 h 56"/>
                <a:gd name="T2" fmla="*/ 0 w 71"/>
                <a:gd name="T3" fmla="*/ 0 h 56"/>
                <a:gd name="T4" fmla="*/ 2 w 71"/>
                <a:gd name="T5" fmla="*/ 11 h 56"/>
                <a:gd name="T6" fmla="*/ 6 w 71"/>
                <a:gd name="T7" fmla="*/ 21 h 56"/>
                <a:gd name="T8" fmla="*/ 12 w 71"/>
                <a:gd name="T9" fmla="*/ 31 h 56"/>
                <a:gd name="T10" fmla="*/ 20 w 71"/>
                <a:gd name="T11" fmla="*/ 42 h 56"/>
                <a:gd name="T12" fmla="*/ 24 w 71"/>
                <a:gd name="T13" fmla="*/ 46 h 56"/>
                <a:gd name="T14" fmla="*/ 28 w 71"/>
                <a:gd name="T15" fmla="*/ 50 h 56"/>
                <a:gd name="T16" fmla="*/ 33 w 71"/>
                <a:gd name="T17" fmla="*/ 53 h 56"/>
                <a:gd name="T18" fmla="*/ 39 w 71"/>
                <a:gd name="T19" fmla="*/ 56 h 56"/>
                <a:gd name="T20" fmla="*/ 45 w 71"/>
                <a:gd name="T21" fmla="*/ 56 h 56"/>
                <a:gd name="T22" fmla="*/ 52 w 71"/>
                <a:gd name="T23" fmla="*/ 54 h 56"/>
                <a:gd name="T24" fmla="*/ 52 w 71"/>
                <a:gd name="T25" fmla="*/ 54 h 56"/>
                <a:gd name="T26" fmla="*/ 63 w 71"/>
                <a:gd name="T27" fmla="*/ 52 h 56"/>
                <a:gd name="T28" fmla="*/ 68 w 71"/>
                <a:gd name="T29" fmla="*/ 49 h 56"/>
                <a:gd name="T30" fmla="*/ 71 w 71"/>
                <a:gd name="T31" fmla="*/ 46 h 56"/>
                <a:gd name="T32" fmla="*/ 70 w 71"/>
                <a:gd name="T33" fmla="*/ 45 h 56"/>
                <a:gd name="T34" fmla="*/ 64 w 71"/>
                <a:gd name="T35" fmla="*/ 43 h 56"/>
                <a:gd name="T36" fmla="*/ 60 w 71"/>
                <a:gd name="T37" fmla="*/ 43 h 56"/>
                <a:gd name="T38" fmla="*/ 0 w 71"/>
                <a:gd name="T3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1" h="56">
                  <a:moveTo>
                    <a:pt x="0" y="0"/>
                  </a:moveTo>
                  <a:lnTo>
                    <a:pt x="0" y="0"/>
                  </a:lnTo>
                  <a:lnTo>
                    <a:pt x="2" y="11"/>
                  </a:lnTo>
                  <a:lnTo>
                    <a:pt x="6" y="21"/>
                  </a:lnTo>
                  <a:lnTo>
                    <a:pt x="12" y="31"/>
                  </a:lnTo>
                  <a:lnTo>
                    <a:pt x="20" y="42"/>
                  </a:lnTo>
                  <a:lnTo>
                    <a:pt x="24" y="46"/>
                  </a:lnTo>
                  <a:lnTo>
                    <a:pt x="28" y="50"/>
                  </a:lnTo>
                  <a:lnTo>
                    <a:pt x="33" y="53"/>
                  </a:lnTo>
                  <a:lnTo>
                    <a:pt x="39" y="56"/>
                  </a:lnTo>
                  <a:lnTo>
                    <a:pt x="45" y="56"/>
                  </a:lnTo>
                  <a:lnTo>
                    <a:pt x="52" y="54"/>
                  </a:lnTo>
                  <a:lnTo>
                    <a:pt x="52" y="54"/>
                  </a:lnTo>
                  <a:lnTo>
                    <a:pt x="63" y="52"/>
                  </a:lnTo>
                  <a:lnTo>
                    <a:pt x="68" y="49"/>
                  </a:lnTo>
                  <a:lnTo>
                    <a:pt x="71" y="46"/>
                  </a:lnTo>
                  <a:lnTo>
                    <a:pt x="70" y="45"/>
                  </a:lnTo>
                  <a:lnTo>
                    <a:pt x="64" y="43"/>
                  </a:lnTo>
                  <a:lnTo>
                    <a:pt x="60" y="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E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30" name="Freeform 684"/>
            <p:cNvSpPr/>
            <p:nvPr/>
          </p:nvSpPr>
          <p:spPr bwMode="auto">
            <a:xfrm>
              <a:off x="5797550" y="5230813"/>
              <a:ext cx="125413" cy="65088"/>
            </a:xfrm>
            <a:custGeom>
              <a:avLst/>
              <a:gdLst>
                <a:gd name="T0" fmla="*/ 79 w 79"/>
                <a:gd name="T1" fmla="*/ 33 h 41"/>
                <a:gd name="T2" fmla="*/ 79 w 79"/>
                <a:gd name="T3" fmla="*/ 33 h 41"/>
                <a:gd name="T4" fmla="*/ 69 w 79"/>
                <a:gd name="T5" fmla="*/ 37 h 41"/>
                <a:gd name="T6" fmla="*/ 58 w 79"/>
                <a:gd name="T7" fmla="*/ 38 h 41"/>
                <a:gd name="T8" fmla="*/ 46 w 79"/>
                <a:gd name="T9" fmla="*/ 41 h 41"/>
                <a:gd name="T10" fmla="*/ 34 w 79"/>
                <a:gd name="T11" fmla="*/ 41 h 41"/>
                <a:gd name="T12" fmla="*/ 27 w 79"/>
                <a:gd name="T13" fmla="*/ 40 h 41"/>
                <a:gd name="T14" fmla="*/ 22 w 79"/>
                <a:gd name="T15" fmla="*/ 38 h 41"/>
                <a:gd name="T16" fmla="*/ 17 w 79"/>
                <a:gd name="T17" fmla="*/ 35 h 41"/>
                <a:gd name="T18" fmla="*/ 11 w 79"/>
                <a:gd name="T19" fmla="*/ 31 h 41"/>
                <a:gd name="T20" fmla="*/ 7 w 79"/>
                <a:gd name="T21" fmla="*/ 27 h 41"/>
                <a:gd name="T22" fmla="*/ 4 w 79"/>
                <a:gd name="T23" fmla="*/ 21 h 41"/>
                <a:gd name="T24" fmla="*/ 4 w 79"/>
                <a:gd name="T25" fmla="*/ 21 h 41"/>
                <a:gd name="T26" fmla="*/ 2 w 79"/>
                <a:gd name="T27" fmla="*/ 10 h 41"/>
                <a:gd name="T28" fmla="*/ 0 w 79"/>
                <a:gd name="T29" fmla="*/ 4 h 41"/>
                <a:gd name="T30" fmla="*/ 0 w 79"/>
                <a:gd name="T31" fmla="*/ 2 h 41"/>
                <a:gd name="T32" fmla="*/ 2 w 79"/>
                <a:gd name="T33" fmla="*/ 0 h 41"/>
                <a:gd name="T34" fmla="*/ 6 w 79"/>
                <a:gd name="T35" fmla="*/ 4 h 41"/>
                <a:gd name="T36" fmla="*/ 8 w 79"/>
                <a:gd name="T37" fmla="*/ 7 h 41"/>
                <a:gd name="T38" fmla="*/ 79 w 79"/>
                <a:gd name="T39" fmla="*/ 3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9" h="41">
                  <a:moveTo>
                    <a:pt x="79" y="33"/>
                  </a:moveTo>
                  <a:lnTo>
                    <a:pt x="79" y="33"/>
                  </a:lnTo>
                  <a:lnTo>
                    <a:pt x="69" y="37"/>
                  </a:lnTo>
                  <a:lnTo>
                    <a:pt x="58" y="38"/>
                  </a:lnTo>
                  <a:lnTo>
                    <a:pt x="46" y="41"/>
                  </a:lnTo>
                  <a:lnTo>
                    <a:pt x="34" y="41"/>
                  </a:lnTo>
                  <a:lnTo>
                    <a:pt x="27" y="40"/>
                  </a:lnTo>
                  <a:lnTo>
                    <a:pt x="22" y="38"/>
                  </a:lnTo>
                  <a:lnTo>
                    <a:pt x="17" y="35"/>
                  </a:lnTo>
                  <a:lnTo>
                    <a:pt x="11" y="31"/>
                  </a:lnTo>
                  <a:lnTo>
                    <a:pt x="7" y="27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2" y="10"/>
                  </a:lnTo>
                  <a:lnTo>
                    <a:pt x="0" y="4"/>
                  </a:lnTo>
                  <a:lnTo>
                    <a:pt x="0" y="2"/>
                  </a:lnTo>
                  <a:lnTo>
                    <a:pt x="2" y="0"/>
                  </a:lnTo>
                  <a:lnTo>
                    <a:pt x="6" y="4"/>
                  </a:lnTo>
                  <a:lnTo>
                    <a:pt x="8" y="7"/>
                  </a:lnTo>
                  <a:lnTo>
                    <a:pt x="79" y="33"/>
                  </a:lnTo>
                  <a:close/>
                </a:path>
              </a:pathLst>
            </a:custGeom>
            <a:solidFill>
              <a:srgbClr val="1E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31" name="Freeform 685"/>
            <p:cNvSpPr/>
            <p:nvPr/>
          </p:nvSpPr>
          <p:spPr bwMode="auto">
            <a:xfrm>
              <a:off x="4627563" y="1801813"/>
              <a:ext cx="268288" cy="341313"/>
            </a:xfrm>
            <a:custGeom>
              <a:avLst/>
              <a:gdLst>
                <a:gd name="T0" fmla="*/ 25 w 169"/>
                <a:gd name="T1" fmla="*/ 185 h 215"/>
                <a:gd name="T2" fmla="*/ 48 w 169"/>
                <a:gd name="T3" fmla="*/ 153 h 215"/>
                <a:gd name="T4" fmla="*/ 60 w 169"/>
                <a:gd name="T5" fmla="*/ 137 h 215"/>
                <a:gd name="T6" fmla="*/ 61 w 169"/>
                <a:gd name="T7" fmla="*/ 138 h 215"/>
                <a:gd name="T8" fmla="*/ 53 w 169"/>
                <a:gd name="T9" fmla="*/ 179 h 215"/>
                <a:gd name="T10" fmla="*/ 50 w 169"/>
                <a:gd name="T11" fmla="*/ 199 h 215"/>
                <a:gd name="T12" fmla="*/ 52 w 169"/>
                <a:gd name="T13" fmla="*/ 207 h 215"/>
                <a:gd name="T14" fmla="*/ 56 w 169"/>
                <a:gd name="T15" fmla="*/ 212 h 215"/>
                <a:gd name="T16" fmla="*/ 61 w 169"/>
                <a:gd name="T17" fmla="*/ 215 h 215"/>
                <a:gd name="T18" fmla="*/ 66 w 169"/>
                <a:gd name="T19" fmla="*/ 214 h 215"/>
                <a:gd name="T20" fmla="*/ 70 w 169"/>
                <a:gd name="T21" fmla="*/ 211 h 215"/>
                <a:gd name="T22" fmla="*/ 79 w 169"/>
                <a:gd name="T23" fmla="*/ 197 h 215"/>
                <a:gd name="T24" fmla="*/ 81 w 169"/>
                <a:gd name="T25" fmla="*/ 188 h 215"/>
                <a:gd name="T26" fmla="*/ 92 w 169"/>
                <a:gd name="T27" fmla="*/ 156 h 215"/>
                <a:gd name="T28" fmla="*/ 97 w 169"/>
                <a:gd name="T29" fmla="*/ 146 h 215"/>
                <a:gd name="T30" fmla="*/ 96 w 169"/>
                <a:gd name="T31" fmla="*/ 157 h 215"/>
                <a:gd name="T32" fmla="*/ 93 w 169"/>
                <a:gd name="T33" fmla="*/ 180 h 215"/>
                <a:gd name="T34" fmla="*/ 95 w 169"/>
                <a:gd name="T35" fmla="*/ 195 h 215"/>
                <a:gd name="T36" fmla="*/ 99 w 169"/>
                <a:gd name="T37" fmla="*/ 202 h 215"/>
                <a:gd name="T38" fmla="*/ 106 w 169"/>
                <a:gd name="T39" fmla="*/ 202 h 215"/>
                <a:gd name="T40" fmla="*/ 110 w 169"/>
                <a:gd name="T41" fmla="*/ 200 h 215"/>
                <a:gd name="T42" fmla="*/ 116 w 169"/>
                <a:gd name="T43" fmla="*/ 187 h 215"/>
                <a:gd name="T44" fmla="*/ 135 w 169"/>
                <a:gd name="T45" fmla="*/ 123 h 215"/>
                <a:gd name="T46" fmla="*/ 143 w 169"/>
                <a:gd name="T47" fmla="*/ 100 h 215"/>
                <a:gd name="T48" fmla="*/ 161 w 169"/>
                <a:gd name="T49" fmla="*/ 61 h 215"/>
                <a:gd name="T50" fmla="*/ 169 w 169"/>
                <a:gd name="T51" fmla="*/ 37 h 215"/>
                <a:gd name="T52" fmla="*/ 145 w 169"/>
                <a:gd name="T53" fmla="*/ 19 h 215"/>
                <a:gd name="T54" fmla="*/ 120 w 169"/>
                <a:gd name="T55" fmla="*/ 0 h 215"/>
                <a:gd name="T56" fmla="*/ 114 w 169"/>
                <a:gd name="T57" fmla="*/ 7 h 215"/>
                <a:gd name="T58" fmla="*/ 76 w 169"/>
                <a:gd name="T59" fmla="*/ 26 h 215"/>
                <a:gd name="T60" fmla="*/ 42 w 169"/>
                <a:gd name="T61" fmla="*/ 40 h 215"/>
                <a:gd name="T62" fmla="*/ 11 w 169"/>
                <a:gd name="T63" fmla="*/ 48 h 215"/>
                <a:gd name="T64" fmla="*/ 10 w 169"/>
                <a:gd name="T65" fmla="*/ 53 h 215"/>
                <a:gd name="T66" fmla="*/ 8 w 169"/>
                <a:gd name="T67" fmla="*/ 62 h 215"/>
                <a:gd name="T68" fmla="*/ 14 w 169"/>
                <a:gd name="T69" fmla="*/ 72 h 215"/>
                <a:gd name="T70" fmla="*/ 31 w 169"/>
                <a:gd name="T71" fmla="*/ 73 h 215"/>
                <a:gd name="T72" fmla="*/ 45 w 169"/>
                <a:gd name="T73" fmla="*/ 72 h 215"/>
                <a:gd name="T74" fmla="*/ 60 w 169"/>
                <a:gd name="T75" fmla="*/ 67 h 215"/>
                <a:gd name="T76" fmla="*/ 62 w 169"/>
                <a:gd name="T77" fmla="*/ 64 h 215"/>
                <a:gd name="T78" fmla="*/ 15 w 169"/>
                <a:gd name="T79" fmla="*/ 142 h 215"/>
                <a:gd name="T80" fmla="*/ 2 w 169"/>
                <a:gd name="T81" fmla="*/ 175 h 215"/>
                <a:gd name="T82" fmla="*/ 0 w 169"/>
                <a:gd name="T83" fmla="*/ 187 h 215"/>
                <a:gd name="T84" fmla="*/ 3 w 169"/>
                <a:gd name="T85" fmla="*/ 193 h 215"/>
                <a:gd name="T86" fmla="*/ 7 w 169"/>
                <a:gd name="T87" fmla="*/ 197 h 215"/>
                <a:gd name="T88" fmla="*/ 12 w 169"/>
                <a:gd name="T89" fmla="*/ 197 h 215"/>
                <a:gd name="T90" fmla="*/ 19 w 169"/>
                <a:gd name="T91" fmla="*/ 193 h 215"/>
                <a:gd name="T92" fmla="*/ 25 w 169"/>
                <a:gd name="T93" fmla="*/ 18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9" h="215">
                  <a:moveTo>
                    <a:pt x="25" y="185"/>
                  </a:moveTo>
                  <a:lnTo>
                    <a:pt x="25" y="185"/>
                  </a:lnTo>
                  <a:lnTo>
                    <a:pt x="34" y="169"/>
                  </a:lnTo>
                  <a:lnTo>
                    <a:pt x="48" y="153"/>
                  </a:lnTo>
                  <a:lnTo>
                    <a:pt x="57" y="139"/>
                  </a:lnTo>
                  <a:lnTo>
                    <a:pt x="60" y="137"/>
                  </a:lnTo>
                  <a:lnTo>
                    <a:pt x="61" y="137"/>
                  </a:lnTo>
                  <a:lnTo>
                    <a:pt x="61" y="138"/>
                  </a:lnTo>
                  <a:lnTo>
                    <a:pt x="61" y="138"/>
                  </a:lnTo>
                  <a:lnTo>
                    <a:pt x="53" y="179"/>
                  </a:lnTo>
                  <a:lnTo>
                    <a:pt x="50" y="199"/>
                  </a:lnTo>
                  <a:lnTo>
                    <a:pt x="50" y="199"/>
                  </a:lnTo>
                  <a:lnTo>
                    <a:pt x="50" y="203"/>
                  </a:lnTo>
                  <a:lnTo>
                    <a:pt x="52" y="207"/>
                  </a:lnTo>
                  <a:lnTo>
                    <a:pt x="53" y="211"/>
                  </a:lnTo>
                  <a:lnTo>
                    <a:pt x="56" y="212"/>
                  </a:lnTo>
                  <a:lnTo>
                    <a:pt x="58" y="215"/>
                  </a:lnTo>
                  <a:lnTo>
                    <a:pt x="61" y="215"/>
                  </a:lnTo>
                  <a:lnTo>
                    <a:pt x="64" y="215"/>
                  </a:lnTo>
                  <a:lnTo>
                    <a:pt x="66" y="214"/>
                  </a:lnTo>
                  <a:lnTo>
                    <a:pt x="66" y="214"/>
                  </a:lnTo>
                  <a:lnTo>
                    <a:pt x="70" y="211"/>
                  </a:lnTo>
                  <a:lnTo>
                    <a:pt x="75" y="206"/>
                  </a:lnTo>
                  <a:lnTo>
                    <a:pt x="79" y="197"/>
                  </a:lnTo>
                  <a:lnTo>
                    <a:pt x="81" y="188"/>
                  </a:lnTo>
                  <a:lnTo>
                    <a:pt x="81" y="188"/>
                  </a:lnTo>
                  <a:lnTo>
                    <a:pt x="87" y="169"/>
                  </a:lnTo>
                  <a:lnTo>
                    <a:pt x="92" y="156"/>
                  </a:lnTo>
                  <a:lnTo>
                    <a:pt x="96" y="149"/>
                  </a:lnTo>
                  <a:lnTo>
                    <a:pt x="97" y="146"/>
                  </a:lnTo>
                  <a:lnTo>
                    <a:pt x="97" y="146"/>
                  </a:lnTo>
                  <a:lnTo>
                    <a:pt x="96" y="157"/>
                  </a:lnTo>
                  <a:lnTo>
                    <a:pt x="95" y="168"/>
                  </a:lnTo>
                  <a:lnTo>
                    <a:pt x="93" y="180"/>
                  </a:lnTo>
                  <a:lnTo>
                    <a:pt x="93" y="191"/>
                  </a:lnTo>
                  <a:lnTo>
                    <a:pt x="95" y="195"/>
                  </a:lnTo>
                  <a:lnTo>
                    <a:pt x="96" y="199"/>
                  </a:lnTo>
                  <a:lnTo>
                    <a:pt x="99" y="202"/>
                  </a:lnTo>
                  <a:lnTo>
                    <a:pt x="102" y="203"/>
                  </a:lnTo>
                  <a:lnTo>
                    <a:pt x="106" y="202"/>
                  </a:lnTo>
                  <a:lnTo>
                    <a:pt x="110" y="200"/>
                  </a:lnTo>
                  <a:lnTo>
                    <a:pt x="110" y="200"/>
                  </a:lnTo>
                  <a:lnTo>
                    <a:pt x="112" y="196"/>
                  </a:lnTo>
                  <a:lnTo>
                    <a:pt x="116" y="187"/>
                  </a:lnTo>
                  <a:lnTo>
                    <a:pt x="124" y="160"/>
                  </a:lnTo>
                  <a:lnTo>
                    <a:pt x="135" y="123"/>
                  </a:lnTo>
                  <a:lnTo>
                    <a:pt x="135" y="123"/>
                  </a:lnTo>
                  <a:lnTo>
                    <a:pt x="143" y="100"/>
                  </a:lnTo>
                  <a:lnTo>
                    <a:pt x="153" y="80"/>
                  </a:lnTo>
                  <a:lnTo>
                    <a:pt x="161" y="61"/>
                  </a:lnTo>
                  <a:lnTo>
                    <a:pt x="169" y="37"/>
                  </a:lnTo>
                  <a:lnTo>
                    <a:pt x="169" y="37"/>
                  </a:lnTo>
                  <a:lnTo>
                    <a:pt x="157" y="29"/>
                  </a:lnTo>
                  <a:lnTo>
                    <a:pt x="145" y="19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14" y="7"/>
                  </a:lnTo>
                  <a:lnTo>
                    <a:pt x="114" y="7"/>
                  </a:lnTo>
                  <a:lnTo>
                    <a:pt x="103" y="13"/>
                  </a:lnTo>
                  <a:lnTo>
                    <a:pt x="76" y="26"/>
                  </a:lnTo>
                  <a:lnTo>
                    <a:pt x="60" y="33"/>
                  </a:lnTo>
                  <a:lnTo>
                    <a:pt x="42" y="40"/>
                  </a:lnTo>
                  <a:lnTo>
                    <a:pt x="26" y="45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10" y="53"/>
                  </a:lnTo>
                  <a:lnTo>
                    <a:pt x="8" y="57"/>
                  </a:lnTo>
                  <a:lnTo>
                    <a:pt x="8" y="62"/>
                  </a:lnTo>
                  <a:lnTo>
                    <a:pt x="10" y="67"/>
                  </a:lnTo>
                  <a:lnTo>
                    <a:pt x="14" y="72"/>
                  </a:lnTo>
                  <a:lnTo>
                    <a:pt x="21" y="73"/>
                  </a:lnTo>
                  <a:lnTo>
                    <a:pt x="31" y="73"/>
                  </a:lnTo>
                  <a:lnTo>
                    <a:pt x="31" y="73"/>
                  </a:lnTo>
                  <a:lnTo>
                    <a:pt x="45" y="72"/>
                  </a:lnTo>
                  <a:lnTo>
                    <a:pt x="53" y="69"/>
                  </a:lnTo>
                  <a:lnTo>
                    <a:pt x="60" y="67"/>
                  </a:lnTo>
                  <a:lnTo>
                    <a:pt x="62" y="64"/>
                  </a:lnTo>
                  <a:lnTo>
                    <a:pt x="62" y="64"/>
                  </a:lnTo>
                  <a:lnTo>
                    <a:pt x="15" y="142"/>
                  </a:lnTo>
                  <a:lnTo>
                    <a:pt x="15" y="142"/>
                  </a:lnTo>
                  <a:lnTo>
                    <a:pt x="6" y="161"/>
                  </a:lnTo>
                  <a:lnTo>
                    <a:pt x="2" y="175"/>
                  </a:lnTo>
                  <a:lnTo>
                    <a:pt x="0" y="181"/>
                  </a:lnTo>
                  <a:lnTo>
                    <a:pt x="0" y="187"/>
                  </a:lnTo>
                  <a:lnTo>
                    <a:pt x="0" y="191"/>
                  </a:lnTo>
                  <a:lnTo>
                    <a:pt x="3" y="193"/>
                  </a:lnTo>
                  <a:lnTo>
                    <a:pt x="4" y="196"/>
                  </a:lnTo>
                  <a:lnTo>
                    <a:pt x="7" y="197"/>
                  </a:lnTo>
                  <a:lnTo>
                    <a:pt x="10" y="197"/>
                  </a:lnTo>
                  <a:lnTo>
                    <a:pt x="12" y="197"/>
                  </a:lnTo>
                  <a:lnTo>
                    <a:pt x="15" y="196"/>
                  </a:lnTo>
                  <a:lnTo>
                    <a:pt x="19" y="193"/>
                  </a:lnTo>
                  <a:lnTo>
                    <a:pt x="25" y="185"/>
                  </a:lnTo>
                  <a:lnTo>
                    <a:pt x="25" y="185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32" name="Freeform 686"/>
            <p:cNvSpPr/>
            <p:nvPr/>
          </p:nvSpPr>
          <p:spPr bwMode="auto">
            <a:xfrm>
              <a:off x="3932238" y="1785938"/>
              <a:ext cx="300038" cy="322263"/>
            </a:xfrm>
            <a:custGeom>
              <a:avLst/>
              <a:gdLst>
                <a:gd name="T0" fmla="*/ 163 w 189"/>
                <a:gd name="T1" fmla="*/ 168 h 203"/>
                <a:gd name="T2" fmla="*/ 137 w 189"/>
                <a:gd name="T3" fmla="*/ 140 h 203"/>
                <a:gd name="T4" fmla="*/ 122 w 189"/>
                <a:gd name="T5" fmla="*/ 126 h 203"/>
                <a:gd name="T6" fmla="*/ 121 w 189"/>
                <a:gd name="T7" fmla="*/ 128 h 203"/>
                <a:gd name="T8" fmla="*/ 135 w 189"/>
                <a:gd name="T9" fmla="*/ 167 h 203"/>
                <a:gd name="T10" fmla="*/ 140 w 189"/>
                <a:gd name="T11" fmla="*/ 186 h 203"/>
                <a:gd name="T12" fmla="*/ 140 w 189"/>
                <a:gd name="T13" fmla="*/ 194 h 203"/>
                <a:gd name="T14" fmla="*/ 137 w 189"/>
                <a:gd name="T15" fmla="*/ 201 h 203"/>
                <a:gd name="T16" fmla="*/ 132 w 189"/>
                <a:gd name="T17" fmla="*/ 203 h 203"/>
                <a:gd name="T18" fmla="*/ 126 w 189"/>
                <a:gd name="T19" fmla="*/ 203 h 203"/>
                <a:gd name="T20" fmla="*/ 121 w 189"/>
                <a:gd name="T21" fmla="*/ 201 h 203"/>
                <a:gd name="T22" fmla="*/ 112 w 189"/>
                <a:gd name="T23" fmla="*/ 189 h 203"/>
                <a:gd name="T24" fmla="*/ 108 w 189"/>
                <a:gd name="T25" fmla="*/ 179 h 203"/>
                <a:gd name="T26" fmla="*/ 93 w 189"/>
                <a:gd name="T27" fmla="*/ 149 h 203"/>
                <a:gd name="T28" fmla="*/ 86 w 189"/>
                <a:gd name="T29" fmla="*/ 140 h 203"/>
                <a:gd name="T30" fmla="*/ 90 w 189"/>
                <a:gd name="T31" fmla="*/ 151 h 203"/>
                <a:gd name="T32" fmla="*/ 94 w 189"/>
                <a:gd name="T33" fmla="*/ 172 h 203"/>
                <a:gd name="T34" fmla="*/ 95 w 189"/>
                <a:gd name="T35" fmla="*/ 189 h 203"/>
                <a:gd name="T36" fmla="*/ 93 w 189"/>
                <a:gd name="T37" fmla="*/ 195 h 203"/>
                <a:gd name="T38" fmla="*/ 86 w 189"/>
                <a:gd name="T39" fmla="*/ 197 h 203"/>
                <a:gd name="T40" fmla="*/ 82 w 189"/>
                <a:gd name="T41" fmla="*/ 195 h 203"/>
                <a:gd name="T42" fmla="*/ 74 w 189"/>
                <a:gd name="T43" fmla="*/ 183 h 203"/>
                <a:gd name="T44" fmla="*/ 45 w 189"/>
                <a:gd name="T45" fmla="*/ 122 h 203"/>
                <a:gd name="T46" fmla="*/ 33 w 189"/>
                <a:gd name="T47" fmla="*/ 102 h 203"/>
                <a:gd name="T48" fmla="*/ 10 w 189"/>
                <a:gd name="T49" fmla="*/ 66 h 203"/>
                <a:gd name="T50" fmla="*/ 0 w 189"/>
                <a:gd name="T51" fmla="*/ 43 h 203"/>
                <a:gd name="T52" fmla="*/ 21 w 189"/>
                <a:gd name="T53" fmla="*/ 23 h 203"/>
                <a:gd name="T54" fmla="*/ 41 w 189"/>
                <a:gd name="T55" fmla="*/ 0 h 203"/>
                <a:gd name="T56" fmla="*/ 49 w 189"/>
                <a:gd name="T57" fmla="*/ 5 h 203"/>
                <a:gd name="T58" fmla="*/ 90 w 189"/>
                <a:gd name="T59" fmla="*/ 18 h 203"/>
                <a:gd name="T60" fmla="*/ 125 w 189"/>
                <a:gd name="T61" fmla="*/ 28 h 203"/>
                <a:gd name="T62" fmla="*/ 157 w 189"/>
                <a:gd name="T63" fmla="*/ 31 h 203"/>
                <a:gd name="T64" fmla="*/ 160 w 189"/>
                <a:gd name="T65" fmla="*/ 35 h 203"/>
                <a:gd name="T66" fmla="*/ 162 w 189"/>
                <a:gd name="T67" fmla="*/ 44 h 203"/>
                <a:gd name="T68" fmla="*/ 157 w 189"/>
                <a:gd name="T69" fmla="*/ 55 h 203"/>
                <a:gd name="T70" fmla="*/ 141 w 189"/>
                <a:gd name="T71" fmla="*/ 59 h 203"/>
                <a:gd name="T72" fmla="*/ 128 w 189"/>
                <a:gd name="T73" fmla="*/ 59 h 203"/>
                <a:gd name="T74" fmla="*/ 112 w 189"/>
                <a:gd name="T75" fmla="*/ 56 h 203"/>
                <a:gd name="T76" fmla="*/ 109 w 189"/>
                <a:gd name="T77" fmla="*/ 55 h 203"/>
                <a:gd name="T78" fmla="*/ 167 w 189"/>
                <a:gd name="T79" fmla="*/ 125 h 203"/>
                <a:gd name="T80" fmla="*/ 186 w 189"/>
                <a:gd name="T81" fmla="*/ 155 h 203"/>
                <a:gd name="T82" fmla="*/ 189 w 189"/>
                <a:gd name="T83" fmla="*/ 167 h 203"/>
                <a:gd name="T84" fmla="*/ 187 w 189"/>
                <a:gd name="T85" fmla="*/ 174 h 203"/>
                <a:gd name="T86" fmla="*/ 183 w 189"/>
                <a:gd name="T87" fmla="*/ 179 h 203"/>
                <a:gd name="T88" fmla="*/ 178 w 189"/>
                <a:gd name="T89" fmla="*/ 179 h 203"/>
                <a:gd name="T90" fmla="*/ 171 w 189"/>
                <a:gd name="T91" fmla="*/ 176 h 203"/>
                <a:gd name="T92" fmla="*/ 163 w 189"/>
                <a:gd name="T93" fmla="*/ 16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89" h="203">
                  <a:moveTo>
                    <a:pt x="163" y="168"/>
                  </a:moveTo>
                  <a:lnTo>
                    <a:pt x="163" y="168"/>
                  </a:lnTo>
                  <a:lnTo>
                    <a:pt x="152" y="155"/>
                  </a:lnTo>
                  <a:lnTo>
                    <a:pt x="137" y="140"/>
                  </a:lnTo>
                  <a:lnTo>
                    <a:pt x="125" y="128"/>
                  </a:lnTo>
                  <a:lnTo>
                    <a:pt x="122" y="126"/>
                  </a:lnTo>
                  <a:lnTo>
                    <a:pt x="121" y="126"/>
                  </a:lnTo>
                  <a:lnTo>
                    <a:pt x="121" y="128"/>
                  </a:lnTo>
                  <a:lnTo>
                    <a:pt x="121" y="128"/>
                  </a:lnTo>
                  <a:lnTo>
                    <a:pt x="135" y="167"/>
                  </a:lnTo>
                  <a:lnTo>
                    <a:pt x="140" y="186"/>
                  </a:lnTo>
                  <a:lnTo>
                    <a:pt x="140" y="186"/>
                  </a:lnTo>
                  <a:lnTo>
                    <a:pt x="141" y="190"/>
                  </a:lnTo>
                  <a:lnTo>
                    <a:pt x="140" y="194"/>
                  </a:lnTo>
                  <a:lnTo>
                    <a:pt x="139" y="198"/>
                  </a:lnTo>
                  <a:lnTo>
                    <a:pt x="137" y="201"/>
                  </a:lnTo>
                  <a:lnTo>
                    <a:pt x="135" y="202"/>
                  </a:lnTo>
                  <a:lnTo>
                    <a:pt x="132" y="203"/>
                  </a:lnTo>
                  <a:lnTo>
                    <a:pt x="129" y="203"/>
                  </a:lnTo>
                  <a:lnTo>
                    <a:pt x="126" y="203"/>
                  </a:lnTo>
                  <a:lnTo>
                    <a:pt x="126" y="203"/>
                  </a:lnTo>
                  <a:lnTo>
                    <a:pt x="121" y="201"/>
                  </a:lnTo>
                  <a:lnTo>
                    <a:pt x="117" y="195"/>
                  </a:lnTo>
                  <a:lnTo>
                    <a:pt x="112" y="189"/>
                  </a:lnTo>
                  <a:lnTo>
                    <a:pt x="108" y="179"/>
                  </a:lnTo>
                  <a:lnTo>
                    <a:pt x="108" y="179"/>
                  </a:lnTo>
                  <a:lnTo>
                    <a:pt x="101" y="162"/>
                  </a:lnTo>
                  <a:lnTo>
                    <a:pt x="93" y="149"/>
                  </a:lnTo>
                  <a:lnTo>
                    <a:pt x="87" y="143"/>
                  </a:lnTo>
                  <a:lnTo>
                    <a:pt x="86" y="140"/>
                  </a:lnTo>
                  <a:lnTo>
                    <a:pt x="86" y="140"/>
                  </a:lnTo>
                  <a:lnTo>
                    <a:pt x="90" y="151"/>
                  </a:lnTo>
                  <a:lnTo>
                    <a:pt x="93" y="162"/>
                  </a:lnTo>
                  <a:lnTo>
                    <a:pt x="94" y="172"/>
                  </a:lnTo>
                  <a:lnTo>
                    <a:pt x="95" y="183"/>
                  </a:lnTo>
                  <a:lnTo>
                    <a:pt x="95" y="189"/>
                  </a:lnTo>
                  <a:lnTo>
                    <a:pt x="94" y="193"/>
                  </a:lnTo>
                  <a:lnTo>
                    <a:pt x="93" y="195"/>
                  </a:lnTo>
                  <a:lnTo>
                    <a:pt x="90" y="197"/>
                  </a:lnTo>
                  <a:lnTo>
                    <a:pt x="86" y="197"/>
                  </a:lnTo>
                  <a:lnTo>
                    <a:pt x="82" y="195"/>
                  </a:lnTo>
                  <a:lnTo>
                    <a:pt x="82" y="195"/>
                  </a:lnTo>
                  <a:lnTo>
                    <a:pt x="78" y="191"/>
                  </a:lnTo>
                  <a:lnTo>
                    <a:pt x="74" y="183"/>
                  </a:lnTo>
                  <a:lnTo>
                    <a:pt x="62" y="158"/>
                  </a:lnTo>
                  <a:lnTo>
                    <a:pt x="45" y="122"/>
                  </a:lnTo>
                  <a:lnTo>
                    <a:pt x="45" y="122"/>
                  </a:lnTo>
                  <a:lnTo>
                    <a:pt x="33" y="102"/>
                  </a:lnTo>
                  <a:lnTo>
                    <a:pt x="22" y="83"/>
                  </a:lnTo>
                  <a:lnTo>
                    <a:pt x="10" y="66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10" y="32"/>
                  </a:lnTo>
                  <a:lnTo>
                    <a:pt x="21" y="23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9" y="5"/>
                  </a:lnTo>
                  <a:lnTo>
                    <a:pt x="49" y="5"/>
                  </a:lnTo>
                  <a:lnTo>
                    <a:pt x="62" y="9"/>
                  </a:lnTo>
                  <a:lnTo>
                    <a:pt x="90" y="18"/>
                  </a:lnTo>
                  <a:lnTo>
                    <a:pt x="108" y="24"/>
                  </a:lnTo>
                  <a:lnTo>
                    <a:pt x="125" y="28"/>
                  </a:lnTo>
                  <a:lnTo>
                    <a:pt x="143" y="31"/>
                  </a:lnTo>
                  <a:lnTo>
                    <a:pt x="157" y="31"/>
                  </a:lnTo>
                  <a:lnTo>
                    <a:pt x="157" y="31"/>
                  </a:lnTo>
                  <a:lnTo>
                    <a:pt x="160" y="35"/>
                  </a:lnTo>
                  <a:lnTo>
                    <a:pt x="162" y="40"/>
                  </a:lnTo>
                  <a:lnTo>
                    <a:pt x="162" y="44"/>
                  </a:lnTo>
                  <a:lnTo>
                    <a:pt x="162" y="50"/>
                  </a:lnTo>
                  <a:lnTo>
                    <a:pt x="157" y="55"/>
                  </a:lnTo>
                  <a:lnTo>
                    <a:pt x="151" y="58"/>
                  </a:lnTo>
                  <a:lnTo>
                    <a:pt x="141" y="59"/>
                  </a:lnTo>
                  <a:lnTo>
                    <a:pt x="141" y="59"/>
                  </a:lnTo>
                  <a:lnTo>
                    <a:pt x="128" y="59"/>
                  </a:lnTo>
                  <a:lnTo>
                    <a:pt x="118" y="59"/>
                  </a:lnTo>
                  <a:lnTo>
                    <a:pt x="112" y="56"/>
                  </a:lnTo>
                  <a:lnTo>
                    <a:pt x="109" y="55"/>
                  </a:lnTo>
                  <a:lnTo>
                    <a:pt x="109" y="55"/>
                  </a:lnTo>
                  <a:lnTo>
                    <a:pt x="167" y="125"/>
                  </a:lnTo>
                  <a:lnTo>
                    <a:pt x="167" y="125"/>
                  </a:lnTo>
                  <a:lnTo>
                    <a:pt x="179" y="141"/>
                  </a:lnTo>
                  <a:lnTo>
                    <a:pt x="186" y="155"/>
                  </a:lnTo>
                  <a:lnTo>
                    <a:pt x="187" y="162"/>
                  </a:lnTo>
                  <a:lnTo>
                    <a:pt x="189" y="167"/>
                  </a:lnTo>
                  <a:lnTo>
                    <a:pt x="187" y="171"/>
                  </a:lnTo>
                  <a:lnTo>
                    <a:pt x="187" y="174"/>
                  </a:lnTo>
                  <a:lnTo>
                    <a:pt x="186" y="176"/>
                  </a:lnTo>
                  <a:lnTo>
                    <a:pt x="183" y="179"/>
                  </a:lnTo>
                  <a:lnTo>
                    <a:pt x="180" y="179"/>
                  </a:lnTo>
                  <a:lnTo>
                    <a:pt x="178" y="179"/>
                  </a:lnTo>
                  <a:lnTo>
                    <a:pt x="174" y="178"/>
                  </a:lnTo>
                  <a:lnTo>
                    <a:pt x="171" y="176"/>
                  </a:lnTo>
                  <a:lnTo>
                    <a:pt x="163" y="168"/>
                  </a:lnTo>
                  <a:lnTo>
                    <a:pt x="163" y="168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33" name="Freeform 687"/>
            <p:cNvSpPr/>
            <p:nvPr/>
          </p:nvSpPr>
          <p:spPr bwMode="auto">
            <a:xfrm>
              <a:off x="3846513" y="962025"/>
              <a:ext cx="939800" cy="403225"/>
            </a:xfrm>
            <a:custGeom>
              <a:avLst/>
              <a:gdLst>
                <a:gd name="T0" fmla="*/ 592 w 592"/>
                <a:gd name="T1" fmla="*/ 96 h 254"/>
                <a:gd name="T2" fmla="*/ 495 w 592"/>
                <a:gd name="T3" fmla="*/ 254 h 254"/>
                <a:gd name="T4" fmla="*/ 72 w 592"/>
                <a:gd name="T5" fmla="*/ 254 h 254"/>
                <a:gd name="T6" fmla="*/ 0 w 592"/>
                <a:gd name="T7" fmla="*/ 50 h 254"/>
                <a:gd name="T8" fmla="*/ 0 w 592"/>
                <a:gd name="T9" fmla="*/ 50 h 254"/>
                <a:gd name="T10" fmla="*/ 12 w 592"/>
                <a:gd name="T11" fmla="*/ 45 h 254"/>
                <a:gd name="T12" fmla="*/ 25 w 592"/>
                <a:gd name="T13" fmla="*/ 38 h 254"/>
                <a:gd name="T14" fmla="*/ 45 w 592"/>
                <a:gd name="T15" fmla="*/ 31 h 254"/>
                <a:gd name="T16" fmla="*/ 70 w 592"/>
                <a:gd name="T17" fmla="*/ 23 h 254"/>
                <a:gd name="T18" fmla="*/ 99 w 592"/>
                <a:gd name="T19" fmla="*/ 15 h 254"/>
                <a:gd name="T20" fmla="*/ 133 w 592"/>
                <a:gd name="T21" fmla="*/ 8 h 254"/>
                <a:gd name="T22" fmla="*/ 171 w 592"/>
                <a:gd name="T23" fmla="*/ 3 h 254"/>
                <a:gd name="T24" fmla="*/ 213 w 592"/>
                <a:gd name="T25" fmla="*/ 0 h 254"/>
                <a:gd name="T26" fmla="*/ 234 w 592"/>
                <a:gd name="T27" fmla="*/ 0 h 254"/>
                <a:gd name="T28" fmla="*/ 257 w 592"/>
                <a:gd name="T29" fmla="*/ 0 h 254"/>
                <a:gd name="T30" fmla="*/ 282 w 592"/>
                <a:gd name="T31" fmla="*/ 2 h 254"/>
                <a:gd name="T32" fmla="*/ 307 w 592"/>
                <a:gd name="T33" fmla="*/ 3 h 254"/>
                <a:gd name="T34" fmla="*/ 332 w 592"/>
                <a:gd name="T35" fmla="*/ 7 h 254"/>
                <a:gd name="T36" fmla="*/ 359 w 592"/>
                <a:gd name="T37" fmla="*/ 11 h 254"/>
                <a:gd name="T38" fmla="*/ 386 w 592"/>
                <a:gd name="T39" fmla="*/ 16 h 254"/>
                <a:gd name="T40" fmla="*/ 414 w 592"/>
                <a:gd name="T41" fmla="*/ 23 h 254"/>
                <a:gd name="T42" fmla="*/ 442 w 592"/>
                <a:gd name="T43" fmla="*/ 31 h 254"/>
                <a:gd name="T44" fmla="*/ 471 w 592"/>
                <a:gd name="T45" fmla="*/ 41 h 254"/>
                <a:gd name="T46" fmla="*/ 500 w 592"/>
                <a:gd name="T47" fmla="*/ 51 h 254"/>
                <a:gd name="T48" fmla="*/ 530 w 592"/>
                <a:gd name="T49" fmla="*/ 65 h 254"/>
                <a:gd name="T50" fmla="*/ 561 w 592"/>
                <a:gd name="T51" fmla="*/ 80 h 254"/>
                <a:gd name="T52" fmla="*/ 592 w 592"/>
                <a:gd name="T53" fmla="*/ 96 h 254"/>
                <a:gd name="T54" fmla="*/ 592 w 592"/>
                <a:gd name="T55" fmla="*/ 96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92" h="254">
                  <a:moveTo>
                    <a:pt x="592" y="96"/>
                  </a:moveTo>
                  <a:lnTo>
                    <a:pt x="495" y="254"/>
                  </a:lnTo>
                  <a:lnTo>
                    <a:pt x="72" y="254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12" y="45"/>
                  </a:lnTo>
                  <a:lnTo>
                    <a:pt x="25" y="38"/>
                  </a:lnTo>
                  <a:lnTo>
                    <a:pt x="45" y="31"/>
                  </a:lnTo>
                  <a:lnTo>
                    <a:pt x="70" y="23"/>
                  </a:lnTo>
                  <a:lnTo>
                    <a:pt x="99" y="15"/>
                  </a:lnTo>
                  <a:lnTo>
                    <a:pt x="133" y="8"/>
                  </a:lnTo>
                  <a:lnTo>
                    <a:pt x="171" y="3"/>
                  </a:lnTo>
                  <a:lnTo>
                    <a:pt x="213" y="0"/>
                  </a:lnTo>
                  <a:lnTo>
                    <a:pt x="234" y="0"/>
                  </a:lnTo>
                  <a:lnTo>
                    <a:pt x="257" y="0"/>
                  </a:lnTo>
                  <a:lnTo>
                    <a:pt x="282" y="2"/>
                  </a:lnTo>
                  <a:lnTo>
                    <a:pt x="307" y="3"/>
                  </a:lnTo>
                  <a:lnTo>
                    <a:pt x="332" y="7"/>
                  </a:lnTo>
                  <a:lnTo>
                    <a:pt x="359" y="11"/>
                  </a:lnTo>
                  <a:lnTo>
                    <a:pt x="386" y="16"/>
                  </a:lnTo>
                  <a:lnTo>
                    <a:pt x="414" y="23"/>
                  </a:lnTo>
                  <a:lnTo>
                    <a:pt x="442" y="31"/>
                  </a:lnTo>
                  <a:lnTo>
                    <a:pt x="471" y="41"/>
                  </a:lnTo>
                  <a:lnTo>
                    <a:pt x="500" y="51"/>
                  </a:lnTo>
                  <a:lnTo>
                    <a:pt x="530" y="65"/>
                  </a:lnTo>
                  <a:lnTo>
                    <a:pt x="561" y="80"/>
                  </a:lnTo>
                  <a:lnTo>
                    <a:pt x="592" y="96"/>
                  </a:lnTo>
                  <a:lnTo>
                    <a:pt x="592" y="96"/>
                  </a:lnTo>
                  <a:close/>
                </a:path>
              </a:pathLst>
            </a:custGeom>
            <a:solidFill>
              <a:srgbClr val="D2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34" name="Freeform 688"/>
            <p:cNvSpPr/>
            <p:nvPr/>
          </p:nvSpPr>
          <p:spPr bwMode="auto">
            <a:xfrm>
              <a:off x="3538538" y="630238"/>
              <a:ext cx="1609725" cy="1238250"/>
            </a:xfrm>
            <a:custGeom>
              <a:avLst/>
              <a:gdLst>
                <a:gd name="T0" fmla="*/ 156 w 1014"/>
                <a:gd name="T1" fmla="*/ 63 h 780"/>
                <a:gd name="T2" fmla="*/ 223 w 1014"/>
                <a:gd name="T3" fmla="*/ 38 h 780"/>
                <a:gd name="T4" fmla="*/ 339 w 1014"/>
                <a:gd name="T5" fmla="*/ 11 h 780"/>
                <a:gd name="T6" fmla="*/ 441 w 1014"/>
                <a:gd name="T7" fmla="*/ 1 h 780"/>
                <a:gd name="T8" fmla="*/ 527 w 1014"/>
                <a:gd name="T9" fmla="*/ 3 h 780"/>
                <a:gd name="T10" fmla="*/ 621 w 1014"/>
                <a:gd name="T11" fmla="*/ 13 h 780"/>
                <a:gd name="T12" fmla="*/ 724 w 1014"/>
                <a:gd name="T13" fmla="*/ 36 h 780"/>
                <a:gd name="T14" fmla="*/ 832 w 1014"/>
                <a:gd name="T15" fmla="*/ 76 h 780"/>
                <a:gd name="T16" fmla="*/ 867 w 1014"/>
                <a:gd name="T17" fmla="*/ 92 h 780"/>
                <a:gd name="T18" fmla="*/ 912 w 1014"/>
                <a:gd name="T19" fmla="*/ 120 h 780"/>
                <a:gd name="T20" fmla="*/ 947 w 1014"/>
                <a:gd name="T21" fmla="*/ 152 h 780"/>
                <a:gd name="T22" fmla="*/ 974 w 1014"/>
                <a:gd name="T23" fmla="*/ 189 h 780"/>
                <a:gd name="T24" fmla="*/ 993 w 1014"/>
                <a:gd name="T25" fmla="*/ 228 h 780"/>
                <a:gd name="T26" fmla="*/ 1013 w 1014"/>
                <a:gd name="T27" fmla="*/ 312 h 780"/>
                <a:gd name="T28" fmla="*/ 1010 w 1014"/>
                <a:gd name="T29" fmla="*/ 401 h 780"/>
                <a:gd name="T30" fmla="*/ 991 w 1014"/>
                <a:gd name="T31" fmla="*/ 490 h 780"/>
                <a:gd name="T32" fmla="*/ 963 w 1014"/>
                <a:gd name="T33" fmla="*/ 574 h 780"/>
                <a:gd name="T34" fmla="*/ 906 w 1014"/>
                <a:gd name="T35" fmla="*/ 694 h 780"/>
                <a:gd name="T36" fmla="*/ 855 w 1014"/>
                <a:gd name="T37" fmla="*/ 780 h 780"/>
                <a:gd name="T38" fmla="*/ 805 w 1014"/>
                <a:gd name="T39" fmla="*/ 691 h 780"/>
                <a:gd name="T40" fmla="*/ 840 w 1014"/>
                <a:gd name="T41" fmla="*/ 557 h 780"/>
                <a:gd name="T42" fmla="*/ 855 w 1014"/>
                <a:gd name="T43" fmla="*/ 468 h 780"/>
                <a:gd name="T44" fmla="*/ 854 w 1014"/>
                <a:gd name="T45" fmla="*/ 406 h 780"/>
                <a:gd name="T46" fmla="*/ 846 w 1014"/>
                <a:gd name="T47" fmla="*/ 378 h 780"/>
                <a:gd name="T48" fmla="*/ 827 w 1014"/>
                <a:gd name="T49" fmla="*/ 354 h 780"/>
                <a:gd name="T50" fmla="*/ 779 w 1014"/>
                <a:gd name="T51" fmla="*/ 323 h 780"/>
                <a:gd name="T52" fmla="*/ 713 w 1014"/>
                <a:gd name="T53" fmla="*/ 296 h 780"/>
                <a:gd name="T54" fmla="*/ 634 w 1014"/>
                <a:gd name="T55" fmla="*/ 277 h 780"/>
                <a:gd name="T56" fmla="*/ 547 w 1014"/>
                <a:gd name="T57" fmla="*/ 265 h 780"/>
                <a:gd name="T58" fmla="*/ 458 w 1014"/>
                <a:gd name="T59" fmla="*/ 260 h 780"/>
                <a:gd name="T60" fmla="*/ 370 w 1014"/>
                <a:gd name="T61" fmla="*/ 266 h 780"/>
                <a:gd name="T62" fmla="*/ 292 w 1014"/>
                <a:gd name="T63" fmla="*/ 282 h 780"/>
                <a:gd name="T64" fmla="*/ 226 w 1014"/>
                <a:gd name="T65" fmla="*/ 309 h 780"/>
                <a:gd name="T66" fmla="*/ 180 w 1014"/>
                <a:gd name="T67" fmla="*/ 348 h 780"/>
                <a:gd name="T68" fmla="*/ 161 w 1014"/>
                <a:gd name="T69" fmla="*/ 382 h 780"/>
                <a:gd name="T70" fmla="*/ 156 w 1014"/>
                <a:gd name="T71" fmla="*/ 401 h 780"/>
                <a:gd name="T72" fmla="*/ 153 w 1014"/>
                <a:gd name="T73" fmla="*/ 456 h 780"/>
                <a:gd name="T74" fmla="*/ 158 w 1014"/>
                <a:gd name="T75" fmla="*/ 509 h 780"/>
                <a:gd name="T76" fmla="*/ 172 w 1014"/>
                <a:gd name="T77" fmla="*/ 555 h 780"/>
                <a:gd name="T78" fmla="*/ 207 w 1014"/>
                <a:gd name="T79" fmla="*/ 621 h 780"/>
                <a:gd name="T80" fmla="*/ 256 w 1014"/>
                <a:gd name="T81" fmla="*/ 682 h 780"/>
                <a:gd name="T82" fmla="*/ 306 w 1014"/>
                <a:gd name="T83" fmla="*/ 725 h 780"/>
                <a:gd name="T84" fmla="*/ 246 w 1014"/>
                <a:gd name="T85" fmla="*/ 778 h 780"/>
                <a:gd name="T86" fmla="*/ 187 w 1014"/>
                <a:gd name="T87" fmla="*/ 730 h 780"/>
                <a:gd name="T88" fmla="*/ 119 w 1014"/>
                <a:gd name="T89" fmla="*/ 660 h 780"/>
                <a:gd name="T90" fmla="*/ 64 w 1014"/>
                <a:gd name="T91" fmla="*/ 580 h 780"/>
                <a:gd name="T92" fmla="*/ 36 w 1014"/>
                <a:gd name="T93" fmla="*/ 522 h 780"/>
                <a:gd name="T94" fmla="*/ 14 w 1014"/>
                <a:gd name="T95" fmla="*/ 460 h 780"/>
                <a:gd name="T96" fmla="*/ 2 w 1014"/>
                <a:gd name="T97" fmla="*/ 390 h 780"/>
                <a:gd name="T98" fmla="*/ 2 w 1014"/>
                <a:gd name="T99" fmla="*/ 341 h 780"/>
                <a:gd name="T100" fmla="*/ 17 w 1014"/>
                <a:gd name="T101" fmla="*/ 242 h 780"/>
                <a:gd name="T102" fmla="*/ 49 w 1014"/>
                <a:gd name="T103" fmla="*/ 167 h 780"/>
                <a:gd name="T104" fmla="*/ 88 w 1014"/>
                <a:gd name="T105" fmla="*/ 116 h 780"/>
                <a:gd name="T106" fmla="*/ 122 w 1014"/>
                <a:gd name="T107" fmla="*/ 85 h 780"/>
                <a:gd name="T108" fmla="*/ 142 w 1014"/>
                <a:gd name="T109" fmla="*/ 70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014" h="780">
                  <a:moveTo>
                    <a:pt x="142" y="70"/>
                  </a:moveTo>
                  <a:lnTo>
                    <a:pt x="142" y="70"/>
                  </a:lnTo>
                  <a:lnTo>
                    <a:pt x="156" y="63"/>
                  </a:lnTo>
                  <a:lnTo>
                    <a:pt x="172" y="57"/>
                  </a:lnTo>
                  <a:lnTo>
                    <a:pt x="195" y="49"/>
                  </a:lnTo>
                  <a:lnTo>
                    <a:pt x="223" y="38"/>
                  </a:lnTo>
                  <a:lnTo>
                    <a:pt x="257" y="28"/>
                  </a:lnTo>
                  <a:lnTo>
                    <a:pt x="295" y="19"/>
                  </a:lnTo>
                  <a:lnTo>
                    <a:pt x="339" y="11"/>
                  </a:lnTo>
                  <a:lnTo>
                    <a:pt x="388" y="4"/>
                  </a:lnTo>
                  <a:lnTo>
                    <a:pt x="414" y="3"/>
                  </a:lnTo>
                  <a:lnTo>
                    <a:pt x="441" y="1"/>
                  </a:lnTo>
                  <a:lnTo>
                    <a:pt x="468" y="0"/>
                  </a:lnTo>
                  <a:lnTo>
                    <a:pt x="497" y="1"/>
                  </a:lnTo>
                  <a:lnTo>
                    <a:pt x="527" y="3"/>
                  </a:lnTo>
                  <a:lnTo>
                    <a:pt x="557" y="4"/>
                  </a:lnTo>
                  <a:lnTo>
                    <a:pt x="589" y="8"/>
                  </a:lnTo>
                  <a:lnTo>
                    <a:pt x="621" y="13"/>
                  </a:lnTo>
                  <a:lnTo>
                    <a:pt x="655" y="20"/>
                  </a:lnTo>
                  <a:lnTo>
                    <a:pt x="689" y="27"/>
                  </a:lnTo>
                  <a:lnTo>
                    <a:pt x="724" y="36"/>
                  </a:lnTo>
                  <a:lnTo>
                    <a:pt x="759" y="47"/>
                  </a:lnTo>
                  <a:lnTo>
                    <a:pt x="796" y="61"/>
                  </a:lnTo>
                  <a:lnTo>
                    <a:pt x="832" y="76"/>
                  </a:lnTo>
                  <a:lnTo>
                    <a:pt x="832" y="76"/>
                  </a:lnTo>
                  <a:lnTo>
                    <a:pt x="850" y="84"/>
                  </a:lnTo>
                  <a:lnTo>
                    <a:pt x="867" y="92"/>
                  </a:lnTo>
                  <a:lnTo>
                    <a:pt x="882" y="101"/>
                  </a:lnTo>
                  <a:lnTo>
                    <a:pt x="897" y="111"/>
                  </a:lnTo>
                  <a:lnTo>
                    <a:pt x="912" y="120"/>
                  </a:lnTo>
                  <a:lnTo>
                    <a:pt x="924" y="131"/>
                  </a:lnTo>
                  <a:lnTo>
                    <a:pt x="936" y="142"/>
                  </a:lnTo>
                  <a:lnTo>
                    <a:pt x="947" y="152"/>
                  </a:lnTo>
                  <a:lnTo>
                    <a:pt x="956" y="165"/>
                  </a:lnTo>
                  <a:lnTo>
                    <a:pt x="966" y="177"/>
                  </a:lnTo>
                  <a:lnTo>
                    <a:pt x="974" y="189"/>
                  </a:lnTo>
                  <a:lnTo>
                    <a:pt x="981" y="201"/>
                  </a:lnTo>
                  <a:lnTo>
                    <a:pt x="987" y="215"/>
                  </a:lnTo>
                  <a:lnTo>
                    <a:pt x="993" y="228"/>
                  </a:lnTo>
                  <a:lnTo>
                    <a:pt x="1002" y="255"/>
                  </a:lnTo>
                  <a:lnTo>
                    <a:pt x="1009" y="283"/>
                  </a:lnTo>
                  <a:lnTo>
                    <a:pt x="1013" y="312"/>
                  </a:lnTo>
                  <a:lnTo>
                    <a:pt x="1014" y="341"/>
                  </a:lnTo>
                  <a:lnTo>
                    <a:pt x="1013" y="371"/>
                  </a:lnTo>
                  <a:lnTo>
                    <a:pt x="1010" y="401"/>
                  </a:lnTo>
                  <a:lnTo>
                    <a:pt x="1005" y="431"/>
                  </a:lnTo>
                  <a:lnTo>
                    <a:pt x="999" y="460"/>
                  </a:lnTo>
                  <a:lnTo>
                    <a:pt x="991" y="490"/>
                  </a:lnTo>
                  <a:lnTo>
                    <a:pt x="983" y="518"/>
                  </a:lnTo>
                  <a:lnTo>
                    <a:pt x="974" y="547"/>
                  </a:lnTo>
                  <a:lnTo>
                    <a:pt x="963" y="574"/>
                  </a:lnTo>
                  <a:lnTo>
                    <a:pt x="952" y="601"/>
                  </a:lnTo>
                  <a:lnTo>
                    <a:pt x="929" y="651"/>
                  </a:lnTo>
                  <a:lnTo>
                    <a:pt x="906" y="694"/>
                  </a:lnTo>
                  <a:lnTo>
                    <a:pt x="886" y="729"/>
                  </a:lnTo>
                  <a:lnTo>
                    <a:pt x="870" y="757"/>
                  </a:lnTo>
                  <a:lnTo>
                    <a:pt x="855" y="780"/>
                  </a:lnTo>
                  <a:lnTo>
                    <a:pt x="790" y="736"/>
                  </a:lnTo>
                  <a:lnTo>
                    <a:pt x="790" y="736"/>
                  </a:lnTo>
                  <a:lnTo>
                    <a:pt x="805" y="691"/>
                  </a:lnTo>
                  <a:lnTo>
                    <a:pt x="819" y="644"/>
                  </a:lnTo>
                  <a:lnTo>
                    <a:pt x="833" y="587"/>
                  </a:lnTo>
                  <a:lnTo>
                    <a:pt x="840" y="557"/>
                  </a:lnTo>
                  <a:lnTo>
                    <a:pt x="847" y="528"/>
                  </a:lnTo>
                  <a:lnTo>
                    <a:pt x="851" y="497"/>
                  </a:lnTo>
                  <a:lnTo>
                    <a:pt x="855" y="468"/>
                  </a:lnTo>
                  <a:lnTo>
                    <a:pt x="856" y="441"/>
                  </a:lnTo>
                  <a:lnTo>
                    <a:pt x="855" y="417"/>
                  </a:lnTo>
                  <a:lnTo>
                    <a:pt x="854" y="406"/>
                  </a:lnTo>
                  <a:lnTo>
                    <a:pt x="852" y="395"/>
                  </a:lnTo>
                  <a:lnTo>
                    <a:pt x="848" y="386"/>
                  </a:lnTo>
                  <a:lnTo>
                    <a:pt x="846" y="378"/>
                  </a:lnTo>
                  <a:lnTo>
                    <a:pt x="846" y="378"/>
                  </a:lnTo>
                  <a:lnTo>
                    <a:pt x="837" y="366"/>
                  </a:lnTo>
                  <a:lnTo>
                    <a:pt x="827" y="354"/>
                  </a:lnTo>
                  <a:lnTo>
                    <a:pt x="813" y="343"/>
                  </a:lnTo>
                  <a:lnTo>
                    <a:pt x="797" y="332"/>
                  </a:lnTo>
                  <a:lnTo>
                    <a:pt x="779" y="323"/>
                  </a:lnTo>
                  <a:lnTo>
                    <a:pt x="759" y="313"/>
                  </a:lnTo>
                  <a:lnTo>
                    <a:pt x="738" y="304"/>
                  </a:lnTo>
                  <a:lnTo>
                    <a:pt x="713" y="296"/>
                  </a:lnTo>
                  <a:lnTo>
                    <a:pt x="688" y="289"/>
                  </a:lnTo>
                  <a:lnTo>
                    <a:pt x="662" y="282"/>
                  </a:lnTo>
                  <a:lnTo>
                    <a:pt x="634" y="277"/>
                  </a:lnTo>
                  <a:lnTo>
                    <a:pt x="605" y="271"/>
                  </a:lnTo>
                  <a:lnTo>
                    <a:pt x="577" y="267"/>
                  </a:lnTo>
                  <a:lnTo>
                    <a:pt x="547" y="265"/>
                  </a:lnTo>
                  <a:lnTo>
                    <a:pt x="518" y="262"/>
                  </a:lnTo>
                  <a:lnTo>
                    <a:pt x="488" y="260"/>
                  </a:lnTo>
                  <a:lnTo>
                    <a:pt x="458" y="260"/>
                  </a:lnTo>
                  <a:lnTo>
                    <a:pt x="428" y="262"/>
                  </a:lnTo>
                  <a:lnTo>
                    <a:pt x="399" y="263"/>
                  </a:lnTo>
                  <a:lnTo>
                    <a:pt x="370" y="266"/>
                  </a:lnTo>
                  <a:lnTo>
                    <a:pt x="343" y="271"/>
                  </a:lnTo>
                  <a:lnTo>
                    <a:pt x="318" y="275"/>
                  </a:lnTo>
                  <a:lnTo>
                    <a:pt x="292" y="282"/>
                  </a:lnTo>
                  <a:lnTo>
                    <a:pt x="268" y="290"/>
                  </a:lnTo>
                  <a:lnTo>
                    <a:pt x="246" y="300"/>
                  </a:lnTo>
                  <a:lnTo>
                    <a:pt x="226" y="309"/>
                  </a:lnTo>
                  <a:lnTo>
                    <a:pt x="208" y="321"/>
                  </a:lnTo>
                  <a:lnTo>
                    <a:pt x="192" y="335"/>
                  </a:lnTo>
                  <a:lnTo>
                    <a:pt x="180" y="348"/>
                  </a:lnTo>
                  <a:lnTo>
                    <a:pt x="169" y="364"/>
                  </a:lnTo>
                  <a:lnTo>
                    <a:pt x="165" y="373"/>
                  </a:lnTo>
                  <a:lnTo>
                    <a:pt x="161" y="382"/>
                  </a:lnTo>
                  <a:lnTo>
                    <a:pt x="158" y="391"/>
                  </a:lnTo>
                  <a:lnTo>
                    <a:pt x="156" y="401"/>
                  </a:lnTo>
                  <a:lnTo>
                    <a:pt x="156" y="401"/>
                  </a:lnTo>
                  <a:lnTo>
                    <a:pt x="154" y="420"/>
                  </a:lnTo>
                  <a:lnTo>
                    <a:pt x="153" y="439"/>
                  </a:lnTo>
                  <a:lnTo>
                    <a:pt x="153" y="456"/>
                  </a:lnTo>
                  <a:lnTo>
                    <a:pt x="153" y="474"/>
                  </a:lnTo>
                  <a:lnTo>
                    <a:pt x="156" y="491"/>
                  </a:lnTo>
                  <a:lnTo>
                    <a:pt x="158" y="509"/>
                  </a:lnTo>
                  <a:lnTo>
                    <a:pt x="162" y="524"/>
                  </a:lnTo>
                  <a:lnTo>
                    <a:pt x="167" y="540"/>
                  </a:lnTo>
                  <a:lnTo>
                    <a:pt x="172" y="555"/>
                  </a:lnTo>
                  <a:lnTo>
                    <a:pt x="179" y="570"/>
                  </a:lnTo>
                  <a:lnTo>
                    <a:pt x="191" y="597"/>
                  </a:lnTo>
                  <a:lnTo>
                    <a:pt x="207" y="621"/>
                  </a:lnTo>
                  <a:lnTo>
                    <a:pt x="222" y="644"/>
                  </a:lnTo>
                  <a:lnTo>
                    <a:pt x="239" y="664"/>
                  </a:lnTo>
                  <a:lnTo>
                    <a:pt x="256" y="682"/>
                  </a:lnTo>
                  <a:lnTo>
                    <a:pt x="270" y="697"/>
                  </a:lnTo>
                  <a:lnTo>
                    <a:pt x="284" y="709"/>
                  </a:lnTo>
                  <a:lnTo>
                    <a:pt x="306" y="725"/>
                  </a:lnTo>
                  <a:lnTo>
                    <a:pt x="314" y="730"/>
                  </a:lnTo>
                  <a:lnTo>
                    <a:pt x="246" y="778"/>
                  </a:lnTo>
                  <a:lnTo>
                    <a:pt x="246" y="778"/>
                  </a:lnTo>
                  <a:lnTo>
                    <a:pt x="235" y="769"/>
                  </a:lnTo>
                  <a:lnTo>
                    <a:pt x="206" y="746"/>
                  </a:lnTo>
                  <a:lnTo>
                    <a:pt x="187" y="730"/>
                  </a:lnTo>
                  <a:lnTo>
                    <a:pt x="165" y="710"/>
                  </a:lnTo>
                  <a:lnTo>
                    <a:pt x="144" y="687"/>
                  </a:lnTo>
                  <a:lnTo>
                    <a:pt x="119" y="660"/>
                  </a:lnTo>
                  <a:lnTo>
                    <a:pt x="96" y="630"/>
                  </a:lnTo>
                  <a:lnTo>
                    <a:pt x="73" y="598"/>
                  </a:lnTo>
                  <a:lnTo>
                    <a:pt x="64" y="580"/>
                  </a:lnTo>
                  <a:lnTo>
                    <a:pt x="53" y="562"/>
                  </a:lnTo>
                  <a:lnTo>
                    <a:pt x="44" y="543"/>
                  </a:lnTo>
                  <a:lnTo>
                    <a:pt x="36" y="522"/>
                  </a:lnTo>
                  <a:lnTo>
                    <a:pt x="27" y="502"/>
                  </a:lnTo>
                  <a:lnTo>
                    <a:pt x="19" y="482"/>
                  </a:lnTo>
                  <a:lnTo>
                    <a:pt x="14" y="460"/>
                  </a:lnTo>
                  <a:lnTo>
                    <a:pt x="9" y="437"/>
                  </a:lnTo>
                  <a:lnTo>
                    <a:pt x="5" y="414"/>
                  </a:lnTo>
                  <a:lnTo>
                    <a:pt x="2" y="390"/>
                  </a:lnTo>
                  <a:lnTo>
                    <a:pt x="0" y="367"/>
                  </a:lnTo>
                  <a:lnTo>
                    <a:pt x="2" y="341"/>
                  </a:lnTo>
                  <a:lnTo>
                    <a:pt x="2" y="341"/>
                  </a:lnTo>
                  <a:lnTo>
                    <a:pt x="5" y="305"/>
                  </a:lnTo>
                  <a:lnTo>
                    <a:pt x="10" y="273"/>
                  </a:lnTo>
                  <a:lnTo>
                    <a:pt x="17" y="242"/>
                  </a:lnTo>
                  <a:lnTo>
                    <a:pt x="26" y="215"/>
                  </a:lnTo>
                  <a:lnTo>
                    <a:pt x="37" y="190"/>
                  </a:lnTo>
                  <a:lnTo>
                    <a:pt x="49" y="167"/>
                  </a:lnTo>
                  <a:lnTo>
                    <a:pt x="63" y="148"/>
                  </a:lnTo>
                  <a:lnTo>
                    <a:pt x="75" y="131"/>
                  </a:lnTo>
                  <a:lnTo>
                    <a:pt x="88" y="116"/>
                  </a:lnTo>
                  <a:lnTo>
                    <a:pt x="100" y="104"/>
                  </a:lnTo>
                  <a:lnTo>
                    <a:pt x="111" y="93"/>
                  </a:lnTo>
                  <a:lnTo>
                    <a:pt x="122" y="85"/>
                  </a:lnTo>
                  <a:lnTo>
                    <a:pt x="137" y="74"/>
                  </a:lnTo>
                  <a:lnTo>
                    <a:pt x="142" y="70"/>
                  </a:lnTo>
                  <a:lnTo>
                    <a:pt x="142" y="70"/>
                  </a:lnTo>
                  <a:close/>
                </a:path>
              </a:pathLst>
            </a:custGeom>
            <a:solidFill>
              <a:srgbClr val="DDE1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35" name="Freeform 689"/>
            <p:cNvSpPr/>
            <p:nvPr/>
          </p:nvSpPr>
          <p:spPr bwMode="auto">
            <a:xfrm>
              <a:off x="4197350" y="893763"/>
              <a:ext cx="196850" cy="471488"/>
            </a:xfrm>
            <a:custGeom>
              <a:avLst/>
              <a:gdLst>
                <a:gd name="T0" fmla="*/ 27 w 124"/>
                <a:gd name="T1" fmla="*/ 0 h 297"/>
                <a:gd name="T2" fmla="*/ 0 w 124"/>
                <a:gd name="T3" fmla="*/ 235 h 297"/>
                <a:gd name="T4" fmla="*/ 62 w 124"/>
                <a:gd name="T5" fmla="*/ 297 h 297"/>
                <a:gd name="T6" fmla="*/ 124 w 124"/>
                <a:gd name="T7" fmla="*/ 235 h 297"/>
                <a:gd name="T8" fmla="*/ 92 w 124"/>
                <a:gd name="T9" fmla="*/ 0 h 297"/>
                <a:gd name="T10" fmla="*/ 27 w 124"/>
                <a:gd name="T11" fmla="*/ 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4" h="297">
                  <a:moveTo>
                    <a:pt x="27" y="0"/>
                  </a:moveTo>
                  <a:lnTo>
                    <a:pt x="0" y="235"/>
                  </a:lnTo>
                  <a:lnTo>
                    <a:pt x="62" y="297"/>
                  </a:lnTo>
                  <a:lnTo>
                    <a:pt x="124" y="235"/>
                  </a:lnTo>
                  <a:lnTo>
                    <a:pt x="92" y="0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7DA7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36" name="Freeform 690"/>
            <p:cNvSpPr/>
            <p:nvPr/>
          </p:nvSpPr>
          <p:spPr bwMode="auto">
            <a:xfrm>
              <a:off x="3984625" y="430213"/>
              <a:ext cx="635000" cy="776288"/>
            </a:xfrm>
            <a:custGeom>
              <a:avLst/>
              <a:gdLst>
                <a:gd name="T0" fmla="*/ 81 w 400"/>
                <a:gd name="T1" fmla="*/ 426 h 489"/>
                <a:gd name="T2" fmla="*/ 80 w 400"/>
                <a:gd name="T3" fmla="*/ 418 h 489"/>
                <a:gd name="T4" fmla="*/ 85 w 400"/>
                <a:gd name="T5" fmla="*/ 418 h 489"/>
                <a:gd name="T6" fmla="*/ 108 w 400"/>
                <a:gd name="T7" fmla="*/ 431 h 489"/>
                <a:gd name="T8" fmla="*/ 143 w 400"/>
                <a:gd name="T9" fmla="*/ 462 h 489"/>
                <a:gd name="T10" fmla="*/ 146 w 400"/>
                <a:gd name="T11" fmla="*/ 466 h 489"/>
                <a:gd name="T12" fmla="*/ 151 w 400"/>
                <a:gd name="T13" fmla="*/ 470 h 489"/>
                <a:gd name="T14" fmla="*/ 160 w 400"/>
                <a:gd name="T15" fmla="*/ 469 h 489"/>
                <a:gd name="T16" fmla="*/ 172 w 400"/>
                <a:gd name="T17" fmla="*/ 461 h 489"/>
                <a:gd name="T18" fmla="*/ 187 w 400"/>
                <a:gd name="T19" fmla="*/ 445 h 489"/>
                <a:gd name="T20" fmla="*/ 192 w 400"/>
                <a:gd name="T21" fmla="*/ 436 h 489"/>
                <a:gd name="T22" fmla="*/ 200 w 400"/>
                <a:gd name="T23" fmla="*/ 462 h 489"/>
                <a:gd name="T24" fmla="*/ 210 w 400"/>
                <a:gd name="T25" fmla="*/ 480 h 489"/>
                <a:gd name="T26" fmla="*/ 218 w 400"/>
                <a:gd name="T27" fmla="*/ 488 h 489"/>
                <a:gd name="T28" fmla="*/ 228 w 400"/>
                <a:gd name="T29" fmla="*/ 489 h 489"/>
                <a:gd name="T30" fmla="*/ 239 w 400"/>
                <a:gd name="T31" fmla="*/ 482 h 489"/>
                <a:gd name="T32" fmla="*/ 246 w 400"/>
                <a:gd name="T33" fmla="*/ 474 h 489"/>
                <a:gd name="T34" fmla="*/ 274 w 400"/>
                <a:gd name="T35" fmla="*/ 445 h 489"/>
                <a:gd name="T36" fmla="*/ 305 w 400"/>
                <a:gd name="T37" fmla="*/ 420 h 489"/>
                <a:gd name="T38" fmla="*/ 338 w 400"/>
                <a:gd name="T39" fmla="*/ 396 h 489"/>
                <a:gd name="T40" fmla="*/ 361 w 400"/>
                <a:gd name="T41" fmla="*/ 370 h 489"/>
                <a:gd name="T42" fmla="*/ 369 w 400"/>
                <a:gd name="T43" fmla="*/ 359 h 489"/>
                <a:gd name="T44" fmla="*/ 384 w 400"/>
                <a:gd name="T45" fmla="*/ 328 h 489"/>
                <a:gd name="T46" fmla="*/ 393 w 400"/>
                <a:gd name="T47" fmla="*/ 288 h 489"/>
                <a:gd name="T48" fmla="*/ 399 w 400"/>
                <a:gd name="T49" fmla="*/ 242 h 489"/>
                <a:gd name="T50" fmla="*/ 400 w 400"/>
                <a:gd name="T51" fmla="*/ 196 h 489"/>
                <a:gd name="T52" fmla="*/ 399 w 400"/>
                <a:gd name="T53" fmla="*/ 183 h 489"/>
                <a:gd name="T54" fmla="*/ 397 w 400"/>
                <a:gd name="T55" fmla="*/ 168 h 489"/>
                <a:gd name="T56" fmla="*/ 389 w 400"/>
                <a:gd name="T57" fmla="*/ 122 h 489"/>
                <a:gd name="T58" fmla="*/ 377 w 400"/>
                <a:gd name="T59" fmla="*/ 96 h 489"/>
                <a:gd name="T60" fmla="*/ 373 w 400"/>
                <a:gd name="T61" fmla="*/ 89 h 489"/>
                <a:gd name="T62" fmla="*/ 361 w 400"/>
                <a:gd name="T63" fmla="*/ 80 h 489"/>
                <a:gd name="T64" fmla="*/ 345 w 400"/>
                <a:gd name="T65" fmla="*/ 61 h 489"/>
                <a:gd name="T66" fmla="*/ 327 w 400"/>
                <a:gd name="T67" fmla="*/ 44 h 489"/>
                <a:gd name="T68" fmla="*/ 293 w 400"/>
                <a:gd name="T69" fmla="*/ 22 h 489"/>
                <a:gd name="T70" fmla="*/ 258 w 400"/>
                <a:gd name="T71" fmla="*/ 8 h 489"/>
                <a:gd name="T72" fmla="*/ 220 w 400"/>
                <a:gd name="T73" fmla="*/ 0 h 489"/>
                <a:gd name="T74" fmla="*/ 183 w 400"/>
                <a:gd name="T75" fmla="*/ 2 h 489"/>
                <a:gd name="T76" fmla="*/ 146 w 400"/>
                <a:gd name="T77" fmla="*/ 8 h 489"/>
                <a:gd name="T78" fmla="*/ 111 w 400"/>
                <a:gd name="T79" fmla="*/ 23 h 489"/>
                <a:gd name="T80" fmla="*/ 80 w 400"/>
                <a:gd name="T81" fmla="*/ 45 h 489"/>
                <a:gd name="T82" fmla="*/ 52 w 400"/>
                <a:gd name="T83" fmla="*/ 73 h 489"/>
                <a:gd name="T84" fmla="*/ 42 w 400"/>
                <a:gd name="T85" fmla="*/ 87 h 489"/>
                <a:gd name="T86" fmla="*/ 26 w 400"/>
                <a:gd name="T87" fmla="*/ 115 h 489"/>
                <a:gd name="T88" fmla="*/ 15 w 400"/>
                <a:gd name="T89" fmla="*/ 145 h 489"/>
                <a:gd name="T90" fmla="*/ 10 w 400"/>
                <a:gd name="T91" fmla="*/ 176 h 489"/>
                <a:gd name="T92" fmla="*/ 8 w 400"/>
                <a:gd name="T93" fmla="*/ 192 h 489"/>
                <a:gd name="T94" fmla="*/ 0 w 400"/>
                <a:gd name="T95" fmla="*/ 253 h 489"/>
                <a:gd name="T96" fmla="*/ 4 w 400"/>
                <a:gd name="T97" fmla="*/ 303 h 489"/>
                <a:gd name="T98" fmla="*/ 15 w 400"/>
                <a:gd name="T99" fmla="*/ 343 h 489"/>
                <a:gd name="T100" fmla="*/ 31 w 400"/>
                <a:gd name="T101" fmla="*/ 374 h 489"/>
                <a:gd name="T102" fmla="*/ 49 w 400"/>
                <a:gd name="T103" fmla="*/ 397 h 489"/>
                <a:gd name="T104" fmla="*/ 65 w 400"/>
                <a:gd name="T105" fmla="*/ 413 h 489"/>
                <a:gd name="T106" fmla="*/ 81 w 400"/>
                <a:gd name="T107" fmla="*/ 426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00" h="489">
                  <a:moveTo>
                    <a:pt x="81" y="426"/>
                  </a:moveTo>
                  <a:lnTo>
                    <a:pt x="81" y="426"/>
                  </a:lnTo>
                  <a:lnTo>
                    <a:pt x="80" y="420"/>
                  </a:lnTo>
                  <a:lnTo>
                    <a:pt x="80" y="418"/>
                  </a:lnTo>
                  <a:lnTo>
                    <a:pt x="83" y="418"/>
                  </a:lnTo>
                  <a:lnTo>
                    <a:pt x="85" y="418"/>
                  </a:lnTo>
                  <a:lnTo>
                    <a:pt x="96" y="423"/>
                  </a:lnTo>
                  <a:lnTo>
                    <a:pt x="108" y="431"/>
                  </a:lnTo>
                  <a:lnTo>
                    <a:pt x="131" y="451"/>
                  </a:lnTo>
                  <a:lnTo>
                    <a:pt x="143" y="462"/>
                  </a:lnTo>
                  <a:lnTo>
                    <a:pt x="143" y="462"/>
                  </a:lnTo>
                  <a:lnTo>
                    <a:pt x="146" y="466"/>
                  </a:lnTo>
                  <a:lnTo>
                    <a:pt x="149" y="469"/>
                  </a:lnTo>
                  <a:lnTo>
                    <a:pt x="151" y="470"/>
                  </a:lnTo>
                  <a:lnTo>
                    <a:pt x="156" y="470"/>
                  </a:lnTo>
                  <a:lnTo>
                    <a:pt x="160" y="469"/>
                  </a:lnTo>
                  <a:lnTo>
                    <a:pt x="164" y="466"/>
                  </a:lnTo>
                  <a:lnTo>
                    <a:pt x="172" y="461"/>
                  </a:lnTo>
                  <a:lnTo>
                    <a:pt x="180" y="453"/>
                  </a:lnTo>
                  <a:lnTo>
                    <a:pt x="187" y="445"/>
                  </a:lnTo>
                  <a:lnTo>
                    <a:pt x="192" y="436"/>
                  </a:lnTo>
                  <a:lnTo>
                    <a:pt x="192" y="436"/>
                  </a:lnTo>
                  <a:lnTo>
                    <a:pt x="196" y="450"/>
                  </a:lnTo>
                  <a:lnTo>
                    <a:pt x="200" y="462"/>
                  </a:lnTo>
                  <a:lnTo>
                    <a:pt x="205" y="474"/>
                  </a:lnTo>
                  <a:lnTo>
                    <a:pt x="210" y="480"/>
                  </a:lnTo>
                  <a:lnTo>
                    <a:pt x="214" y="484"/>
                  </a:lnTo>
                  <a:lnTo>
                    <a:pt x="218" y="488"/>
                  </a:lnTo>
                  <a:lnTo>
                    <a:pt x="223" y="489"/>
                  </a:lnTo>
                  <a:lnTo>
                    <a:pt x="228" y="489"/>
                  </a:lnTo>
                  <a:lnTo>
                    <a:pt x="234" y="486"/>
                  </a:lnTo>
                  <a:lnTo>
                    <a:pt x="239" y="482"/>
                  </a:lnTo>
                  <a:lnTo>
                    <a:pt x="246" y="474"/>
                  </a:lnTo>
                  <a:lnTo>
                    <a:pt x="246" y="474"/>
                  </a:lnTo>
                  <a:lnTo>
                    <a:pt x="259" y="458"/>
                  </a:lnTo>
                  <a:lnTo>
                    <a:pt x="274" y="445"/>
                  </a:lnTo>
                  <a:lnTo>
                    <a:pt x="291" y="432"/>
                  </a:lnTo>
                  <a:lnTo>
                    <a:pt x="305" y="420"/>
                  </a:lnTo>
                  <a:lnTo>
                    <a:pt x="322" y="409"/>
                  </a:lnTo>
                  <a:lnTo>
                    <a:pt x="338" y="396"/>
                  </a:lnTo>
                  <a:lnTo>
                    <a:pt x="354" y="380"/>
                  </a:lnTo>
                  <a:lnTo>
                    <a:pt x="361" y="370"/>
                  </a:lnTo>
                  <a:lnTo>
                    <a:pt x="369" y="359"/>
                  </a:lnTo>
                  <a:lnTo>
                    <a:pt x="369" y="359"/>
                  </a:lnTo>
                  <a:lnTo>
                    <a:pt x="377" y="346"/>
                  </a:lnTo>
                  <a:lnTo>
                    <a:pt x="384" y="328"/>
                  </a:lnTo>
                  <a:lnTo>
                    <a:pt x="389" y="310"/>
                  </a:lnTo>
                  <a:lnTo>
                    <a:pt x="393" y="288"/>
                  </a:lnTo>
                  <a:lnTo>
                    <a:pt x="396" y="266"/>
                  </a:lnTo>
                  <a:lnTo>
                    <a:pt x="399" y="242"/>
                  </a:lnTo>
                  <a:lnTo>
                    <a:pt x="400" y="219"/>
                  </a:lnTo>
                  <a:lnTo>
                    <a:pt x="400" y="196"/>
                  </a:lnTo>
                  <a:lnTo>
                    <a:pt x="400" y="196"/>
                  </a:lnTo>
                  <a:lnTo>
                    <a:pt x="399" y="183"/>
                  </a:lnTo>
                  <a:lnTo>
                    <a:pt x="397" y="168"/>
                  </a:lnTo>
                  <a:lnTo>
                    <a:pt x="397" y="168"/>
                  </a:lnTo>
                  <a:lnTo>
                    <a:pt x="394" y="143"/>
                  </a:lnTo>
                  <a:lnTo>
                    <a:pt x="389" y="122"/>
                  </a:lnTo>
                  <a:lnTo>
                    <a:pt x="381" y="104"/>
                  </a:lnTo>
                  <a:lnTo>
                    <a:pt x="377" y="96"/>
                  </a:lnTo>
                  <a:lnTo>
                    <a:pt x="373" y="89"/>
                  </a:lnTo>
                  <a:lnTo>
                    <a:pt x="373" y="89"/>
                  </a:lnTo>
                  <a:lnTo>
                    <a:pt x="367" y="84"/>
                  </a:lnTo>
                  <a:lnTo>
                    <a:pt x="361" y="80"/>
                  </a:lnTo>
                  <a:lnTo>
                    <a:pt x="361" y="80"/>
                  </a:lnTo>
                  <a:lnTo>
                    <a:pt x="345" y="61"/>
                  </a:lnTo>
                  <a:lnTo>
                    <a:pt x="327" y="44"/>
                  </a:lnTo>
                  <a:lnTo>
                    <a:pt x="327" y="44"/>
                  </a:lnTo>
                  <a:lnTo>
                    <a:pt x="311" y="31"/>
                  </a:lnTo>
                  <a:lnTo>
                    <a:pt x="293" y="22"/>
                  </a:lnTo>
                  <a:lnTo>
                    <a:pt x="276" y="14"/>
                  </a:lnTo>
                  <a:lnTo>
                    <a:pt x="258" y="8"/>
                  </a:lnTo>
                  <a:lnTo>
                    <a:pt x="239" y="3"/>
                  </a:lnTo>
                  <a:lnTo>
                    <a:pt x="220" y="0"/>
                  </a:lnTo>
                  <a:lnTo>
                    <a:pt x="201" y="0"/>
                  </a:lnTo>
                  <a:lnTo>
                    <a:pt x="183" y="2"/>
                  </a:lnTo>
                  <a:lnTo>
                    <a:pt x="165" y="4"/>
                  </a:lnTo>
                  <a:lnTo>
                    <a:pt x="146" y="8"/>
                  </a:lnTo>
                  <a:lnTo>
                    <a:pt x="129" y="15"/>
                  </a:lnTo>
                  <a:lnTo>
                    <a:pt x="111" y="23"/>
                  </a:lnTo>
                  <a:lnTo>
                    <a:pt x="95" y="33"/>
                  </a:lnTo>
                  <a:lnTo>
                    <a:pt x="80" y="45"/>
                  </a:lnTo>
                  <a:lnTo>
                    <a:pt x="65" y="58"/>
                  </a:lnTo>
                  <a:lnTo>
                    <a:pt x="52" y="73"/>
                  </a:lnTo>
                  <a:lnTo>
                    <a:pt x="52" y="73"/>
                  </a:lnTo>
                  <a:lnTo>
                    <a:pt x="42" y="87"/>
                  </a:lnTo>
                  <a:lnTo>
                    <a:pt x="33" y="100"/>
                  </a:lnTo>
                  <a:lnTo>
                    <a:pt x="26" y="115"/>
                  </a:lnTo>
                  <a:lnTo>
                    <a:pt x="19" y="130"/>
                  </a:lnTo>
                  <a:lnTo>
                    <a:pt x="15" y="145"/>
                  </a:lnTo>
                  <a:lnTo>
                    <a:pt x="11" y="161"/>
                  </a:lnTo>
                  <a:lnTo>
                    <a:pt x="10" y="176"/>
                  </a:lnTo>
                  <a:lnTo>
                    <a:pt x="8" y="192"/>
                  </a:lnTo>
                  <a:lnTo>
                    <a:pt x="8" y="192"/>
                  </a:lnTo>
                  <a:lnTo>
                    <a:pt x="3" y="223"/>
                  </a:lnTo>
                  <a:lnTo>
                    <a:pt x="0" y="253"/>
                  </a:lnTo>
                  <a:lnTo>
                    <a:pt x="0" y="278"/>
                  </a:lnTo>
                  <a:lnTo>
                    <a:pt x="4" y="303"/>
                  </a:lnTo>
                  <a:lnTo>
                    <a:pt x="8" y="323"/>
                  </a:lnTo>
                  <a:lnTo>
                    <a:pt x="15" y="343"/>
                  </a:lnTo>
                  <a:lnTo>
                    <a:pt x="22" y="359"/>
                  </a:lnTo>
                  <a:lnTo>
                    <a:pt x="31" y="374"/>
                  </a:lnTo>
                  <a:lnTo>
                    <a:pt x="39" y="386"/>
                  </a:lnTo>
                  <a:lnTo>
                    <a:pt x="49" y="397"/>
                  </a:lnTo>
                  <a:lnTo>
                    <a:pt x="57" y="407"/>
                  </a:lnTo>
                  <a:lnTo>
                    <a:pt x="65" y="413"/>
                  </a:lnTo>
                  <a:lnTo>
                    <a:pt x="77" y="423"/>
                  </a:lnTo>
                  <a:lnTo>
                    <a:pt x="81" y="426"/>
                  </a:lnTo>
                  <a:lnTo>
                    <a:pt x="81" y="426"/>
                  </a:lnTo>
                  <a:close/>
                </a:path>
              </a:pathLst>
            </a:custGeom>
            <a:solidFill>
              <a:srgbClr val="342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37" name="Freeform 691"/>
            <p:cNvSpPr/>
            <p:nvPr/>
          </p:nvSpPr>
          <p:spPr bwMode="auto">
            <a:xfrm>
              <a:off x="6467475" y="1728788"/>
              <a:ext cx="254000" cy="346075"/>
            </a:xfrm>
            <a:custGeom>
              <a:avLst/>
              <a:gdLst>
                <a:gd name="T0" fmla="*/ 25 w 160"/>
                <a:gd name="T1" fmla="*/ 191 h 218"/>
                <a:gd name="T2" fmla="*/ 45 w 160"/>
                <a:gd name="T3" fmla="*/ 156 h 218"/>
                <a:gd name="T4" fmla="*/ 56 w 160"/>
                <a:gd name="T5" fmla="*/ 141 h 218"/>
                <a:gd name="T6" fmla="*/ 58 w 160"/>
                <a:gd name="T7" fmla="*/ 142 h 218"/>
                <a:gd name="T8" fmla="*/ 52 w 160"/>
                <a:gd name="T9" fmla="*/ 183 h 218"/>
                <a:gd name="T10" fmla="*/ 51 w 160"/>
                <a:gd name="T11" fmla="*/ 203 h 218"/>
                <a:gd name="T12" fmla="*/ 52 w 160"/>
                <a:gd name="T13" fmla="*/ 211 h 218"/>
                <a:gd name="T14" fmla="*/ 56 w 160"/>
                <a:gd name="T15" fmla="*/ 216 h 218"/>
                <a:gd name="T16" fmla="*/ 62 w 160"/>
                <a:gd name="T17" fmla="*/ 218 h 218"/>
                <a:gd name="T18" fmla="*/ 68 w 160"/>
                <a:gd name="T19" fmla="*/ 216 h 218"/>
                <a:gd name="T20" fmla="*/ 72 w 160"/>
                <a:gd name="T21" fmla="*/ 212 h 218"/>
                <a:gd name="T22" fmla="*/ 79 w 160"/>
                <a:gd name="T23" fmla="*/ 199 h 218"/>
                <a:gd name="T24" fmla="*/ 81 w 160"/>
                <a:gd name="T25" fmla="*/ 189 h 218"/>
                <a:gd name="T26" fmla="*/ 90 w 160"/>
                <a:gd name="T27" fmla="*/ 157 h 218"/>
                <a:gd name="T28" fmla="*/ 95 w 160"/>
                <a:gd name="T29" fmla="*/ 148 h 218"/>
                <a:gd name="T30" fmla="*/ 94 w 160"/>
                <a:gd name="T31" fmla="*/ 158 h 218"/>
                <a:gd name="T32" fmla="*/ 93 w 160"/>
                <a:gd name="T33" fmla="*/ 180 h 218"/>
                <a:gd name="T34" fmla="*/ 95 w 160"/>
                <a:gd name="T35" fmla="*/ 196 h 218"/>
                <a:gd name="T36" fmla="*/ 99 w 160"/>
                <a:gd name="T37" fmla="*/ 202 h 218"/>
                <a:gd name="T38" fmla="*/ 106 w 160"/>
                <a:gd name="T39" fmla="*/ 203 h 218"/>
                <a:gd name="T40" fmla="*/ 110 w 160"/>
                <a:gd name="T41" fmla="*/ 200 h 218"/>
                <a:gd name="T42" fmla="*/ 116 w 160"/>
                <a:gd name="T43" fmla="*/ 187 h 218"/>
                <a:gd name="T44" fmla="*/ 131 w 160"/>
                <a:gd name="T45" fmla="*/ 122 h 218"/>
                <a:gd name="T46" fmla="*/ 139 w 160"/>
                <a:gd name="T47" fmla="*/ 99 h 218"/>
                <a:gd name="T48" fmla="*/ 153 w 160"/>
                <a:gd name="T49" fmla="*/ 59 h 218"/>
                <a:gd name="T50" fmla="*/ 160 w 160"/>
                <a:gd name="T51" fmla="*/ 33 h 218"/>
                <a:gd name="T52" fmla="*/ 135 w 160"/>
                <a:gd name="T53" fmla="*/ 18 h 218"/>
                <a:gd name="T54" fmla="*/ 110 w 160"/>
                <a:gd name="T55" fmla="*/ 0 h 218"/>
                <a:gd name="T56" fmla="*/ 102 w 160"/>
                <a:gd name="T57" fmla="*/ 7 h 218"/>
                <a:gd name="T58" fmla="*/ 67 w 160"/>
                <a:gd name="T59" fmla="*/ 29 h 218"/>
                <a:gd name="T60" fmla="*/ 33 w 160"/>
                <a:gd name="T61" fmla="*/ 45 h 218"/>
                <a:gd name="T62" fmla="*/ 2 w 160"/>
                <a:gd name="T63" fmla="*/ 54 h 218"/>
                <a:gd name="T64" fmla="*/ 1 w 160"/>
                <a:gd name="T65" fmla="*/ 59 h 218"/>
                <a:gd name="T66" fmla="*/ 1 w 160"/>
                <a:gd name="T67" fmla="*/ 68 h 218"/>
                <a:gd name="T68" fmla="*/ 8 w 160"/>
                <a:gd name="T69" fmla="*/ 77 h 218"/>
                <a:gd name="T70" fmla="*/ 25 w 160"/>
                <a:gd name="T71" fmla="*/ 79 h 218"/>
                <a:gd name="T72" fmla="*/ 37 w 160"/>
                <a:gd name="T73" fmla="*/ 76 h 218"/>
                <a:gd name="T74" fmla="*/ 52 w 160"/>
                <a:gd name="T75" fmla="*/ 71 h 218"/>
                <a:gd name="T76" fmla="*/ 55 w 160"/>
                <a:gd name="T77" fmla="*/ 68 h 218"/>
                <a:gd name="T78" fmla="*/ 13 w 160"/>
                <a:gd name="T79" fmla="*/ 148 h 218"/>
                <a:gd name="T80" fmla="*/ 1 w 160"/>
                <a:gd name="T81" fmla="*/ 181 h 218"/>
                <a:gd name="T82" fmla="*/ 0 w 160"/>
                <a:gd name="T83" fmla="*/ 194 h 218"/>
                <a:gd name="T84" fmla="*/ 2 w 160"/>
                <a:gd name="T85" fmla="*/ 200 h 218"/>
                <a:gd name="T86" fmla="*/ 8 w 160"/>
                <a:gd name="T87" fmla="*/ 204 h 218"/>
                <a:gd name="T88" fmla="*/ 13 w 160"/>
                <a:gd name="T89" fmla="*/ 203 h 218"/>
                <a:gd name="T90" fmla="*/ 20 w 160"/>
                <a:gd name="T91" fmla="*/ 199 h 218"/>
                <a:gd name="T92" fmla="*/ 25 w 160"/>
                <a:gd name="T93" fmla="*/ 191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0" h="218">
                  <a:moveTo>
                    <a:pt x="25" y="191"/>
                  </a:moveTo>
                  <a:lnTo>
                    <a:pt x="25" y="191"/>
                  </a:lnTo>
                  <a:lnTo>
                    <a:pt x="33" y="175"/>
                  </a:lnTo>
                  <a:lnTo>
                    <a:pt x="45" y="156"/>
                  </a:lnTo>
                  <a:lnTo>
                    <a:pt x="54" y="144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42"/>
                  </a:lnTo>
                  <a:lnTo>
                    <a:pt x="58" y="142"/>
                  </a:lnTo>
                  <a:lnTo>
                    <a:pt x="52" y="183"/>
                  </a:lnTo>
                  <a:lnTo>
                    <a:pt x="51" y="203"/>
                  </a:lnTo>
                  <a:lnTo>
                    <a:pt x="51" y="203"/>
                  </a:lnTo>
                  <a:lnTo>
                    <a:pt x="51" y="207"/>
                  </a:lnTo>
                  <a:lnTo>
                    <a:pt x="52" y="211"/>
                  </a:lnTo>
                  <a:lnTo>
                    <a:pt x="54" y="214"/>
                  </a:lnTo>
                  <a:lnTo>
                    <a:pt x="56" y="216"/>
                  </a:lnTo>
                  <a:lnTo>
                    <a:pt x="59" y="218"/>
                  </a:lnTo>
                  <a:lnTo>
                    <a:pt x="62" y="218"/>
                  </a:lnTo>
                  <a:lnTo>
                    <a:pt x="66" y="218"/>
                  </a:lnTo>
                  <a:lnTo>
                    <a:pt x="68" y="216"/>
                  </a:lnTo>
                  <a:lnTo>
                    <a:pt x="68" y="216"/>
                  </a:lnTo>
                  <a:lnTo>
                    <a:pt x="72" y="212"/>
                  </a:lnTo>
                  <a:lnTo>
                    <a:pt x="77" y="207"/>
                  </a:lnTo>
                  <a:lnTo>
                    <a:pt x="79" y="199"/>
                  </a:lnTo>
                  <a:lnTo>
                    <a:pt x="81" y="189"/>
                  </a:lnTo>
                  <a:lnTo>
                    <a:pt x="81" y="189"/>
                  </a:lnTo>
                  <a:lnTo>
                    <a:pt x="85" y="171"/>
                  </a:lnTo>
                  <a:lnTo>
                    <a:pt x="90" y="157"/>
                  </a:lnTo>
                  <a:lnTo>
                    <a:pt x="93" y="149"/>
                  </a:lnTo>
                  <a:lnTo>
                    <a:pt x="95" y="148"/>
                  </a:lnTo>
                  <a:lnTo>
                    <a:pt x="95" y="148"/>
                  </a:lnTo>
                  <a:lnTo>
                    <a:pt x="94" y="158"/>
                  </a:lnTo>
                  <a:lnTo>
                    <a:pt x="93" y="169"/>
                  </a:lnTo>
                  <a:lnTo>
                    <a:pt x="93" y="180"/>
                  </a:lnTo>
                  <a:lnTo>
                    <a:pt x="94" y="191"/>
                  </a:lnTo>
                  <a:lnTo>
                    <a:pt x="95" y="196"/>
                  </a:lnTo>
                  <a:lnTo>
                    <a:pt x="97" y="199"/>
                  </a:lnTo>
                  <a:lnTo>
                    <a:pt x="99" y="202"/>
                  </a:lnTo>
                  <a:lnTo>
                    <a:pt x="102" y="203"/>
                  </a:lnTo>
                  <a:lnTo>
                    <a:pt x="106" y="203"/>
                  </a:lnTo>
                  <a:lnTo>
                    <a:pt x="110" y="200"/>
                  </a:lnTo>
                  <a:lnTo>
                    <a:pt x="110" y="200"/>
                  </a:lnTo>
                  <a:lnTo>
                    <a:pt x="113" y="195"/>
                  </a:lnTo>
                  <a:lnTo>
                    <a:pt x="116" y="187"/>
                  </a:lnTo>
                  <a:lnTo>
                    <a:pt x="122" y="160"/>
                  </a:lnTo>
                  <a:lnTo>
                    <a:pt x="131" y="122"/>
                  </a:lnTo>
                  <a:lnTo>
                    <a:pt x="131" y="122"/>
                  </a:lnTo>
                  <a:lnTo>
                    <a:pt x="139" y="99"/>
                  </a:lnTo>
                  <a:lnTo>
                    <a:pt x="147" y="79"/>
                  </a:lnTo>
                  <a:lnTo>
                    <a:pt x="153" y="59"/>
                  </a:lnTo>
                  <a:lnTo>
                    <a:pt x="160" y="33"/>
                  </a:lnTo>
                  <a:lnTo>
                    <a:pt x="160" y="33"/>
                  </a:lnTo>
                  <a:lnTo>
                    <a:pt x="147" y="26"/>
                  </a:lnTo>
                  <a:lnTo>
                    <a:pt x="135" y="18"/>
                  </a:lnTo>
                  <a:lnTo>
                    <a:pt x="110" y="0"/>
                  </a:lnTo>
                  <a:lnTo>
                    <a:pt x="110" y="0"/>
                  </a:lnTo>
                  <a:lnTo>
                    <a:pt x="102" y="7"/>
                  </a:lnTo>
                  <a:lnTo>
                    <a:pt x="102" y="7"/>
                  </a:lnTo>
                  <a:lnTo>
                    <a:pt x="93" y="14"/>
                  </a:lnTo>
                  <a:lnTo>
                    <a:pt x="67" y="29"/>
                  </a:lnTo>
                  <a:lnTo>
                    <a:pt x="51" y="37"/>
                  </a:lnTo>
                  <a:lnTo>
                    <a:pt x="33" y="45"/>
                  </a:lnTo>
                  <a:lnTo>
                    <a:pt x="17" y="50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1" y="59"/>
                  </a:lnTo>
                  <a:lnTo>
                    <a:pt x="1" y="64"/>
                  </a:lnTo>
                  <a:lnTo>
                    <a:pt x="1" y="68"/>
                  </a:lnTo>
                  <a:lnTo>
                    <a:pt x="4" y="73"/>
                  </a:lnTo>
                  <a:lnTo>
                    <a:pt x="8" y="77"/>
                  </a:lnTo>
                  <a:lnTo>
                    <a:pt x="14" y="79"/>
                  </a:lnTo>
                  <a:lnTo>
                    <a:pt x="25" y="79"/>
                  </a:lnTo>
                  <a:lnTo>
                    <a:pt x="25" y="79"/>
                  </a:lnTo>
                  <a:lnTo>
                    <a:pt x="37" y="76"/>
                  </a:lnTo>
                  <a:lnTo>
                    <a:pt x="47" y="73"/>
                  </a:lnTo>
                  <a:lnTo>
                    <a:pt x="52" y="71"/>
                  </a:lnTo>
                  <a:lnTo>
                    <a:pt x="55" y="68"/>
                  </a:lnTo>
                  <a:lnTo>
                    <a:pt x="55" y="68"/>
                  </a:lnTo>
                  <a:lnTo>
                    <a:pt x="13" y="148"/>
                  </a:lnTo>
                  <a:lnTo>
                    <a:pt x="13" y="148"/>
                  </a:lnTo>
                  <a:lnTo>
                    <a:pt x="4" y="167"/>
                  </a:lnTo>
                  <a:lnTo>
                    <a:pt x="1" y="181"/>
                  </a:lnTo>
                  <a:lnTo>
                    <a:pt x="0" y="188"/>
                  </a:lnTo>
                  <a:lnTo>
                    <a:pt x="0" y="194"/>
                  </a:lnTo>
                  <a:lnTo>
                    <a:pt x="1" y="198"/>
                  </a:lnTo>
                  <a:lnTo>
                    <a:pt x="2" y="200"/>
                  </a:lnTo>
                  <a:lnTo>
                    <a:pt x="5" y="203"/>
                  </a:lnTo>
                  <a:lnTo>
                    <a:pt x="8" y="204"/>
                  </a:lnTo>
                  <a:lnTo>
                    <a:pt x="10" y="204"/>
                  </a:lnTo>
                  <a:lnTo>
                    <a:pt x="13" y="203"/>
                  </a:lnTo>
                  <a:lnTo>
                    <a:pt x="16" y="202"/>
                  </a:lnTo>
                  <a:lnTo>
                    <a:pt x="20" y="199"/>
                  </a:lnTo>
                  <a:lnTo>
                    <a:pt x="25" y="191"/>
                  </a:lnTo>
                  <a:lnTo>
                    <a:pt x="25" y="191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38" name="Freeform 692"/>
            <p:cNvSpPr/>
            <p:nvPr/>
          </p:nvSpPr>
          <p:spPr bwMode="auto">
            <a:xfrm>
              <a:off x="5500688" y="1525588"/>
              <a:ext cx="301625" cy="274638"/>
            </a:xfrm>
            <a:custGeom>
              <a:avLst/>
              <a:gdLst>
                <a:gd name="T0" fmla="*/ 24 w 190"/>
                <a:gd name="T1" fmla="*/ 95 h 173"/>
                <a:gd name="T2" fmla="*/ 44 w 190"/>
                <a:gd name="T3" fmla="*/ 124 h 173"/>
                <a:gd name="T4" fmla="*/ 46 w 190"/>
                <a:gd name="T5" fmla="*/ 127 h 173"/>
                <a:gd name="T6" fmla="*/ 52 w 190"/>
                <a:gd name="T7" fmla="*/ 131 h 173"/>
                <a:gd name="T8" fmla="*/ 66 w 190"/>
                <a:gd name="T9" fmla="*/ 135 h 173"/>
                <a:gd name="T10" fmla="*/ 73 w 190"/>
                <a:gd name="T11" fmla="*/ 135 h 173"/>
                <a:gd name="T12" fmla="*/ 85 w 190"/>
                <a:gd name="T13" fmla="*/ 135 h 173"/>
                <a:gd name="T14" fmla="*/ 96 w 190"/>
                <a:gd name="T15" fmla="*/ 137 h 173"/>
                <a:gd name="T16" fmla="*/ 108 w 190"/>
                <a:gd name="T17" fmla="*/ 134 h 173"/>
                <a:gd name="T18" fmla="*/ 116 w 190"/>
                <a:gd name="T19" fmla="*/ 127 h 173"/>
                <a:gd name="T20" fmla="*/ 123 w 190"/>
                <a:gd name="T21" fmla="*/ 116 h 173"/>
                <a:gd name="T22" fmla="*/ 128 w 190"/>
                <a:gd name="T23" fmla="*/ 122 h 173"/>
                <a:gd name="T24" fmla="*/ 164 w 190"/>
                <a:gd name="T25" fmla="*/ 164 h 173"/>
                <a:gd name="T26" fmla="*/ 173 w 190"/>
                <a:gd name="T27" fmla="*/ 170 h 173"/>
                <a:gd name="T28" fmla="*/ 179 w 190"/>
                <a:gd name="T29" fmla="*/ 173 h 173"/>
                <a:gd name="T30" fmla="*/ 185 w 190"/>
                <a:gd name="T31" fmla="*/ 172 h 173"/>
                <a:gd name="T32" fmla="*/ 189 w 190"/>
                <a:gd name="T33" fmla="*/ 168 h 173"/>
                <a:gd name="T34" fmla="*/ 189 w 190"/>
                <a:gd name="T35" fmla="*/ 160 h 173"/>
                <a:gd name="T36" fmla="*/ 186 w 190"/>
                <a:gd name="T37" fmla="*/ 149 h 173"/>
                <a:gd name="T38" fmla="*/ 166 w 190"/>
                <a:gd name="T39" fmla="*/ 120 h 173"/>
                <a:gd name="T40" fmla="*/ 158 w 190"/>
                <a:gd name="T41" fmla="*/ 110 h 173"/>
                <a:gd name="T42" fmla="*/ 139 w 190"/>
                <a:gd name="T43" fmla="*/ 79 h 173"/>
                <a:gd name="T44" fmla="*/ 128 w 190"/>
                <a:gd name="T45" fmla="*/ 56 h 173"/>
                <a:gd name="T46" fmla="*/ 124 w 190"/>
                <a:gd name="T47" fmla="*/ 52 h 173"/>
                <a:gd name="T48" fmla="*/ 128 w 190"/>
                <a:gd name="T49" fmla="*/ 52 h 173"/>
                <a:gd name="T50" fmla="*/ 141 w 190"/>
                <a:gd name="T51" fmla="*/ 42 h 173"/>
                <a:gd name="T52" fmla="*/ 154 w 190"/>
                <a:gd name="T53" fmla="*/ 35 h 173"/>
                <a:gd name="T54" fmla="*/ 167 w 190"/>
                <a:gd name="T55" fmla="*/ 26 h 173"/>
                <a:gd name="T56" fmla="*/ 168 w 190"/>
                <a:gd name="T57" fmla="*/ 14 h 173"/>
                <a:gd name="T58" fmla="*/ 164 w 190"/>
                <a:gd name="T59" fmla="*/ 4 h 173"/>
                <a:gd name="T60" fmla="*/ 160 w 190"/>
                <a:gd name="T61" fmla="*/ 0 h 173"/>
                <a:gd name="T62" fmla="*/ 144 w 190"/>
                <a:gd name="T63" fmla="*/ 12 h 173"/>
                <a:gd name="T64" fmla="*/ 125 w 190"/>
                <a:gd name="T65" fmla="*/ 19 h 173"/>
                <a:gd name="T66" fmla="*/ 105 w 190"/>
                <a:gd name="T67" fmla="*/ 20 h 173"/>
                <a:gd name="T68" fmla="*/ 69 w 190"/>
                <a:gd name="T69" fmla="*/ 15 h 173"/>
                <a:gd name="T70" fmla="*/ 43 w 190"/>
                <a:gd name="T71" fmla="*/ 7 h 173"/>
                <a:gd name="T72" fmla="*/ 33 w 190"/>
                <a:gd name="T73" fmla="*/ 2 h 173"/>
                <a:gd name="T74" fmla="*/ 17 w 190"/>
                <a:gd name="T75" fmla="*/ 22 h 173"/>
                <a:gd name="T76" fmla="*/ 0 w 190"/>
                <a:gd name="T77" fmla="*/ 42 h 173"/>
                <a:gd name="T78" fmla="*/ 24 w 190"/>
                <a:gd name="T79" fmla="*/ 95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0" h="173">
                  <a:moveTo>
                    <a:pt x="24" y="95"/>
                  </a:moveTo>
                  <a:lnTo>
                    <a:pt x="24" y="95"/>
                  </a:lnTo>
                  <a:lnTo>
                    <a:pt x="35" y="108"/>
                  </a:lnTo>
                  <a:lnTo>
                    <a:pt x="44" y="124"/>
                  </a:lnTo>
                  <a:lnTo>
                    <a:pt x="44" y="124"/>
                  </a:lnTo>
                  <a:lnTo>
                    <a:pt x="46" y="127"/>
                  </a:lnTo>
                  <a:lnTo>
                    <a:pt x="46" y="127"/>
                  </a:lnTo>
                  <a:lnTo>
                    <a:pt x="52" y="131"/>
                  </a:lnTo>
                  <a:lnTo>
                    <a:pt x="58" y="134"/>
                  </a:lnTo>
                  <a:lnTo>
                    <a:pt x="66" y="135"/>
                  </a:lnTo>
                  <a:lnTo>
                    <a:pt x="73" y="135"/>
                  </a:lnTo>
                  <a:lnTo>
                    <a:pt x="73" y="135"/>
                  </a:lnTo>
                  <a:lnTo>
                    <a:pt x="78" y="135"/>
                  </a:lnTo>
                  <a:lnTo>
                    <a:pt x="85" y="135"/>
                  </a:lnTo>
                  <a:lnTo>
                    <a:pt x="96" y="137"/>
                  </a:lnTo>
                  <a:lnTo>
                    <a:pt x="96" y="137"/>
                  </a:lnTo>
                  <a:lnTo>
                    <a:pt x="102" y="137"/>
                  </a:lnTo>
                  <a:lnTo>
                    <a:pt x="108" y="134"/>
                  </a:lnTo>
                  <a:lnTo>
                    <a:pt x="113" y="131"/>
                  </a:lnTo>
                  <a:lnTo>
                    <a:pt x="116" y="127"/>
                  </a:lnTo>
                  <a:lnTo>
                    <a:pt x="120" y="119"/>
                  </a:lnTo>
                  <a:lnTo>
                    <a:pt x="123" y="116"/>
                  </a:lnTo>
                  <a:lnTo>
                    <a:pt x="123" y="116"/>
                  </a:lnTo>
                  <a:lnTo>
                    <a:pt x="128" y="122"/>
                  </a:lnTo>
                  <a:lnTo>
                    <a:pt x="140" y="134"/>
                  </a:lnTo>
                  <a:lnTo>
                    <a:pt x="164" y="164"/>
                  </a:lnTo>
                  <a:lnTo>
                    <a:pt x="164" y="164"/>
                  </a:lnTo>
                  <a:lnTo>
                    <a:pt x="173" y="170"/>
                  </a:lnTo>
                  <a:lnTo>
                    <a:pt x="177" y="173"/>
                  </a:lnTo>
                  <a:lnTo>
                    <a:pt x="179" y="173"/>
                  </a:lnTo>
                  <a:lnTo>
                    <a:pt x="183" y="173"/>
                  </a:lnTo>
                  <a:lnTo>
                    <a:pt x="185" y="172"/>
                  </a:lnTo>
                  <a:lnTo>
                    <a:pt x="187" y="170"/>
                  </a:lnTo>
                  <a:lnTo>
                    <a:pt x="189" y="168"/>
                  </a:lnTo>
                  <a:lnTo>
                    <a:pt x="190" y="164"/>
                  </a:lnTo>
                  <a:lnTo>
                    <a:pt x="189" y="160"/>
                  </a:lnTo>
                  <a:lnTo>
                    <a:pt x="189" y="154"/>
                  </a:lnTo>
                  <a:lnTo>
                    <a:pt x="186" y="149"/>
                  </a:lnTo>
                  <a:lnTo>
                    <a:pt x="179" y="135"/>
                  </a:lnTo>
                  <a:lnTo>
                    <a:pt x="166" y="120"/>
                  </a:lnTo>
                  <a:lnTo>
                    <a:pt x="166" y="120"/>
                  </a:lnTo>
                  <a:lnTo>
                    <a:pt x="158" y="110"/>
                  </a:lnTo>
                  <a:lnTo>
                    <a:pt x="150" y="99"/>
                  </a:lnTo>
                  <a:lnTo>
                    <a:pt x="139" y="79"/>
                  </a:lnTo>
                  <a:lnTo>
                    <a:pt x="131" y="62"/>
                  </a:lnTo>
                  <a:lnTo>
                    <a:pt x="128" y="56"/>
                  </a:lnTo>
                  <a:lnTo>
                    <a:pt x="124" y="52"/>
                  </a:lnTo>
                  <a:lnTo>
                    <a:pt x="124" y="52"/>
                  </a:lnTo>
                  <a:lnTo>
                    <a:pt x="125" y="52"/>
                  </a:lnTo>
                  <a:lnTo>
                    <a:pt x="128" y="52"/>
                  </a:lnTo>
                  <a:lnTo>
                    <a:pt x="133" y="47"/>
                  </a:lnTo>
                  <a:lnTo>
                    <a:pt x="141" y="42"/>
                  </a:lnTo>
                  <a:lnTo>
                    <a:pt x="154" y="35"/>
                  </a:lnTo>
                  <a:lnTo>
                    <a:pt x="154" y="35"/>
                  </a:lnTo>
                  <a:lnTo>
                    <a:pt x="163" y="31"/>
                  </a:lnTo>
                  <a:lnTo>
                    <a:pt x="167" y="26"/>
                  </a:lnTo>
                  <a:lnTo>
                    <a:pt x="168" y="19"/>
                  </a:lnTo>
                  <a:lnTo>
                    <a:pt x="168" y="14"/>
                  </a:lnTo>
                  <a:lnTo>
                    <a:pt x="166" y="8"/>
                  </a:lnTo>
                  <a:lnTo>
                    <a:pt x="164" y="4"/>
                  </a:lnTo>
                  <a:lnTo>
                    <a:pt x="160" y="0"/>
                  </a:lnTo>
                  <a:lnTo>
                    <a:pt x="160" y="0"/>
                  </a:lnTo>
                  <a:lnTo>
                    <a:pt x="152" y="7"/>
                  </a:lnTo>
                  <a:lnTo>
                    <a:pt x="144" y="12"/>
                  </a:lnTo>
                  <a:lnTo>
                    <a:pt x="135" y="16"/>
                  </a:lnTo>
                  <a:lnTo>
                    <a:pt x="125" y="19"/>
                  </a:lnTo>
                  <a:lnTo>
                    <a:pt x="116" y="20"/>
                  </a:lnTo>
                  <a:lnTo>
                    <a:pt x="105" y="20"/>
                  </a:lnTo>
                  <a:lnTo>
                    <a:pt x="86" y="19"/>
                  </a:lnTo>
                  <a:lnTo>
                    <a:pt x="69" y="15"/>
                  </a:lnTo>
                  <a:lnTo>
                    <a:pt x="55" y="11"/>
                  </a:lnTo>
                  <a:lnTo>
                    <a:pt x="43" y="7"/>
                  </a:lnTo>
                  <a:lnTo>
                    <a:pt x="43" y="7"/>
                  </a:lnTo>
                  <a:lnTo>
                    <a:pt x="33" y="2"/>
                  </a:lnTo>
                  <a:lnTo>
                    <a:pt x="33" y="2"/>
                  </a:lnTo>
                  <a:lnTo>
                    <a:pt x="17" y="22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24" y="95"/>
                  </a:lnTo>
                  <a:lnTo>
                    <a:pt x="24" y="95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39" name="Freeform 693"/>
            <p:cNvSpPr/>
            <p:nvPr/>
          </p:nvSpPr>
          <p:spPr bwMode="auto">
            <a:xfrm>
              <a:off x="5672138" y="1671638"/>
              <a:ext cx="103188" cy="93663"/>
            </a:xfrm>
            <a:custGeom>
              <a:avLst/>
              <a:gdLst>
                <a:gd name="T0" fmla="*/ 6 w 65"/>
                <a:gd name="T1" fmla="*/ 57 h 59"/>
                <a:gd name="T2" fmla="*/ 2 w 65"/>
                <a:gd name="T3" fmla="*/ 50 h 59"/>
                <a:gd name="T4" fmla="*/ 2 w 65"/>
                <a:gd name="T5" fmla="*/ 50 h 59"/>
                <a:gd name="T6" fmla="*/ 0 w 65"/>
                <a:gd name="T7" fmla="*/ 47 h 59"/>
                <a:gd name="T8" fmla="*/ 0 w 65"/>
                <a:gd name="T9" fmla="*/ 43 h 59"/>
                <a:gd name="T10" fmla="*/ 1 w 65"/>
                <a:gd name="T11" fmla="*/ 41 h 59"/>
                <a:gd name="T12" fmla="*/ 2 w 65"/>
                <a:gd name="T13" fmla="*/ 38 h 59"/>
                <a:gd name="T14" fmla="*/ 46 w 65"/>
                <a:gd name="T15" fmla="*/ 1 h 59"/>
                <a:gd name="T16" fmla="*/ 46 w 65"/>
                <a:gd name="T17" fmla="*/ 1 h 59"/>
                <a:gd name="T18" fmla="*/ 48 w 65"/>
                <a:gd name="T19" fmla="*/ 0 h 59"/>
                <a:gd name="T20" fmla="*/ 52 w 65"/>
                <a:gd name="T21" fmla="*/ 0 h 59"/>
                <a:gd name="T22" fmla="*/ 55 w 65"/>
                <a:gd name="T23" fmla="*/ 0 h 59"/>
                <a:gd name="T24" fmla="*/ 58 w 65"/>
                <a:gd name="T25" fmla="*/ 3 h 59"/>
                <a:gd name="T26" fmla="*/ 63 w 65"/>
                <a:gd name="T27" fmla="*/ 8 h 59"/>
                <a:gd name="T28" fmla="*/ 63 w 65"/>
                <a:gd name="T29" fmla="*/ 8 h 59"/>
                <a:gd name="T30" fmla="*/ 65 w 65"/>
                <a:gd name="T31" fmla="*/ 12 h 59"/>
                <a:gd name="T32" fmla="*/ 65 w 65"/>
                <a:gd name="T33" fmla="*/ 15 h 59"/>
                <a:gd name="T34" fmla="*/ 65 w 65"/>
                <a:gd name="T35" fmla="*/ 19 h 59"/>
                <a:gd name="T36" fmla="*/ 62 w 65"/>
                <a:gd name="T37" fmla="*/ 22 h 59"/>
                <a:gd name="T38" fmla="*/ 20 w 65"/>
                <a:gd name="T39" fmla="*/ 57 h 59"/>
                <a:gd name="T40" fmla="*/ 20 w 65"/>
                <a:gd name="T41" fmla="*/ 57 h 59"/>
                <a:gd name="T42" fmla="*/ 16 w 65"/>
                <a:gd name="T43" fmla="*/ 59 h 59"/>
                <a:gd name="T44" fmla="*/ 13 w 65"/>
                <a:gd name="T45" fmla="*/ 59 h 59"/>
                <a:gd name="T46" fmla="*/ 9 w 65"/>
                <a:gd name="T47" fmla="*/ 58 h 59"/>
                <a:gd name="T48" fmla="*/ 6 w 65"/>
                <a:gd name="T49" fmla="*/ 57 h 59"/>
                <a:gd name="T50" fmla="*/ 6 w 65"/>
                <a:gd name="T51" fmla="*/ 5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5" h="59">
                  <a:moveTo>
                    <a:pt x="6" y="57"/>
                  </a:moveTo>
                  <a:lnTo>
                    <a:pt x="2" y="50"/>
                  </a:lnTo>
                  <a:lnTo>
                    <a:pt x="2" y="50"/>
                  </a:lnTo>
                  <a:lnTo>
                    <a:pt x="0" y="47"/>
                  </a:lnTo>
                  <a:lnTo>
                    <a:pt x="0" y="43"/>
                  </a:lnTo>
                  <a:lnTo>
                    <a:pt x="1" y="41"/>
                  </a:lnTo>
                  <a:lnTo>
                    <a:pt x="2" y="38"/>
                  </a:lnTo>
                  <a:lnTo>
                    <a:pt x="46" y="1"/>
                  </a:lnTo>
                  <a:lnTo>
                    <a:pt x="46" y="1"/>
                  </a:lnTo>
                  <a:lnTo>
                    <a:pt x="48" y="0"/>
                  </a:lnTo>
                  <a:lnTo>
                    <a:pt x="52" y="0"/>
                  </a:lnTo>
                  <a:lnTo>
                    <a:pt x="55" y="0"/>
                  </a:lnTo>
                  <a:lnTo>
                    <a:pt x="58" y="3"/>
                  </a:lnTo>
                  <a:lnTo>
                    <a:pt x="63" y="8"/>
                  </a:lnTo>
                  <a:lnTo>
                    <a:pt x="63" y="8"/>
                  </a:lnTo>
                  <a:lnTo>
                    <a:pt x="65" y="12"/>
                  </a:lnTo>
                  <a:lnTo>
                    <a:pt x="65" y="15"/>
                  </a:lnTo>
                  <a:lnTo>
                    <a:pt x="65" y="19"/>
                  </a:lnTo>
                  <a:lnTo>
                    <a:pt x="62" y="22"/>
                  </a:lnTo>
                  <a:lnTo>
                    <a:pt x="20" y="57"/>
                  </a:lnTo>
                  <a:lnTo>
                    <a:pt x="20" y="57"/>
                  </a:lnTo>
                  <a:lnTo>
                    <a:pt x="16" y="59"/>
                  </a:lnTo>
                  <a:lnTo>
                    <a:pt x="13" y="59"/>
                  </a:lnTo>
                  <a:lnTo>
                    <a:pt x="9" y="58"/>
                  </a:lnTo>
                  <a:lnTo>
                    <a:pt x="6" y="57"/>
                  </a:lnTo>
                  <a:lnTo>
                    <a:pt x="6" y="5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40" name="Freeform 694"/>
            <p:cNvSpPr/>
            <p:nvPr/>
          </p:nvSpPr>
          <p:spPr bwMode="auto">
            <a:xfrm>
              <a:off x="5680075" y="1679575"/>
              <a:ext cx="85725" cy="77788"/>
            </a:xfrm>
            <a:custGeom>
              <a:avLst/>
              <a:gdLst>
                <a:gd name="T0" fmla="*/ 4 w 54"/>
                <a:gd name="T1" fmla="*/ 48 h 49"/>
                <a:gd name="T2" fmla="*/ 1 w 54"/>
                <a:gd name="T3" fmla="*/ 44 h 49"/>
                <a:gd name="T4" fmla="*/ 1 w 54"/>
                <a:gd name="T5" fmla="*/ 44 h 49"/>
                <a:gd name="T6" fmla="*/ 0 w 54"/>
                <a:gd name="T7" fmla="*/ 41 h 49"/>
                <a:gd name="T8" fmla="*/ 0 w 54"/>
                <a:gd name="T9" fmla="*/ 40 h 49"/>
                <a:gd name="T10" fmla="*/ 0 w 54"/>
                <a:gd name="T11" fmla="*/ 37 h 49"/>
                <a:gd name="T12" fmla="*/ 1 w 54"/>
                <a:gd name="T13" fmla="*/ 36 h 49"/>
                <a:gd name="T14" fmla="*/ 42 w 54"/>
                <a:gd name="T15" fmla="*/ 2 h 49"/>
                <a:gd name="T16" fmla="*/ 42 w 54"/>
                <a:gd name="T17" fmla="*/ 2 h 49"/>
                <a:gd name="T18" fmla="*/ 43 w 54"/>
                <a:gd name="T19" fmla="*/ 0 h 49"/>
                <a:gd name="T20" fmla="*/ 46 w 54"/>
                <a:gd name="T21" fmla="*/ 0 h 49"/>
                <a:gd name="T22" fmla="*/ 47 w 54"/>
                <a:gd name="T23" fmla="*/ 0 h 49"/>
                <a:gd name="T24" fmla="*/ 50 w 54"/>
                <a:gd name="T25" fmla="*/ 2 h 49"/>
                <a:gd name="T26" fmla="*/ 53 w 54"/>
                <a:gd name="T27" fmla="*/ 6 h 49"/>
                <a:gd name="T28" fmla="*/ 53 w 54"/>
                <a:gd name="T29" fmla="*/ 6 h 49"/>
                <a:gd name="T30" fmla="*/ 54 w 54"/>
                <a:gd name="T31" fmla="*/ 9 h 49"/>
                <a:gd name="T32" fmla="*/ 54 w 54"/>
                <a:gd name="T33" fmla="*/ 10 h 49"/>
                <a:gd name="T34" fmla="*/ 54 w 54"/>
                <a:gd name="T35" fmla="*/ 13 h 49"/>
                <a:gd name="T36" fmla="*/ 53 w 54"/>
                <a:gd name="T37" fmla="*/ 14 h 49"/>
                <a:gd name="T38" fmla="*/ 12 w 54"/>
                <a:gd name="T39" fmla="*/ 48 h 49"/>
                <a:gd name="T40" fmla="*/ 12 w 54"/>
                <a:gd name="T41" fmla="*/ 48 h 49"/>
                <a:gd name="T42" fmla="*/ 11 w 54"/>
                <a:gd name="T43" fmla="*/ 49 h 49"/>
                <a:gd name="T44" fmla="*/ 8 w 54"/>
                <a:gd name="T45" fmla="*/ 49 h 49"/>
                <a:gd name="T46" fmla="*/ 6 w 54"/>
                <a:gd name="T47" fmla="*/ 49 h 49"/>
                <a:gd name="T48" fmla="*/ 4 w 54"/>
                <a:gd name="T49" fmla="*/ 48 h 49"/>
                <a:gd name="T50" fmla="*/ 4 w 54"/>
                <a:gd name="T51" fmla="*/ 4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4" h="49">
                  <a:moveTo>
                    <a:pt x="4" y="48"/>
                  </a:moveTo>
                  <a:lnTo>
                    <a:pt x="1" y="44"/>
                  </a:lnTo>
                  <a:lnTo>
                    <a:pt x="1" y="44"/>
                  </a:lnTo>
                  <a:lnTo>
                    <a:pt x="0" y="41"/>
                  </a:lnTo>
                  <a:lnTo>
                    <a:pt x="0" y="40"/>
                  </a:lnTo>
                  <a:lnTo>
                    <a:pt x="0" y="37"/>
                  </a:lnTo>
                  <a:lnTo>
                    <a:pt x="1" y="36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43" y="0"/>
                  </a:lnTo>
                  <a:lnTo>
                    <a:pt x="46" y="0"/>
                  </a:lnTo>
                  <a:lnTo>
                    <a:pt x="47" y="0"/>
                  </a:lnTo>
                  <a:lnTo>
                    <a:pt x="50" y="2"/>
                  </a:lnTo>
                  <a:lnTo>
                    <a:pt x="53" y="6"/>
                  </a:lnTo>
                  <a:lnTo>
                    <a:pt x="53" y="6"/>
                  </a:lnTo>
                  <a:lnTo>
                    <a:pt x="54" y="9"/>
                  </a:lnTo>
                  <a:lnTo>
                    <a:pt x="54" y="10"/>
                  </a:lnTo>
                  <a:lnTo>
                    <a:pt x="54" y="13"/>
                  </a:lnTo>
                  <a:lnTo>
                    <a:pt x="53" y="14"/>
                  </a:lnTo>
                  <a:lnTo>
                    <a:pt x="12" y="48"/>
                  </a:lnTo>
                  <a:lnTo>
                    <a:pt x="12" y="48"/>
                  </a:lnTo>
                  <a:lnTo>
                    <a:pt x="11" y="49"/>
                  </a:lnTo>
                  <a:lnTo>
                    <a:pt x="8" y="49"/>
                  </a:lnTo>
                  <a:lnTo>
                    <a:pt x="6" y="49"/>
                  </a:lnTo>
                  <a:lnTo>
                    <a:pt x="4" y="48"/>
                  </a:lnTo>
                  <a:lnTo>
                    <a:pt x="4" y="48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41" name="Freeform 695"/>
            <p:cNvSpPr/>
            <p:nvPr/>
          </p:nvSpPr>
          <p:spPr bwMode="auto">
            <a:xfrm>
              <a:off x="5697538" y="1471613"/>
              <a:ext cx="284163" cy="284163"/>
            </a:xfrm>
            <a:custGeom>
              <a:avLst/>
              <a:gdLst>
                <a:gd name="T0" fmla="*/ 22 w 179"/>
                <a:gd name="T1" fmla="*/ 146 h 179"/>
                <a:gd name="T2" fmla="*/ 12 w 179"/>
                <a:gd name="T3" fmla="*/ 131 h 179"/>
                <a:gd name="T4" fmla="*/ 4 w 179"/>
                <a:gd name="T5" fmla="*/ 115 h 179"/>
                <a:gd name="T6" fmla="*/ 1 w 179"/>
                <a:gd name="T7" fmla="*/ 99 h 179"/>
                <a:gd name="T8" fmla="*/ 1 w 179"/>
                <a:gd name="T9" fmla="*/ 81 h 179"/>
                <a:gd name="T10" fmla="*/ 4 w 179"/>
                <a:gd name="T11" fmla="*/ 65 h 179"/>
                <a:gd name="T12" fmla="*/ 11 w 179"/>
                <a:gd name="T13" fmla="*/ 49 h 179"/>
                <a:gd name="T14" fmla="*/ 20 w 179"/>
                <a:gd name="T15" fmla="*/ 34 h 179"/>
                <a:gd name="T16" fmla="*/ 32 w 179"/>
                <a:gd name="T17" fmla="*/ 21 h 179"/>
                <a:gd name="T18" fmla="*/ 39 w 179"/>
                <a:gd name="T19" fmla="*/ 15 h 179"/>
                <a:gd name="T20" fmla="*/ 55 w 179"/>
                <a:gd name="T21" fmla="*/ 7 h 179"/>
                <a:gd name="T22" fmla="*/ 71 w 179"/>
                <a:gd name="T23" fmla="*/ 2 h 179"/>
                <a:gd name="T24" fmla="*/ 89 w 179"/>
                <a:gd name="T25" fmla="*/ 0 h 179"/>
                <a:gd name="T26" fmla="*/ 105 w 179"/>
                <a:gd name="T27" fmla="*/ 2 h 179"/>
                <a:gd name="T28" fmla="*/ 123 w 179"/>
                <a:gd name="T29" fmla="*/ 6 h 179"/>
                <a:gd name="T30" fmla="*/ 138 w 179"/>
                <a:gd name="T31" fmla="*/ 14 h 179"/>
                <a:gd name="T32" fmla="*/ 152 w 179"/>
                <a:gd name="T33" fmla="*/ 25 h 179"/>
                <a:gd name="T34" fmla="*/ 158 w 179"/>
                <a:gd name="T35" fmla="*/ 32 h 179"/>
                <a:gd name="T36" fmla="*/ 169 w 179"/>
                <a:gd name="T37" fmla="*/ 46 h 179"/>
                <a:gd name="T38" fmla="*/ 175 w 179"/>
                <a:gd name="T39" fmla="*/ 63 h 179"/>
                <a:gd name="T40" fmla="*/ 178 w 179"/>
                <a:gd name="T41" fmla="*/ 80 h 179"/>
                <a:gd name="T42" fmla="*/ 179 w 179"/>
                <a:gd name="T43" fmla="*/ 96 h 179"/>
                <a:gd name="T44" fmla="*/ 175 w 179"/>
                <a:gd name="T45" fmla="*/ 114 h 179"/>
                <a:gd name="T46" fmla="*/ 170 w 179"/>
                <a:gd name="T47" fmla="*/ 130 h 179"/>
                <a:gd name="T48" fmla="*/ 161 w 179"/>
                <a:gd name="T49" fmla="*/ 145 h 179"/>
                <a:gd name="T50" fmla="*/ 147 w 179"/>
                <a:gd name="T51" fmla="*/ 157 h 179"/>
                <a:gd name="T52" fmla="*/ 140 w 179"/>
                <a:gd name="T53" fmla="*/ 162 h 179"/>
                <a:gd name="T54" fmla="*/ 124 w 179"/>
                <a:gd name="T55" fmla="*/ 172 h 179"/>
                <a:gd name="T56" fmla="*/ 108 w 179"/>
                <a:gd name="T57" fmla="*/ 177 h 179"/>
                <a:gd name="T58" fmla="*/ 90 w 179"/>
                <a:gd name="T59" fmla="*/ 179 h 179"/>
                <a:gd name="T60" fmla="*/ 74 w 179"/>
                <a:gd name="T61" fmla="*/ 177 h 179"/>
                <a:gd name="T62" fmla="*/ 58 w 179"/>
                <a:gd name="T63" fmla="*/ 172 h 179"/>
                <a:gd name="T64" fmla="*/ 42 w 179"/>
                <a:gd name="T65" fmla="*/ 165 h 179"/>
                <a:gd name="T66" fmla="*/ 28 w 179"/>
                <a:gd name="T67" fmla="*/ 153 h 179"/>
                <a:gd name="T68" fmla="*/ 22 w 179"/>
                <a:gd name="T69" fmla="*/ 14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9" h="179">
                  <a:moveTo>
                    <a:pt x="22" y="146"/>
                  </a:moveTo>
                  <a:lnTo>
                    <a:pt x="22" y="146"/>
                  </a:lnTo>
                  <a:lnTo>
                    <a:pt x="16" y="140"/>
                  </a:lnTo>
                  <a:lnTo>
                    <a:pt x="12" y="131"/>
                  </a:lnTo>
                  <a:lnTo>
                    <a:pt x="8" y="123"/>
                  </a:lnTo>
                  <a:lnTo>
                    <a:pt x="4" y="115"/>
                  </a:lnTo>
                  <a:lnTo>
                    <a:pt x="3" y="107"/>
                  </a:lnTo>
                  <a:lnTo>
                    <a:pt x="1" y="99"/>
                  </a:lnTo>
                  <a:lnTo>
                    <a:pt x="0" y="91"/>
                  </a:lnTo>
                  <a:lnTo>
                    <a:pt x="1" y="81"/>
                  </a:lnTo>
                  <a:lnTo>
                    <a:pt x="3" y="73"/>
                  </a:lnTo>
                  <a:lnTo>
                    <a:pt x="4" y="65"/>
                  </a:lnTo>
                  <a:lnTo>
                    <a:pt x="7" y="57"/>
                  </a:lnTo>
                  <a:lnTo>
                    <a:pt x="11" y="49"/>
                  </a:lnTo>
                  <a:lnTo>
                    <a:pt x="15" y="41"/>
                  </a:lnTo>
                  <a:lnTo>
                    <a:pt x="20" y="34"/>
                  </a:lnTo>
                  <a:lnTo>
                    <a:pt x="26" y="27"/>
                  </a:lnTo>
                  <a:lnTo>
                    <a:pt x="32" y="21"/>
                  </a:lnTo>
                  <a:lnTo>
                    <a:pt x="32" y="21"/>
                  </a:lnTo>
                  <a:lnTo>
                    <a:pt x="39" y="15"/>
                  </a:lnTo>
                  <a:lnTo>
                    <a:pt x="47" y="11"/>
                  </a:lnTo>
                  <a:lnTo>
                    <a:pt x="55" y="7"/>
                  </a:lnTo>
                  <a:lnTo>
                    <a:pt x="63" y="3"/>
                  </a:lnTo>
                  <a:lnTo>
                    <a:pt x="71" y="2"/>
                  </a:lnTo>
                  <a:lnTo>
                    <a:pt x="80" y="0"/>
                  </a:lnTo>
                  <a:lnTo>
                    <a:pt x="89" y="0"/>
                  </a:lnTo>
                  <a:lnTo>
                    <a:pt x="97" y="0"/>
                  </a:lnTo>
                  <a:lnTo>
                    <a:pt x="105" y="2"/>
                  </a:lnTo>
                  <a:lnTo>
                    <a:pt x="115" y="3"/>
                  </a:lnTo>
                  <a:lnTo>
                    <a:pt x="123" y="6"/>
                  </a:lnTo>
                  <a:lnTo>
                    <a:pt x="131" y="10"/>
                  </a:lnTo>
                  <a:lnTo>
                    <a:pt x="138" y="14"/>
                  </a:lnTo>
                  <a:lnTo>
                    <a:pt x="146" y="19"/>
                  </a:lnTo>
                  <a:lnTo>
                    <a:pt x="152" y="25"/>
                  </a:lnTo>
                  <a:lnTo>
                    <a:pt x="158" y="32"/>
                  </a:lnTo>
                  <a:lnTo>
                    <a:pt x="158" y="32"/>
                  </a:lnTo>
                  <a:lnTo>
                    <a:pt x="163" y="38"/>
                  </a:lnTo>
                  <a:lnTo>
                    <a:pt x="169" y="46"/>
                  </a:lnTo>
                  <a:lnTo>
                    <a:pt x="173" y="54"/>
                  </a:lnTo>
                  <a:lnTo>
                    <a:pt x="175" y="63"/>
                  </a:lnTo>
                  <a:lnTo>
                    <a:pt x="177" y="71"/>
                  </a:lnTo>
                  <a:lnTo>
                    <a:pt x="178" y="80"/>
                  </a:lnTo>
                  <a:lnTo>
                    <a:pt x="179" y="88"/>
                  </a:lnTo>
                  <a:lnTo>
                    <a:pt x="179" y="96"/>
                  </a:lnTo>
                  <a:lnTo>
                    <a:pt x="178" y="106"/>
                  </a:lnTo>
                  <a:lnTo>
                    <a:pt x="175" y="114"/>
                  </a:lnTo>
                  <a:lnTo>
                    <a:pt x="173" y="122"/>
                  </a:lnTo>
                  <a:lnTo>
                    <a:pt x="170" y="130"/>
                  </a:lnTo>
                  <a:lnTo>
                    <a:pt x="165" y="137"/>
                  </a:lnTo>
                  <a:lnTo>
                    <a:pt x="161" y="145"/>
                  </a:lnTo>
                  <a:lnTo>
                    <a:pt x="154" y="152"/>
                  </a:lnTo>
                  <a:lnTo>
                    <a:pt x="147" y="157"/>
                  </a:lnTo>
                  <a:lnTo>
                    <a:pt x="147" y="157"/>
                  </a:lnTo>
                  <a:lnTo>
                    <a:pt x="140" y="162"/>
                  </a:lnTo>
                  <a:lnTo>
                    <a:pt x="132" y="168"/>
                  </a:lnTo>
                  <a:lnTo>
                    <a:pt x="124" y="172"/>
                  </a:lnTo>
                  <a:lnTo>
                    <a:pt x="116" y="175"/>
                  </a:lnTo>
                  <a:lnTo>
                    <a:pt x="108" y="177"/>
                  </a:lnTo>
                  <a:lnTo>
                    <a:pt x="100" y="179"/>
                  </a:lnTo>
                  <a:lnTo>
                    <a:pt x="90" y="179"/>
                  </a:lnTo>
                  <a:lnTo>
                    <a:pt x="82" y="179"/>
                  </a:lnTo>
                  <a:lnTo>
                    <a:pt x="74" y="177"/>
                  </a:lnTo>
                  <a:lnTo>
                    <a:pt x="66" y="175"/>
                  </a:lnTo>
                  <a:lnTo>
                    <a:pt x="58" y="172"/>
                  </a:lnTo>
                  <a:lnTo>
                    <a:pt x="50" y="169"/>
                  </a:lnTo>
                  <a:lnTo>
                    <a:pt x="42" y="165"/>
                  </a:lnTo>
                  <a:lnTo>
                    <a:pt x="35" y="160"/>
                  </a:lnTo>
                  <a:lnTo>
                    <a:pt x="28" y="153"/>
                  </a:lnTo>
                  <a:lnTo>
                    <a:pt x="22" y="146"/>
                  </a:lnTo>
                  <a:lnTo>
                    <a:pt x="22" y="1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42" name="Freeform 696"/>
            <p:cNvSpPr/>
            <p:nvPr/>
          </p:nvSpPr>
          <p:spPr bwMode="auto">
            <a:xfrm>
              <a:off x="5711825" y="1485900"/>
              <a:ext cx="255588" cy="254000"/>
            </a:xfrm>
            <a:custGeom>
              <a:avLst/>
              <a:gdLst>
                <a:gd name="T0" fmla="*/ 19 w 161"/>
                <a:gd name="T1" fmla="*/ 132 h 160"/>
                <a:gd name="T2" fmla="*/ 19 w 161"/>
                <a:gd name="T3" fmla="*/ 132 h 160"/>
                <a:gd name="T4" fmla="*/ 14 w 161"/>
                <a:gd name="T5" fmla="*/ 125 h 160"/>
                <a:gd name="T6" fmla="*/ 10 w 161"/>
                <a:gd name="T7" fmla="*/ 118 h 160"/>
                <a:gd name="T8" fmla="*/ 4 w 161"/>
                <a:gd name="T9" fmla="*/ 104 h 160"/>
                <a:gd name="T10" fmla="*/ 0 w 161"/>
                <a:gd name="T11" fmla="*/ 89 h 160"/>
                <a:gd name="T12" fmla="*/ 0 w 161"/>
                <a:gd name="T13" fmla="*/ 74 h 160"/>
                <a:gd name="T14" fmla="*/ 3 w 161"/>
                <a:gd name="T15" fmla="*/ 58 h 160"/>
                <a:gd name="T16" fmla="*/ 8 w 161"/>
                <a:gd name="T17" fmla="*/ 44 h 160"/>
                <a:gd name="T18" fmla="*/ 18 w 161"/>
                <a:gd name="T19" fmla="*/ 31 h 160"/>
                <a:gd name="T20" fmla="*/ 23 w 161"/>
                <a:gd name="T21" fmla="*/ 24 h 160"/>
                <a:gd name="T22" fmla="*/ 29 w 161"/>
                <a:gd name="T23" fmla="*/ 18 h 160"/>
                <a:gd name="T24" fmla="*/ 29 w 161"/>
                <a:gd name="T25" fmla="*/ 18 h 160"/>
                <a:gd name="T26" fmla="*/ 35 w 161"/>
                <a:gd name="T27" fmla="*/ 13 h 160"/>
                <a:gd name="T28" fmla="*/ 42 w 161"/>
                <a:gd name="T29" fmla="*/ 9 h 160"/>
                <a:gd name="T30" fmla="*/ 57 w 161"/>
                <a:gd name="T31" fmla="*/ 4 h 160"/>
                <a:gd name="T32" fmla="*/ 72 w 161"/>
                <a:gd name="T33" fmla="*/ 0 h 160"/>
                <a:gd name="T34" fmla="*/ 88 w 161"/>
                <a:gd name="T35" fmla="*/ 0 h 160"/>
                <a:gd name="T36" fmla="*/ 103 w 161"/>
                <a:gd name="T37" fmla="*/ 2 h 160"/>
                <a:gd name="T38" fmla="*/ 118 w 161"/>
                <a:gd name="T39" fmla="*/ 9 h 160"/>
                <a:gd name="T40" fmla="*/ 130 w 161"/>
                <a:gd name="T41" fmla="*/ 17 h 160"/>
                <a:gd name="T42" fmla="*/ 137 w 161"/>
                <a:gd name="T43" fmla="*/ 23 h 160"/>
                <a:gd name="T44" fmla="*/ 142 w 161"/>
                <a:gd name="T45" fmla="*/ 28 h 160"/>
                <a:gd name="T46" fmla="*/ 142 w 161"/>
                <a:gd name="T47" fmla="*/ 28 h 160"/>
                <a:gd name="T48" fmla="*/ 148 w 161"/>
                <a:gd name="T49" fmla="*/ 35 h 160"/>
                <a:gd name="T50" fmla="*/ 152 w 161"/>
                <a:gd name="T51" fmla="*/ 41 h 160"/>
                <a:gd name="T52" fmla="*/ 158 w 161"/>
                <a:gd name="T53" fmla="*/ 56 h 160"/>
                <a:gd name="T54" fmla="*/ 161 w 161"/>
                <a:gd name="T55" fmla="*/ 71 h 160"/>
                <a:gd name="T56" fmla="*/ 161 w 161"/>
                <a:gd name="T57" fmla="*/ 87 h 160"/>
                <a:gd name="T58" fmla="*/ 158 w 161"/>
                <a:gd name="T59" fmla="*/ 102 h 160"/>
                <a:gd name="T60" fmla="*/ 153 w 161"/>
                <a:gd name="T61" fmla="*/ 117 h 160"/>
                <a:gd name="T62" fmla="*/ 145 w 161"/>
                <a:gd name="T63" fmla="*/ 131 h 160"/>
                <a:gd name="T64" fmla="*/ 139 w 161"/>
                <a:gd name="T65" fmla="*/ 136 h 160"/>
                <a:gd name="T66" fmla="*/ 133 w 161"/>
                <a:gd name="T67" fmla="*/ 141 h 160"/>
                <a:gd name="T68" fmla="*/ 133 w 161"/>
                <a:gd name="T69" fmla="*/ 141 h 160"/>
                <a:gd name="T70" fmla="*/ 126 w 161"/>
                <a:gd name="T71" fmla="*/ 147 h 160"/>
                <a:gd name="T72" fmla="*/ 119 w 161"/>
                <a:gd name="T73" fmla="*/ 151 h 160"/>
                <a:gd name="T74" fmla="*/ 104 w 161"/>
                <a:gd name="T75" fmla="*/ 158 h 160"/>
                <a:gd name="T76" fmla="*/ 89 w 161"/>
                <a:gd name="T77" fmla="*/ 160 h 160"/>
                <a:gd name="T78" fmla="*/ 75 w 161"/>
                <a:gd name="T79" fmla="*/ 160 h 160"/>
                <a:gd name="T80" fmla="*/ 58 w 161"/>
                <a:gd name="T81" fmla="*/ 158 h 160"/>
                <a:gd name="T82" fmla="*/ 45 w 161"/>
                <a:gd name="T83" fmla="*/ 152 h 160"/>
                <a:gd name="T84" fmla="*/ 31 w 161"/>
                <a:gd name="T85" fmla="*/ 144 h 160"/>
                <a:gd name="T86" fmla="*/ 25 w 161"/>
                <a:gd name="T87" fmla="*/ 139 h 160"/>
                <a:gd name="T88" fmla="*/ 19 w 161"/>
                <a:gd name="T89" fmla="*/ 132 h 160"/>
                <a:gd name="T90" fmla="*/ 19 w 161"/>
                <a:gd name="T91" fmla="*/ 1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61" h="160">
                  <a:moveTo>
                    <a:pt x="19" y="132"/>
                  </a:moveTo>
                  <a:lnTo>
                    <a:pt x="19" y="132"/>
                  </a:lnTo>
                  <a:lnTo>
                    <a:pt x="14" y="125"/>
                  </a:lnTo>
                  <a:lnTo>
                    <a:pt x="10" y="118"/>
                  </a:lnTo>
                  <a:lnTo>
                    <a:pt x="4" y="104"/>
                  </a:lnTo>
                  <a:lnTo>
                    <a:pt x="0" y="89"/>
                  </a:lnTo>
                  <a:lnTo>
                    <a:pt x="0" y="74"/>
                  </a:lnTo>
                  <a:lnTo>
                    <a:pt x="3" y="58"/>
                  </a:lnTo>
                  <a:lnTo>
                    <a:pt x="8" y="44"/>
                  </a:lnTo>
                  <a:lnTo>
                    <a:pt x="18" y="31"/>
                  </a:lnTo>
                  <a:lnTo>
                    <a:pt x="23" y="24"/>
                  </a:lnTo>
                  <a:lnTo>
                    <a:pt x="29" y="18"/>
                  </a:lnTo>
                  <a:lnTo>
                    <a:pt x="29" y="18"/>
                  </a:lnTo>
                  <a:lnTo>
                    <a:pt x="35" y="13"/>
                  </a:lnTo>
                  <a:lnTo>
                    <a:pt x="42" y="9"/>
                  </a:lnTo>
                  <a:lnTo>
                    <a:pt x="57" y="4"/>
                  </a:lnTo>
                  <a:lnTo>
                    <a:pt x="72" y="0"/>
                  </a:lnTo>
                  <a:lnTo>
                    <a:pt x="88" y="0"/>
                  </a:lnTo>
                  <a:lnTo>
                    <a:pt x="103" y="2"/>
                  </a:lnTo>
                  <a:lnTo>
                    <a:pt x="118" y="9"/>
                  </a:lnTo>
                  <a:lnTo>
                    <a:pt x="130" y="17"/>
                  </a:lnTo>
                  <a:lnTo>
                    <a:pt x="137" y="23"/>
                  </a:lnTo>
                  <a:lnTo>
                    <a:pt x="142" y="28"/>
                  </a:lnTo>
                  <a:lnTo>
                    <a:pt x="142" y="28"/>
                  </a:lnTo>
                  <a:lnTo>
                    <a:pt x="148" y="35"/>
                  </a:lnTo>
                  <a:lnTo>
                    <a:pt x="152" y="41"/>
                  </a:lnTo>
                  <a:lnTo>
                    <a:pt x="158" y="56"/>
                  </a:lnTo>
                  <a:lnTo>
                    <a:pt x="161" y="71"/>
                  </a:lnTo>
                  <a:lnTo>
                    <a:pt x="161" y="87"/>
                  </a:lnTo>
                  <a:lnTo>
                    <a:pt x="158" y="102"/>
                  </a:lnTo>
                  <a:lnTo>
                    <a:pt x="153" y="117"/>
                  </a:lnTo>
                  <a:lnTo>
                    <a:pt x="145" y="131"/>
                  </a:lnTo>
                  <a:lnTo>
                    <a:pt x="139" y="136"/>
                  </a:lnTo>
                  <a:lnTo>
                    <a:pt x="133" y="141"/>
                  </a:lnTo>
                  <a:lnTo>
                    <a:pt x="133" y="141"/>
                  </a:lnTo>
                  <a:lnTo>
                    <a:pt x="126" y="147"/>
                  </a:lnTo>
                  <a:lnTo>
                    <a:pt x="119" y="151"/>
                  </a:lnTo>
                  <a:lnTo>
                    <a:pt x="104" y="158"/>
                  </a:lnTo>
                  <a:lnTo>
                    <a:pt x="89" y="160"/>
                  </a:lnTo>
                  <a:lnTo>
                    <a:pt x="75" y="160"/>
                  </a:lnTo>
                  <a:lnTo>
                    <a:pt x="58" y="158"/>
                  </a:lnTo>
                  <a:lnTo>
                    <a:pt x="45" y="152"/>
                  </a:lnTo>
                  <a:lnTo>
                    <a:pt x="31" y="144"/>
                  </a:lnTo>
                  <a:lnTo>
                    <a:pt x="25" y="139"/>
                  </a:lnTo>
                  <a:lnTo>
                    <a:pt x="19" y="132"/>
                  </a:lnTo>
                  <a:lnTo>
                    <a:pt x="19" y="132"/>
                  </a:ln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pic>
          <p:nvPicPr>
            <p:cNvPr id="643" name="Picture 697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08650" y="1481138"/>
              <a:ext cx="263525" cy="263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44" name="Freeform 698"/>
            <p:cNvSpPr/>
            <p:nvPr/>
          </p:nvSpPr>
          <p:spPr bwMode="auto">
            <a:xfrm>
              <a:off x="5329238" y="508000"/>
              <a:ext cx="1570038" cy="1284288"/>
            </a:xfrm>
            <a:custGeom>
              <a:avLst/>
              <a:gdLst>
                <a:gd name="T0" fmla="*/ 848 w 989"/>
                <a:gd name="T1" fmla="*/ 433 h 809"/>
                <a:gd name="T2" fmla="*/ 862 w 989"/>
                <a:gd name="T3" fmla="*/ 479 h 809"/>
                <a:gd name="T4" fmla="*/ 869 w 989"/>
                <a:gd name="T5" fmla="*/ 539 h 809"/>
                <a:gd name="T6" fmla="*/ 861 w 989"/>
                <a:gd name="T7" fmla="*/ 625 h 809"/>
                <a:gd name="T8" fmla="*/ 841 w 989"/>
                <a:gd name="T9" fmla="*/ 698 h 809"/>
                <a:gd name="T10" fmla="*/ 810 w 989"/>
                <a:gd name="T11" fmla="*/ 767 h 809"/>
                <a:gd name="T12" fmla="*/ 889 w 989"/>
                <a:gd name="T13" fmla="*/ 788 h 809"/>
                <a:gd name="T14" fmla="*/ 934 w 989"/>
                <a:gd name="T15" fmla="*/ 698 h 809"/>
                <a:gd name="T16" fmla="*/ 966 w 989"/>
                <a:gd name="T17" fmla="*/ 607 h 809"/>
                <a:gd name="T18" fmla="*/ 983 w 989"/>
                <a:gd name="T19" fmla="*/ 529 h 809"/>
                <a:gd name="T20" fmla="*/ 989 w 989"/>
                <a:gd name="T21" fmla="*/ 444 h 809"/>
                <a:gd name="T22" fmla="*/ 980 w 989"/>
                <a:gd name="T23" fmla="*/ 356 h 809"/>
                <a:gd name="T24" fmla="*/ 951 w 989"/>
                <a:gd name="T25" fmla="*/ 269 h 809"/>
                <a:gd name="T26" fmla="*/ 896 w 989"/>
                <a:gd name="T27" fmla="*/ 184 h 809"/>
                <a:gd name="T28" fmla="*/ 812 w 989"/>
                <a:gd name="T29" fmla="*/ 105 h 809"/>
                <a:gd name="T30" fmla="*/ 749 w 989"/>
                <a:gd name="T31" fmla="*/ 63 h 809"/>
                <a:gd name="T32" fmla="*/ 653 w 989"/>
                <a:gd name="T33" fmla="*/ 23 h 809"/>
                <a:gd name="T34" fmla="*/ 560 w 989"/>
                <a:gd name="T35" fmla="*/ 3 h 809"/>
                <a:gd name="T36" fmla="*/ 472 w 989"/>
                <a:gd name="T37" fmla="*/ 1 h 809"/>
                <a:gd name="T38" fmla="*/ 390 w 989"/>
                <a:gd name="T39" fmla="*/ 13 h 809"/>
                <a:gd name="T40" fmla="*/ 316 w 989"/>
                <a:gd name="T41" fmla="*/ 35 h 809"/>
                <a:gd name="T42" fmla="*/ 216 w 989"/>
                <a:gd name="T43" fmla="*/ 81 h 809"/>
                <a:gd name="T44" fmla="*/ 140 w 989"/>
                <a:gd name="T45" fmla="*/ 130 h 809"/>
                <a:gd name="T46" fmla="*/ 120 w 989"/>
                <a:gd name="T47" fmla="*/ 146 h 809"/>
                <a:gd name="T48" fmla="*/ 85 w 989"/>
                <a:gd name="T49" fmla="*/ 177 h 809"/>
                <a:gd name="T50" fmla="*/ 48 w 989"/>
                <a:gd name="T51" fmla="*/ 224 h 809"/>
                <a:gd name="T52" fmla="*/ 17 w 989"/>
                <a:gd name="T53" fmla="*/ 292 h 809"/>
                <a:gd name="T54" fmla="*/ 0 w 989"/>
                <a:gd name="T55" fmla="*/ 383 h 809"/>
                <a:gd name="T56" fmla="*/ 0 w 989"/>
                <a:gd name="T57" fmla="*/ 441 h 809"/>
                <a:gd name="T58" fmla="*/ 9 w 989"/>
                <a:gd name="T59" fmla="*/ 505 h 809"/>
                <a:gd name="T60" fmla="*/ 27 w 989"/>
                <a:gd name="T61" fmla="*/ 562 h 809"/>
                <a:gd name="T62" fmla="*/ 70 w 989"/>
                <a:gd name="T63" fmla="*/ 647 h 809"/>
                <a:gd name="T64" fmla="*/ 112 w 989"/>
                <a:gd name="T65" fmla="*/ 703 h 809"/>
                <a:gd name="T66" fmla="*/ 158 w 989"/>
                <a:gd name="T67" fmla="*/ 686 h 809"/>
                <a:gd name="T68" fmla="*/ 177 w 989"/>
                <a:gd name="T69" fmla="*/ 674 h 809"/>
                <a:gd name="T70" fmla="*/ 194 w 989"/>
                <a:gd name="T71" fmla="*/ 657 h 809"/>
                <a:gd name="T72" fmla="*/ 173 w 989"/>
                <a:gd name="T73" fmla="*/ 609 h 809"/>
                <a:gd name="T74" fmla="*/ 135 w 989"/>
                <a:gd name="T75" fmla="*/ 525 h 809"/>
                <a:gd name="T76" fmla="*/ 123 w 989"/>
                <a:gd name="T77" fmla="*/ 482 h 809"/>
                <a:gd name="T78" fmla="*/ 121 w 989"/>
                <a:gd name="T79" fmla="*/ 439 h 809"/>
                <a:gd name="T80" fmla="*/ 128 w 989"/>
                <a:gd name="T81" fmla="*/ 408 h 809"/>
                <a:gd name="T82" fmla="*/ 154 w 989"/>
                <a:gd name="T83" fmla="*/ 356 h 809"/>
                <a:gd name="T84" fmla="*/ 187 w 989"/>
                <a:gd name="T85" fmla="*/ 317 h 809"/>
                <a:gd name="T86" fmla="*/ 198 w 989"/>
                <a:gd name="T87" fmla="*/ 328 h 809"/>
                <a:gd name="T88" fmla="*/ 233 w 989"/>
                <a:gd name="T89" fmla="*/ 343 h 809"/>
                <a:gd name="T90" fmla="*/ 330 w 989"/>
                <a:gd name="T91" fmla="*/ 360 h 809"/>
                <a:gd name="T92" fmla="*/ 480 w 989"/>
                <a:gd name="T93" fmla="*/ 366 h 809"/>
                <a:gd name="T94" fmla="*/ 629 w 989"/>
                <a:gd name="T95" fmla="*/ 358 h 809"/>
                <a:gd name="T96" fmla="*/ 719 w 989"/>
                <a:gd name="T97" fmla="*/ 340 h 809"/>
                <a:gd name="T98" fmla="*/ 748 w 989"/>
                <a:gd name="T99" fmla="*/ 324 h 809"/>
                <a:gd name="T100" fmla="*/ 753 w 989"/>
                <a:gd name="T101" fmla="*/ 312 h 809"/>
                <a:gd name="T102" fmla="*/ 783 w 989"/>
                <a:gd name="T103" fmla="*/ 332 h 809"/>
                <a:gd name="T104" fmla="*/ 818 w 989"/>
                <a:gd name="T105" fmla="*/ 379 h 809"/>
                <a:gd name="T106" fmla="*/ 841 w 989"/>
                <a:gd name="T107" fmla="*/ 420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89" h="809">
                  <a:moveTo>
                    <a:pt x="841" y="420"/>
                  </a:moveTo>
                  <a:lnTo>
                    <a:pt x="841" y="420"/>
                  </a:lnTo>
                  <a:lnTo>
                    <a:pt x="848" y="433"/>
                  </a:lnTo>
                  <a:lnTo>
                    <a:pt x="853" y="448"/>
                  </a:lnTo>
                  <a:lnTo>
                    <a:pt x="858" y="463"/>
                  </a:lnTo>
                  <a:lnTo>
                    <a:pt x="862" y="479"/>
                  </a:lnTo>
                  <a:lnTo>
                    <a:pt x="865" y="494"/>
                  </a:lnTo>
                  <a:lnTo>
                    <a:pt x="868" y="509"/>
                  </a:lnTo>
                  <a:lnTo>
                    <a:pt x="869" y="539"/>
                  </a:lnTo>
                  <a:lnTo>
                    <a:pt x="869" y="568"/>
                  </a:lnTo>
                  <a:lnTo>
                    <a:pt x="866" y="597"/>
                  </a:lnTo>
                  <a:lnTo>
                    <a:pt x="861" y="625"/>
                  </a:lnTo>
                  <a:lnTo>
                    <a:pt x="856" y="651"/>
                  </a:lnTo>
                  <a:lnTo>
                    <a:pt x="849" y="675"/>
                  </a:lnTo>
                  <a:lnTo>
                    <a:pt x="841" y="698"/>
                  </a:lnTo>
                  <a:lnTo>
                    <a:pt x="826" y="734"/>
                  </a:lnTo>
                  <a:lnTo>
                    <a:pt x="815" y="759"/>
                  </a:lnTo>
                  <a:lnTo>
                    <a:pt x="810" y="767"/>
                  </a:lnTo>
                  <a:lnTo>
                    <a:pt x="877" y="809"/>
                  </a:lnTo>
                  <a:lnTo>
                    <a:pt x="877" y="809"/>
                  </a:lnTo>
                  <a:lnTo>
                    <a:pt x="889" y="788"/>
                  </a:lnTo>
                  <a:lnTo>
                    <a:pt x="902" y="765"/>
                  </a:lnTo>
                  <a:lnTo>
                    <a:pt x="916" y="736"/>
                  </a:lnTo>
                  <a:lnTo>
                    <a:pt x="934" y="698"/>
                  </a:lnTo>
                  <a:lnTo>
                    <a:pt x="950" y="656"/>
                  </a:lnTo>
                  <a:lnTo>
                    <a:pt x="958" y="632"/>
                  </a:lnTo>
                  <a:lnTo>
                    <a:pt x="966" y="607"/>
                  </a:lnTo>
                  <a:lnTo>
                    <a:pt x="973" y="582"/>
                  </a:lnTo>
                  <a:lnTo>
                    <a:pt x="978" y="556"/>
                  </a:lnTo>
                  <a:lnTo>
                    <a:pt x="983" y="529"/>
                  </a:lnTo>
                  <a:lnTo>
                    <a:pt x="987" y="501"/>
                  </a:lnTo>
                  <a:lnTo>
                    <a:pt x="989" y="472"/>
                  </a:lnTo>
                  <a:lnTo>
                    <a:pt x="989" y="444"/>
                  </a:lnTo>
                  <a:lnTo>
                    <a:pt x="988" y="414"/>
                  </a:lnTo>
                  <a:lnTo>
                    <a:pt x="985" y="386"/>
                  </a:lnTo>
                  <a:lnTo>
                    <a:pt x="980" y="356"/>
                  </a:lnTo>
                  <a:lnTo>
                    <a:pt x="973" y="327"/>
                  </a:lnTo>
                  <a:lnTo>
                    <a:pt x="964" y="297"/>
                  </a:lnTo>
                  <a:lnTo>
                    <a:pt x="951" y="269"/>
                  </a:lnTo>
                  <a:lnTo>
                    <a:pt x="935" y="240"/>
                  </a:lnTo>
                  <a:lnTo>
                    <a:pt x="918" y="212"/>
                  </a:lnTo>
                  <a:lnTo>
                    <a:pt x="896" y="184"/>
                  </a:lnTo>
                  <a:lnTo>
                    <a:pt x="872" y="157"/>
                  </a:lnTo>
                  <a:lnTo>
                    <a:pt x="845" y="131"/>
                  </a:lnTo>
                  <a:lnTo>
                    <a:pt x="812" y="105"/>
                  </a:lnTo>
                  <a:lnTo>
                    <a:pt x="812" y="105"/>
                  </a:lnTo>
                  <a:lnTo>
                    <a:pt x="781" y="84"/>
                  </a:lnTo>
                  <a:lnTo>
                    <a:pt x="749" y="63"/>
                  </a:lnTo>
                  <a:lnTo>
                    <a:pt x="717" y="47"/>
                  </a:lnTo>
                  <a:lnTo>
                    <a:pt x="684" y="34"/>
                  </a:lnTo>
                  <a:lnTo>
                    <a:pt x="653" y="23"/>
                  </a:lnTo>
                  <a:lnTo>
                    <a:pt x="622" y="13"/>
                  </a:lnTo>
                  <a:lnTo>
                    <a:pt x="591" y="8"/>
                  </a:lnTo>
                  <a:lnTo>
                    <a:pt x="560" y="3"/>
                  </a:lnTo>
                  <a:lnTo>
                    <a:pt x="530" y="1"/>
                  </a:lnTo>
                  <a:lnTo>
                    <a:pt x="501" y="0"/>
                  </a:lnTo>
                  <a:lnTo>
                    <a:pt x="472" y="1"/>
                  </a:lnTo>
                  <a:lnTo>
                    <a:pt x="444" y="4"/>
                  </a:lnTo>
                  <a:lnTo>
                    <a:pt x="417" y="8"/>
                  </a:lnTo>
                  <a:lnTo>
                    <a:pt x="390" y="13"/>
                  </a:lnTo>
                  <a:lnTo>
                    <a:pt x="364" y="20"/>
                  </a:lnTo>
                  <a:lnTo>
                    <a:pt x="340" y="27"/>
                  </a:lnTo>
                  <a:lnTo>
                    <a:pt x="316" y="35"/>
                  </a:lnTo>
                  <a:lnTo>
                    <a:pt x="294" y="45"/>
                  </a:lnTo>
                  <a:lnTo>
                    <a:pt x="252" y="62"/>
                  </a:lnTo>
                  <a:lnTo>
                    <a:pt x="216" y="81"/>
                  </a:lnTo>
                  <a:lnTo>
                    <a:pt x="183" y="100"/>
                  </a:lnTo>
                  <a:lnTo>
                    <a:pt x="159" y="116"/>
                  </a:lnTo>
                  <a:lnTo>
                    <a:pt x="140" y="130"/>
                  </a:lnTo>
                  <a:lnTo>
                    <a:pt x="125" y="142"/>
                  </a:lnTo>
                  <a:lnTo>
                    <a:pt x="125" y="142"/>
                  </a:lnTo>
                  <a:lnTo>
                    <a:pt x="120" y="146"/>
                  </a:lnTo>
                  <a:lnTo>
                    <a:pt x="105" y="157"/>
                  </a:lnTo>
                  <a:lnTo>
                    <a:pt x="96" y="166"/>
                  </a:lnTo>
                  <a:lnTo>
                    <a:pt x="85" y="177"/>
                  </a:lnTo>
                  <a:lnTo>
                    <a:pt x="73" y="190"/>
                  </a:lnTo>
                  <a:lnTo>
                    <a:pt x="60" y="205"/>
                  </a:lnTo>
                  <a:lnTo>
                    <a:pt x="48" y="224"/>
                  </a:lnTo>
                  <a:lnTo>
                    <a:pt x="38" y="244"/>
                  </a:lnTo>
                  <a:lnTo>
                    <a:pt x="27" y="266"/>
                  </a:lnTo>
                  <a:lnTo>
                    <a:pt x="17" y="292"/>
                  </a:lnTo>
                  <a:lnTo>
                    <a:pt x="9" y="320"/>
                  </a:lnTo>
                  <a:lnTo>
                    <a:pt x="4" y="351"/>
                  </a:lnTo>
                  <a:lnTo>
                    <a:pt x="0" y="383"/>
                  </a:lnTo>
                  <a:lnTo>
                    <a:pt x="0" y="420"/>
                  </a:lnTo>
                  <a:lnTo>
                    <a:pt x="0" y="420"/>
                  </a:lnTo>
                  <a:lnTo>
                    <a:pt x="0" y="441"/>
                  </a:lnTo>
                  <a:lnTo>
                    <a:pt x="2" y="463"/>
                  </a:lnTo>
                  <a:lnTo>
                    <a:pt x="5" y="485"/>
                  </a:lnTo>
                  <a:lnTo>
                    <a:pt x="9" y="505"/>
                  </a:lnTo>
                  <a:lnTo>
                    <a:pt x="15" y="524"/>
                  </a:lnTo>
                  <a:lnTo>
                    <a:pt x="20" y="543"/>
                  </a:lnTo>
                  <a:lnTo>
                    <a:pt x="27" y="562"/>
                  </a:lnTo>
                  <a:lnTo>
                    <a:pt x="35" y="580"/>
                  </a:lnTo>
                  <a:lnTo>
                    <a:pt x="51" y="614"/>
                  </a:lnTo>
                  <a:lnTo>
                    <a:pt x="70" y="647"/>
                  </a:lnTo>
                  <a:lnTo>
                    <a:pt x="90" y="676"/>
                  </a:lnTo>
                  <a:lnTo>
                    <a:pt x="112" y="703"/>
                  </a:lnTo>
                  <a:lnTo>
                    <a:pt x="112" y="703"/>
                  </a:lnTo>
                  <a:lnTo>
                    <a:pt x="136" y="695"/>
                  </a:lnTo>
                  <a:lnTo>
                    <a:pt x="136" y="695"/>
                  </a:lnTo>
                  <a:lnTo>
                    <a:pt x="158" y="686"/>
                  </a:lnTo>
                  <a:lnTo>
                    <a:pt x="167" y="679"/>
                  </a:lnTo>
                  <a:lnTo>
                    <a:pt x="177" y="674"/>
                  </a:lnTo>
                  <a:lnTo>
                    <a:pt x="177" y="674"/>
                  </a:lnTo>
                  <a:lnTo>
                    <a:pt x="185" y="666"/>
                  </a:lnTo>
                  <a:lnTo>
                    <a:pt x="194" y="657"/>
                  </a:lnTo>
                  <a:lnTo>
                    <a:pt x="194" y="657"/>
                  </a:lnTo>
                  <a:lnTo>
                    <a:pt x="197" y="652"/>
                  </a:lnTo>
                  <a:lnTo>
                    <a:pt x="197" y="652"/>
                  </a:lnTo>
                  <a:lnTo>
                    <a:pt x="173" y="609"/>
                  </a:lnTo>
                  <a:lnTo>
                    <a:pt x="159" y="583"/>
                  </a:lnTo>
                  <a:lnTo>
                    <a:pt x="146" y="555"/>
                  </a:lnTo>
                  <a:lnTo>
                    <a:pt x="135" y="525"/>
                  </a:lnTo>
                  <a:lnTo>
                    <a:pt x="129" y="510"/>
                  </a:lnTo>
                  <a:lnTo>
                    <a:pt x="125" y="495"/>
                  </a:lnTo>
                  <a:lnTo>
                    <a:pt x="123" y="482"/>
                  </a:lnTo>
                  <a:lnTo>
                    <a:pt x="121" y="467"/>
                  </a:lnTo>
                  <a:lnTo>
                    <a:pt x="120" y="452"/>
                  </a:lnTo>
                  <a:lnTo>
                    <a:pt x="121" y="439"/>
                  </a:lnTo>
                  <a:lnTo>
                    <a:pt x="121" y="439"/>
                  </a:lnTo>
                  <a:lnTo>
                    <a:pt x="124" y="424"/>
                  </a:lnTo>
                  <a:lnTo>
                    <a:pt x="128" y="408"/>
                  </a:lnTo>
                  <a:lnTo>
                    <a:pt x="136" y="390"/>
                  </a:lnTo>
                  <a:lnTo>
                    <a:pt x="144" y="373"/>
                  </a:lnTo>
                  <a:lnTo>
                    <a:pt x="154" y="356"/>
                  </a:lnTo>
                  <a:lnTo>
                    <a:pt x="164" y="340"/>
                  </a:lnTo>
                  <a:lnTo>
                    <a:pt x="177" y="327"/>
                  </a:lnTo>
                  <a:lnTo>
                    <a:pt x="187" y="317"/>
                  </a:lnTo>
                  <a:lnTo>
                    <a:pt x="187" y="317"/>
                  </a:lnTo>
                  <a:lnTo>
                    <a:pt x="191" y="323"/>
                  </a:lnTo>
                  <a:lnTo>
                    <a:pt x="198" y="328"/>
                  </a:lnTo>
                  <a:lnTo>
                    <a:pt x="208" y="333"/>
                  </a:lnTo>
                  <a:lnTo>
                    <a:pt x="218" y="339"/>
                  </a:lnTo>
                  <a:lnTo>
                    <a:pt x="233" y="343"/>
                  </a:lnTo>
                  <a:lnTo>
                    <a:pt x="249" y="347"/>
                  </a:lnTo>
                  <a:lnTo>
                    <a:pt x="286" y="355"/>
                  </a:lnTo>
                  <a:lnTo>
                    <a:pt x="330" y="360"/>
                  </a:lnTo>
                  <a:lnTo>
                    <a:pt x="378" y="363"/>
                  </a:lnTo>
                  <a:lnTo>
                    <a:pt x="429" y="366"/>
                  </a:lnTo>
                  <a:lnTo>
                    <a:pt x="480" y="366"/>
                  </a:lnTo>
                  <a:lnTo>
                    <a:pt x="532" y="364"/>
                  </a:lnTo>
                  <a:lnTo>
                    <a:pt x="582" y="362"/>
                  </a:lnTo>
                  <a:lnTo>
                    <a:pt x="629" y="358"/>
                  </a:lnTo>
                  <a:lnTo>
                    <a:pt x="669" y="352"/>
                  </a:lnTo>
                  <a:lnTo>
                    <a:pt x="704" y="344"/>
                  </a:lnTo>
                  <a:lnTo>
                    <a:pt x="719" y="340"/>
                  </a:lnTo>
                  <a:lnTo>
                    <a:pt x="731" y="335"/>
                  </a:lnTo>
                  <a:lnTo>
                    <a:pt x="741" y="331"/>
                  </a:lnTo>
                  <a:lnTo>
                    <a:pt x="748" y="324"/>
                  </a:lnTo>
                  <a:lnTo>
                    <a:pt x="752" y="319"/>
                  </a:lnTo>
                  <a:lnTo>
                    <a:pt x="753" y="312"/>
                  </a:lnTo>
                  <a:lnTo>
                    <a:pt x="753" y="312"/>
                  </a:lnTo>
                  <a:lnTo>
                    <a:pt x="761" y="316"/>
                  </a:lnTo>
                  <a:lnTo>
                    <a:pt x="768" y="320"/>
                  </a:lnTo>
                  <a:lnTo>
                    <a:pt x="783" y="332"/>
                  </a:lnTo>
                  <a:lnTo>
                    <a:pt x="795" y="347"/>
                  </a:lnTo>
                  <a:lnTo>
                    <a:pt x="807" y="363"/>
                  </a:lnTo>
                  <a:lnTo>
                    <a:pt x="818" y="379"/>
                  </a:lnTo>
                  <a:lnTo>
                    <a:pt x="827" y="394"/>
                  </a:lnTo>
                  <a:lnTo>
                    <a:pt x="841" y="420"/>
                  </a:lnTo>
                  <a:lnTo>
                    <a:pt x="841" y="420"/>
                  </a:lnTo>
                  <a:close/>
                </a:path>
              </a:pathLst>
            </a:custGeom>
            <a:solidFill>
              <a:srgbClr val="E9E7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pic>
          <p:nvPicPr>
            <p:cNvPr id="645" name="Picture 699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3200" y="1822450"/>
              <a:ext cx="425450" cy="404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46" name="Freeform 700"/>
            <p:cNvSpPr/>
            <p:nvPr/>
          </p:nvSpPr>
          <p:spPr bwMode="auto">
            <a:xfrm>
              <a:off x="5373688" y="1801813"/>
              <a:ext cx="360363" cy="360363"/>
            </a:xfrm>
            <a:custGeom>
              <a:avLst/>
              <a:gdLst>
                <a:gd name="T0" fmla="*/ 153 w 227"/>
                <a:gd name="T1" fmla="*/ 7 h 227"/>
                <a:gd name="T2" fmla="*/ 173 w 227"/>
                <a:gd name="T3" fmla="*/ 17 h 227"/>
                <a:gd name="T4" fmla="*/ 190 w 227"/>
                <a:gd name="T5" fmla="*/ 30 h 227"/>
                <a:gd name="T6" fmla="*/ 205 w 227"/>
                <a:gd name="T7" fmla="*/ 46 h 227"/>
                <a:gd name="T8" fmla="*/ 216 w 227"/>
                <a:gd name="T9" fmla="*/ 65 h 227"/>
                <a:gd name="T10" fmla="*/ 224 w 227"/>
                <a:gd name="T11" fmla="*/ 85 h 227"/>
                <a:gd name="T12" fmla="*/ 227 w 227"/>
                <a:gd name="T13" fmla="*/ 107 h 227"/>
                <a:gd name="T14" fmla="*/ 226 w 227"/>
                <a:gd name="T15" fmla="*/ 130 h 227"/>
                <a:gd name="T16" fmla="*/ 220 w 227"/>
                <a:gd name="T17" fmla="*/ 152 h 227"/>
                <a:gd name="T18" fmla="*/ 216 w 227"/>
                <a:gd name="T19" fmla="*/ 162 h 227"/>
                <a:gd name="T20" fmla="*/ 204 w 227"/>
                <a:gd name="T21" fmla="*/ 183 h 227"/>
                <a:gd name="T22" fmla="*/ 189 w 227"/>
                <a:gd name="T23" fmla="*/ 199 h 227"/>
                <a:gd name="T24" fmla="*/ 172 w 227"/>
                <a:gd name="T25" fmla="*/ 211 h 227"/>
                <a:gd name="T26" fmla="*/ 151 w 227"/>
                <a:gd name="T27" fmla="*/ 220 h 227"/>
                <a:gd name="T28" fmla="*/ 131 w 227"/>
                <a:gd name="T29" fmla="*/ 226 h 227"/>
                <a:gd name="T30" fmla="*/ 108 w 227"/>
                <a:gd name="T31" fmla="*/ 227 h 227"/>
                <a:gd name="T32" fmla="*/ 86 w 227"/>
                <a:gd name="T33" fmla="*/ 223 h 227"/>
                <a:gd name="T34" fmla="*/ 74 w 227"/>
                <a:gd name="T35" fmla="*/ 220 h 227"/>
                <a:gd name="T36" fmla="*/ 54 w 227"/>
                <a:gd name="T37" fmla="*/ 210 h 227"/>
                <a:gd name="T38" fmla="*/ 37 w 227"/>
                <a:gd name="T39" fmla="*/ 196 h 227"/>
                <a:gd name="T40" fmla="*/ 22 w 227"/>
                <a:gd name="T41" fmla="*/ 180 h 227"/>
                <a:gd name="T42" fmla="*/ 11 w 227"/>
                <a:gd name="T43" fmla="*/ 161 h 227"/>
                <a:gd name="T44" fmla="*/ 4 w 227"/>
                <a:gd name="T45" fmla="*/ 141 h 227"/>
                <a:gd name="T46" fmla="*/ 0 w 227"/>
                <a:gd name="T47" fmla="*/ 119 h 227"/>
                <a:gd name="T48" fmla="*/ 1 w 227"/>
                <a:gd name="T49" fmla="*/ 96 h 227"/>
                <a:gd name="T50" fmla="*/ 7 w 227"/>
                <a:gd name="T51" fmla="*/ 75 h 227"/>
                <a:gd name="T52" fmla="*/ 12 w 227"/>
                <a:gd name="T53" fmla="*/ 64 h 227"/>
                <a:gd name="T54" fmla="*/ 23 w 227"/>
                <a:gd name="T55" fmla="*/ 45 h 227"/>
                <a:gd name="T56" fmla="*/ 39 w 227"/>
                <a:gd name="T57" fmla="*/ 29 h 227"/>
                <a:gd name="T58" fmla="*/ 57 w 227"/>
                <a:gd name="T59" fmla="*/ 15 h 227"/>
                <a:gd name="T60" fmla="*/ 76 w 227"/>
                <a:gd name="T61" fmla="*/ 6 h 227"/>
                <a:gd name="T62" fmla="*/ 97 w 227"/>
                <a:gd name="T63" fmla="*/ 0 h 227"/>
                <a:gd name="T64" fmla="*/ 119 w 227"/>
                <a:gd name="T65" fmla="*/ 0 h 227"/>
                <a:gd name="T66" fmla="*/ 142 w 227"/>
                <a:gd name="T67" fmla="*/ 3 h 227"/>
                <a:gd name="T68" fmla="*/ 153 w 227"/>
                <a:gd name="T69" fmla="*/ 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27" h="227">
                  <a:moveTo>
                    <a:pt x="153" y="7"/>
                  </a:moveTo>
                  <a:lnTo>
                    <a:pt x="153" y="7"/>
                  </a:lnTo>
                  <a:lnTo>
                    <a:pt x="163" y="11"/>
                  </a:lnTo>
                  <a:lnTo>
                    <a:pt x="173" y="17"/>
                  </a:lnTo>
                  <a:lnTo>
                    <a:pt x="182" y="23"/>
                  </a:lnTo>
                  <a:lnTo>
                    <a:pt x="190" y="30"/>
                  </a:lnTo>
                  <a:lnTo>
                    <a:pt x="199" y="38"/>
                  </a:lnTo>
                  <a:lnTo>
                    <a:pt x="205" y="46"/>
                  </a:lnTo>
                  <a:lnTo>
                    <a:pt x="212" y="56"/>
                  </a:lnTo>
                  <a:lnTo>
                    <a:pt x="216" y="65"/>
                  </a:lnTo>
                  <a:lnTo>
                    <a:pt x="220" y="76"/>
                  </a:lnTo>
                  <a:lnTo>
                    <a:pt x="224" y="85"/>
                  </a:lnTo>
                  <a:lnTo>
                    <a:pt x="226" y="96"/>
                  </a:lnTo>
                  <a:lnTo>
                    <a:pt x="227" y="107"/>
                  </a:lnTo>
                  <a:lnTo>
                    <a:pt x="227" y="119"/>
                  </a:lnTo>
                  <a:lnTo>
                    <a:pt x="226" y="130"/>
                  </a:lnTo>
                  <a:lnTo>
                    <a:pt x="224" y="141"/>
                  </a:lnTo>
                  <a:lnTo>
                    <a:pt x="220" y="152"/>
                  </a:lnTo>
                  <a:lnTo>
                    <a:pt x="220" y="152"/>
                  </a:lnTo>
                  <a:lnTo>
                    <a:pt x="216" y="162"/>
                  </a:lnTo>
                  <a:lnTo>
                    <a:pt x="211" y="173"/>
                  </a:lnTo>
                  <a:lnTo>
                    <a:pt x="204" y="183"/>
                  </a:lnTo>
                  <a:lnTo>
                    <a:pt x="197" y="191"/>
                  </a:lnTo>
                  <a:lnTo>
                    <a:pt x="189" y="199"/>
                  </a:lnTo>
                  <a:lnTo>
                    <a:pt x="181" y="206"/>
                  </a:lnTo>
                  <a:lnTo>
                    <a:pt x="172" y="211"/>
                  </a:lnTo>
                  <a:lnTo>
                    <a:pt x="162" y="216"/>
                  </a:lnTo>
                  <a:lnTo>
                    <a:pt x="151" y="220"/>
                  </a:lnTo>
                  <a:lnTo>
                    <a:pt x="142" y="223"/>
                  </a:lnTo>
                  <a:lnTo>
                    <a:pt x="131" y="226"/>
                  </a:lnTo>
                  <a:lnTo>
                    <a:pt x="119" y="227"/>
                  </a:lnTo>
                  <a:lnTo>
                    <a:pt x="108" y="227"/>
                  </a:lnTo>
                  <a:lnTo>
                    <a:pt x="97" y="226"/>
                  </a:lnTo>
                  <a:lnTo>
                    <a:pt x="86" y="223"/>
                  </a:lnTo>
                  <a:lnTo>
                    <a:pt x="74" y="220"/>
                  </a:lnTo>
                  <a:lnTo>
                    <a:pt x="74" y="220"/>
                  </a:lnTo>
                  <a:lnTo>
                    <a:pt x="65" y="215"/>
                  </a:lnTo>
                  <a:lnTo>
                    <a:pt x="54" y="210"/>
                  </a:lnTo>
                  <a:lnTo>
                    <a:pt x="45" y="203"/>
                  </a:lnTo>
                  <a:lnTo>
                    <a:pt x="37" y="196"/>
                  </a:lnTo>
                  <a:lnTo>
                    <a:pt x="28" y="188"/>
                  </a:lnTo>
                  <a:lnTo>
                    <a:pt x="22" y="180"/>
                  </a:lnTo>
                  <a:lnTo>
                    <a:pt x="16" y="170"/>
                  </a:lnTo>
                  <a:lnTo>
                    <a:pt x="11" y="161"/>
                  </a:lnTo>
                  <a:lnTo>
                    <a:pt x="7" y="152"/>
                  </a:lnTo>
                  <a:lnTo>
                    <a:pt x="4" y="141"/>
                  </a:lnTo>
                  <a:lnTo>
                    <a:pt x="1" y="130"/>
                  </a:lnTo>
                  <a:lnTo>
                    <a:pt x="0" y="119"/>
                  </a:lnTo>
                  <a:lnTo>
                    <a:pt x="0" y="108"/>
                  </a:lnTo>
                  <a:lnTo>
                    <a:pt x="1" y="96"/>
                  </a:lnTo>
                  <a:lnTo>
                    <a:pt x="4" y="85"/>
                  </a:lnTo>
                  <a:lnTo>
                    <a:pt x="7" y="75"/>
                  </a:lnTo>
                  <a:lnTo>
                    <a:pt x="7" y="75"/>
                  </a:lnTo>
                  <a:lnTo>
                    <a:pt x="12" y="64"/>
                  </a:lnTo>
                  <a:lnTo>
                    <a:pt x="18" y="53"/>
                  </a:lnTo>
                  <a:lnTo>
                    <a:pt x="23" y="45"/>
                  </a:lnTo>
                  <a:lnTo>
                    <a:pt x="31" y="35"/>
                  </a:lnTo>
                  <a:lnTo>
                    <a:pt x="39" y="29"/>
                  </a:lnTo>
                  <a:lnTo>
                    <a:pt x="47" y="22"/>
                  </a:lnTo>
                  <a:lnTo>
                    <a:pt x="57" y="15"/>
                  </a:lnTo>
                  <a:lnTo>
                    <a:pt x="66" y="10"/>
                  </a:lnTo>
                  <a:lnTo>
                    <a:pt x="76" y="6"/>
                  </a:lnTo>
                  <a:lnTo>
                    <a:pt x="86" y="3"/>
                  </a:lnTo>
                  <a:lnTo>
                    <a:pt x="97" y="0"/>
                  </a:lnTo>
                  <a:lnTo>
                    <a:pt x="108" y="0"/>
                  </a:lnTo>
                  <a:lnTo>
                    <a:pt x="119" y="0"/>
                  </a:lnTo>
                  <a:lnTo>
                    <a:pt x="130" y="0"/>
                  </a:lnTo>
                  <a:lnTo>
                    <a:pt x="142" y="3"/>
                  </a:lnTo>
                  <a:lnTo>
                    <a:pt x="153" y="7"/>
                  </a:lnTo>
                  <a:lnTo>
                    <a:pt x="153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47" name="Freeform 701"/>
            <p:cNvSpPr/>
            <p:nvPr/>
          </p:nvSpPr>
          <p:spPr bwMode="auto">
            <a:xfrm>
              <a:off x="5384800" y="1812925"/>
              <a:ext cx="338138" cy="336550"/>
            </a:xfrm>
            <a:custGeom>
              <a:avLst/>
              <a:gdLst>
                <a:gd name="T0" fmla="*/ 143 w 213"/>
                <a:gd name="T1" fmla="*/ 6 h 212"/>
                <a:gd name="T2" fmla="*/ 163 w 213"/>
                <a:gd name="T3" fmla="*/ 15 h 212"/>
                <a:gd name="T4" fmla="*/ 179 w 213"/>
                <a:gd name="T5" fmla="*/ 28 h 212"/>
                <a:gd name="T6" fmla="*/ 193 w 213"/>
                <a:gd name="T7" fmla="*/ 43 h 212"/>
                <a:gd name="T8" fmla="*/ 204 w 213"/>
                <a:gd name="T9" fmla="*/ 61 h 212"/>
                <a:gd name="T10" fmla="*/ 210 w 213"/>
                <a:gd name="T11" fmla="*/ 81 h 212"/>
                <a:gd name="T12" fmla="*/ 213 w 213"/>
                <a:gd name="T13" fmla="*/ 101 h 212"/>
                <a:gd name="T14" fmla="*/ 212 w 213"/>
                <a:gd name="T15" fmla="*/ 122 h 212"/>
                <a:gd name="T16" fmla="*/ 206 w 213"/>
                <a:gd name="T17" fmla="*/ 143 h 212"/>
                <a:gd name="T18" fmla="*/ 202 w 213"/>
                <a:gd name="T19" fmla="*/ 153 h 212"/>
                <a:gd name="T20" fmla="*/ 192 w 213"/>
                <a:gd name="T21" fmla="*/ 170 h 212"/>
                <a:gd name="T22" fmla="*/ 178 w 213"/>
                <a:gd name="T23" fmla="*/ 186 h 212"/>
                <a:gd name="T24" fmla="*/ 160 w 213"/>
                <a:gd name="T25" fmla="*/ 199 h 212"/>
                <a:gd name="T26" fmla="*/ 143 w 213"/>
                <a:gd name="T27" fmla="*/ 207 h 212"/>
                <a:gd name="T28" fmla="*/ 123 w 213"/>
                <a:gd name="T29" fmla="*/ 212 h 212"/>
                <a:gd name="T30" fmla="*/ 101 w 213"/>
                <a:gd name="T31" fmla="*/ 212 h 212"/>
                <a:gd name="T32" fmla="*/ 81 w 213"/>
                <a:gd name="T33" fmla="*/ 209 h 212"/>
                <a:gd name="T34" fmla="*/ 70 w 213"/>
                <a:gd name="T35" fmla="*/ 207 h 212"/>
                <a:gd name="T36" fmla="*/ 51 w 213"/>
                <a:gd name="T37" fmla="*/ 197 h 212"/>
                <a:gd name="T38" fmla="*/ 34 w 213"/>
                <a:gd name="T39" fmla="*/ 184 h 212"/>
                <a:gd name="T40" fmla="*/ 20 w 213"/>
                <a:gd name="T41" fmla="*/ 169 h 212"/>
                <a:gd name="T42" fmla="*/ 11 w 213"/>
                <a:gd name="T43" fmla="*/ 151 h 212"/>
                <a:gd name="T44" fmla="*/ 4 w 213"/>
                <a:gd name="T45" fmla="*/ 132 h 212"/>
                <a:gd name="T46" fmla="*/ 0 w 213"/>
                <a:gd name="T47" fmla="*/ 112 h 212"/>
                <a:gd name="T48" fmla="*/ 1 w 213"/>
                <a:gd name="T49" fmla="*/ 91 h 212"/>
                <a:gd name="T50" fmla="*/ 7 w 213"/>
                <a:gd name="T51" fmla="*/ 70 h 212"/>
                <a:gd name="T52" fmla="*/ 11 w 213"/>
                <a:gd name="T53" fmla="*/ 60 h 212"/>
                <a:gd name="T54" fmla="*/ 21 w 213"/>
                <a:gd name="T55" fmla="*/ 42 h 212"/>
                <a:gd name="T56" fmla="*/ 36 w 213"/>
                <a:gd name="T57" fmla="*/ 27 h 212"/>
                <a:gd name="T58" fmla="*/ 52 w 213"/>
                <a:gd name="T59" fmla="*/ 15 h 212"/>
                <a:gd name="T60" fmla="*/ 71 w 213"/>
                <a:gd name="T61" fmla="*/ 6 h 212"/>
                <a:gd name="T62" fmla="*/ 92 w 213"/>
                <a:gd name="T63" fmla="*/ 1 h 212"/>
                <a:gd name="T64" fmla="*/ 112 w 213"/>
                <a:gd name="T65" fmla="*/ 0 h 212"/>
                <a:gd name="T66" fmla="*/ 133 w 213"/>
                <a:gd name="T67" fmla="*/ 3 h 212"/>
                <a:gd name="T68" fmla="*/ 143 w 213"/>
                <a:gd name="T69" fmla="*/ 6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3" h="212">
                  <a:moveTo>
                    <a:pt x="143" y="6"/>
                  </a:moveTo>
                  <a:lnTo>
                    <a:pt x="143" y="6"/>
                  </a:lnTo>
                  <a:lnTo>
                    <a:pt x="154" y="11"/>
                  </a:lnTo>
                  <a:lnTo>
                    <a:pt x="163" y="15"/>
                  </a:lnTo>
                  <a:lnTo>
                    <a:pt x="171" y="22"/>
                  </a:lnTo>
                  <a:lnTo>
                    <a:pt x="179" y="28"/>
                  </a:lnTo>
                  <a:lnTo>
                    <a:pt x="186" y="35"/>
                  </a:lnTo>
                  <a:lnTo>
                    <a:pt x="193" y="43"/>
                  </a:lnTo>
                  <a:lnTo>
                    <a:pt x="198" y="53"/>
                  </a:lnTo>
                  <a:lnTo>
                    <a:pt x="204" y="61"/>
                  </a:lnTo>
                  <a:lnTo>
                    <a:pt x="208" y="70"/>
                  </a:lnTo>
                  <a:lnTo>
                    <a:pt x="210" y="81"/>
                  </a:lnTo>
                  <a:lnTo>
                    <a:pt x="212" y="91"/>
                  </a:lnTo>
                  <a:lnTo>
                    <a:pt x="213" y="101"/>
                  </a:lnTo>
                  <a:lnTo>
                    <a:pt x="213" y="111"/>
                  </a:lnTo>
                  <a:lnTo>
                    <a:pt x="212" y="122"/>
                  </a:lnTo>
                  <a:lnTo>
                    <a:pt x="210" y="132"/>
                  </a:lnTo>
                  <a:lnTo>
                    <a:pt x="206" y="143"/>
                  </a:lnTo>
                  <a:lnTo>
                    <a:pt x="206" y="143"/>
                  </a:lnTo>
                  <a:lnTo>
                    <a:pt x="202" y="153"/>
                  </a:lnTo>
                  <a:lnTo>
                    <a:pt x="197" y="162"/>
                  </a:lnTo>
                  <a:lnTo>
                    <a:pt x="192" y="170"/>
                  </a:lnTo>
                  <a:lnTo>
                    <a:pt x="185" y="178"/>
                  </a:lnTo>
                  <a:lnTo>
                    <a:pt x="178" y="186"/>
                  </a:lnTo>
                  <a:lnTo>
                    <a:pt x="170" y="192"/>
                  </a:lnTo>
                  <a:lnTo>
                    <a:pt x="160" y="199"/>
                  </a:lnTo>
                  <a:lnTo>
                    <a:pt x="152" y="203"/>
                  </a:lnTo>
                  <a:lnTo>
                    <a:pt x="143" y="207"/>
                  </a:lnTo>
                  <a:lnTo>
                    <a:pt x="132" y="209"/>
                  </a:lnTo>
                  <a:lnTo>
                    <a:pt x="123" y="212"/>
                  </a:lnTo>
                  <a:lnTo>
                    <a:pt x="112" y="212"/>
                  </a:lnTo>
                  <a:lnTo>
                    <a:pt x="101" y="212"/>
                  </a:lnTo>
                  <a:lnTo>
                    <a:pt x="92" y="212"/>
                  </a:lnTo>
                  <a:lnTo>
                    <a:pt x="81" y="209"/>
                  </a:lnTo>
                  <a:lnTo>
                    <a:pt x="70" y="207"/>
                  </a:lnTo>
                  <a:lnTo>
                    <a:pt x="70" y="207"/>
                  </a:lnTo>
                  <a:lnTo>
                    <a:pt x="61" y="203"/>
                  </a:lnTo>
                  <a:lnTo>
                    <a:pt x="51" y="197"/>
                  </a:lnTo>
                  <a:lnTo>
                    <a:pt x="42" y="190"/>
                  </a:lnTo>
                  <a:lnTo>
                    <a:pt x="34" y="184"/>
                  </a:lnTo>
                  <a:lnTo>
                    <a:pt x="27" y="177"/>
                  </a:lnTo>
                  <a:lnTo>
                    <a:pt x="20" y="169"/>
                  </a:lnTo>
                  <a:lnTo>
                    <a:pt x="15" y="161"/>
                  </a:lnTo>
                  <a:lnTo>
                    <a:pt x="11" y="151"/>
                  </a:lnTo>
                  <a:lnTo>
                    <a:pt x="7" y="142"/>
                  </a:lnTo>
                  <a:lnTo>
                    <a:pt x="4" y="132"/>
                  </a:lnTo>
                  <a:lnTo>
                    <a:pt x="1" y="122"/>
                  </a:lnTo>
                  <a:lnTo>
                    <a:pt x="0" y="112"/>
                  </a:lnTo>
                  <a:lnTo>
                    <a:pt x="0" y="101"/>
                  </a:lnTo>
                  <a:lnTo>
                    <a:pt x="1" y="91"/>
                  </a:lnTo>
                  <a:lnTo>
                    <a:pt x="4" y="80"/>
                  </a:lnTo>
                  <a:lnTo>
                    <a:pt x="7" y="70"/>
                  </a:lnTo>
                  <a:lnTo>
                    <a:pt x="7" y="70"/>
                  </a:lnTo>
                  <a:lnTo>
                    <a:pt x="11" y="60"/>
                  </a:lnTo>
                  <a:lnTo>
                    <a:pt x="16" y="50"/>
                  </a:lnTo>
                  <a:lnTo>
                    <a:pt x="21" y="42"/>
                  </a:lnTo>
                  <a:lnTo>
                    <a:pt x="28" y="34"/>
                  </a:lnTo>
                  <a:lnTo>
                    <a:pt x="36" y="27"/>
                  </a:lnTo>
                  <a:lnTo>
                    <a:pt x="44" y="20"/>
                  </a:lnTo>
                  <a:lnTo>
                    <a:pt x="52" y="15"/>
                  </a:lnTo>
                  <a:lnTo>
                    <a:pt x="62" y="10"/>
                  </a:lnTo>
                  <a:lnTo>
                    <a:pt x="71" y="6"/>
                  </a:lnTo>
                  <a:lnTo>
                    <a:pt x="81" y="3"/>
                  </a:lnTo>
                  <a:lnTo>
                    <a:pt x="92" y="1"/>
                  </a:lnTo>
                  <a:lnTo>
                    <a:pt x="101" y="0"/>
                  </a:lnTo>
                  <a:lnTo>
                    <a:pt x="112" y="0"/>
                  </a:lnTo>
                  <a:lnTo>
                    <a:pt x="123" y="1"/>
                  </a:lnTo>
                  <a:lnTo>
                    <a:pt x="133" y="3"/>
                  </a:lnTo>
                  <a:lnTo>
                    <a:pt x="143" y="6"/>
                  </a:lnTo>
                  <a:lnTo>
                    <a:pt x="143" y="6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48" name="Freeform 702"/>
            <p:cNvSpPr/>
            <p:nvPr/>
          </p:nvSpPr>
          <p:spPr bwMode="auto">
            <a:xfrm>
              <a:off x="5435600" y="1862138"/>
              <a:ext cx="238125" cy="238125"/>
            </a:xfrm>
            <a:custGeom>
              <a:avLst/>
              <a:gdLst>
                <a:gd name="T0" fmla="*/ 100 w 150"/>
                <a:gd name="T1" fmla="*/ 4 h 150"/>
                <a:gd name="T2" fmla="*/ 100 w 150"/>
                <a:gd name="T3" fmla="*/ 4 h 150"/>
                <a:gd name="T4" fmla="*/ 114 w 150"/>
                <a:gd name="T5" fmla="*/ 11 h 150"/>
                <a:gd name="T6" fmla="*/ 126 w 150"/>
                <a:gd name="T7" fmla="*/ 20 h 150"/>
                <a:gd name="T8" fmla="*/ 135 w 150"/>
                <a:gd name="T9" fmla="*/ 31 h 150"/>
                <a:gd name="T10" fmla="*/ 143 w 150"/>
                <a:gd name="T11" fmla="*/ 43 h 150"/>
                <a:gd name="T12" fmla="*/ 147 w 150"/>
                <a:gd name="T13" fmla="*/ 57 h 150"/>
                <a:gd name="T14" fmla="*/ 150 w 150"/>
                <a:gd name="T15" fmla="*/ 72 h 150"/>
                <a:gd name="T16" fmla="*/ 149 w 150"/>
                <a:gd name="T17" fmla="*/ 87 h 150"/>
                <a:gd name="T18" fmla="*/ 146 w 150"/>
                <a:gd name="T19" fmla="*/ 101 h 150"/>
                <a:gd name="T20" fmla="*/ 146 w 150"/>
                <a:gd name="T21" fmla="*/ 101 h 150"/>
                <a:gd name="T22" fmla="*/ 139 w 150"/>
                <a:gd name="T23" fmla="*/ 115 h 150"/>
                <a:gd name="T24" fmla="*/ 130 w 150"/>
                <a:gd name="T25" fmla="*/ 127 h 150"/>
                <a:gd name="T26" fmla="*/ 119 w 150"/>
                <a:gd name="T27" fmla="*/ 137 h 150"/>
                <a:gd name="T28" fmla="*/ 107 w 150"/>
                <a:gd name="T29" fmla="*/ 143 h 150"/>
                <a:gd name="T30" fmla="*/ 93 w 150"/>
                <a:gd name="T31" fmla="*/ 149 h 150"/>
                <a:gd name="T32" fmla="*/ 79 w 150"/>
                <a:gd name="T33" fmla="*/ 150 h 150"/>
                <a:gd name="T34" fmla="*/ 64 w 150"/>
                <a:gd name="T35" fmla="*/ 150 h 150"/>
                <a:gd name="T36" fmla="*/ 49 w 150"/>
                <a:gd name="T37" fmla="*/ 146 h 150"/>
                <a:gd name="T38" fmla="*/ 49 w 150"/>
                <a:gd name="T39" fmla="*/ 146 h 150"/>
                <a:gd name="T40" fmla="*/ 35 w 150"/>
                <a:gd name="T41" fmla="*/ 139 h 150"/>
                <a:gd name="T42" fmla="*/ 23 w 150"/>
                <a:gd name="T43" fmla="*/ 130 h 150"/>
                <a:gd name="T44" fmla="*/ 14 w 150"/>
                <a:gd name="T45" fmla="*/ 119 h 150"/>
                <a:gd name="T46" fmla="*/ 7 w 150"/>
                <a:gd name="T47" fmla="*/ 107 h 150"/>
                <a:gd name="T48" fmla="*/ 2 w 150"/>
                <a:gd name="T49" fmla="*/ 93 h 150"/>
                <a:gd name="T50" fmla="*/ 0 w 150"/>
                <a:gd name="T51" fmla="*/ 78 h 150"/>
                <a:gd name="T52" fmla="*/ 0 w 150"/>
                <a:gd name="T53" fmla="*/ 64 h 150"/>
                <a:gd name="T54" fmla="*/ 4 w 150"/>
                <a:gd name="T55" fmla="*/ 49 h 150"/>
                <a:gd name="T56" fmla="*/ 4 w 150"/>
                <a:gd name="T57" fmla="*/ 49 h 150"/>
                <a:gd name="T58" fmla="*/ 11 w 150"/>
                <a:gd name="T59" fmla="*/ 35 h 150"/>
                <a:gd name="T60" fmla="*/ 19 w 150"/>
                <a:gd name="T61" fmla="*/ 24 h 150"/>
                <a:gd name="T62" fmla="*/ 30 w 150"/>
                <a:gd name="T63" fmla="*/ 14 h 150"/>
                <a:gd name="T64" fmla="*/ 43 w 150"/>
                <a:gd name="T65" fmla="*/ 7 h 150"/>
                <a:gd name="T66" fmla="*/ 57 w 150"/>
                <a:gd name="T67" fmla="*/ 2 h 150"/>
                <a:gd name="T68" fmla="*/ 70 w 150"/>
                <a:gd name="T69" fmla="*/ 0 h 150"/>
                <a:gd name="T70" fmla="*/ 85 w 150"/>
                <a:gd name="T71" fmla="*/ 0 h 150"/>
                <a:gd name="T72" fmla="*/ 100 w 150"/>
                <a:gd name="T73" fmla="*/ 4 h 150"/>
                <a:gd name="T74" fmla="*/ 100 w 150"/>
                <a:gd name="T75" fmla="*/ 4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0" h="150">
                  <a:moveTo>
                    <a:pt x="100" y="4"/>
                  </a:moveTo>
                  <a:lnTo>
                    <a:pt x="100" y="4"/>
                  </a:lnTo>
                  <a:lnTo>
                    <a:pt x="114" y="11"/>
                  </a:lnTo>
                  <a:lnTo>
                    <a:pt x="126" y="20"/>
                  </a:lnTo>
                  <a:lnTo>
                    <a:pt x="135" y="31"/>
                  </a:lnTo>
                  <a:lnTo>
                    <a:pt x="143" y="43"/>
                  </a:lnTo>
                  <a:lnTo>
                    <a:pt x="147" y="57"/>
                  </a:lnTo>
                  <a:lnTo>
                    <a:pt x="150" y="72"/>
                  </a:lnTo>
                  <a:lnTo>
                    <a:pt x="149" y="87"/>
                  </a:lnTo>
                  <a:lnTo>
                    <a:pt x="146" y="101"/>
                  </a:lnTo>
                  <a:lnTo>
                    <a:pt x="146" y="101"/>
                  </a:lnTo>
                  <a:lnTo>
                    <a:pt x="139" y="115"/>
                  </a:lnTo>
                  <a:lnTo>
                    <a:pt x="130" y="127"/>
                  </a:lnTo>
                  <a:lnTo>
                    <a:pt x="119" y="137"/>
                  </a:lnTo>
                  <a:lnTo>
                    <a:pt x="107" y="143"/>
                  </a:lnTo>
                  <a:lnTo>
                    <a:pt x="93" y="149"/>
                  </a:lnTo>
                  <a:lnTo>
                    <a:pt x="79" y="150"/>
                  </a:lnTo>
                  <a:lnTo>
                    <a:pt x="64" y="150"/>
                  </a:lnTo>
                  <a:lnTo>
                    <a:pt x="49" y="146"/>
                  </a:lnTo>
                  <a:lnTo>
                    <a:pt x="49" y="146"/>
                  </a:lnTo>
                  <a:lnTo>
                    <a:pt x="35" y="139"/>
                  </a:lnTo>
                  <a:lnTo>
                    <a:pt x="23" y="130"/>
                  </a:lnTo>
                  <a:lnTo>
                    <a:pt x="14" y="119"/>
                  </a:lnTo>
                  <a:lnTo>
                    <a:pt x="7" y="107"/>
                  </a:lnTo>
                  <a:lnTo>
                    <a:pt x="2" y="93"/>
                  </a:lnTo>
                  <a:lnTo>
                    <a:pt x="0" y="78"/>
                  </a:lnTo>
                  <a:lnTo>
                    <a:pt x="0" y="64"/>
                  </a:lnTo>
                  <a:lnTo>
                    <a:pt x="4" y="49"/>
                  </a:lnTo>
                  <a:lnTo>
                    <a:pt x="4" y="49"/>
                  </a:lnTo>
                  <a:lnTo>
                    <a:pt x="11" y="35"/>
                  </a:lnTo>
                  <a:lnTo>
                    <a:pt x="19" y="24"/>
                  </a:lnTo>
                  <a:lnTo>
                    <a:pt x="30" y="14"/>
                  </a:lnTo>
                  <a:lnTo>
                    <a:pt x="43" y="7"/>
                  </a:lnTo>
                  <a:lnTo>
                    <a:pt x="57" y="2"/>
                  </a:lnTo>
                  <a:lnTo>
                    <a:pt x="70" y="0"/>
                  </a:lnTo>
                  <a:lnTo>
                    <a:pt x="85" y="0"/>
                  </a:lnTo>
                  <a:lnTo>
                    <a:pt x="100" y="4"/>
                  </a:lnTo>
                  <a:lnTo>
                    <a:pt x="100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49" name="Freeform 703"/>
            <p:cNvSpPr/>
            <p:nvPr/>
          </p:nvSpPr>
          <p:spPr bwMode="auto">
            <a:xfrm>
              <a:off x="5622925" y="893763"/>
              <a:ext cx="896938" cy="471488"/>
            </a:xfrm>
            <a:custGeom>
              <a:avLst/>
              <a:gdLst>
                <a:gd name="T0" fmla="*/ 565 w 565"/>
                <a:gd name="T1" fmla="*/ 69 h 297"/>
                <a:gd name="T2" fmla="*/ 457 w 565"/>
                <a:gd name="T3" fmla="*/ 297 h 297"/>
                <a:gd name="T4" fmla="*/ 118 w 565"/>
                <a:gd name="T5" fmla="*/ 297 h 297"/>
                <a:gd name="T6" fmla="*/ 0 w 565"/>
                <a:gd name="T7" fmla="*/ 84 h 297"/>
                <a:gd name="T8" fmla="*/ 0 w 565"/>
                <a:gd name="T9" fmla="*/ 84 h 297"/>
                <a:gd name="T10" fmla="*/ 9 w 565"/>
                <a:gd name="T11" fmla="*/ 76 h 297"/>
                <a:gd name="T12" fmla="*/ 21 w 565"/>
                <a:gd name="T13" fmla="*/ 67 h 297"/>
                <a:gd name="T14" fmla="*/ 39 w 565"/>
                <a:gd name="T15" fmla="*/ 58 h 297"/>
                <a:gd name="T16" fmla="*/ 60 w 565"/>
                <a:gd name="T17" fmla="*/ 47 h 297"/>
                <a:gd name="T18" fmla="*/ 87 w 565"/>
                <a:gd name="T19" fmla="*/ 35 h 297"/>
                <a:gd name="T20" fmla="*/ 118 w 565"/>
                <a:gd name="T21" fmla="*/ 24 h 297"/>
                <a:gd name="T22" fmla="*/ 154 w 565"/>
                <a:gd name="T23" fmla="*/ 15 h 297"/>
                <a:gd name="T24" fmla="*/ 193 w 565"/>
                <a:gd name="T25" fmla="*/ 7 h 297"/>
                <a:gd name="T26" fmla="*/ 213 w 565"/>
                <a:gd name="T27" fmla="*/ 4 h 297"/>
                <a:gd name="T28" fmla="*/ 235 w 565"/>
                <a:gd name="T29" fmla="*/ 1 h 297"/>
                <a:gd name="T30" fmla="*/ 258 w 565"/>
                <a:gd name="T31" fmla="*/ 0 h 297"/>
                <a:gd name="T32" fmla="*/ 282 w 565"/>
                <a:gd name="T33" fmla="*/ 0 h 297"/>
                <a:gd name="T34" fmla="*/ 306 w 565"/>
                <a:gd name="T35" fmla="*/ 0 h 297"/>
                <a:gd name="T36" fmla="*/ 332 w 565"/>
                <a:gd name="T37" fmla="*/ 3 h 297"/>
                <a:gd name="T38" fmla="*/ 357 w 565"/>
                <a:gd name="T39" fmla="*/ 5 h 297"/>
                <a:gd name="T40" fmla="*/ 386 w 565"/>
                <a:gd name="T41" fmla="*/ 9 h 297"/>
                <a:gd name="T42" fmla="*/ 413 w 565"/>
                <a:gd name="T43" fmla="*/ 15 h 297"/>
                <a:gd name="T44" fmla="*/ 442 w 565"/>
                <a:gd name="T45" fmla="*/ 23 h 297"/>
                <a:gd name="T46" fmla="*/ 472 w 565"/>
                <a:gd name="T47" fmla="*/ 31 h 297"/>
                <a:gd name="T48" fmla="*/ 502 w 565"/>
                <a:gd name="T49" fmla="*/ 42 h 297"/>
                <a:gd name="T50" fmla="*/ 533 w 565"/>
                <a:gd name="T51" fmla="*/ 55 h 297"/>
                <a:gd name="T52" fmla="*/ 565 w 565"/>
                <a:gd name="T53" fmla="*/ 69 h 297"/>
                <a:gd name="T54" fmla="*/ 565 w 565"/>
                <a:gd name="T55" fmla="*/ 69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65" h="297">
                  <a:moveTo>
                    <a:pt x="565" y="69"/>
                  </a:moveTo>
                  <a:lnTo>
                    <a:pt x="457" y="297"/>
                  </a:lnTo>
                  <a:lnTo>
                    <a:pt x="118" y="297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9" y="76"/>
                  </a:lnTo>
                  <a:lnTo>
                    <a:pt x="21" y="67"/>
                  </a:lnTo>
                  <a:lnTo>
                    <a:pt x="39" y="58"/>
                  </a:lnTo>
                  <a:lnTo>
                    <a:pt x="60" y="47"/>
                  </a:lnTo>
                  <a:lnTo>
                    <a:pt x="87" y="35"/>
                  </a:lnTo>
                  <a:lnTo>
                    <a:pt x="118" y="24"/>
                  </a:lnTo>
                  <a:lnTo>
                    <a:pt x="154" y="15"/>
                  </a:lnTo>
                  <a:lnTo>
                    <a:pt x="193" y="7"/>
                  </a:lnTo>
                  <a:lnTo>
                    <a:pt x="213" y="4"/>
                  </a:lnTo>
                  <a:lnTo>
                    <a:pt x="235" y="1"/>
                  </a:lnTo>
                  <a:lnTo>
                    <a:pt x="258" y="0"/>
                  </a:lnTo>
                  <a:lnTo>
                    <a:pt x="282" y="0"/>
                  </a:lnTo>
                  <a:lnTo>
                    <a:pt x="306" y="0"/>
                  </a:lnTo>
                  <a:lnTo>
                    <a:pt x="332" y="3"/>
                  </a:lnTo>
                  <a:lnTo>
                    <a:pt x="357" y="5"/>
                  </a:lnTo>
                  <a:lnTo>
                    <a:pt x="386" y="9"/>
                  </a:lnTo>
                  <a:lnTo>
                    <a:pt x="413" y="15"/>
                  </a:lnTo>
                  <a:lnTo>
                    <a:pt x="442" y="23"/>
                  </a:lnTo>
                  <a:lnTo>
                    <a:pt x="472" y="31"/>
                  </a:lnTo>
                  <a:lnTo>
                    <a:pt x="502" y="42"/>
                  </a:lnTo>
                  <a:lnTo>
                    <a:pt x="533" y="55"/>
                  </a:lnTo>
                  <a:lnTo>
                    <a:pt x="565" y="69"/>
                  </a:lnTo>
                  <a:lnTo>
                    <a:pt x="565" y="69"/>
                  </a:lnTo>
                  <a:close/>
                </a:path>
              </a:pathLst>
            </a:custGeom>
            <a:solidFill>
              <a:srgbClr val="DAD6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50" name="Freeform 704"/>
            <p:cNvSpPr/>
            <p:nvPr/>
          </p:nvSpPr>
          <p:spPr bwMode="auto">
            <a:xfrm>
              <a:off x="5972175" y="893763"/>
              <a:ext cx="196850" cy="471488"/>
            </a:xfrm>
            <a:custGeom>
              <a:avLst/>
              <a:gdLst>
                <a:gd name="T0" fmla="*/ 27 w 124"/>
                <a:gd name="T1" fmla="*/ 0 h 297"/>
                <a:gd name="T2" fmla="*/ 0 w 124"/>
                <a:gd name="T3" fmla="*/ 235 h 297"/>
                <a:gd name="T4" fmla="*/ 62 w 124"/>
                <a:gd name="T5" fmla="*/ 297 h 297"/>
                <a:gd name="T6" fmla="*/ 124 w 124"/>
                <a:gd name="T7" fmla="*/ 235 h 297"/>
                <a:gd name="T8" fmla="*/ 92 w 124"/>
                <a:gd name="T9" fmla="*/ 0 h 297"/>
                <a:gd name="T10" fmla="*/ 27 w 124"/>
                <a:gd name="T11" fmla="*/ 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4" h="297">
                  <a:moveTo>
                    <a:pt x="27" y="0"/>
                  </a:moveTo>
                  <a:lnTo>
                    <a:pt x="0" y="235"/>
                  </a:lnTo>
                  <a:lnTo>
                    <a:pt x="62" y="297"/>
                  </a:lnTo>
                  <a:lnTo>
                    <a:pt x="124" y="235"/>
                  </a:lnTo>
                  <a:lnTo>
                    <a:pt x="92" y="0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6858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51" name="Freeform 705"/>
            <p:cNvSpPr/>
            <p:nvPr/>
          </p:nvSpPr>
          <p:spPr bwMode="auto">
            <a:xfrm>
              <a:off x="5778500" y="409575"/>
              <a:ext cx="631825" cy="741363"/>
            </a:xfrm>
            <a:custGeom>
              <a:avLst/>
              <a:gdLst>
                <a:gd name="T0" fmla="*/ 126 w 398"/>
                <a:gd name="T1" fmla="*/ 447 h 467"/>
                <a:gd name="T2" fmla="*/ 124 w 398"/>
                <a:gd name="T3" fmla="*/ 443 h 467"/>
                <a:gd name="T4" fmla="*/ 151 w 398"/>
                <a:gd name="T5" fmla="*/ 449 h 467"/>
                <a:gd name="T6" fmla="*/ 187 w 398"/>
                <a:gd name="T7" fmla="*/ 460 h 467"/>
                <a:gd name="T8" fmla="*/ 230 w 398"/>
                <a:gd name="T9" fmla="*/ 467 h 467"/>
                <a:gd name="T10" fmla="*/ 265 w 398"/>
                <a:gd name="T11" fmla="*/ 466 h 467"/>
                <a:gd name="T12" fmla="*/ 289 w 398"/>
                <a:gd name="T13" fmla="*/ 460 h 467"/>
                <a:gd name="T14" fmla="*/ 312 w 398"/>
                <a:gd name="T15" fmla="*/ 449 h 467"/>
                <a:gd name="T16" fmla="*/ 334 w 398"/>
                <a:gd name="T17" fmla="*/ 433 h 467"/>
                <a:gd name="T18" fmla="*/ 354 w 398"/>
                <a:gd name="T19" fmla="*/ 410 h 467"/>
                <a:gd name="T20" fmla="*/ 371 w 398"/>
                <a:gd name="T21" fmla="*/ 381 h 467"/>
                <a:gd name="T22" fmla="*/ 386 w 398"/>
                <a:gd name="T23" fmla="*/ 343 h 467"/>
                <a:gd name="T24" fmla="*/ 392 w 398"/>
                <a:gd name="T25" fmla="*/ 321 h 467"/>
                <a:gd name="T26" fmla="*/ 397 w 398"/>
                <a:gd name="T27" fmla="*/ 286 h 467"/>
                <a:gd name="T28" fmla="*/ 398 w 398"/>
                <a:gd name="T29" fmla="*/ 244 h 467"/>
                <a:gd name="T30" fmla="*/ 396 w 398"/>
                <a:gd name="T31" fmla="*/ 200 h 467"/>
                <a:gd name="T32" fmla="*/ 386 w 398"/>
                <a:gd name="T33" fmla="*/ 154 h 467"/>
                <a:gd name="T34" fmla="*/ 384 w 398"/>
                <a:gd name="T35" fmla="*/ 140 h 467"/>
                <a:gd name="T36" fmla="*/ 380 w 398"/>
                <a:gd name="T37" fmla="*/ 127 h 467"/>
                <a:gd name="T38" fmla="*/ 361 w 398"/>
                <a:gd name="T39" fmla="*/ 85 h 467"/>
                <a:gd name="T40" fmla="*/ 344 w 398"/>
                <a:gd name="T41" fmla="*/ 61 h 467"/>
                <a:gd name="T42" fmla="*/ 338 w 398"/>
                <a:gd name="T43" fmla="*/ 55 h 467"/>
                <a:gd name="T44" fmla="*/ 324 w 398"/>
                <a:gd name="T45" fmla="*/ 48 h 467"/>
                <a:gd name="T46" fmla="*/ 305 w 398"/>
                <a:gd name="T47" fmla="*/ 34 h 467"/>
                <a:gd name="T48" fmla="*/ 284 w 398"/>
                <a:gd name="T49" fmla="*/ 21 h 467"/>
                <a:gd name="T50" fmla="*/ 246 w 398"/>
                <a:gd name="T51" fmla="*/ 7 h 467"/>
                <a:gd name="T52" fmla="*/ 208 w 398"/>
                <a:gd name="T53" fmla="*/ 1 h 467"/>
                <a:gd name="T54" fmla="*/ 170 w 398"/>
                <a:gd name="T55" fmla="*/ 3 h 467"/>
                <a:gd name="T56" fmla="*/ 134 w 398"/>
                <a:gd name="T57" fmla="*/ 11 h 467"/>
                <a:gd name="T58" fmla="*/ 100 w 398"/>
                <a:gd name="T59" fmla="*/ 26 h 467"/>
                <a:gd name="T60" fmla="*/ 69 w 398"/>
                <a:gd name="T61" fmla="*/ 47 h 467"/>
                <a:gd name="T62" fmla="*/ 42 w 398"/>
                <a:gd name="T63" fmla="*/ 75 h 467"/>
                <a:gd name="T64" fmla="*/ 20 w 398"/>
                <a:gd name="T65" fmla="*/ 109 h 467"/>
                <a:gd name="T66" fmla="*/ 14 w 398"/>
                <a:gd name="T67" fmla="*/ 124 h 467"/>
                <a:gd name="T68" fmla="*/ 4 w 398"/>
                <a:gd name="T69" fmla="*/ 155 h 467"/>
                <a:gd name="T70" fmla="*/ 0 w 398"/>
                <a:gd name="T71" fmla="*/ 188 h 467"/>
                <a:gd name="T72" fmla="*/ 2 w 398"/>
                <a:gd name="T73" fmla="*/ 219 h 467"/>
                <a:gd name="T74" fmla="*/ 4 w 398"/>
                <a:gd name="T75" fmla="*/ 233 h 467"/>
                <a:gd name="T76" fmla="*/ 10 w 398"/>
                <a:gd name="T77" fmla="*/ 294 h 467"/>
                <a:gd name="T78" fmla="*/ 23 w 398"/>
                <a:gd name="T79" fmla="*/ 343 h 467"/>
                <a:gd name="T80" fmla="*/ 43 w 398"/>
                <a:gd name="T81" fmla="*/ 379 h 467"/>
                <a:gd name="T82" fmla="*/ 65 w 398"/>
                <a:gd name="T83" fmla="*/ 408 h 467"/>
                <a:gd name="T84" fmla="*/ 88 w 398"/>
                <a:gd name="T85" fmla="*/ 426 h 467"/>
                <a:gd name="T86" fmla="*/ 107 w 398"/>
                <a:gd name="T87" fmla="*/ 439 h 467"/>
                <a:gd name="T88" fmla="*/ 126 w 398"/>
                <a:gd name="T89" fmla="*/ 447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98" h="467">
                  <a:moveTo>
                    <a:pt x="126" y="447"/>
                  </a:moveTo>
                  <a:lnTo>
                    <a:pt x="126" y="447"/>
                  </a:lnTo>
                  <a:lnTo>
                    <a:pt x="124" y="444"/>
                  </a:lnTo>
                  <a:lnTo>
                    <a:pt x="124" y="443"/>
                  </a:lnTo>
                  <a:lnTo>
                    <a:pt x="130" y="443"/>
                  </a:lnTo>
                  <a:lnTo>
                    <a:pt x="151" y="449"/>
                  </a:lnTo>
                  <a:lnTo>
                    <a:pt x="168" y="455"/>
                  </a:lnTo>
                  <a:lnTo>
                    <a:pt x="187" y="460"/>
                  </a:lnTo>
                  <a:lnTo>
                    <a:pt x="207" y="464"/>
                  </a:lnTo>
                  <a:lnTo>
                    <a:pt x="230" y="467"/>
                  </a:lnTo>
                  <a:lnTo>
                    <a:pt x="253" y="467"/>
                  </a:lnTo>
                  <a:lnTo>
                    <a:pt x="265" y="466"/>
                  </a:lnTo>
                  <a:lnTo>
                    <a:pt x="277" y="463"/>
                  </a:lnTo>
                  <a:lnTo>
                    <a:pt x="289" y="460"/>
                  </a:lnTo>
                  <a:lnTo>
                    <a:pt x="300" y="455"/>
                  </a:lnTo>
                  <a:lnTo>
                    <a:pt x="312" y="449"/>
                  </a:lnTo>
                  <a:lnTo>
                    <a:pt x="323" y="441"/>
                  </a:lnTo>
                  <a:lnTo>
                    <a:pt x="334" y="433"/>
                  </a:lnTo>
                  <a:lnTo>
                    <a:pt x="344" y="422"/>
                  </a:lnTo>
                  <a:lnTo>
                    <a:pt x="354" y="410"/>
                  </a:lnTo>
                  <a:lnTo>
                    <a:pt x="363" y="397"/>
                  </a:lnTo>
                  <a:lnTo>
                    <a:pt x="371" y="381"/>
                  </a:lnTo>
                  <a:lnTo>
                    <a:pt x="380" y="363"/>
                  </a:lnTo>
                  <a:lnTo>
                    <a:pt x="386" y="343"/>
                  </a:lnTo>
                  <a:lnTo>
                    <a:pt x="392" y="321"/>
                  </a:lnTo>
                  <a:lnTo>
                    <a:pt x="392" y="321"/>
                  </a:lnTo>
                  <a:lnTo>
                    <a:pt x="394" y="305"/>
                  </a:lnTo>
                  <a:lnTo>
                    <a:pt x="397" y="286"/>
                  </a:lnTo>
                  <a:lnTo>
                    <a:pt x="398" y="266"/>
                  </a:lnTo>
                  <a:lnTo>
                    <a:pt x="398" y="244"/>
                  </a:lnTo>
                  <a:lnTo>
                    <a:pt x="397" y="223"/>
                  </a:lnTo>
                  <a:lnTo>
                    <a:pt x="396" y="200"/>
                  </a:lnTo>
                  <a:lnTo>
                    <a:pt x="392" y="177"/>
                  </a:lnTo>
                  <a:lnTo>
                    <a:pt x="386" y="154"/>
                  </a:lnTo>
                  <a:lnTo>
                    <a:pt x="386" y="154"/>
                  </a:lnTo>
                  <a:lnTo>
                    <a:pt x="384" y="140"/>
                  </a:lnTo>
                  <a:lnTo>
                    <a:pt x="380" y="127"/>
                  </a:lnTo>
                  <a:lnTo>
                    <a:pt x="380" y="127"/>
                  </a:lnTo>
                  <a:lnTo>
                    <a:pt x="370" y="104"/>
                  </a:lnTo>
                  <a:lnTo>
                    <a:pt x="361" y="85"/>
                  </a:lnTo>
                  <a:lnTo>
                    <a:pt x="350" y="67"/>
                  </a:lnTo>
                  <a:lnTo>
                    <a:pt x="344" y="61"/>
                  </a:lnTo>
                  <a:lnTo>
                    <a:pt x="338" y="55"/>
                  </a:lnTo>
                  <a:lnTo>
                    <a:pt x="338" y="55"/>
                  </a:lnTo>
                  <a:lnTo>
                    <a:pt x="331" y="51"/>
                  </a:lnTo>
                  <a:lnTo>
                    <a:pt x="324" y="48"/>
                  </a:lnTo>
                  <a:lnTo>
                    <a:pt x="324" y="48"/>
                  </a:lnTo>
                  <a:lnTo>
                    <a:pt x="305" y="34"/>
                  </a:lnTo>
                  <a:lnTo>
                    <a:pt x="284" y="21"/>
                  </a:lnTo>
                  <a:lnTo>
                    <a:pt x="284" y="21"/>
                  </a:lnTo>
                  <a:lnTo>
                    <a:pt x="265" y="13"/>
                  </a:lnTo>
                  <a:lnTo>
                    <a:pt x="246" y="7"/>
                  </a:lnTo>
                  <a:lnTo>
                    <a:pt x="227" y="3"/>
                  </a:lnTo>
                  <a:lnTo>
                    <a:pt x="208" y="1"/>
                  </a:lnTo>
                  <a:lnTo>
                    <a:pt x="189" y="0"/>
                  </a:lnTo>
                  <a:lnTo>
                    <a:pt x="170" y="3"/>
                  </a:lnTo>
                  <a:lnTo>
                    <a:pt x="151" y="5"/>
                  </a:lnTo>
                  <a:lnTo>
                    <a:pt x="134" y="11"/>
                  </a:lnTo>
                  <a:lnTo>
                    <a:pt x="116" y="17"/>
                  </a:lnTo>
                  <a:lnTo>
                    <a:pt x="100" y="26"/>
                  </a:lnTo>
                  <a:lnTo>
                    <a:pt x="84" y="36"/>
                  </a:lnTo>
                  <a:lnTo>
                    <a:pt x="69" y="47"/>
                  </a:lnTo>
                  <a:lnTo>
                    <a:pt x="54" y="61"/>
                  </a:lnTo>
                  <a:lnTo>
                    <a:pt x="42" y="75"/>
                  </a:lnTo>
                  <a:lnTo>
                    <a:pt x="31" y="92"/>
                  </a:lnTo>
                  <a:lnTo>
                    <a:pt x="20" y="109"/>
                  </a:lnTo>
                  <a:lnTo>
                    <a:pt x="20" y="109"/>
                  </a:lnTo>
                  <a:lnTo>
                    <a:pt x="14" y="124"/>
                  </a:lnTo>
                  <a:lnTo>
                    <a:pt x="8" y="139"/>
                  </a:lnTo>
                  <a:lnTo>
                    <a:pt x="4" y="155"/>
                  </a:lnTo>
                  <a:lnTo>
                    <a:pt x="2" y="171"/>
                  </a:lnTo>
                  <a:lnTo>
                    <a:pt x="0" y="188"/>
                  </a:lnTo>
                  <a:lnTo>
                    <a:pt x="0" y="202"/>
                  </a:lnTo>
                  <a:lnTo>
                    <a:pt x="2" y="219"/>
                  </a:lnTo>
                  <a:lnTo>
                    <a:pt x="4" y="233"/>
                  </a:lnTo>
                  <a:lnTo>
                    <a:pt x="4" y="233"/>
                  </a:lnTo>
                  <a:lnTo>
                    <a:pt x="6" y="266"/>
                  </a:lnTo>
                  <a:lnTo>
                    <a:pt x="10" y="294"/>
                  </a:lnTo>
                  <a:lnTo>
                    <a:pt x="15" y="320"/>
                  </a:lnTo>
                  <a:lnTo>
                    <a:pt x="23" y="343"/>
                  </a:lnTo>
                  <a:lnTo>
                    <a:pt x="33" y="363"/>
                  </a:lnTo>
                  <a:lnTo>
                    <a:pt x="43" y="379"/>
                  </a:lnTo>
                  <a:lnTo>
                    <a:pt x="54" y="394"/>
                  </a:lnTo>
                  <a:lnTo>
                    <a:pt x="65" y="408"/>
                  </a:lnTo>
                  <a:lnTo>
                    <a:pt x="76" y="418"/>
                  </a:lnTo>
                  <a:lnTo>
                    <a:pt x="88" y="426"/>
                  </a:lnTo>
                  <a:lnTo>
                    <a:pt x="97" y="433"/>
                  </a:lnTo>
                  <a:lnTo>
                    <a:pt x="107" y="439"/>
                  </a:lnTo>
                  <a:lnTo>
                    <a:pt x="120" y="444"/>
                  </a:lnTo>
                  <a:lnTo>
                    <a:pt x="126" y="447"/>
                  </a:lnTo>
                  <a:lnTo>
                    <a:pt x="126" y="447"/>
                  </a:lnTo>
                  <a:close/>
                </a:path>
              </a:pathLst>
            </a:custGeom>
            <a:solidFill>
              <a:srgbClr val="F59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52" name="Freeform 706"/>
            <p:cNvSpPr/>
            <p:nvPr/>
          </p:nvSpPr>
          <p:spPr bwMode="auto">
            <a:xfrm>
              <a:off x="5903913" y="552450"/>
              <a:ext cx="315913" cy="501650"/>
            </a:xfrm>
            <a:custGeom>
              <a:avLst/>
              <a:gdLst>
                <a:gd name="T0" fmla="*/ 182 w 199"/>
                <a:gd name="T1" fmla="*/ 308 h 316"/>
                <a:gd name="T2" fmla="*/ 130 w 199"/>
                <a:gd name="T3" fmla="*/ 278 h 316"/>
                <a:gd name="T4" fmla="*/ 83 w 199"/>
                <a:gd name="T5" fmla="*/ 238 h 316"/>
                <a:gd name="T6" fmla="*/ 63 w 199"/>
                <a:gd name="T7" fmla="*/ 197 h 316"/>
                <a:gd name="T8" fmla="*/ 108 w 199"/>
                <a:gd name="T9" fmla="*/ 223 h 316"/>
                <a:gd name="T10" fmla="*/ 143 w 199"/>
                <a:gd name="T11" fmla="*/ 235 h 316"/>
                <a:gd name="T12" fmla="*/ 156 w 199"/>
                <a:gd name="T13" fmla="*/ 235 h 316"/>
                <a:gd name="T14" fmla="*/ 156 w 199"/>
                <a:gd name="T15" fmla="*/ 234 h 316"/>
                <a:gd name="T16" fmla="*/ 120 w 199"/>
                <a:gd name="T17" fmla="*/ 223 h 316"/>
                <a:gd name="T18" fmla="*/ 62 w 199"/>
                <a:gd name="T19" fmla="*/ 193 h 316"/>
                <a:gd name="T20" fmla="*/ 52 w 199"/>
                <a:gd name="T21" fmla="*/ 154 h 316"/>
                <a:gd name="T22" fmla="*/ 102 w 199"/>
                <a:gd name="T23" fmla="*/ 169 h 316"/>
                <a:gd name="T24" fmla="*/ 153 w 199"/>
                <a:gd name="T25" fmla="*/ 176 h 316"/>
                <a:gd name="T26" fmla="*/ 155 w 199"/>
                <a:gd name="T27" fmla="*/ 174 h 316"/>
                <a:gd name="T28" fmla="*/ 76 w 199"/>
                <a:gd name="T29" fmla="*/ 161 h 316"/>
                <a:gd name="T30" fmla="*/ 52 w 199"/>
                <a:gd name="T31" fmla="*/ 152 h 316"/>
                <a:gd name="T32" fmla="*/ 66 w 199"/>
                <a:gd name="T33" fmla="*/ 130 h 316"/>
                <a:gd name="T34" fmla="*/ 82 w 199"/>
                <a:gd name="T35" fmla="*/ 123 h 316"/>
                <a:gd name="T36" fmla="*/ 82 w 199"/>
                <a:gd name="T37" fmla="*/ 122 h 316"/>
                <a:gd name="T38" fmla="*/ 48 w 199"/>
                <a:gd name="T39" fmla="*/ 131 h 316"/>
                <a:gd name="T40" fmla="*/ 45 w 199"/>
                <a:gd name="T41" fmla="*/ 116 h 316"/>
                <a:gd name="T42" fmla="*/ 87 w 199"/>
                <a:gd name="T43" fmla="*/ 73 h 316"/>
                <a:gd name="T44" fmla="*/ 86 w 199"/>
                <a:gd name="T45" fmla="*/ 72 h 316"/>
                <a:gd name="T46" fmla="*/ 56 w 199"/>
                <a:gd name="T47" fmla="*/ 106 h 316"/>
                <a:gd name="T48" fmla="*/ 39 w 199"/>
                <a:gd name="T49" fmla="*/ 71 h 316"/>
                <a:gd name="T50" fmla="*/ 33 w 199"/>
                <a:gd name="T51" fmla="*/ 0 h 316"/>
                <a:gd name="T52" fmla="*/ 37 w 199"/>
                <a:gd name="T53" fmla="*/ 62 h 316"/>
                <a:gd name="T54" fmla="*/ 35 w 199"/>
                <a:gd name="T55" fmla="*/ 80 h 316"/>
                <a:gd name="T56" fmla="*/ 14 w 199"/>
                <a:gd name="T57" fmla="*/ 64 h 316"/>
                <a:gd name="T58" fmla="*/ 27 w 199"/>
                <a:gd name="T59" fmla="*/ 76 h 316"/>
                <a:gd name="T60" fmla="*/ 39 w 199"/>
                <a:gd name="T61" fmla="*/ 83 h 316"/>
                <a:gd name="T62" fmla="*/ 44 w 199"/>
                <a:gd name="T63" fmla="*/ 134 h 316"/>
                <a:gd name="T64" fmla="*/ 47 w 199"/>
                <a:gd name="T65" fmla="*/ 183 h 316"/>
                <a:gd name="T66" fmla="*/ 14 w 199"/>
                <a:gd name="T67" fmla="*/ 199 h 316"/>
                <a:gd name="T68" fmla="*/ 0 w 199"/>
                <a:gd name="T69" fmla="*/ 206 h 316"/>
                <a:gd name="T70" fmla="*/ 1 w 199"/>
                <a:gd name="T71" fmla="*/ 206 h 316"/>
                <a:gd name="T72" fmla="*/ 36 w 199"/>
                <a:gd name="T73" fmla="*/ 195 h 316"/>
                <a:gd name="T74" fmla="*/ 54 w 199"/>
                <a:gd name="T75" fmla="*/ 180 h 316"/>
                <a:gd name="T76" fmla="*/ 60 w 199"/>
                <a:gd name="T77" fmla="*/ 211 h 316"/>
                <a:gd name="T78" fmla="*/ 35 w 199"/>
                <a:gd name="T79" fmla="*/ 239 h 316"/>
                <a:gd name="T80" fmla="*/ 25 w 199"/>
                <a:gd name="T81" fmla="*/ 247 h 316"/>
                <a:gd name="T82" fmla="*/ 36 w 199"/>
                <a:gd name="T83" fmla="*/ 241 h 316"/>
                <a:gd name="T84" fmla="*/ 62 w 199"/>
                <a:gd name="T85" fmla="*/ 214 h 316"/>
                <a:gd name="T86" fmla="*/ 68 w 199"/>
                <a:gd name="T87" fmla="*/ 238 h 316"/>
                <a:gd name="T88" fmla="*/ 58 w 199"/>
                <a:gd name="T89" fmla="*/ 269 h 316"/>
                <a:gd name="T90" fmla="*/ 43 w 199"/>
                <a:gd name="T91" fmla="*/ 293 h 316"/>
                <a:gd name="T92" fmla="*/ 44 w 199"/>
                <a:gd name="T93" fmla="*/ 295 h 316"/>
                <a:gd name="T94" fmla="*/ 66 w 199"/>
                <a:gd name="T95" fmla="*/ 257 h 316"/>
                <a:gd name="T96" fmla="*/ 82 w 199"/>
                <a:gd name="T97" fmla="*/ 270 h 316"/>
                <a:gd name="T98" fmla="*/ 99 w 199"/>
                <a:gd name="T99" fmla="*/ 293 h 316"/>
                <a:gd name="T100" fmla="*/ 85 w 199"/>
                <a:gd name="T101" fmla="*/ 264 h 316"/>
                <a:gd name="T102" fmla="*/ 83 w 199"/>
                <a:gd name="T103" fmla="*/ 242 h 316"/>
                <a:gd name="T104" fmla="*/ 120 w 199"/>
                <a:gd name="T105" fmla="*/ 272 h 316"/>
                <a:gd name="T106" fmla="*/ 176 w 199"/>
                <a:gd name="T107" fmla="*/ 309 h 316"/>
                <a:gd name="T108" fmla="*/ 197 w 199"/>
                <a:gd name="T109" fmla="*/ 316 h 316"/>
                <a:gd name="T110" fmla="*/ 198 w 199"/>
                <a:gd name="T111" fmla="*/ 315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99" h="316">
                  <a:moveTo>
                    <a:pt x="198" y="315"/>
                  </a:moveTo>
                  <a:lnTo>
                    <a:pt x="198" y="315"/>
                  </a:lnTo>
                  <a:lnTo>
                    <a:pt x="182" y="308"/>
                  </a:lnTo>
                  <a:lnTo>
                    <a:pt x="164" y="299"/>
                  </a:lnTo>
                  <a:lnTo>
                    <a:pt x="147" y="289"/>
                  </a:lnTo>
                  <a:lnTo>
                    <a:pt x="130" y="278"/>
                  </a:lnTo>
                  <a:lnTo>
                    <a:pt x="114" y="265"/>
                  </a:lnTo>
                  <a:lnTo>
                    <a:pt x="98" y="253"/>
                  </a:lnTo>
                  <a:lnTo>
                    <a:pt x="83" y="238"/>
                  </a:lnTo>
                  <a:lnTo>
                    <a:pt x="70" y="223"/>
                  </a:lnTo>
                  <a:lnTo>
                    <a:pt x="70" y="223"/>
                  </a:lnTo>
                  <a:lnTo>
                    <a:pt x="63" y="197"/>
                  </a:lnTo>
                  <a:lnTo>
                    <a:pt x="63" y="197"/>
                  </a:lnTo>
                  <a:lnTo>
                    <a:pt x="85" y="211"/>
                  </a:lnTo>
                  <a:lnTo>
                    <a:pt x="108" y="223"/>
                  </a:lnTo>
                  <a:lnTo>
                    <a:pt x="118" y="227"/>
                  </a:lnTo>
                  <a:lnTo>
                    <a:pt x="130" y="233"/>
                  </a:lnTo>
                  <a:lnTo>
                    <a:pt x="143" y="235"/>
                  </a:lnTo>
                  <a:lnTo>
                    <a:pt x="155" y="237"/>
                  </a:lnTo>
                  <a:lnTo>
                    <a:pt x="155" y="237"/>
                  </a:lnTo>
                  <a:lnTo>
                    <a:pt x="156" y="235"/>
                  </a:lnTo>
                  <a:lnTo>
                    <a:pt x="156" y="234"/>
                  </a:lnTo>
                  <a:lnTo>
                    <a:pt x="156" y="234"/>
                  </a:lnTo>
                  <a:lnTo>
                    <a:pt x="156" y="234"/>
                  </a:lnTo>
                  <a:lnTo>
                    <a:pt x="143" y="231"/>
                  </a:lnTo>
                  <a:lnTo>
                    <a:pt x="130" y="228"/>
                  </a:lnTo>
                  <a:lnTo>
                    <a:pt x="120" y="223"/>
                  </a:lnTo>
                  <a:lnTo>
                    <a:pt x="108" y="218"/>
                  </a:lnTo>
                  <a:lnTo>
                    <a:pt x="85" y="206"/>
                  </a:lnTo>
                  <a:lnTo>
                    <a:pt x="62" y="193"/>
                  </a:lnTo>
                  <a:lnTo>
                    <a:pt x="62" y="193"/>
                  </a:lnTo>
                  <a:lnTo>
                    <a:pt x="52" y="154"/>
                  </a:lnTo>
                  <a:lnTo>
                    <a:pt x="52" y="154"/>
                  </a:lnTo>
                  <a:lnTo>
                    <a:pt x="64" y="160"/>
                  </a:lnTo>
                  <a:lnTo>
                    <a:pt x="76" y="164"/>
                  </a:lnTo>
                  <a:lnTo>
                    <a:pt x="102" y="169"/>
                  </a:lnTo>
                  <a:lnTo>
                    <a:pt x="128" y="173"/>
                  </a:lnTo>
                  <a:lnTo>
                    <a:pt x="153" y="176"/>
                  </a:lnTo>
                  <a:lnTo>
                    <a:pt x="153" y="176"/>
                  </a:lnTo>
                  <a:lnTo>
                    <a:pt x="155" y="174"/>
                  </a:lnTo>
                  <a:lnTo>
                    <a:pt x="155" y="174"/>
                  </a:lnTo>
                  <a:lnTo>
                    <a:pt x="155" y="174"/>
                  </a:lnTo>
                  <a:lnTo>
                    <a:pt x="129" y="170"/>
                  </a:lnTo>
                  <a:lnTo>
                    <a:pt x="102" y="166"/>
                  </a:lnTo>
                  <a:lnTo>
                    <a:pt x="76" y="161"/>
                  </a:lnTo>
                  <a:lnTo>
                    <a:pt x="64" y="157"/>
                  </a:lnTo>
                  <a:lnTo>
                    <a:pt x="52" y="152"/>
                  </a:lnTo>
                  <a:lnTo>
                    <a:pt x="52" y="152"/>
                  </a:lnTo>
                  <a:lnTo>
                    <a:pt x="48" y="133"/>
                  </a:lnTo>
                  <a:lnTo>
                    <a:pt x="48" y="133"/>
                  </a:lnTo>
                  <a:lnTo>
                    <a:pt x="66" y="130"/>
                  </a:lnTo>
                  <a:lnTo>
                    <a:pt x="74" y="127"/>
                  </a:lnTo>
                  <a:lnTo>
                    <a:pt x="82" y="123"/>
                  </a:lnTo>
                  <a:lnTo>
                    <a:pt x="82" y="123"/>
                  </a:lnTo>
                  <a:lnTo>
                    <a:pt x="83" y="122"/>
                  </a:lnTo>
                  <a:lnTo>
                    <a:pt x="82" y="122"/>
                  </a:lnTo>
                  <a:lnTo>
                    <a:pt x="82" y="122"/>
                  </a:lnTo>
                  <a:lnTo>
                    <a:pt x="74" y="126"/>
                  </a:lnTo>
                  <a:lnTo>
                    <a:pt x="66" y="129"/>
                  </a:lnTo>
                  <a:lnTo>
                    <a:pt x="48" y="131"/>
                  </a:lnTo>
                  <a:lnTo>
                    <a:pt x="48" y="131"/>
                  </a:lnTo>
                  <a:lnTo>
                    <a:pt x="45" y="116"/>
                  </a:lnTo>
                  <a:lnTo>
                    <a:pt x="45" y="116"/>
                  </a:lnTo>
                  <a:lnTo>
                    <a:pt x="56" y="107"/>
                  </a:lnTo>
                  <a:lnTo>
                    <a:pt x="67" y="96"/>
                  </a:lnTo>
                  <a:lnTo>
                    <a:pt x="87" y="73"/>
                  </a:lnTo>
                  <a:lnTo>
                    <a:pt x="87" y="73"/>
                  </a:lnTo>
                  <a:lnTo>
                    <a:pt x="87" y="72"/>
                  </a:lnTo>
                  <a:lnTo>
                    <a:pt x="86" y="72"/>
                  </a:lnTo>
                  <a:lnTo>
                    <a:pt x="86" y="72"/>
                  </a:lnTo>
                  <a:lnTo>
                    <a:pt x="66" y="95"/>
                  </a:lnTo>
                  <a:lnTo>
                    <a:pt x="56" y="106"/>
                  </a:lnTo>
                  <a:lnTo>
                    <a:pt x="45" y="115"/>
                  </a:lnTo>
                  <a:lnTo>
                    <a:pt x="45" y="115"/>
                  </a:lnTo>
                  <a:lnTo>
                    <a:pt x="39" y="71"/>
                  </a:lnTo>
                  <a:lnTo>
                    <a:pt x="35" y="33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3" y="22"/>
                  </a:lnTo>
                  <a:lnTo>
                    <a:pt x="35" y="42"/>
                  </a:lnTo>
                  <a:lnTo>
                    <a:pt x="37" y="62"/>
                  </a:lnTo>
                  <a:lnTo>
                    <a:pt x="39" y="81"/>
                  </a:lnTo>
                  <a:lnTo>
                    <a:pt x="39" y="81"/>
                  </a:lnTo>
                  <a:lnTo>
                    <a:pt x="35" y="80"/>
                  </a:lnTo>
                  <a:lnTo>
                    <a:pt x="31" y="77"/>
                  </a:lnTo>
                  <a:lnTo>
                    <a:pt x="22" y="72"/>
                  </a:lnTo>
                  <a:lnTo>
                    <a:pt x="14" y="64"/>
                  </a:lnTo>
                  <a:lnTo>
                    <a:pt x="14" y="64"/>
                  </a:lnTo>
                  <a:lnTo>
                    <a:pt x="21" y="69"/>
                  </a:lnTo>
                  <a:lnTo>
                    <a:pt x="27" y="76"/>
                  </a:lnTo>
                  <a:lnTo>
                    <a:pt x="32" y="81"/>
                  </a:lnTo>
                  <a:lnTo>
                    <a:pt x="35" y="83"/>
                  </a:lnTo>
                  <a:lnTo>
                    <a:pt x="39" y="83"/>
                  </a:lnTo>
                  <a:lnTo>
                    <a:pt x="39" y="83"/>
                  </a:lnTo>
                  <a:lnTo>
                    <a:pt x="41" y="110"/>
                  </a:lnTo>
                  <a:lnTo>
                    <a:pt x="44" y="134"/>
                  </a:lnTo>
                  <a:lnTo>
                    <a:pt x="54" y="177"/>
                  </a:lnTo>
                  <a:lnTo>
                    <a:pt x="54" y="177"/>
                  </a:lnTo>
                  <a:lnTo>
                    <a:pt x="47" y="183"/>
                  </a:lnTo>
                  <a:lnTo>
                    <a:pt x="41" y="187"/>
                  </a:lnTo>
                  <a:lnTo>
                    <a:pt x="29" y="193"/>
                  </a:lnTo>
                  <a:lnTo>
                    <a:pt x="14" y="199"/>
                  </a:lnTo>
                  <a:lnTo>
                    <a:pt x="1" y="204"/>
                  </a:lnTo>
                  <a:lnTo>
                    <a:pt x="1" y="204"/>
                  </a:lnTo>
                  <a:lnTo>
                    <a:pt x="0" y="206"/>
                  </a:lnTo>
                  <a:lnTo>
                    <a:pt x="0" y="206"/>
                  </a:lnTo>
                  <a:lnTo>
                    <a:pt x="1" y="206"/>
                  </a:lnTo>
                  <a:lnTo>
                    <a:pt x="1" y="206"/>
                  </a:lnTo>
                  <a:lnTo>
                    <a:pt x="14" y="203"/>
                  </a:lnTo>
                  <a:lnTo>
                    <a:pt x="29" y="197"/>
                  </a:lnTo>
                  <a:lnTo>
                    <a:pt x="36" y="195"/>
                  </a:lnTo>
                  <a:lnTo>
                    <a:pt x="43" y="191"/>
                  </a:lnTo>
                  <a:lnTo>
                    <a:pt x="48" y="187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60" y="211"/>
                  </a:lnTo>
                  <a:lnTo>
                    <a:pt x="60" y="211"/>
                  </a:lnTo>
                  <a:lnTo>
                    <a:pt x="52" y="222"/>
                  </a:lnTo>
                  <a:lnTo>
                    <a:pt x="44" y="231"/>
                  </a:lnTo>
                  <a:lnTo>
                    <a:pt x="35" y="239"/>
                  </a:lnTo>
                  <a:lnTo>
                    <a:pt x="25" y="246"/>
                  </a:lnTo>
                  <a:lnTo>
                    <a:pt x="25" y="246"/>
                  </a:lnTo>
                  <a:lnTo>
                    <a:pt x="25" y="247"/>
                  </a:lnTo>
                  <a:lnTo>
                    <a:pt x="27" y="247"/>
                  </a:lnTo>
                  <a:lnTo>
                    <a:pt x="27" y="247"/>
                  </a:lnTo>
                  <a:lnTo>
                    <a:pt x="36" y="241"/>
                  </a:lnTo>
                  <a:lnTo>
                    <a:pt x="45" y="233"/>
                  </a:lnTo>
                  <a:lnTo>
                    <a:pt x="54" y="224"/>
                  </a:lnTo>
                  <a:lnTo>
                    <a:pt x="62" y="214"/>
                  </a:lnTo>
                  <a:lnTo>
                    <a:pt x="62" y="214"/>
                  </a:lnTo>
                  <a:lnTo>
                    <a:pt x="68" y="238"/>
                  </a:lnTo>
                  <a:lnTo>
                    <a:pt x="68" y="238"/>
                  </a:lnTo>
                  <a:lnTo>
                    <a:pt x="62" y="260"/>
                  </a:lnTo>
                  <a:lnTo>
                    <a:pt x="62" y="260"/>
                  </a:lnTo>
                  <a:lnTo>
                    <a:pt x="58" y="269"/>
                  </a:lnTo>
                  <a:lnTo>
                    <a:pt x="52" y="277"/>
                  </a:lnTo>
                  <a:lnTo>
                    <a:pt x="43" y="293"/>
                  </a:lnTo>
                  <a:lnTo>
                    <a:pt x="43" y="293"/>
                  </a:lnTo>
                  <a:lnTo>
                    <a:pt x="43" y="295"/>
                  </a:lnTo>
                  <a:lnTo>
                    <a:pt x="44" y="295"/>
                  </a:lnTo>
                  <a:lnTo>
                    <a:pt x="44" y="295"/>
                  </a:lnTo>
                  <a:lnTo>
                    <a:pt x="52" y="284"/>
                  </a:lnTo>
                  <a:lnTo>
                    <a:pt x="60" y="272"/>
                  </a:lnTo>
                  <a:lnTo>
                    <a:pt x="66" y="257"/>
                  </a:lnTo>
                  <a:lnTo>
                    <a:pt x="70" y="242"/>
                  </a:lnTo>
                  <a:lnTo>
                    <a:pt x="70" y="242"/>
                  </a:lnTo>
                  <a:lnTo>
                    <a:pt x="82" y="270"/>
                  </a:lnTo>
                  <a:lnTo>
                    <a:pt x="91" y="285"/>
                  </a:lnTo>
                  <a:lnTo>
                    <a:pt x="97" y="292"/>
                  </a:lnTo>
                  <a:lnTo>
                    <a:pt x="99" y="293"/>
                  </a:lnTo>
                  <a:lnTo>
                    <a:pt x="99" y="293"/>
                  </a:lnTo>
                  <a:lnTo>
                    <a:pt x="91" y="278"/>
                  </a:lnTo>
                  <a:lnTo>
                    <a:pt x="85" y="264"/>
                  </a:lnTo>
                  <a:lnTo>
                    <a:pt x="72" y="230"/>
                  </a:lnTo>
                  <a:lnTo>
                    <a:pt x="72" y="230"/>
                  </a:lnTo>
                  <a:lnTo>
                    <a:pt x="83" y="242"/>
                  </a:lnTo>
                  <a:lnTo>
                    <a:pt x="95" y="253"/>
                  </a:lnTo>
                  <a:lnTo>
                    <a:pt x="120" y="272"/>
                  </a:lnTo>
                  <a:lnTo>
                    <a:pt x="120" y="272"/>
                  </a:lnTo>
                  <a:lnTo>
                    <a:pt x="137" y="287"/>
                  </a:lnTo>
                  <a:lnTo>
                    <a:pt x="156" y="299"/>
                  </a:lnTo>
                  <a:lnTo>
                    <a:pt x="176" y="309"/>
                  </a:lnTo>
                  <a:lnTo>
                    <a:pt x="187" y="314"/>
                  </a:lnTo>
                  <a:lnTo>
                    <a:pt x="197" y="316"/>
                  </a:lnTo>
                  <a:lnTo>
                    <a:pt x="197" y="316"/>
                  </a:lnTo>
                  <a:lnTo>
                    <a:pt x="198" y="316"/>
                  </a:lnTo>
                  <a:lnTo>
                    <a:pt x="199" y="315"/>
                  </a:lnTo>
                  <a:lnTo>
                    <a:pt x="198" y="315"/>
                  </a:lnTo>
                  <a:lnTo>
                    <a:pt x="198" y="315"/>
                  </a:lnTo>
                  <a:close/>
                </a:path>
              </a:pathLst>
            </a:custGeom>
            <a:solidFill>
              <a:srgbClr val="B076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53" name="Freeform 707"/>
            <p:cNvSpPr/>
            <p:nvPr/>
          </p:nvSpPr>
          <p:spPr bwMode="auto">
            <a:xfrm>
              <a:off x="7999413" y="1751013"/>
              <a:ext cx="290513" cy="357188"/>
            </a:xfrm>
            <a:custGeom>
              <a:avLst/>
              <a:gdLst>
                <a:gd name="T0" fmla="*/ 28 w 183"/>
                <a:gd name="T1" fmla="*/ 212 h 225"/>
                <a:gd name="T2" fmla="*/ 28 w 183"/>
                <a:gd name="T3" fmla="*/ 212 h 225"/>
                <a:gd name="T4" fmla="*/ 48 w 183"/>
                <a:gd name="T5" fmla="*/ 190 h 225"/>
                <a:gd name="T6" fmla="*/ 62 w 183"/>
                <a:gd name="T7" fmla="*/ 173 h 225"/>
                <a:gd name="T8" fmla="*/ 73 w 183"/>
                <a:gd name="T9" fmla="*/ 158 h 225"/>
                <a:gd name="T10" fmla="*/ 73 w 183"/>
                <a:gd name="T11" fmla="*/ 158 h 225"/>
                <a:gd name="T12" fmla="*/ 77 w 183"/>
                <a:gd name="T13" fmla="*/ 162 h 225"/>
                <a:gd name="T14" fmla="*/ 84 w 183"/>
                <a:gd name="T15" fmla="*/ 165 h 225"/>
                <a:gd name="T16" fmla="*/ 92 w 183"/>
                <a:gd name="T17" fmla="*/ 167 h 225"/>
                <a:gd name="T18" fmla="*/ 102 w 183"/>
                <a:gd name="T19" fmla="*/ 170 h 225"/>
                <a:gd name="T20" fmla="*/ 115 w 183"/>
                <a:gd name="T21" fmla="*/ 170 h 225"/>
                <a:gd name="T22" fmla="*/ 127 w 183"/>
                <a:gd name="T23" fmla="*/ 169 h 225"/>
                <a:gd name="T24" fmla="*/ 142 w 183"/>
                <a:gd name="T25" fmla="*/ 165 h 225"/>
                <a:gd name="T26" fmla="*/ 142 w 183"/>
                <a:gd name="T27" fmla="*/ 165 h 225"/>
                <a:gd name="T28" fmla="*/ 150 w 183"/>
                <a:gd name="T29" fmla="*/ 161 h 225"/>
                <a:gd name="T30" fmla="*/ 155 w 183"/>
                <a:gd name="T31" fmla="*/ 157 h 225"/>
                <a:gd name="T32" fmla="*/ 160 w 183"/>
                <a:gd name="T33" fmla="*/ 150 h 225"/>
                <a:gd name="T34" fmla="*/ 166 w 183"/>
                <a:gd name="T35" fmla="*/ 143 h 225"/>
                <a:gd name="T36" fmla="*/ 170 w 183"/>
                <a:gd name="T37" fmla="*/ 135 h 225"/>
                <a:gd name="T38" fmla="*/ 174 w 183"/>
                <a:gd name="T39" fmla="*/ 127 h 225"/>
                <a:gd name="T40" fmla="*/ 179 w 183"/>
                <a:gd name="T41" fmla="*/ 108 h 225"/>
                <a:gd name="T42" fmla="*/ 182 w 183"/>
                <a:gd name="T43" fmla="*/ 89 h 225"/>
                <a:gd name="T44" fmla="*/ 183 w 183"/>
                <a:gd name="T45" fmla="*/ 70 h 225"/>
                <a:gd name="T46" fmla="*/ 183 w 183"/>
                <a:gd name="T47" fmla="*/ 53 h 225"/>
                <a:gd name="T48" fmla="*/ 182 w 183"/>
                <a:gd name="T49" fmla="*/ 38 h 225"/>
                <a:gd name="T50" fmla="*/ 160 w 183"/>
                <a:gd name="T51" fmla="*/ 0 h 225"/>
                <a:gd name="T52" fmla="*/ 160 w 183"/>
                <a:gd name="T53" fmla="*/ 0 h 225"/>
                <a:gd name="T54" fmla="*/ 150 w 183"/>
                <a:gd name="T55" fmla="*/ 7 h 225"/>
                <a:gd name="T56" fmla="*/ 125 w 183"/>
                <a:gd name="T57" fmla="*/ 27 h 225"/>
                <a:gd name="T58" fmla="*/ 111 w 183"/>
                <a:gd name="T59" fmla="*/ 39 h 225"/>
                <a:gd name="T60" fmla="*/ 94 w 183"/>
                <a:gd name="T61" fmla="*/ 54 h 225"/>
                <a:gd name="T62" fmla="*/ 81 w 183"/>
                <a:gd name="T63" fmla="*/ 70 h 225"/>
                <a:gd name="T64" fmla="*/ 70 w 183"/>
                <a:gd name="T65" fmla="*/ 86 h 225"/>
                <a:gd name="T66" fmla="*/ 70 w 183"/>
                <a:gd name="T67" fmla="*/ 86 h 225"/>
                <a:gd name="T68" fmla="*/ 55 w 183"/>
                <a:gd name="T69" fmla="*/ 117 h 225"/>
                <a:gd name="T70" fmla="*/ 47 w 183"/>
                <a:gd name="T71" fmla="*/ 134 h 225"/>
                <a:gd name="T72" fmla="*/ 47 w 183"/>
                <a:gd name="T73" fmla="*/ 134 h 225"/>
                <a:gd name="T74" fmla="*/ 30 w 183"/>
                <a:gd name="T75" fmla="*/ 161 h 225"/>
                <a:gd name="T76" fmla="*/ 4 w 183"/>
                <a:gd name="T77" fmla="*/ 197 h 225"/>
                <a:gd name="T78" fmla="*/ 4 w 183"/>
                <a:gd name="T79" fmla="*/ 197 h 225"/>
                <a:gd name="T80" fmla="*/ 1 w 183"/>
                <a:gd name="T81" fmla="*/ 204 h 225"/>
                <a:gd name="T82" fmla="*/ 0 w 183"/>
                <a:gd name="T83" fmla="*/ 211 h 225"/>
                <a:gd name="T84" fmla="*/ 0 w 183"/>
                <a:gd name="T85" fmla="*/ 216 h 225"/>
                <a:gd name="T86" fmla="*/ 1 w 183"/>
                <a:gd name="T87" fmla="*/ 221 h 225"/>
                <a:gd name="T88" fmla="*/ 4 w 183"/>
                <a:gd name="T89" fmla="*/ 224 h 225"/>
                <a:gd name="T90" fmla="*/ 5 w 183"/>
                <a:gd name="T91" fmla="*/ 225 h 225"/>
                <a:gd name="T92" fmla="*/ 8 w 183"/>
                <a:gd name="T93" fmla="*/ 225 h 225"/>
                <a:gd name="T94" fmla="*/ 11 w 183"/>
                <a:gd name="T95" fmla="*/ 225 h 225"/>
                <a:gd name="T96" fmla="*/ 15 w 183"/>
                <a:gd name="T97" fmla="*/ 224 h 225"/>
                <a:gd name="T98" fmla="*/ 19 w 183"/>
                <a:gd name="T99" fmla="*/ 221 h 225"/>
                <a:gd name="T100" fmla="*/ 28 w 183"/>
                <a:gd name="T101" fmla="*/ 212 h 225"/>
                <a:gd name="T102" fmla="*/ 28 w 183"/>
                <a:gd name="T103" fmla="*/ 212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83" h="225">
                  <a:moveTo>
                    <a:pt x="28" y="212"/>
                  </a:moveTo>
                  <a:lnTo>
                    <a:pt x="28" y="212"/>
                  </a:lnTo>
                  <a:lnTo>
                    <a:pt x="48" y="190"/>
                  </a:lnTo>
                  <a:lnTo>
                    <a:pt x="62" y="173"/>
                  </a:lnTo>
                  <a:lnTo>
                    <a:pt x="73" y="158"/>
                  </a:lnTo>
                  <a:lnTo>
                    <a:pt x="73" y="158"/>
                  </a:lnTo>
                  <a:lnTo>
                    <a:pt x="77" y="162"/>
                  </a:lnTo>
                  <a:lnTo>
                    <a:pt x="84" y="165"/>
                  </a:lnTo>
                  <a:lnTo>
                    <a:pt x="92" y="167"/>
                  </a:lnTo>
                  <a:lnTo>
                    <a:pt x="102" y="170"/>
                  </a:lnTo>
                  <a:lnTo>
                    <a:pt x="115" y="170"/>
                  </a:lnTo>
                  <a:lnTo>
                    <a:pt x="127" y="169"/>
                  </a:lnTo>
                  <a:lnTo>
                    <a:pt x="142" y="165"/>
                  </a:lnTo>
                  <a:lnTo>
                    <a:pt x="142" y="165"/>
                  </a:lnTo>
                  <a:lnTo>
                    <a:pt x="150" y="161"/>
                  </a:lnTo>
                  <a:lnTo>
                    <a:pt x="155" y="157"/>
                  </a:lnTo>
                  <a:lnTo>
                    <a:pt x="160" y="150"/>
                  </a:lnTo>
                  <a:lnTo>
                    <a:pt x="166" y="143"/>
                  </a:lnTo>
                  <a:lnTo>
                    <a:pt x="170" y="135"/>
                  </a:lnTo>
                  <a:lnTo>
                    <a:pt x="174" y="127"/>
                  </a:lnTo>
                  <a:lnTo>
                    <a:pt x="179" y="108"/>
                  </a:lnTo>
                  <a:lnTo>
                    <a:pt x="182" y="89"/>
                  </a:lnTo>
                  <a:lnTo>
                    <a:pt x="183" y="70"/>
                  </a:lnTo>
                  <a:lnTo>
                    <a:pt x="183" y="53"/>
                  </a:lnTo>
                  <a:lnTo>
                    <a:pt x="182" y="38"/>
                  </a:lnTo>
                  <a:lnTo>
                    <a:pt x="160" y="0"/>
                  </a:lnTo>
                  <a:lnTo>
                    <a:pt x="160" y="0"/>
                  </a:lnTo>
                  <a:lnTo>
                    <a:pt x="150" y="7"/>
                  </a:lnTo>
                  <a:lnTo>
                    <a:pt x="125" y="27"/>
                  </a:lnTo>
                  <a:lnTo>
                    <a:pt x="111" y="39"/>
                  </a:lnTo>
                  <a:lnTo>
                    <a:pt x="94" y="54"/>
                  </a:lnTo>
                  <a:lnTo>
                    <a:pt x="81" y="70"/>
                  </a:lnTo>
                  <a:lnTo>
                    <a:pt x="70" y="86"/>
                  </a:lnTo>
                  <a:lnTo>
                    <a:pt x="70" y="86"/>
                  </a:lnTo>
                  <a:lnTo>
                    <a:pt x="55" y="117"/>
                  </a:lnTo>
                  <a:lnTo>
                    <a:pt x="47" y="134"/>
                  </a:lnTo>
                  <a:lnTo>
                    <a:pt x="47" y="134"/>
                  </a:lnTo>
                  <a:lnTo>
                    <a:pt x="30" y="161"/>
                  </a:lnTo>
                  <a:lnTo>
                    <a:pt x="4" y="197"/>
                  </a:lnTo>
                  <a:lnTo>
                    <a:pt x="4" y="197"/>
                  </a:lnTo>
                  <a:lnTo>
                    <a:pt x="1" y="204"/>
                  </a:lnTo>
                  <a:lnTo>
                    <a:pt x="0" y="211"/>
                  </a:lnTo>
                  <a:lnTo>
                    <a:pt x="0" y="216"/>
                  </a:lnTo>
                  <a:lnTo>
                    <a:pt x="1" y="221"/>
                  </a:lnTo>
                  <a:lnTo>
                    <a:pt x="4" y="224"/>
                  </a:lnTo>
                  <a:lnTo>
                    <a:pt x="5" y="225"/>
                  </a:lnTo>
                  <a:lnTo>
                    <a:pt x="8" y="225"/>
                  </a:lnTo>
                  <a:lnTo>
                    <a:pt x="11" y="225"/>
                  </a:lnTo>
                  <a:lnTo>
                    <a:pt x="15" y="224"/>
                  </a:lnTo>
                  <a:lnTo>
                    <a:pt x="19" y="221"/>
                  </a:lnTo>
                  <a:lnTo>
                    <a:pt x="28" y="212"/>
                  </a:lnTo>
                  <a:lnTo>
                    <a:pt x="28" y="212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54" name="Freeform 708"/>
            <p:cNvSpPr/>
            <p:nvPr/>
          </p:nvSpPr>
          <p:spPr bwMode="auto">
            <a:xfrm>
              <a:off x="7367588" y="788988"/>
              <a:ext cx="903288" cy="576263"/>
            </a:xfrm>
            <a:custGeom>
              <a:avLst/>
              <a:gdLst>
                <a:gd name="T0" fmla="*/ 569 w 569"/>
                <a:gd name="T1" fmla="*/ 260 h 363"/>
                <a:gd name="T2" fmla="*/ 432 w 569"/>
                <a:gd name="T3" fmla="*/ 363 h 363"/>
                <a:gd name="T4" fmla="*/ 0 w 569"/>
                <a:gd name="T5" fmla="*/ 363 h 363"/>
                <a:gd name="T6" fmla="*/ 35 w 569"/>
                <a:gd name="T7" fmla="*/ 1 h 363"/>
                <a:gd name="T8" fmla="*/ 35 w 569"/>
                <a:gd name="T9" fmla="*/ 1 h 363"/>
                <a:gd name="T10" fmla="*/ 48 w 569"/>
                <a:gd name="T11" fmla="*/ 1 h 363"/>
                <a:gd name="T12" fmla="*/ 63 w 569"/>
                <a:gd name="T13" fmla="*/ 0 h 363"/>
                <a:gd name="T14" fmla="*/ 85 w 569"/>
                <a:gd name="T15" fmla="*/ 1 h 363"/>
                <a:gd name="T16" fmla="*/ 110 w 569"/>
                <a:gd name="T17" fmla="*/ 3 h 363"/>
                <a:gd name="T18" fmla="*/ 140 w 569"/>
                <a:gd name="T19" fmla="*/ 7 h 363"/>
                <a:gd name="T20" fmla="*/ 174 w 569"/>
                <a:gd name="T21" fmla="*/ 12 h 363"/>
                <a:gd name="T22" fmla="*/ 210 w 569"/>
                <a:gd name="T23" fmla="*/ 20 h 363"/>
                <a:gd name="T24" fmla="*/ 251 w 569"/>
                <a:gd name="T25" fmla="*/ 34 h 363"/>
                <a:gd name="T26" fmla="*/ 272 w 569"/>
                <a:gd name="T27" fmla="*/ 40 h 363"/>
                <a:gd name="T28" fmla="*/ 294 w 569"/>
                <a:gd name="T29" fmla="*/ 50 h 363"/>
                <a:gd name="T30" fmla="*/ 315 w 569"/>
                <a:gd name="T31" fmla="*/ 59 h 363"/>
                <a:gd name="T32" fmla="*/ 337 w 569"/>
                <a:gd name="T33" fmla="*/ 70 h 363"/>
                <a:gd name="T34" fmla="*/ 360 w 569"/>
                <a:gd name="T35" fmla="*/ 82 h 363"/>
                <a:gd name="T36" fmla="*/ 383 w 569"/>
                <a:gd name="T37" fmla="*/ 96 h 363"/>
                <a:gd name="T38" fmla="*/ 406 w 569"/>
                <a:gd name="T39" fmla="*/ 111 h 363"/>
                <a:gd name="T40" fmla="*/ 430 w 569"/>
                <a:gd name="T41" fmla="*/ 127 h 363"/>
                <a:gd name="T42" fmla="*/ 453 w 569"/>
                <a:gd name="T43" fmla="*/ 146 h 363"/>
                <a:gd name="T44" fmla="*/ 476 w 569"/>
                <a:gd name="T45" fmla="*/ 165 h 363"/>
                <a:gd name="T46" fmla="*/ 500 w 569"/>
                <a:gd name="T47" fmla="*/ 186 h 363"/>
                <a:gd name="T48" fmla="*/ 523 w 569"/>
                <a:gd name="T49" fmla="*/ 209 h 363"/>
                <a:gd name="T50" fmla="*/ 546 w 569"/>
                <a:gd name="T51" fmla="*/ 233 h 363"/>
                <a:gd name="T52" fmla="*/ 569 w 569"/>
                <a:gd name="T53" fmla="*/ 260 h 363"/>
                <a:gd name="T54" fmla="*/ 569 w 569"/>
                <a:gd name="T55" fmla="*/ 26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69" h="363">
                  <a:moveTo>
                    <a:pt x="569" y="260"/>
                  </a:moveTo>
                  <a:lnTo>
                    <a:pt x="432" y="363"/>
                  </a:lnTo>
                  <a:lnTo>
                    <a:pt x="0" y="363"/>
                  </a:lnTo>
                  <a:lnTo>
                    <a:pt x="35" y="1"/>
                  </a:lnTo>
                  <a:lnTo>
                    <a:pt x="35" y="1"/>
                  </a:lnTo>
                  <a:lnTo>
                    <a:pt x="48" y="1"/>
                  </a:lnTo>
                  <a:lnTo>
                    <a:pt x="63" y="0"/>
                  </a:lnTo>
                  <a:lnTo>
                    <a:pt x="85" y="1"/>
                  </a:lnTo>
                  <a:lnTo>
                    <a:pt x="110" y="3"/>
                  </a:lnTo>
                  <a:lnTo>
                    <a:pt x="140" y="7"/>
                  </a:lnTo>
                  <a:lnTo>
                    <a:pt x="174" y="12"/>
                  </a:lnTo>
                  <a:lnTo>
                    <a:pt x="210" y="20"/>
                  </a:lnTo>
                  <a:lnTo>
                    <a:pt x="251" y="34"/>
                  </a:lnTo>
                  <a:lnTo>
                    <a:pt x="272" y="40"/>
                  </a:lnTo>
                  <a:lnTo>
                    <a:pt x="294" y="50"/>
                  </a:lnTo>
                  <a:lnTo>
                    <a:pt x="315" y="59"/>
                  </a:lnTo>
                  <a:lnTo>
                    <a:pt x="337" y="70"/>
                  </a:lnTo>
                  <a:lnTo>
                    <a:pt x="360" y="82"/>
                  </a:lnTo>
                  <a:lnTo>
                    <a:pt x="383" y="96"/>
                  </a:lnTo>
                  <a:lnTo>
                    <a:pt x="406" y="111"/>
                  </a:lnTo>
                  <a:lnTo>
                    <a:pt x="430" y="127"/>
                  </a:lnTo>
                  <a:lnTo>
                    <a:pt x="453" y="146"/>
                  </a:lnTo>
                  <a:lnTo>
                    <a:pt x="476" y="165"/>
                  </a:lnTo>
                  <a:lnTo>
                    <a:pt x="500" y="186"/>
                  </a:lnTo>
                  <a:lnTo>
                    <a:pt x="523" y="209"/>
                  </a:lnTo>
                  <a:lnTo>
                    <a:pt x="546" y="233"/>
                  </a:lnTo>
                  <a:lnTo>
                    <a:pt x="569" y="260"/>
                  </a:lnTo>
                  <a:lnTo>
                    <a:pt x="569" y="260"/>
                  </a:lnTo>
                  <a:close/>
                </a:path>
              </a:pathLst>
            </a:custGeom>
            <a:solidFill>
              <a:srgbClr val="E6E1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55" name="Freeform 709"/>
            <p:cNvSpPr/>
            <p:nvPr/>
          </p:nvSpPr>
          <p:spPr bwMode="auto">
            <a:xfrm>
              <a:off x="7038975" y="479425"/>
              <a:ext cx="1611313" cy="1365250"/>
            </a:xfrm>
            <a:custGeom>
              <a:avLst/>
              <a:gdLst>
                <a:gd name="T0" fmla="*/ 278 w 1015"/>
                <a:gd name="T1" fmla="*/ 2 h 860"/>
                <a:gd name="T2" fmla="*/ 350 w 1015"/>
                <a:gd name="T3" fmla="*/ 2 h 860"/>
                <a:gd name="T4" fmla="*/ 467 w 1015"/>
                <a:gd name="T5" fmla="*/ 18 h 860"/>
                <a:gd name="T6" fmla="*/ 564 w 1015"/>
                <a:gd name="T7" fmla="*/ 46 h 860"/>
                <a:gd name="T8" fmla="*/ 645 w 1015"/>
                <a:gd name="T9" fmla="*/ 79 h 860"/>
                <a:gd name="T10" fmla="*/ 729 w 1015"/>
                <a:gd name="T11" fmla="*/ 123 h 860"/>
                <a:gd name="T12" fmla="*/ 815 w 1015"/>
                <a:gd name="T13" fmla="*/ 183 h 860"/>
                <a:gd name="T14" fmla="*/ 903 w 1015"/>
                <a:gd name="T15" fmla="*/ 258 h 860"/>
                <a:gd name="T16" fmla="*/ 953 w 1015"/>
                <a:gd name="T17" fmla="*/ 314 h 860"/>
                <a:gd name="T18" fmla="*/ 999 w 1015"/>
                <a:gd name="T19" fmla="*/ 397 h 860"/>
                <a:gd name="T20" fmla="*/ 1015 w 1015"/>
                <a:gd name="T21" fmla="*/ 478 h 860"/>
                <a:gd name="T22" fmla="*/ 1008 w 1015"/>
                <a:gd name="T23" fmla="*/ 555 h 860"/>
                <a:gd name="T24" fmla="*/ 986 w 1015"/>
                <a:gd name="T25" fmla="*/ 627 h 860"/>
                <a:gd name="T26" fmla="*/ 949 w 1015"/>
                <a:gd name="T27" fmla="*/ 692 h 860"/>
                <a:gd name="T28" fmla="*/ 907 w 1015"/>
                <a:gd name="T29" fmla="*/ 748 h 860"/>
                <a:gd name="T30" fmla="*/ 828 w 1015"/>
                <a:gd name="T31" fmla="*/ 831 h 860"/>
                <a:gd name="T32" fmla="*/ 752 w 1015"/>
                <a:gd name="T33" fmla="*/ 808 h 860"/>
                <a:gd name="T34" fmla="*/ 771 w 1015"/>
                <a:gd name="T35" fmla="*/ 748 h 860"/>
                <a:gd name="T36" fmla="*/ 801 w 1015"/>
                <a:gd name="T37" fmla="*/ 624 h 860"/>
                <a:gd name="T38" fmla="*/ 806 w 1015"/>
                <a:gd name="T39" fmla="*/ 563 h 860"/>
                <a:gd name="T40" fmla="*/ 802 w 1015"/>
                <a:gd name="T41" fmla="*/ 531 h 860"/>
                <a:gd name="T42" fmla="*/ 778 w 1015"/>
                <a:gd name="T43" fmla="*/ 485 h 860"/>
                <a:gd name="T44" fmla="*/ 732 w 1015"/>
                <a:gd name="T45" fmla="*/ 436 h 860"/>
                <a:gd name="T46" fmla="*/ 670 w 1015"/>
                <a:gd name="T47" fmla="*/ 389 h 860"/>
                <a:gd name="T48" fmla="*/ 595 w 1015"/>
                <a:gd name="T49" fmla="*/ 345 h 860"/>
                <a:gd name="T50" fmla="*/ 514 w 1015"/>
                <a:gd name="T51" fmla="*/ 306 h 860"/>
                <a:gd name="T52" fmla="*/ 432 w 1015"/>
                <a:gd name="T53" fmla="*/ 276 h 860"/>
                <a:gd name="T54" fmla="*/ 350 w 1015"/>
                <a:gd name="T55" fmla="*/ 257 h 860"/>
                <a:gd name="T56" fmla="*/ 277 w 1015"/>
                <a:gd name="T57" fmla="*/ 253 h 860"/>
                <a:gd name="T58" fmla="*/ 213 w 1015"/>
                <a:gd name="T59" fmla="*/ 266 h 860"/>
                <a:gd name="T60" fmla="*/ 173 w 1015"/>
                <a:gd name="T61" fmla="*/ 292 h 860"/>
                <a:gd name="T62" fmla="*/ 155 w 1015"/>
                <a:gd name="T63" fmla="*/ 315 h 860"/>
                <a:gd name="T64" fmla="*/ 138 w 1015"/>
                <a:gd name="T65" fmla="*/ 349 h 860"/>
                <a:gd name="T66" fmla="*/ 120 w 1015"/>
                <a:gd name="T67" fmla="*/ 401 h 860"/>
                <a:gd name="T68" fmla="*/ 113 w 1015"/>
                <a:gd name="T69" fmla="*/ 453 h 860"/>
                <a:gd name="T70" fmla="*/ 119 w 1015"/>
                <a:gd name="T71" fmla="*/ 549 h 860"/>
                <a:gd name="T72" fmla="*/ 140 w 1015"/>
                <a:gd name="T73" fmla="*/ 630 h 860"/>
                <a:gd name="T74" fmla="*/ 169 w 1015"/>
                <a:gd name="T75" fmla="*/ 696 h 860"/>
                <a:gd name="T76" fmla="*/ 117 w 1015"/>
                <a:gd name="T77" fmla="*/ 709 h 860"/>
                <a:gd name="T78" fmla="*/ 77 w 1015"/>
                <a:gd name="T79" fmla="*/ 642 h 860"/>
                <a:gd name="T80" fmla="*/ 35 w 1015"/>
                <a:gd name="T81" fmla="*/ 549 h 860"/>
                <a:gd name="T82" fmla="*/ 8 w 1015"/>
                <a:gd name="T83" fmla="*/ 451 h 860"/>
                <a:gd name="T84" fmla="*/ 0 w 1015"/>
                <a:gd name="T85" fmla="*/ 387 h 860"/>
                <a:gd name="T86" fmla="*/ 1 w 1015"/>
                <a:gd name="T87" fmla="*/ 319 h 860"/>
                <a:gd name="T88" fmla="*/ 15 w 1015"/>
                <a:gd name="T89" fmla="*/ 250 h 860"/>
                <a:gd name="T90" fmla="*/ 32 w 1015"/>
                <a:gd name="T91" fmla="*/ 203 h 860"/>
                <a:gd name="T92" fmla="*/ 84 w 1015"/>
                <a:gd name="T93" fmla="*/ 117 h 860"/>
                <a:gd name="T94" fmla="*/ 140 w 1015"/>
                <a:gd name="T95" fmla="*/ 58 h 860"/>
                <a:gd name="T96" fmla="*/ 194 w 1015"/>
                <a:gd name="T97" fmla="*/ 25 h 860"/>
                <a:gd name="T98" fmla="*/ 238 w 1015"/>
                <a:gd name="T99" fmla="*/ 9 h 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15" h="860">
                  <a:moveTo>
                    <a:pt x="263" y="3"/>
                  </a:moveTo>
                  <a:lnTo>
                    <a:pt x="263" y="3"/>
                  </a:lnTo>
                  <a:lnTo>
                    <a:pt x="278" y="2"/>
                  </a:lnTo>
                  <a:lnTo>
                    <a:pt x="296" y="0"/>
                  </a:lnTo>
                  <a:lnTo>
                    <a:pt x="320" y="0"/>
                  </a:lnTo>
                  <a:lnTo>
                    <a:pt x="350" y="2"/>
                  </a:lnTo>
                  <a:lnTo>
                    <a:pt x="385" y="4"/>
                  </a:lnTo>
                  <a:lnTo>
                    <a:pt x="424" y="10"/>
                  </a:lnTo>
                  <a:lnTo>
                    <a:pt x="467" y="18"/>
                  </a:lnTo>
                  <a:lnTo>
                    <a:pt x="514" y="30"/>
                  </a:lnTo>
                  <a:lnTo>
                    <a:pt x="540" y="38"/>
                  </a:lnTo>
                  <a:lnTo>
                    <a:pt x="564" y="46"/>
                  </a:lnTo>
                  <a:lnTo>
                    <a:pt x="591" y="56"/>
                  </a:lnTo>
                  <a:lnTo>
                    <a:pt x="618" y="67"/>
                  </a:lnTo>
                  <a:lnTo>
                    <a:pt x="645" y="79"/>
                  </a:lnTo>
                  <a:lnTo>
                    <a:pt x="672" y="92"/>
                  </a:lnTo>
                  <a:lnTo>
                    <a:pt x="701" y="107"/>
                  </a:lnTo>
                  <a:lnTo>
                    <a:pt x="729" y="123"/>
                  </a:lnTo>
                  <a:lnTo>
                    <a:pt x="759" y="142"/>
                  </a:lnTo>
                  <a:lnTo>
                    <a:pt x="787" y="161"/>
                  </a:lnTo>
                  <a:lnTo>
                    <a:pt x="815" y="183"/>
                  </a:lnTo>
                  <a:lnTo>
                    <a:pt x="845" y="206"/>
                  </a:lnTo>
                  <a:lnTo>
                    <a:pt x="873" y="231"/>
                  </a:lnTo>
                  <a:lnTo>
                    <a:pt x="903" y="258"/>
                  </a:lnTo>
                  <a:lnTo>
                    <a:pt x="903" y="258"/>
                  </a:lnTo>
                  <a:lnTo>
                    <a:pt x="930" y="285"/>
                  </a:lnTo>
                  <a:lnTo>
                    <a:pt x="953" y="314"/>
                  </a:lnTo>
                  <a:lnTo>
                    <a:pt x="972" y="342"/>
                  </a:lnTo>
                  <a:lnTo>
                    <a:pt x="987" y="369"/>
                  </a:lnTo>
                  <a:lnTo>
                    <a:pt x="999" y="397"/>
                  </a:lnTo>
                  <a:lnTo>
                    <a:pt x="1007" y="424"/>
                  </a:lnTo>
                  <a:lnTo>
                    <a:pt x="1013" y="451"/>
                  </a:lnTo>
                  <a:lnTo>
                    <a:pt x="1015" y="478"/>
                  </a:lnTo>
                  <a:lnTo>
                    <a:pt x="1015" y="504"/>
                  </a:lnTo>
                  <a:lnTo>
                    <a:pt x="1014" y="530"/>
                  </a:lnTo>
                  <a:lnTo>
                    <a:pt x="1008" y="555"/>
                  </a:lnTo>
                  <a:lnTo>
                    <a:pt x="1003" y="580"/>
                  </a:lnTo>
                  <a:lnTo>
                    <a:pt x="995" y="604"/>
                  </a:lnTo>
                  <a:lnTo>
                    <a:pt x="986" y="627"/>
                  </a:lnTo>
                  <a:lnTo>
                    <a:pt x="975" y="650"/>
                  </a:lnTo>
                  <a:lnTo>
                    <a:pt x="963" y="671"/>
                  </a:lnTo>
                  <a:lnTo>
                    <a:pt x="949" y="692"/>
                  </a:lnTo>
                  <a:lnTo>
                    <a:pt x="936" y="712"/>
                  </a:lnTo>
                  <a:lnTo>
                    <a:pt x="922" y="731"/>
                  </a:lnTo>
                  <a:lnTo>
                    <a:pt x="907" y="748"/>
                  </a:lnTo>
                  <a:lnTo>
                    <a:pt x="879" y="781"/>
                  </a:lnTo>
                  <a:lnTo>
                    <a:pt x="852" y="808"/>
                  </a:lnTo>
                  <a:lnTo>
                    <a:pt x="828" y="831"/>
                  </a:lnTo>
                  <a:lnTo>
                    <a:pt x="807" y="847"/>
                  </a:lnTo>
                  <a:lnTo>
                    <a:pt x="790" y="860"/>
                  </a:lnTo>
                  <a:lnTo>
                    <a:pt x="752" y="808"/>
                  </a:lnTo>
                  <a:lnTo>
                    <a:pt x="752" y="808"/>
                  </a:lnTo>
                  <a:lnTo>
                    <a:pt x="761" y="779"/>
                  </a:lnTo>
                  <a:lnTo>
                    <a:pt x="771" y="748"/>
                  </a:lnTo>
                  <a:lnTo>
                    <a:pt x="782" y="711"/>
                  </a:lnTo>
                  <a:lnTo>
                    <a:pt x="792" y="669"/>
                  </a:lnTo>
                  <a:lnTo>
                    <a:pt x="801" y="624"/>
                  </a:lnTo>
                  <a:lnTo>
                    <a:pt x="803" y="604"/>
                  </a:lnTo>
                  <a:lnTo>
                    <a:pt x="806" y="582"/>
                  </a:lnTo>
                  <a:lnTo>
                    <a:pt x="806" y="563"/>
                  </a:lnTo>
                  <a:lnTo>
                    <a:pt x="805" y="544"/>
                  </a:lnTo>
                  <a:lnTo>
                    <a:pt x="805" y="544"/>
                  </a:lnTo>
                  <a:lnTo>
                    <a:pt x="802" y="531"/>
                  </a:lnTo>
                  <a:lnTo>
                    <a:pt x="797" y="516"/>
                  </a:lnTo>
                  <a:lnTo>
                    <a:pt x="788" y="500"/>
                  </a:lnTo>
                  <a:lnTo>
                    <a:pt x="778" y="485"/>
                  </a:lnTo>
                  <a:lnTo>
                    <a:pt x="764" y="469"/>
                  </a:lnTo>
                  <a:lnTo>
                    <a:pt x="749" y="453"/>
                  </a:lnTo>
                  <a:lnTo>
                    <a:pt x="732" y="436"/>
                  </a:lnTo>
                  <a:lnTo>
                    <a:pt x="713" y="420"/>
                  </a:lnTo>
                  <a:lnTo>
                    <a:pt x="691" y="404"/>
                  </a:lnTo>
                  <a:lnTo>
                    <a:pt x="670" y="389"/>
                  </a:lnTo>
                  <a:lnTo>
                    <a:pt x="645" y="373"/>
                  </a:lnTo>
                  <a:lnTo>
                    <a:pt x="621" y="358"/>
                  </a:lnTo>
                  <a:lnTo>
                    <a:pt x="595" y="345"/>
                  </a:lnTo>
                  <a:lnTo>
                    <a:pt x="568" y="330"/>
                  </a:lnTo>
                  <a:lnTo>
                    <a:pt x="541" y="318"/>
                  </a:lnTo>
                  <a:lnTo>
                    <a:pt x="514" y="306"/>
                  </a:lnTo>
                  <a:lnTo>
                    <a:pt x="487" y="295"/>
                  </a:lnTo>
                  <a:lnTo>
                    <a:pt x="459" y="284"/>
                  </a:lnTo>
                  <a:lnTo>
                    <a:pt x="432" y="276"/>
                  </a:lnTo>
                  <a:lnTo>
                    <a:pt x="404" y="268"/>
                  </a:lnTo>
                  <a:lnTo>
                    <a:pt x="377" y="262"/>
                  </a:lnTo>
                  <a:lnTo>
                    <a:pt x="350" y="257"/>
                  </a:lnTo>
                  <a:lnTo>
                    <a:pt x="324" y="254"/>
                  </a:lnTo>
                  <a:lnTo>
                    <a:pt x="300" y="253"/>
                  </a:lnTo>
                  <a:lnTo>
                    <a:pt x="277" y="253"/>
                  </a:lnTo>
                  <a:lnTo>
                    <a:pt x="254" y="256"/>
                  </a:lnTo>
                  <a:lnTo>
                    <a:pt x="232" y="260"/>
                  </a:lnTo>
                  <a:lnTo>
                    <a:pt x="213" y="266"/>
                  </a:lnTo>
                  <a:lnTo>
                    <a:pt x="196" y="274"/>
                  </a:lnTo>
                  <a:lnTo>
                    <a:pt x="180" y="285"/>
                  </a:lnTo>
                  <a:lnTo>
                    <a:pt x="173" y="292"/>
                  </a:lnTo>
                  <a:lnTo>
                    <a:pt x="166" y="299"/>
                  </a:lnTo>
                  <a:lnTo>
                    <a:pt x="161" y="307"/>
                  </a:lnTo>
                  <a:lnTo>
                    <a:pt x="155" y="315"/>
                  </a:lnTo>
                  <a:lnTo>
                    <a:pt x="155" y="315"/>
                  </a:lnTo>
                  <a:lnTo>
                    <a:pt x="146" y="331"/>
                  </a:lnTo>
                  <a:lnTo>
                    <a:pt x="138" y="349"/>
                  </a:lnTo>
                  <a:lnTo>
                    <a:pt x="131" y="366"/>
                  </a:lnTo>
                  <a:lnTo>
                    <a:pt x="126" y="384"/>
                  </a:lnTo>
                  <a:lnTo>
                    <a:pt x="120" y="401"/>
                  </a:lnTo>
                  <a:lnTo>
                    <a:pt x="117" y="418"/>
                  </a:lnTo>
                  <a:lnTo>
                    <a:pt x="115" y="435"/>
                  </a:lnTo>
                  <a:lnTo>
                    <a:pt x="113" y="453"/>
                  </a:lnTo>
                  <a:lnTo>
                    <a:pt x="112" y="486"/>
                  </a:lnTo>
                  <a:lnTo>
                    <a:pt x="115" y="517"/>
                  </a:lnTo>
                  <a:lnTo>
                    <a:pt x="119" y="549"/>
                  </a:lnTo>
                  <a:lnTo>
                    <a:pt x="124" y="578"/>
                  </a:lnTo>
                  <a:lnTo>
                    <a:pt x="132" y="605"/>
                  </a:lnTo>
                  <a:lnTo>
                    <a:pt x="140" y="630"/>
                  </a:lnTo>
                  <a:lnTo>
                    <a:pt x="149" y="651"/>
                  </a:lnTo>
                  <a:lnTo>
                    <a:pt x="157" y="670"/>
                  </a:lnTo>
                  <a:lnTo>
                    <a:pt x="169" y="696"/>
                  </a:lnTo>
                  <a:lnTo>
                    <a:pt x="174" y="705"/>
                  </a:lnTo>
                  <a:lnTo>
                    <a:pt x="117" y="709"/>
                  </a:lnTo>
                  <a:lnTo>
                    <a:pt x="117" y="709"/>
                  </a:lnTo>
                  <a:lnTo>
                    <a:pt x="109" y="697"/>
                  </a:lnTo>
                  <a:lnTo>
                    <a:pt x="89" y="665"/>
                  </a:lnTo>
                  <a:lnTo>
                    <a:pt x="77" y="642"/>
                  </a:lnTo>
                  <a:lnTo>
                    <a:pt x="62" y="615"/>
                  </a:lnTo>
                  <a:lnTo>
                    <a:pt x="49" y="584"/>
                  </a:lnTo>
                  <a:lnTo>
                    <a:pt x="35" y="549"/>
                  </a:lnTo>
                  <a:lnTo>
                    <a:pt x="23" y="512"/>
                  </a:lnTo>
                  <a:lnTo>
                    <a:pt x="12" y="472"/>
                  </a:lnTo>
                  <a:lnTo>
                    <a:pt x="8" y="451"/>
                  </a:lnTo>
                  <a:lnTo>
                    <a:pt x="4" y="430"/>
                  </a:lnTo>
                  <a:lnTo>
                    <a:pt x="1" y="408"/>
                  </a:lnTo>
                  <a:lnTo>
                    <a:pt x="0" y="387"/>
                  </a:lnTo>
                  <a:lnTo>
                    <a:pt x="0" y="364"/>
                  </a:lnTo>
                  <a:lnTo>
                    <a:pt x="0" y="342"/>
                  </a:lnTo>
                  <a:lnTo>
                    <a:pt x="1" y="319"/>
                  </a:lnTo>
                  <a:lnTo>
                    <a:pt x="5" y="296"/>
                  </a:lnTo>
                  <a:lnTo>
                    <a:pt x="9" y="273"/>
                  </a:lnTo>
                  <a:lnTo>
                    <a:pt x="15" y="250"/>
                  </a:lnTo>
                  <a:lnTo>
                    <a:pt x="23" y="226"/>
                  </a:lnTo>
                  <a:lnTo>
                    <a:pt x="32" y="203"/>
                  </a:lnTo>
                  <a:lnTo>
                    <a:pt x="32" y="203"/>
                  </a:lnTo>
                  <a:lnTo>
                    <a:pt x="49" y="171"/>
                  </a:lnTo>
                  <a:lnTo>
                    <a:pt x="65" y="142"/>
                  </a:lnTo>
                  <a:lnTo>
                    <a:pt x="84" y="117"/>
                  </a:lnTo>
                  <a:lnTo>
                    <a:pt x="103" y="95"/>
                  </a:lnTo>
                  <a:lnTo>
                    <a:pt x="122" y="75"/>
                  </a:lnTo>
                  <a:lnTo>
                    <a:pt x="140" y="58"/>
                  </a:lnTo>
                  <a:lnTo>
                    <a:pt x="159" y="45"/>
                  </a:lnTo>
                  <a:lnTo>
                    <a:pt x="178" y="34"/>
                  </a:lnTo>
                  <a:lnTo>
                    <a:pt x="194" y="25"/>
                  </a:lnTo>
                  <a:lnTo>
                    <a:pt x="211" y="18"/>
                  </a:lnTo>
                  <a:lnTo>
                    <a:pt x="225" y="13"/>
                  </a:lnTo>
                  <a:lnTo>
                    <a:pt x="238" y="9"/>
                  </a:lnTo>
                  <a:lnTo>
                    <a:pt x="257" y="3"/>
                  </a:lnTo>
                  <a:lnTo>
                    <a:pt x="263" y="3"/>
                  </a:lnTo>
                  <a:close/>
                </a:path>
              </a:pathLst>
            </a:custGeom>
            <a:solidFill>
              <a:srgbClr val="D7C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56" name="Freeform 710"/>
            <p:cNvSpPr/>
            <p:nvPr/>
          </p:nvSpPr>
          <p:spPr bwMode="auto">
            <a:xfrm>
              <a:off x="7038975" y="479425"/>
              <a:ext cx="1611313" cy="1365250"/>
            </a:xfrm>
            <a:custGeom>
              <a:avLst/>
              <a:gdLst>
                <a:gd name="T0" fmla="*/ 278 w 1015"/>
                <a:gd name="T1" fmla="*/ 2 h 860"/>
                <a:gd name="T2" fmla="*/ 350 w 1015"/>
                <a:gd name="T3" fmla="*/ 2 h 860"/>
                <a:gd name="T4" fmla="*/ 467 w 1015"/>
                <a:gd name="T5" fmla="*/ 18 h 860"/>
                <a:gd name="T6" fmla="*/ 564 w 1015"/>
                <a:gd name="T7" fmla="*/ 46 h 860"/>
                <a:gd name="T8" fmla="*/ 645 w 1015"/>
                <a:gd name="T9" fmla="*/ 79 h 860"/>
                <a:gd name="T10" fmla="*/ 729 w 1015"/>
                <a:gd name="T11" fmla="*/ 123 h 860"/>
                <a:gd name="T12" fmla="*/ 815 w 1015"/>
                <a:gd name="T13" fmla="*/ 183 h 860"/>
                <a:gd name="T14" fmla="*/ 903 w 1015"/>
                <a:gd name="T15" fmla="*/ 258 h 860"/>
                <a:gd name="T16" fmla="*/ 953 w 1015"/>
                <a:gd name="T17" fmla="*/ 314 h 860"/>
                <a:gd name="T18" fmla="*/ 999 w 1015"/>
                <a:gd name="T19" fmla="*/ 397 h 860"/>
                <a:gd name="T20" fmla="*/ 1015 w 1015"/>
                <a:gd name="T21" fmla="*/ 478 h 860"/>
                <a:gd name="T22" fmla="*/ 1008 w 1015"/>
                <a:gd name="T23" fmla="*/ 555 h 860"/>
                <a:gd name="T24" fmla="*/ 986 w 1015"/>
                <a:gd name="T25" fmla="*/ 627 h 860"/>
                <a:gd name="T26" fmla="*/ 949 w 1015"/>
                <a:gd name="T27" fmla="*/ 692 h 860"/>
                <a:gd name="T28" fmla="*/ 907 w 1015"/>
                <a:gd name="T29" fmla="*/ 748 h 860"/>
                <a:gd name="T30" fmla="*/ 828 w 1015"/>
                <a:gd name="T31" fmla="*/ 831 h 860"/>
                <a:gd name="T32" fmla="*/ 752 w 1015"/>
                <a:gd name="T33" fmla="*/ 808 h 860"/>
                <a:gd name="T34" fmla="*/ 771 w 1015"/>
                <a:gd name="T35" fmla="*/ 748 h 860"/>
                <a:gd name="T36" fmla="*/ 801 w 1015"/>
                <a:gd name="T37" fmla="*/ 624 h 860"/>
                <a:gd name="T38" fmla="*/ 806 w 1015"/>
                <a:gd name="T39" fmla="*/ 563 h 860"/>
                <a:gd name="T40" fmla="*/ 802 w 1015"/>
                <a:gd name="T41" fmla="*/ 531 h 860"/>
                <a:gd name="T42" fmla="*/ 778 w 1015"/>
                <a:gd name="T43" fmla="*/ 485 h 860"/>
                <a:gd name="T44" fmla="*/ 732 w 1015"/>
                <a:gd name="T45" fmla="*/ 436 h 860"/>
                <a:gd name="T46" fmla="*/ 670 w 1015"/>
                <a:gd name="T47" fmla="*/ 389 h 860"/>
                <a:gd name="T48" fmla="*/ 595 w 1015"/>
                <a:gd name="T49" fmla="*/ 345 h 860"/>
                <a:gd name="T50" fmla="*/ 514 w 1015"/>
                <a:gd name="T51" fmla="*/ 306 h 860"/>
                <a:gd name="T52" fmla="*/ 432 w 1015"/>
                <a:gd name="T53" fmla="*/ 276 h 860"/>
                <a:gd name="T54" fmla="*/ 350 w 1015"/>
                <a:gd name="T55" fmla="*/ 257 h 860"/>
                <a:gd name="T56" fmla="*/ 277 w 1015"/>
                <a:gd name="T57" fmla="*/ 253 h 860"/>
                <a:gd name="T58" fmla="*/ 213 w 1015"/>
                <a:gd name="T59" fmla="*/ 266 h 860"/>
                <a:gd name="T60" fmla="*/ 173 w 1015"/>
                <a:gd name="T61" fmla="*/ 292 h 860"/>
                <a:gd name="T62" fmla="*/ 155 w 1015"/>
                <a:gd name="T63" fmla="*/ 315 h 860"/>
                <a:gd name="T64" fmla="*/ 138 w 1015"/>
                <a:gd name="T65" fmla="*/ 349 h 860"/>
                <a:gd name="T66" fmla="*/ 120 w 1015"/>
                <a:gd name="T67" fmla="*/ 401 h 860"/>
                <a:gd name="T68" fmla="*/ 113 w 1015"/>
                <a:gd name="T69" fmla="*/ 453 h 860"/>
                <a:gd name="T70" fmla="*/ 119 w 1015"/>
                <a:gd name="T71" fmla="*/ 549 h 860"/>
                <a:gd name="T72" fmla="*/ 140 w 1015"/>
                <a:gd name="T73" fmla="*/ 630 h 860"/>
                <a:gd name="T74" fmla="*/ 169 w 1015"/>
                <a:gd name="T75" fmla="*/ 696 h 860"/>
                <a:gd name="T76" fmla="*/ 117 w 1015"/>
                <a:gd name="T77" fmla="*/ 709 h 860"/>
                <a:gd name="T78" fmla="*/ 77 w 1015"/>
                <a:gd name="T79" fmla="*/ 642 h 860"/>
                <a:gd name="T80" fmla="*/ 35 w 1015"/>
                <a:gd name="T81" fmla="*/ 549 h 860"/>
                <a:gd name="T82" fmla="*/ 8 w 1015"/>
                <a:gd name="T83" fmla="*/ 451 h 860"/>
                <a:gd name="T84" fmla="*/ 0 w 1015"/>
                <a:gd name="T85" fmla="*/ 387 h 860"/>
                <a:gd name="T86" fmla="*/ 1 w 1015"/>
                <a:gd name="T87" fmla="*/ 319 h 860"/>
                <a:gd name="T88" fmla="*/ 15 w 1015"/>
                <a:gd name="T89" fmla="*/ 250 h 860"/>
                <a:gd name="T90" fmla="*/ 32 w 1015"/>
                <a:gd name="T91" fmla="*/ 203 h 860"/>
                <a:gd name="T92" fmla="*/ 84 w 1015"/>
                <a:gd name="T93" fmla="*/ 117 h 860"/>
                <a:gd name="T94" fmla="*/ 140 w 1015"/>
                <a:gd name="T95" fmla="*/ 58 h 860"/>
                <a:gd name="T96" fmla="*/ 194 w 1015"/>
                <a:gd name="T97" fmla="*/ 25 h 860"/>
                <a:gd name="T98" fmla="*/ 238 w 1015"/>
                <a:gd name="T99" fmla="*/ 9 h 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15" h="860">
                  <a:moveTo>
                    <a:pt x="263" y="3"/>
                  </a:moveTo>
                  <a:lnTo>
                    <a:pt x="263" y="3"/>
                  </a:lnTo>
                  <a:lnTo>
                    <a:pt x="278" y="2"/>
                  </a:lnTo>
                  <a:lnTo>
                    <a:pt x="296" y="0"/>
                  </a:lnTo>
                  <a:lnTo>
                    <a:pt x="320" y="0"/>
                  </a:lnTo>
                  <a:lnTo>
                    <a:pt x="350" y="2"/>
                  </a:lnTo>
                  <a:lnTo>
                    <a:pt x="385" y="4"/>
                  </a:lnTo>
                  <a:lnTo>
                    <a:pt x="424" y="10"/>
                  </a:lnTo>
                  <a:lnTo>
                    <a:pt x="467" y="18"/>
                  </a:lnTo>
                  <a:lnTo>
                    <a:pt x="514" y="30"/>
                  </a:lnTo>
                  <a:lnTo>
                    <a:pt x="540" y="38"/>
                  </a:lnTo>
                  <a:lnTo>
                    <a:pt x="564" y="46"/>
                  </a:lnTo>
                  <a:lnTo>
                    <a:pt x="591" y="56"/>
                  </a:lnTo>
                  <a:lnTo>
                    <a:pt x="618" y="67"/>
                  </a:lnTo>
                  <a:lnTo>
                    <a:pt x="645" y="79"/>
                  </a:lnTo>
                  <a:lnTo>
                    <a:pt x="672" y="92"/>
                  </a:lnTo>
                  <a:lnTo>
                    <a:pt x="701" y="107"/>
                  </a:lnTo>
                  <a:lnTo>
                    <a:pt x="729" y="123"/>
                  </a:lnTo>
                  <a:lnTo>
                    <a:pt x="759" y="142"/>
                  </a:lnTo>
                  <a:lnTo>
                    <a:pt x="787" y="161"/>
                  </a:lnTo>
                  <a:lnTo>
                    <a:pt x="815" y="183"/>
                  </a:lnTo>
                  <a:lnTo>
                    <a:pt x="845" y="206"/>
                  </a:lnTo>
                  <a:lnTo>
                    <a:pt x="873" y="231"/>
                  </a:lnTo>
                  <a:lnTo>
                    <a:pt x="903" y="258"/>
                  </a:lnTo>
                  <a:lnTo>
                    <a:pt x="903" y="258"/>
                  </a:lnTo>
                  <a:lnTo>
                    <a:pt x="930" y="285"/>
                  </a:lnTo>
                  <a:lnTo>
                    <a:pt x="953" y="314"/>
                  </a:lnTo>
                  <a:lnTo>
                    <a:pt x="972" y="342"/>
                  </a:lnTo>
                  <a:lnTo>
                    <a:pt x="987" y="369"/>
                  </a:lnTo>
                  <a:lnTo>
                    <a:pt x="999" y="397"/>
                  </a:lnTo>
                  <a:lnTo>
                    <a:pt x="1007" y="424"/>
                  </a:lnTo>
                  <a:lnTo>
                    <a:pt x="1013" y="451"/>
                  </a:lnTo>
                  <a:lnTo>
                    <a:pt x="1015" y="478"/>
                  </a:lnTo>
                  <a:lnTo>
                    <a:pt x="1015" y="504"/>
                  </a:lnTo>
                  <a:lnTo>
                    <a:pt x="1014" y="530"/>
                  </a:lnTo>
                  <a:lnTo>
                    <a:pt x="1008" y="555"/>
                  </a:lnTo>
                  <a:lnTo>
                    <a:pt x="1003" y="580"/>
                  </a:lnTo>
                  <a:lnTo>
                    <a:pt x="995" y="604"/>
                  </a:lnTo>
                  <a:lnTo>
                    <a:pt x="986" y="627"/>
                  </a:lnTo>
                  <a:lnTo>
                    <a:pt x="975" y="650"/>
                  </a:lnTo>
                  <a:lnTo>
                    <a:pt x="963" y="671"/>
                  </a:lnTo>
                  <a:lnTo>
                    <a:pt x="949" y="692"/>
                  </a:lnTo>
                  <a:lnTo>
                    <a:pt x="936" y="712"/>
                  </a:lnTo>
                  <a:lnTo>
                    <a:pt x="922" y="731"/>
                  </a:lnTo>
                  <a:lnTo>
                    <a:pt x="907" y="748"/>
                  </a:lnTo>
                  <a:lnTo>
                    <a:pt x="879" y="781"/>
                  </a:lnTo>
                  <a:lnTo>
                    <a:pt x="852" y="808"/>
                  </a:lnTo>
                  <a:lnTo>
                    <a:pt x="828" y="831"/>
                  </a:lnTo>
                  <a:lnTo>
                    <a:pt x="807" y="847"/>
                  </a:lnTo>
                  <a:lnTo>
                    <a:pt x="790" y="860"/>
                  </a:lnTo>
                  <a:lnTo>
                    <a:pt x="752" y="808"/>
                  </a:lnTo>
                  <a:lnTo>
                    <a:pt x="752" y="808"/>
                  </a:lnTo>
                  <a:lnTo>
                    <a:pt x="761" y="779"/>
                  </a:lnTo>
                  <a:lnTo>
                    <a:pt x="771" y="748"/>
                  </a:lnTo>
                  <a:lnTo>
                    <a:pt x="782" y="711"/>
                  </a:lnTo>
                  <a:lnTo>
                    <a:pt x="792" y="669"/>
                  </a:lnTo>
                  <a:lnTo>
                    <a:pt x="801" y="624"/>
                  </a:lnTo>
                  <a:lnTo>
                    <a:pt x="803" y="604"/>
                  </a:lnTo>
                  <a:lnTo>
                    <a:pt x="806" y="582"/>
                  </a:lnTo>
                  <a:lnTo>
                    <a:pt x="806" y="563"/>
                  </a:lnTo>
                  <a:lnTo>
                    <a:pt x="805" y="544"/>
                  </a:lnTo>
                  <a:lnTo>
                    <a:pt x="805" y="544"/>
                  </a:lnTo>
                  <a:lnTo>
                    <a:pt x="802" y="531"/>
                  </a:lnTo>
                  <a:lnTo>
                    <a:pt x="797" y="516"/>
                  </a:lnTo>
                  <a:lnTo>
                    <a:pt x="788" y="500"/>
                  </a:lnTo>
                  <a:lnTo>
                    <a:pt x="778" y="485"/>
                  </a:lnTo>
                  <a:lnTo>
                    <a:pt x="764" y="469"/>
                  </a:lnTo>
                  <a:lnTo>
                    <a:pt x="749" y="453"/>
                  </a:lnTo>
                  <a:lnTo>
                    <a:pt x="732" y="436"/>
                  </a:lnTo>
                  <a:lnTo>
                    <a:pt x="713" y="420"/>
                  </a:lnTo>
                  <a:lnTo>
                    <a:pt x="691" y="404"/>
                  </a:lnTo>
                  <a:lnTo>
                    <a:pt x="670" y="389"/>
                  </a:lnTo>
                  <a:lnTo>
                    <a:pt x="645" y="373"/>
                  </a:lnTo>
                  <a:lnTo>
                    <a:pt x="621" y="358"/>
                  </a:lnTo>
                  <a:lnTo>
                    <a:pt x="595" y="345"/>
                  </a:lnTo>
                  <a:lnTo>
                    <a:pt x="568" y="330"/>
                  </a:lnTo>
                  <a:lnTo>
                    <a:pt x="541" y="318"/>
                  </a:lnTo>
                  <a:lnTo>
                    <a:pt x="514" y="306"/>
                  </a:lnTo>
                  <a:lnTo>
                    <a:pt x="487" y="295"/>
                  </a:lnTo>
                  <a:lnTo>
                    <a:pt x="459" y="284"/>
                  </a:lnTo>
                  <a:lnTo>
                    <a:pt x="432" y="276"/>
                  </a:lnTo>
                  <a:lnTo>
                    <a:pt x="404" y="268"/>
                  </a:lnTo>
                  <a:lnTo>
                    <a:pt x="377" y="262"/>
                  </a:lnTo>
                  <a:lnTo>
                    <a:pt x="350" y="257"/>
                  </a:lnTo>
                  <a:lnTo>
                    <a:pt x="324" y="254"/>
                  </a:lnTo>
                  <a:lnTo>
                    <a:pt x="300" y="253"/>
                  </a:lnTo>
                  <a:lnTo>
                    <a:pt x="277" y="253"/>
                  </a:lnTo>
                  <a:lnTo>
                    <a:pt x="254" y="256"/>
                  </a:lnTo>
                  <a:lnTo>
                    <a:pt x="232" y="260"/>
                  </a:lnTo>
                  <a:lnTo>
                    <a:pt x="213" y="266"/>
                  </a:lnTo>
                  <a:lnTo>
                    <a:pt x="196" y="274"/>
                  </a:lnTo>
                  <a:lnTo>
                    <a:pt x="180" y="285"/>
                  </a:lnTo>
                  <a:lnTo>
                    <a:pt x="173" y="292"/>
                  </a:lnTo>
                  <a:lnTo>
                    <a:pt x="166" y="299"/>
                  </a:lnTo>
                  <a:lnTo>
                    <a:pt x="161" y="307"/>
                  </a:lnTo>
                  <a:lnTo>
                    <a:pt x="155" y="315"/>
                  </a:lnTo>
                  <a:lnTo>
                    <a:pt x="155" y="315"/>
                  </a:lnTo>
                  <a:lnTo>
                    <a:pt x="146" y="331"/>
                  </a:lnTo>
                  <a:lnTo>
                    <a:pt x="138" y="349"/>
                  </a:lnTo>
                  <a:lnTo>
                    <a:pt x="131" y="366"/>
                  </a:lnTo>
                  <a:lnTo>
                    <a:pt x="126" y="384"/>
                  </a:lnTo>
                  <a:lnTo>
                    <a:pt x="120" y="401"/>
                  </a:lnTo>
                  <a:lnTo>
                    <a:pt x="117" y="418"/>
                  </a:lnTo>
                  <a:lnTo>
                    <a:pt x="115" y="435"/>
                  </a:lnTo>
                  <a:lnTo>
                    <a:pt x="113" y="453"/>
                  </a:lnTo>
                  <a:lnTo>
                    <a:pt x="112" y="486"/>
                  </a:lnTo>
                  <a:lnTo>
                    <a:pt x="115" y="517"/>
                  </a:lnTo>
                  <a:lnTo>
                    <a:pt x="119" y="549"/>
                  </a:lnTo>
                  <a:lnTo>
                    <a:pt x="124" y="578"/>
                  </a:lnTo>
                  <a:lnTo>
                    <a:pt x="132" y="605"/>
                  </a:lnTo>
                  <a:lnTo>
                    <a:pt x="140" y="630"/>
                  </a:lnTo>
                  <a:lnTo>
                    <a:pt x="149" y="651"/>
                  </a:lnTo>
                  <a:lnTo>
                    <a:pt x="157" y="670"/>
                  </a:lnTo>
                  <a:lnTo>
                    <a:pt x="169" y="696"/>
                  </a:lnTo>
                  <a:lnTo>
                    <a:pt x="174" y="705"/>
                  </a:lnTo>
                  <a:lnTo>
                    <a:pt x="117" y="709"/>
                  </a:lnTo>
                  <a:lnTo>
                    <a:pt x="117" y="709"/>
                  </a:lnTo>
                  <a:lnTo>
                    <a:pt x="109" y="697"/>
                  </a:lnTo>
                  <a:lnTo>
                    <a:pt x="89" y="665"/>
                  </a:lnTo>
                  <a:lnTo>
                    <a:pt x="77" y="642"/>
                  </a:lnTo>
                  <a:lnTo>
                    <a:pt x="62" y="615"/>
                  </a:lnTo>
                  <a:lnTo>
                    <a:pt x="49" y="584"/>
                  </a:lnTo>
                  <a:lnTo>
                    <a:pt x="35" y="549"/>
                  </a:lnTo>
                  <a:lnTo>
                    <a:pt x="23" y="512"/>
                  </a:lnTo>
                  <a:lnTo>
                    <a:pt x="12" y="472"/>
                  </a:lnTo>
                  <a:lnTo>
                    <a:pt x="8" y="451"/>
                  </a:lnTo>
                  <a:lnTo>
                    <a:pt x="4" y="430"/>
                  </a:lnTo>
                  <a:lnTo>
                    <a:pt x="1" y="408"/>
                  </a:lnTo>
                  <a:lnTo>
                    <a:pt x="0" y="387"/>
                  </a:lnTo>
                  <a:lnTo>
                    <a:pt x="0" y="364"/>
                  </a:lnTo>
                  <a:lnTo>
                    <a:pt x="0" y="342"/>
                  </a:lnTo>
                  <a:lnTo>
                    <a:pt x="1" y="319"/>
                  </a:lnTo>
                  <a:lnTo>
                    <a:pt x="5" y="296"/>
                  </a:lnTo>
                  <a:lnTo>
                    <a:pt x="9" y="273"/>
                  </a:lnTo>
                  <a:lnTo>
                    <a:pt x="15" y="250"/>
                  </a:lnTo>
                  <a:lnTo>
                    <a:pt x="23" y="226"/>
                  </a:lnTo>
                  <a:lnTo>
                    <a:pt x="32" y="203"/>
                  </a:lnTo>
                  <a:lnTo>
                    <a:pt x="32" y="203"/>
                  </a:lnTo>
                  <a:lnTo>
                    <a:pt x="49" y="171"/>
                  </a:lnTo>
                  <a:lnTo>
                    <a:pt x="65" y="142"/>
                  </a:lnTo>
                  <a:lnTo>
                    <a:pt x="84" y="117"/>
                  </a:lnTo>
                  <a:lnTo>
                    <a:pt x="103" y="95"/>
                  </a:lnTo>
                  <a:lnTo>
                    <a:pt x="122" y="75"/>
                  </a:lnTo>
                  <a:lnTo>
                    <a:pt x="140" y="58"/>
                  </a:lnTo>
                  <a:lnTo>
                    <a:pt x="159" y="45"/>
                  </a:lnTo>
                  <a:lnTo>
                    <a:pt x="178" y="34"/>
                  </a:lnTo>
                  <a:lnTo>
                    <a:pt x="194" y="25"/>
                  </a:lnTo>
                  <a:lnTo>
                    <a:pt x="211" y="18"/>
                  </a:lnTo>
                  <a:lnTo>
                    <a:pt x="225" y="13"/>
                  </a:lnTo>
                  <a:lnTo>
                    <a:pt x="238" y="9"/>
                  </a:lnTo>
                  <a:lnTo>
                    <a:pt x="257" y="3"/>
                  </a:lnTo>
                  <a:lnTo>
                    <a:pt x="263" y="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57" name="Freeform 711"/>
            <p:cNvSpPr/>
            <p:nvPr/>
          </p:nvSpPr>
          <p:spPr bwMode="auto">
            <a:xfrm>
              <a:off x="7173913" y="1593850"/>
              <a:ext cx="111125" cy="82550"/>
            </a:xfrm>
            <a:custGeom>
              <a:avLst/>
              <a:gdLst>
                <a:gd name="T0" fmla="*/ 14 w 70"/>
                <a:gd name="T1" fmla="*/ 0 h 52"/>
                <a:gd name="T2" fmla="*/ 14 w 70"/>
                <a:gd name="T3" fmla="*/ 0 h 52"/>
                <a:gd name="T4" fmla="*/ 11 w 70"/>
                <a:gd name="T5" fmla="*/ 0 h 52"/>
                <a:gd name="T6" fmla="*/ 8 w 70"/>
                <a:gd name="T7" fmla="*/ 2 h 52"/>
                <a:gd name="T8" fmla="*/ 5 w 70"/>
                <a:gd name="T9" fmla="*/ 7 h 52"/>
                <a:gd name="T10" fmla="*/ 1 w 70"/>
                <a:gd name="T11" fmla="*/ 22 h 52"/>
                <a:gd name="T12" fmla="*/ 1 w 70"/>
                <a:gd name="T13" fmla="*/ 22 h 52"/>
                <a:gd name="T14" fmla="*/ 0 w 70"/>
                <a:gd name="T15" fmla="*/ 25 h 52"/>
                <a:gd name="T16" fmla="*/ 1 w 70"/>
                <a:gd name="T17" fmla="*/ 29 h 52"/>
                <a:gd name="T18" fmla="*/ 3 w 70"/>
                <a:gd name="T19" fmla="*/ 30 h 52"/>
                <a:gd name="T20" fmla="*/ 4 w 70"/>
                <a:gd name="T21" fmla="*/ 31 h 52"/>
                <a:gd name="T22" fmla="*/ 66 w 70"/>
                <a:gd name="T23" fmla="*/ 52 h 52"/>
                <a:gd name="T24" fmla="*/ 70 w 70"/>
                <a:gd name="T25" fmla="*/ 18 h 52"/>
                <a:gd name="T26" fmla="*/ 37 w 70"/>
                <a:gd name="T27" fmla="*/ 7 h 52"/>
                <a:gd name="T28" fmla="*/ 32 w 70"/>
                <a:gd name="T29" fmla="*/ 7 h 52"/>
                <a:gd name="T30" fmla="*/ 32 w 70"/>
                <a:gd name="T31" fmla="*/ 7 h 52"/>
                <a:gd name="T32" fmla="*/ 31 w 70"/>
                <a:gd name="T33" fmla="*/ 6 h 52"/>
                <a:gd name="T34" fmla="*/ 23 w 70"/>
                <a:gd name="T35" fmla="*/ 3 h 52"/>
                <a:gd name="T36" fmla="*/ 15 w 70"/>
                <a:gd name="T37" fmla="*/ 0 h 52"/>
                <a:gd name="T38" fmla="*/ 15 w 70"/>
                <a:gd name="T39" fmla="*/ 0 h 52"/>
                <a:gd name="T40" fmla="*/ 14 w 70"/>
                <a:gd name="T4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0" h="52">
                  <a:moveTo>
                    <a:pt x="14" y="0"/>
                  </a:moveTo>
                  <a:lnTo>
                    <a:pt x="14" y="0"/>
                  </a:lnTo>
                  <a:lnTo>
                    <a:pt x="11" y="0"/>
                  </a:lnTo>
                  <a:lnTo>
                    <a:pt x="8" y="2"/>
                  </a:lnTo>
                  <a:lnTo>
                    <a:pt x="5" y="7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0" y="25"/>
                  </a:lnTo>
                  <a:lnTo>
                    <a:pt x="1" y="29"/>
                  </a:lnTo>
                  <a:lnTo>
                    <a:pt x="3" y="30"/>
                  </a:lnTo>
                  <a:lnTo>
                    <a:pt x="4" y="31"/>
                  </a:lnTo>
                  <a:lnTo>
                    <a:pt x="66" y="52"/>
                  </a:lnTo>
                  <a:lnTo>
                    <a:pt x="70" y="18"/>
                  </a:lnTo>
                  <a:lnTo>
                    <a:pt x="37" y="7"/>
                  </a:lnTo>
                  <a:lnTo>
                    <a:pt x="32" y="7"/>
                  </a:lnTo>
                  <a:lnTo>
                    <a:pt x="32" y="7"/>
                  </a:lnTo>
                  <a:lnTo>
                    <a:pt x="31" y="6"/>
                  </a:lnTo>
                  <a:lnTo>
                    <a:pt x="23" y="3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1F7D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58" name="Freeform 712"/>
            <p:cNvSpPr/>
            <p:nvPr/>
          </p:nvSpPr>
          <p:spPr bwMode="auto">
            <a:xfrm>
              <a:off x="7173913" y="1593850"/>
              <a:ext cx="111125" cy="82550"/>
            </a:xfrm>
            <a:custGeom>
              <a:avLst/>
              <a:gdLst>
                <a:gd name="T0" fmla="*/ 14 w 70"/>
                <a:gd name="T1" fmla="*/ 0 h 52"/>
                <a:gd name="T2" fmla="*/ 14 w 70"/>
                <a:gd name="T3" fmla="*/ 0 h 52"/>
                <a:gd name="T4" fmla="*/ 11 w 70"/>
                <a:gd name="T5" fmla="*/ 0 h 52"/>
                <a:gd name="T6" fmla="*/ 8 w 70"/>
                <a:gd name="T7" fmla="*/ 2 h 52"/>
                <a:gd name="T8" fmla="*/ 5 w 70"/>
                <a:gd name="T9" fmla="*/ 7 h 52"/>
                <a:gd name="T10" fmla="*/ 1 w 70"/>
                <a:gd name="T11" fmla="*/ 22 h 52"/>
                <a:gd name="T12" fmla="*/ 1 w 70"/>
                <a:gd name="T13" fmla="*/ 22 h 52"/>
                <a:gd name="T14" fmla="*/ 0 w 70"/>
                <a:gd name="T15" fmla="*/ 25 h 52"/>
                <a:gd name="T16" fmla="*/ 1 w 70"/>
                <a:gd name="T17" fmla="*/ 29 h 52"/>
                <a:gd name="T18" fmla="*/ 3 w 70"/>
                <a:gd name="T19" fmla="*/ 30 h 52"/>
                <a:gd name="T20" fmla="*/ 4 w 70"/>
                <a:gd name="T21" fmla="*/ 31 h 52"/>
                <a:gd name="T22" fmla="*/ 66 w 70"/>
                <a:gd name="T23" fmla="*/ 52 h 52"/>
                <a:gd name="T24" fmla="*/ 70 w 70"/>
                <a:gd name="T25" fmla="*/ 18 h 52"/>
                <a:gd name="T26" fmla="*/ 37 w 70"/>
                <a:gd name="T27" fmla="*/ 7 h 52"/>
                <a:gd name="T28" fmla="*/ 32 w 70"/>
                <a:gd name="T29" fmla="*/ 7 h 52"/>
                <a:gd name="T30" fmla="*/ 32 w 70"/>
                <a:gd name="T31" fmla="*/ 7 h 52"/>
                <a:gd name="T32" fmla="*/ 31 w 70"/>
                <a:gd name="T33" fmla="*/ 6 h 52"/>
                <a:gd name="T34" fmla="*/ 23 w 70"/>
                <a:gd name="T35" fmla="*/ 3 h 52"/>
                <a:gd name="T36" fmla="*/ 15 w 70"/>
                <a:gd name="T37" fmla="*/ 0 h 52"/>
                <a:gd name="T38" fmla="*/ 15 w 70"/>
                <a:gd name="T39" fmla="*/ 0 h 52"/>
                <a:gd name="T40" fmla="*/ 14 w 70"/>
                <a:gd name="T4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0" h="52">
                  <a:moveTo>
                    <a:pt x="14" y="0"/>
                  </a:moveTo>
                  <a:lnTo>
                    <a:pt x="14" y="0"/>
                  </a:lnTo>
                  <a:lnTo>
                    <a:pt x="11" y="0"/>
                  </a:lnTo>
                  <a:lnTo>
                    <a:pt x="8" y="2"/>
                  </a:lnTo>
                  <a:lnTo>
                    <a:pt x="5" y="7"/>
                  </a:lnTo>
                  <a:lnTo>
                    <a:pt x="1" y="22"/>
                  </a:lnTo>
                  <a:lnTo>
                    <a:pt x="1" y="22"/>
                  </a:lnTo>
                  <a:lnTo>
                    <a:pt x="0" y="25"/>
                  </a:lnTo>
                  <a:lnTo>
                    <a:pt x="1" y="29"/>
                  </a:lnTo>
                  <a:lnTo>
                    <a:pt x="3" y="30"/>
                  </a:lnTo>
                  <a:lnTo>
                    <a:pt x="4" y="31"/>
                  </a:lnTo>
                  <a:lnTo>
                    <a:pt x="66" y="52"/>
                  </a:lnTo>
                  <a:lnTo>
                    <a:pt x="70" y="18"/>
                  </a:lnTo>
                  <a:lnTo>
                    <a:pt x="37" y="7"/>
                  </a:lnTo>
                  <a:lnTo>
                    <a:pt x="32" y="7"/>
                  </a:lnTo>
                  <a:lnTo>
                    <a:pt x="32" y="7"/>
                  </a:lnTo>
                  <a:lnTo>
                    <a:pt x="31" y="6"/>
                  </a:lnTo>
                  <a:lnTo>
                    <a:pt x="23" y="3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59" name="Freeform 713"/>
            <p:cNvSpPr/>
            <p:nvPr/>
          </p:nvSpPr>
          <p:spPr bwMode="auto">
            <a:xfrm>
              <a:off x="7278688" y="1622425"/>
              <a:ext cx="61913" cy="71438"/>
            </a:xfrm>
            <a:custGeom>
              <a:avLst/>
              <a:gdLst>
                <a:gd name="T0" fmla="*/ 4 w 39"/>
                <a:gd name="T1" fmla="*/ 0 h 45"/>
                <a:gd name="T2" fmla="*/ 0 w 39"/>
                <a:gd name="T3" fmla="*/ 34 h 45"/>
                <a:gd name="T4" fmla="*/ 35 w 39"/>
                <a:gd name="T5" fmla="*/ 45 h 45"/>
                <a:gd name="T6" fmla="*/ 39 w 39"/>
                <a:gd name="T7" fmla="*/ 11 h 45"/>
                <a:gd name="T8" fmla="*/ 4 w 39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5">
                  <a:moveTo>
                    <a:pt x="4" y="0"/>
                  </a:moveTo>
                  <a:lnTo>
                    <a:pt x="0" y="34"/>
                  </a:lnTo>
                  <a:lnTo>
                    <a:pt x="35" y="45"/>
                  </a:lnTo>
                  <a:lnTo>
                    <a:pt x="39" y="1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2171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60" name="Freeform 714"/>
            <p:cNvSpPr/>
            <p:nvPr/>
          </p:nvSpPr>
          <p:spPr bwMode="auto">
            <a:xfrm>
              <a:off x="7278688" y="1622425"/>
              <a:ext cx="61913" cy="71438"/>
            </a:xfrm>
            <a:custGeom>
              <a:avLst/>
              <a:gdLst>
                <a:gd name="T0" fmla="*/ 4 w 39"/>
                <a:gd name="T1" fmla="*/ 0 h 45"/>
                <a:gd name="T2" fmla="*/ 0 w 39"/>
                <a:gd name="T3" fmla="*/ 34 h 45"/>
                <a:gd name="T4" fmla="*/ 35 w 39"/>
                <a:gd name="T5" fmla="*/ 45 h 45"/>
                <a:gd name="T6" fmla="*/ 39 w 39"/>
                <a:gd name="T7" fmla="*/ 11 h 45"/>
                <a:gd name="T8" fmla="*/ 4 w 39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5">
                  <a:moveTo>
                    <a:pt x="4" y="0"/>
                  </a:moveTo>
                  <a:lnTo>
                    <a:pt x="0" y="34"/>
                  </a:lnTo>
                  <a:lnTo>
                    <a:pt x="35" y="45"/>
                  </a:lnTo>
                  <a:lnTo>
                    <a:pt x="39" y="11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61" name="Freeform 715"/>
            <p:cNvSpPr/>
            <p:nvPr/>
          </p:nvSpPr>
          <p:spPr bwMode="auto">
            <a:xfrm>
              <a:off x="7334250" y="1639888"/>
              <a:ext cx="61913" cy="69850"/>
            </a:xfrm>
            <a:custGeom>
              <a:avLst/>
              <a:gdLst>
                <a:gd name="T0" fmla="*/ 4 w 39"/>
                <a:gd name="T1" fmla="*/ 0 h 44"/>
                <a:gd name="T2" fmla="*/ 0 w 39"/>
                <a:gd name="T3" fmla="*/ 34 h 44"/>
                <a:gd name="T4" fmla="*/ 35 w 39"/>
                <a:gd name="T5" fmla="*/ 44 h 44"/>
                <a:gd name="T6" fmla="*/ 39 w 39"/>
                <a:gd name="T7" fmla="*/ 11 h 44"/>
                <a:gd name="T8" fmla="*/ 4 w 3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4">
                  <a:moveTo>
                    <a:pt x="4" y="0"/>
                  </a:moveTo>
                  <a:lnTo>
                    <a:pt x="0" y="34"/>
                  </a:lnTo>
                  <a:lnTo>
                    <a:pt x="35" y="44"/>
                  </a:lnTo>
                  <a:lnTo>
                    <a:pt x="39" y="1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45A1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62" name="Freeform 716"/>
            <p:cNvSpPr/>
            <p:nvPr/>
          </p:nvSpPr>
          <p:spPr bwMode="auto">
            <a:xfrm>
              <a:off x="7334250" y="1639888"/>
              <a:ext cx="61913" cy="69850"/>
            </a:xfrm>
            <a:custGeom>
              <a:avLst/>
              <a:gdLst>
                <a:gd name="T0" fmla="*/ 4 w 39"/>
                <a:gd name="T1" fmla="*/ 0 h 44"/>
                <a:gd name="T2" fmla="*/ 0 w 39"/>
                <a:gd name="T3" fmla="*/ 34 h 44"/>
                <a:gd name="T4" fmla="*/ 35 w 39"/>
                <a:gd name="T5" fmla="*/ 44 h 44"/>
                <a:gd name="T6" fmla="*/ 39 w 39"/>
                <a:gd name="T7" fmla="*/ 11 h 44"/>
                <a:gd name="T8" fmla="*/ 4 w 39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4">
                  <a:moveTo>
                    <a:pt x="4" y="0"/>
                  </a:moveTo>
                  <a:lnTo>
                    <a:pt x="0" y="34"/>
                  </a:lnTo>
                  <a:lnTo>
                    <a:pt x="35" y="44"/>
                  </a:lnTo>
                  <a:lnTo>
                    <a:pt x="39" y="11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63" name="Freeform 717"/>
            <p:cNvSpPr/>
            <p:nvPr/>
          </p:nvSpPr>
          <p:spPr bwMode="auto">
            <a:xfrm>
              <a:off x="7389813" y="1657350"/>
              <a:ext cx="149225" cy="82550"/>
            </a:xfrm>
            <a:custGeom>
              <a:avLst/>
              <a:gdLst>
                <a:gd name="T0" fmla="*/ 4 w 94"/>
                <a:gd name="T1" fmla="*/ 0 h 52"/>
                <a:gd name="T2" fmla="*/ 0 w 94"/>
                <a:gd name="T3" fmla="*/ 33 h 52"/>
                <a:gd name="T4" fmla="*/ 64 w 94"/>
                <a:gd name="T5" fmla="*/ 52 h 52"/>
                <a:gd name="T6" fmla="*/ 94 w 94"/>
                <a:gd name="T7" fmla="*/ 44 h 52"/>
                <a:gd name="T8" fmla="*/ 94 w 94"/>
                <a:gd name="T9" fmla="*/ 44 h 52"/>
                <a:gd name="T10" fmla="*/ 31 w 94"/>
                <a:gd name="T11" fmla="*/ 37 h 52"/>
                <a:gd name="T12" fmla="*/ 31 w 94"/>
                <a:gd name="T13" fmla="*/ 36 h 52"/>
                <a:gd name="T14" fmla="*/ 92 w 94"/>
                <a:gd name="T15" fmla="*/ 43 h 52"/>
                <a:gd name="T16" fmla="*/ 87 w 94"/>
                <a:gd name="T17" fmla="*/ 36 h 52"/>
                <a:gd name="T18" fmla="*/ 79 w 94"/>
                <a:gd name="T19" fmla="*/ 27 h 52"/>
                <a:gd name="T20" fmla="*/ 33 w 94"/>
                <a:gd name="T21" fmla="*/ 21 h 52"/>
                <a:gd name="T22" fmla="*/ 34 w 94"/>
                <a:gd name="T23" fmla="*/ 20 h 52"/>
                <a:gd name="T24" fmla="*/ 77 w 94"/>
                <a:gd name="T25" fmla="*/ 25 h 52"/>
                <a:gd name="T26" fmla="*/ 75 w 94"/>
                <a:gd name="T27" fmla="*/ 21 h 52"/>
                <a:gd name="T28" fmla="*/ 4 w 94"/>
                <a:gd name="T29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4" h="52">
                  <a:moveTo>
                    <a:pt x="4" y="0"/>
                  </a:moveTo>
                  <a:lnTo>
                    <a:pt x="0" y="33"/>
                  </a:lnTo>
                  <a:lnTo>
                    <a:pt x="64" y="52"/>
                  </a:lnTo>
                  <a:lnTo>
                    <a:pt x="94" y="44"/>
                  </a:lnTo>
                  <a:lnTo>
                    <a:pt x="94" y="44"/>
                  </a:lnTo>
                  <a:lnTo>
                    <a:pt x="31" y="37"/>
                  </a:lnTo>
                  <a:lnTo>
                    <a:pt x="31" y="36"/>
                  </a:lnTo>
                  <a:lnTo>
                    <a:pt x="92" y="43"/>
                  </a:lnTo>
                  <a:lnTo>
                    <a:pt x="87" y="36"/>
                  </a:lnTo>
                  <a:lnTo>
                    <a:pt x="79" y="27"/>
                  </a:lnTo>
                  <a:lnTo>
                    <a:pt x="33" y="21"/>
                  </a:lnTo>
                  <a:lnTo>
                    <a:pt x="34" y="20"/>
                  </a:lnTo>
                  <a:lnTo>
                    <a:pt x="77" y="25"/>
                  </a:lnTo>
                  <a:lnTo>
                    <a:pt x="75" y="2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D4D9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64" name="Freeform 718"/>
            <p:cNvSpPr/>
            <p:nvPr/>
          </p:nvSpPr>
          <p:spPr bwMode="auto">
            <a:xfrm>
              <a:off x="7389813" y="1657350"/>
              <a:ext cx="149225" cy="82550"/>
            </a:xfrm>
            <a:custGeom>
              <a:avLst/>
              <a:gdLst>
                <a:gd name="T0" fmla="*/ 4 w 94"/>
                <a:gd name="T1" fmla="*/ 0 h 52"/>
                <a:gd name="T2" fmla="*/ 0 w 94"/>
                <a:gd name="T3" fmla="*/ 33 h 52"/>
                <a:gd name="T4" fmla="*/ 64 w 94"/>
                <a:gd name="T5" fmla="*/ 52 h 52"/>
                <a:gd name="T6" fmla="*/ 94 w 94"/>
                <a:gd name="T7" fmla="*/ 44 h 52"/>
                <a:gd name="T8" fmla="*/ 94 w 94"/>
                <a:gd name="T9" fmla="*/ 44 h 52"/>
                <a:gd name="T10" fmla="*/ 31 w 94"/>
                <a:gd name="T11" fmla="*/ 37 h 52"/>
                <a:gd name="T12" fmla="*/ 31 w 94"/>
                <a:gd name="T13" fmla="*/ 36 h 52"/>
                <a:gd name="T14" fmla="*/ 92 w 94"/>
                <a:gd name="T15" fmla="*/ 43 h 52"/>
                <a:gd name="T16" fmla="*/ 87 w 94"/>
                <a:gd name="T17" fmla="*/ 36 h 52"/>
                <a:gd name="T18" fmla="*/ 79 w 94"/>
                <a:gd name="T19" fmla="*/ 27 h 52"/>
                <a:gd name="T20" fmla="*/ 33 w 94"/>
                <a:gd name="T21" fmla="*/ 21 h 52"/>
                <a:gd name="T22" fmla="*/ 34 w 94"/>
                <a:gd name="T23" fmla="*/ 20 h 52"/>
                <a:gd name="T24" fmla="*/ 77 w 94"/>
                <a:gd name="T25" fmla="*/ 25 h 52"/>
                <a:gd name="T26" fmla="*/ 75 w 94"/>
                <a:gd name="T27" fmla="*/ 21 h 52"/>
                <a:gd name="T28" fmla="*/ 4 w 94"/>
                <a:gd name="T29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4" h="52">
                  <a:moveTo>
                    <a:pt x="4" y="0"/>
                  </a:moveTo>
                  <a:lnTo>
                    <a:pt x="0" y="33"/>
                  </a:lnTo>
                  <a:lnTo>
                    <a:pt x="64" y="52"/>
                  </a:lnTo>
                  <a:lnTo>
                    <a:pt x="94" y="44"/>
                  </a:lnTo>
                  <a:lnTo>
                    <a:pt x="94" y="44"/>
                  </a:lnTo>
                  <a:lnTo>
                    <a:pt x="31" y="37"/>
                  </a:lnTo>
                  <a:lnTo>
                    <a:pt x="31" y="36"/>
                  </a:lnTo>
                  <a:lnTo>
                    <a:pt x="92" y="43"/>
                  </a:lnTo>
                  <a:lnTo>
                    <a:pt x="87" y="36"/>
                  </a:lnTo>
                  <a:lnTo>
                    <a:pt x="79" y="27"/>
                  </a:lnTo>
                  <a:lnTo>
                    <a:pt x="33" y="21"/>
                  </a:lnTo>
                  <a:lnTo>
                    <a:pt x="34" y="20"/>
                  </a:lnTo>
                  <a:lnTo>
                    <a:pt x="77" y="25"/>
                  </a:lnTo>
                  <a:lnTo>
                    <a:pt x="75" y="21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65" name="Freeform 719"/>
            <p:cNvSpPr/>
            <p:nvPr/>
          </p:nvSpPr>
          <p:spPr bwMode="auto">
            <a:xfrm>
              <a:off x="7439025" y="1714500"/>
              <a:ext cx="100013" cy="12700"/>
            </a:xfrm>
            <a:custGeom>
              <a:avLst/>
              <a:gdLst>
                <a:gd name="T0" fmla="*/ 0 w 63"/>
                <a:gd name="T1" fmla="*/ 0 h 8"/>
                <a:gd name="T2" fmla="*/ 0 w 63"/>
                <a:gd name="T3" fmla="*/ 1 h 8"/>
                <a:gd name="T4" fmla="*/ 63 w 63"/>
                <a:gd name="T5" fmla="*/ 8 h 8"/>
                <a:gd name="T6" fmla="*/ 61 w 63"/>
                <a:gd name="T7" fmla="*/ 7 h 8"/>
                <a:gd name="T8" fmla="*/ 0 w 63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8">
                  <a:moveTo>
                    <a:pt x="0" y="0"/>
                  </a:moveTo>
                  <a:lnTo>
                    <a:pt x="0" y="1"/>
                  </a:lnTo>
                  <a:lnTo>
                    <a:pt x="63" y="8"/>
                  </a:lnTo>
                  <a:lnTo>
                    <a:pt x="61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15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66" name="Freeform 720"/>
            <p:cNvSpPr/>
            <p:nvPr/>
          </p:nvSpPr>
          <p:spPr bwMode="auto">
            <a:xfrm>
              <a:off x="7439025" y="1714500"/>
              <a:ext cx="100013" cy="12700"/>
            </a:xfrm>
            <a:custGeom>
              <a:avLst/>
              <a:gdLst>
                <a:gd name="T0" fmla="*/ 0 w 63"/>
                <a:gd name="T1" fmla="*/ 0 h 8"/>
                <a:gd name="T2" fmla="*/ 0 w 63"/>
                <a:gd name="T3" fmla="*/ 1 h 8"/>
                <a:gd name="T4" fmla="*/ 63 w 63"/>
                <a:gd name="T5" fmla="*/ 8 h 8"/>
                <a:gd name="T6" fmla="*/ 61 w 63"/>
                <a:gd name="T7" fmla="*/ 7 h 8"/>
                <a:gd name="T8" fmla="*/ 0 w 63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8">
                  <a:moveTo>
                    <a:pt x="0" y="0"/>
                  </a:moveTo>
                  <a:lnTo>
                    <a:pt x="0" y="1"/>
                  </a:lnTo>
                  <a:lnTo>
                    <a:pt x="63" y="8"/>
                  </a:lnTo>
                  <a:lnTo>
                    <a:pt x="61" y="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67" name="Freeform 721"/>
            <p:cNvSpPr/>
            <p:nvPr/>
          </p:nvSpPr>
          <p:spPr bwMode="auto">
            <a:xfrm>
              <a:off x="7442200" y="1689100"/>
              <a:ext cx="73025" cy="11113"/>
            </a:xfrm>
            <a:custGeom>
              <a:avLst/>
              <a:gdLst>
                <a:gd name="T0" fmla="*/ 1 w 46"/>
                <a:gd name="T1" fmla="*/ 0 h 7"/>
                <a:gd name="T2" fmla="*/ 0 w 46"/>
                <a:gd name="T3" fmla="*/ 1 h 7"/>
                <a:gd name="T4" fmla="*/ 46 w 46"/>
                <a:gd name="T5" fmla="*/ 7 h 7"/>
                <a:gd name="T6" fmla="*/ 44 w 46"/>
                <a:gd name="T7" fmla="*/ 5 h 7"/>
                <a:gd name="T8" fmla="*/ 1 w 46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7">
                  <a:moveTo>
                    <a:pt x="1" y="0"/>
                  </a:moveTo>
                  <a:lnTo>
                    <a:pt x="0" y="1"/>
                  </a:lnTo>
                  <a:lnTo>
                    <a:pt x="46" y="7"/>
                  </a:lnTo>
                  <a:lnTo>
                    <a:pt x="44" y="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15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68" name="Freeform 722"/>
            <p:cNvSpPr/>
            <p:nvPr/>
          </p:nvSpPr>
          <p:spPr bwMode="auto">
            <a:xfrm>
              <a:off x="7442200" y="1689100"/>
              <a:ext cx="73025" cy="11113"/>
            </a:xfrm>
            <a:custGeom>
              <a:avLst/>
              <a:gdLst>
                <a:gd name="T0" fmla="*/ 1 w 46"/>
                <a:gd name="T1" fmla="*/ 0 h 7"/>
                <a:gd name="T2" fmla="*/ 0 w 46"/>
                <a:gd name="T3" fmla="*/ 1 h 7"/>
                <a:gd name="T4" fmla="*/ 46 w 46"/>
                <a:gd name="T5" fmla="*/ 7 h 7"/>
                <a:gd name="T6" fmla="*/ 44 w 46"/>
                <a:gd name="T7" fmla="*/ 5 h 7"/>
                <a:gd name="T8" fmla="*/ 1 w 46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7">
                  <a:moveTo>
                    <a:pt x="1" y="0"/>
                  </a:moveTo>
                  <a:lnTo>
                    <a:pt x="0" y="1"/>
                  </a:lnTo>
                  <a:lnTo>
                    <a:pt x="46" y="7"/>
                  </a:lnTo>
                  <a:lnTo>
                    <a:pt x="44" y="5"/>
                  </a:lnTo>
                  <a:lnTo>
                    <a:pt x="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69" name="Freeform 723"/>
            <p:cNvSpPr/>
            <p:nvPr/>
          </p:nvSpPr>
          <p:spPr bwMode="auto">
            <a:xfrm>
              <a:off x="7223125" y="1603375"/>
              <a:ext cx="9525" cy="1588"/>
            </a:xfrm>
            <a:custGeom>
              <a:avLst/>
              <a:gdLst>
                <a:gd name="T0" fmla="*/ 0 w 6"/>
                <a:gd name="T1" fmla="*/ 0 h 1"/>
                <a:gd name="T2" fmla="*/ 0 w 6"/>
                <a:gd name="T3" fmla="*/ 0 h 1"/>
                <a:gd name="T4" fmla="*/ 1 w 6"/>
                <a:gd name="T5" fmla="*/ 1 h 1"/>
                <a:gd name="T6" fmla="*/ 6 w 6"/>
                <a:gd name="T7" fmla="*/ 1 h 1"/>
                <a:gd name="T8" fmla="*/ 0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0" y="0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6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4B2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70" name="Freeform 724"/>
            <p:cNvSpPr/>
            <p:nvPr/>
          </p:nvSpPr>
          <p:spPr bwMode="auto">
            <a:xfrm>
              <a:off x="7223125" y="1603375"/>
              <a:ext cx="9525" cy="1588"/>
            </a:xfrm>
            <a:custGeom>
              <a:avLst/>
              <a:gdLst>
                <a:gd name="T0" fmla="*/ 0 w 6"/>
                <a:gd name="T1" fmla="*/ 0 h 1"/>
                <a:gd name="T2" fmla="*/ 0 w 6"/>
                <a:gd name="T3" fmla="*/ 0 h 1"/>
                <a:gd name="T4" fmla="*/ 1 w 6"/>
                <a:gd name="T5" fmla="*/ 1 h 1"/>
                <a:gd name="T6" fmla="*/ 6 w 6"/>
                <a:gd name="T7" fmla="*/ 1 h 1"/>
                <a:gd name="T8" fmla="*/ 0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0" y="0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6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71" name="Freeform 725"/>
            <p:cNvSpPr/>
            <p:nvPr/>
          </p:nvSpPr>
          <p:spPr bwMode="auto">
            <a:xfrm>
              <a:off x="7024688" y="1712913"/>
              <a:ext cx="522288" cy="104775"/>
            </a:xfrm>
            <a:custGeom>
              <a:avLst/>
              <a:gdLst>
                <a:gd name="T0" fmla="*/ 293 w 329"/>
                <a:gd name="T1" fmla="*/ 0 h 66"/>
                <a:gd name="T2" fmla="*/ 329 w 329"/>
                <a:gd name="T3" fmla="*/ 12 h 66"/>
                <a:gd name="T4" fmla="*/ 295 w 329"/>
                <a:gd name="T5" fmla="*/ 32 h 66"/>
                <a:gd name="T6" fmla="*/ 12 w 329"/>
                <a:gd name="T7" fmla="*/ 66 h 66"/>
                <a:gd name="T8" fmla="*/ 12 w 329"/>
                <a:gd name="T9" fmla="*/ 66 h 66"/>
                <a:gd name="T10" fmla="*/ 8 w 329"/>
                <a:gd name="T11" fmla="*/ 64 h 66"/>
                <a:gd name="T12" fmla="*/ 5 w 329"/>
                <a:gd name="T13" fmla="*/ 63 h 66"/>
                <a:gd name="T14" fmla="*/ 4 w 329"/>
                <a:gd name="T15" fmla="*/ 60 h 66"/>
                <a:gd name="T16" fmla="*/ 2 w 329"/>
                <a:gd name="T17" fmla="*/ 58 h 66"/>
                <a:gd name="T18" fmla="*/ 0 w 329"/>
                <a:gd name="T19" fmla="*/ 42 h 66"/>
                <a:gd name="T20" fmla="*/ 0 w 329"/>
                <a:gd name="T21" fmla="*/ 42 h 66"/>
                <a:gd name="T22" fmla="*/ 1 w 329"/>
                <a:gd name="T23" fmla="*/ 39 h 66"/>
                <a:gd name="T24" fmla="*/ 2 w 329"/>
                <a:gd name="T25" fmla="*/ 35 h 66"/>
                <a:gd name="T26" fmla="*/ 5 w 329"/>
                <a:gd name="T27" fmla="*/ 33 h 66"/>
                <a:gd name="T28" fmla="*/ 8 w 329"/>
                <a:gd name="T29" fmla="*/ 32 h 66"/>
                <a:gd name="T30" fmla="*/ 293 w 329"/>
                <a:gd name="T31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29" h="66">
                  <a:moveTo>
                    <a:pt x="293" y="0"/>
                  </a:moveTo>
                  <a:lnTo>
                    <a:pt x="329" y="12"/>
                  </a:lnTo>
                  <a:lnTo>
                    <a:pt x="295" y="32"/>
                  </a:lnTo>
                  <a:lnTo>
                    <a:pt x="12" y="66"/>
                  </a:lnTo>
                  <a:lnTo>
                    <a:pt x="12" y="66"/>
                  </a:lnTo>
                  <a:lnTo>
                    <a:pt x="8" y="64"/>
                  </a:lnTo>
                  <a:lnTo>
                    <a:pt x="5" y="63"/>
                  </a:lnTo>
                  <a:lnTo>
                    <a:pt x="4" y="60"/>
                  </a:lnTo>
                  <a:lnTo>
                    <a:pt x="2" y="5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1" y="39"/>
                  </a:lnTo>
                  <a:lnTo>
                    <a:pt x="2" y="35"/>
                  </a:lnTo>
                  <a:lnTo>
                    <a:pt x="5" y="33"/>
                  </a:lnTo>
                  <a:lnTo>
                    <a:pt x="8" y="32"/>
                  </a:lnTo>
                  <a:lnTo>
                    <a:pt x="293" y="0"/>
                  </a:lnTo>
                  <a:close/>
                </a:path>
              </a:pathLst>
            </a:custGeom>
            <a:solidFill>
              <a:srgbClr val="D85A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72" name="Freeform 726"/>
            <p:cNvSpPr/>
            <p:nvPr/>
          </p:nvSpPr>
          <p:spPr bwMode="auto">
            <a:xfrm>
              <a:off x="7024688" y="1712913"/>
              <a:ext cx="522288" cy="79375"/>
            </a:xfrm>
            <a:custGeom>
              <a:avLst/>
              <a:gdLst>
                <a:gd name="T0" fmla="*/ 293 w 329"/>
                <a:gd name="T1" fmla="*/ 0 h 50"/>
                <a:gd name="T2" fmla="*/ 329 w 329"/>
                <a:gd name="T3" fmla="*/ 12 h 50"/>
                <a:gd name="T4" fmla="*/ 293 w 329"/>
                <a:gd name="T5" fmla="*/ 16 h 50"/>
                <a:gd name="T6" fmla="*/ 1 w 329"/>
                <a:gd name="T7" fmla="*/ 50 h 50"/>
                <a:gd name="T8" fmla="*/ 0 w 329"/>
                <a:gd name="T9" fmla="*/ 42 h 50"/>
                <a:gd name="T10" fmla="*/ 0 w 329"/>
                <a:gd name="T11" fmla="*/ 42 h 50"/>
                <a:gd name="T12" fmla="*/ 1 w 329"/>
                <a:gd name="T13" fmla="*/ 39 h 50"/>
                <a:gd name="T14" fmla="*/ 2 w 329"/>
                <a:gd name="T15" fmla="*/ 35 h 50"/>
                <a:gd name="T16" fmla="*/ 5 w 329"/>
                <a:gd name="T17" fmla="*/ 33 h 50"/>
                <a:gd name="T18" fmla="*/ 8 w 329"/>
                <a:gd name="T19" fmla="*/ 32 h 50"/>
                <a:gd name="T20" fmla="*/ 293 w 329"/>
                <a:gd name="T2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9" h="50">
                  <a:moveTo>
                    <a:pt x="293" y="0"/>
                  </a:moveTo>
                  <a:lnTo>
                    <a:pt x="329" y="12"/>
                  </a:lnTo>
                  <a:lnTo>
                    <a:pt x="293" y="16"/>
                  </a:lnTo>
                  <a:lnTo>
                    <a:pt x="1" y="50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1" y="39"/>
                  </a:lnTo>
                  <a:lnTo>
                    <a:pt x="2" y="35"/>
                  </a:lnTo>
                  <a:lnTo>
                    <a:pt x="5" y="33"/>
                  </a:lnTo>
                  <a:lnTo>
                    <a:pt x="8" y="32"/>
                  </a:lnTo>
                  <a:lnTo>
                    <a:pt x="293" y="0"/>
                  </a:lnTo>
                  <a:close/>
                </a:path>
              </a:pathLst>
            </a:custGeom>
            <a:solidFill>
              <a:srgbClr val="A927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73" name="Freeform 727"/>
            <p:cNvSpPr/>
            <p:nvPr/>
          </p:nvSpPr>
          <p:spPr bwMode="auto">
            <a:xfrm>
              <a:off x="7056438" y="1712913"/>
              <a:ext cx="490538" cy="100013"/>
            </a:xfrm>
            <a:custGeom>
              <a:avLst/>
              <a:gdLst>
                <a:gd name="T0" fmla="*/ 273 w 309"/>
                <a:gd name="T1" fmla="*/ 0 h 63"/>
                <a:gd name="T2" fmla="*/ 309 w 309"/>
                <a:gd name="T3" fmla="*/ 12 h 63"/>
                <a:gd name="T4" fmla="*/ 275 w 309"/>
                <a:gd name="T5" fmla="*/ 32 h 63"/>
                <a:gd name="T6" fmla="*/ 4 w 309"/>
                <a:gd name="T7" fmla="*/ 63 h 63"/>
                <a:gd name="T8" fmla="*/ 4 w 309"/>
                <a:gd name="T9" fmla="*/ 63 h 63"/>
                <a:gd name="T10" fmla="*/ 0 w 309"/>
                <a:gd name="T11" fmla="*/ 47 h 63"/>
                <a:gd name="T12" fmla="*/ 0 w 309"/>
                <a:gd name="T13" fmla="*/ 31 h 63"/>
                <a:gd name="T14" fmla="*/ 273 w 309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9" h="63">
                  <a:moveTo>
                    <a:pt x="273" y="0"/>
                  </a:moveTo>
                  <a:lnTo>
                    <a:pt x="309" y="12"/>
                  </a:lnTo>
                  <a:lnTo>
                    <a:pt x="275" y="32"/>
                  </a:lnTo>
                  <a:lnTo>
                    <a:pt x="4" y="63"/>
                  </a:lnTo>
                  <a:lnTo>
                    <a:pt x="4" y="63"/>
                  </a:lnTo>
                  <a:lnTo>
                    <a:pt x="0" y="47"/>
                  </a:lnTo>
                  <a:lnTo>
                    <a:pt x="0" y="31"/>
                  </a:lnTo>
                  <a:lnTo>
                    <a:pt x="273" y="0"/>
                  </a:lnTo>
                  <a:close/>
                </a:path>
              </a:pathLst>
            </a:custGeom>
            <a:solidFill>
              <a:srgbClr val="243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74" name="Freeform 728"/>
            <p:cNvSpPr/>
            <p:nvPr/>
          </p:nvSpPr>
          <p:spPr bwMode="auto">
            <a:xfrm>
              <a:off x="7056438" y="1712913"/>
              <a:ext cx="490538" cy="74613"/>
            </a:xfrm>
            <a:custGeom>
              <a:avLst/>
              <a:gdLst>
                <a:gd name="T0" fmla="*/ 273 w 309"/>
                <a:gd name="T1" fmla="*/ 0 h 47"/>
                <a:gd name="T2" fmla="*/ 309 w 309"/>
                <a:gd name="T3" fmla="*/ 12 h 47"/>
                <a:gd name="T4" fmla="*/ 273 w 309"/>
                <a:gd name="T5" fmla="*/ 16 h 47"/>
                <a:gd name="T6" fmla="*/ 0 w 309"/>
                <a:gd name="T7" fmla="*/ 47 h 47"/>
                <a:gd name="T8" fmla="*/ 0 w 309"/>
                <a:gd name="T9" fmla="*/ 47 h 47"/>
                <a:gd name="T10" fmla="*/ 0 w 309"/>
                <a:gd name="T11" fmla="*/ 31 h 47"/>
                <a:gd name="T12" fmla="*/ 273 w 309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9" h="47">
                  <a:moveTo>
                    <a:pt x="273" y="0"/>
                  </a:moveTo>
                  <a:lnTo>
                    <a:pt x="309" y="12"/>
                  </a:lnTo>
                  <a:lnTo>
                    <a:pt x="273" y="16"/>
                  </a:lnTo>
                  <a:lnTo>
                    <a:pt x="0" y="47"/>
                  </a:lnTo>
                  <a:lnTo>
                    <a:pt x="0" y="47"/>
                  </a:lnTo>
                  <a:lnTo>
                    <a:pt x="0" y="31"/>
                  </a:lnTo>
                  <a:lnTo>
                    <a:pt x="27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75" name="Freeform 729"/>
            <p:cNvSpPr/>
            <p:nvPr/>
          </p:nvSpPr>
          <p:spPr bwMode="auto">
            <a:xfrm>
              <a:off x="7070725" y="1712913"/>
              <a:ext cx="476250" cy="100013"/>
            </a:xfrm>
            <a:custGeom>
              <a:avLst/>
              <a:gdLst>
                <a:gd name="T0" fmla="*/ 264 w 300"/>
                <a:gd name="T1" fmla="*/ 0 h 63"/>
                <a:gd name="T2" fmla="*/ 300 w 300"/>
                <a:gd name="T3" fmla="*/ 12 h 63"/>
                <a:gd name="T4" fmla="*/ 266 w 300"/>
                <a:gd name="T5" fmla="*/ 32 h 63"/>
                <a:gd name="T6" fmla="*/ 4 w 300"/>
                <a:gd name="T7" fmla="*/ 63 h 63"/>
                <a:gd name="T8" fmla="*/ 4 w 300"/>
                <a:gd name="T9" fmla="*/ 63 h 63"/>
                <a:gd name="T10" fmla="*/ 2 w 300"/>
                <a:gd name="T11" fmla="*/ 46 h 63"/>
                <a:gd name="T12" fmla="*/ 0 w 300"/>
                <a:gd name="T13" fmla="*/ 29 h 63"/>
                <a:gd name="T14" fmla="*/ 264 w 300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0" h="63">
                  <a:moveTo>
                    <a:pt x="264" y="0"/>
                  </a:moveTo>
                  <a:lnTo>
                    <a:pt x="300" y="12"/>
                  </a:lnTo>
                  <a:lnTo>
                    <a:pt x="266" y="32"/>
                  </a:lnTo>
                  <a:lnTo>
                    <a:pt x="4" y="63"/>
                  </a:lnTo>
                  <a:lnTo>
                    <a:pt x="4" y="63"/>
                  </a:lnTo>
                  <a:lnTo>
                    <a:pt x="2" y="46"/>
                  </a:lnTo>
                  <a:lnTo>
                    <a:pt x="0" y="2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rgbClr val="FFC4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76" name="Freeform 730"/>
            <p:cNvSpPr/>
            <p:nvPr/>
          </p:nvSpPr>
          <p:spPr bwMode="auto">
            <a:xfrm>
              <a:off x="7070725" y="1712913"/>
              <a:ext cx="476250" cy="73025"/>
            </a:xfrm>
            <a:custGeom>
              <a:avLst/>
              <a:gdLst>
                <a:gd name="T0" fmla="*/ 264 w 300"/>
                <a:gd name="T1" fmla="*/ 0 h 46"/>
                <a:gd name="T2" fmla="*/ 300 w 300"/>
                <a:gd name="T3" fmla="*/ 12 h 46"/>
                <a:gd name="T4" fmla="*/ 264 w 300"/>
                <a:gd name="T5" fmla="*/ 16 h 46"/>
                <a:gd name="T6" fmla="*/ 2 w 300"/>
                <a:gd name="T7" fmla="*/ 46 h 46"/>
                <a:gd name="T8" fmla="*/ 2 w 300"/>
                <a:gd name="T9" fmla="*/ 46 h 46"/>
                <a:gd name="T10" fmla="*/ 0 w 300"/>
                <a:gd name="T11" fmla="*/ 29 h 46"/>
                <a:gd name="T12" fmla="*/ 264 w 300"/>
                <a:gd name="T13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0" h="46">
                  <a:moveTo>
                    <a:pt x="264" y="0"/>
                  </a:moveTo>
                  <a:lnTo>
                    <a:pt x="300" y="12"/>
                  </a:lnTo>
                  <a:lnTo>
                    <a:pt x="264" y="16"/>
                  </a:lnTo>
                  <a:lnTo>
                    <a:pt x="2" y="46"/>
                  </a:lnTo>
                  <a:lnTo>
                    <a:pt x="2" y="46"/>
                  </a:lnTo>
                  <a:lnTo>
                    <a:pt x="0" y="2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77" name="Freeform 731"/>
            <p:cNvSpPr/>
            <p:nvPr/>
          </p:nvSpPr>
          <p:spPr bwMode="auto">
            <a:xfrm>
              <a:off x="7489825" y="1712913"/>
              <a:ext cx="57150" cy="50800"/>
            </a:xfrm>
            <a:custGeom>
              <a:avLst/>
              <a:gdLst>
                <a:gd name="T0" fmla="*/ 0 w 36"/>
                <a:gd name="T1" fmla="*/ 0 h 32"/>
                <a:gd name="T2" fmla="*/ 36 w 36"/>
                <a:gd name="T3" fmla="*/ 12 h 32"/>
                <a:gd name="T4" fmla="*/ 2 w 36"/>
                <a:gd name="T5" fmla="*/ 32 h 32"/>
                <a:gd name="T6" fmla="*/ 2 w 36"/>
                <a:gd name="T7" fmla="*/ 32 h 32"/>
                <a:gd name="T8" fmla="*/ 0 w 36"/>
                <a:gd name="T9" fmla="*/ 16 h 32"/>
                <a:gd name="T10" fmla="*/ 0 w 36"/>
                <a:gd name="T11" fmla="*/ 16 h 32"/>
                <a:gd name="T12" fmla="*/ 0 w 36"/>
                <a:gd name="T13" fmla="*/ 0 h 32"/>
                <a:gd name="T14" fmla="*/ 0 w 36"/>
                <a:gd name="T1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" h="32">
                  <a:moveTo>
                    <a:pt x="0" y="0"/>
                  </a:moveTo>
                  <a:lnTo>
                    <a:pt x="36" y="12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FAE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78" name="Freeform 732"/>
            <p:cNvSpPr/>
            <p:nvPr/>
          </p:nvSpPr>
          <p:spPr bwMode="auto">
            <a:xfrm>
              <a:off x="7489825" y="1712913"/>
              <a:ext cx="57150" cy="25400"/>
            </a:xfrm>
            <a:custGeom>
              <a:avLst/>
              <a:gdLst>
                <a:gd name="T0" fmla="*/ 0 w 36"/>
                <a:gd name="T1" fmla="*/ 0 h 16"/>
                <a:gd name="T2" fmla="*/ 36 w 36"/>
                <a:gd name="T3" fmla="*/ 12 h 16"/>
                <a:gd name="T4" fmla="*/ 0 w 36"/>
                <a:gd name="T5" fmla="*/ 16 h 16"/>
                <a:gd name="T6" fmla="*/ 0 w 36"/>
                <a:gd name="T7" fmla="*/ 16 h 16"/>
                <a:gd name="T8" fmla="*/ 0 w 36"/>
                <a:gd name="T9" fmla="*/ 0 h 16"/>
                <a:gd name="T10" fmla="*/ 0 w 36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16">
                  <a:moveTo>
                    <a:pt x="0" y="0"/>
                  </a:moveTo>
                  <a:lnTo>
                    <a:pt x="36" y="1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689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79" name="Freeform 733"/>
            <p:cNvSpPr/>
            <p:nvPr/>
          </p:nvSpPr>
          <p:spPr bwMode="auto">
            <a:xfrm>
              <a:off x="7527925" y="1725613"/>
              <a:ext cx="19050" cy="17463"/>
            </a:xfrm>
            <a:custGeom>
              <a:avLst/>
              <a:gdLst>
                <a:gd name="T0" fmla="*/ 0 w 12"/>
                <a:gd name="T1" fmla="*/ 0 h 11"/>
                <a:gd name="T2" fmla="*/ 12 w 12"/>
                <a:gd name="T3" fmla="*/ 4 h 11"/>
                <a:gd name="T4" fmla="*/ 1 w 12"/>
                <a:gd name="T5" fmla="*/ 11 h 11"/>
                <a:gd name="T6" fmla="*/ 1 w 12"/>
                <a:gd name="T7" fmla="*/ 11 h 11"/>
                <a:gd name="T8" fmla="*/ 0 w 12"/>
                <a:gd name="T9" fmla="*/ 5 h 11"/>
                <a:gd name="T10" fmla="*/ 0 w 12"/>
                <a:gd name="T11" fmla="*/ 5 h 11"/>
                <a:gd name="T12" fmla="*/ 0 w 12"/>
                <a:gd name="T13" fmla="*/ 0 h 11"/>
                <a:gd name="T14" fmla="*/ 0 w 12"/>
                <a:gd name="T1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11">
                  <a:moveTo>
                    <a:pt x="0" y="0"/>
                  </a:moveTo>
                  <a:lnTo>
                    <a:pt x="12" y="4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80" name="Freeform 734"/>
            <p:cNvSpPr/>
            <p:nvPr/>
          </p:nvSpPr>
          <p:spPr bwMode="auto">
            <a:xfrm>
              <a:off x="7326313" y="1776413"/>
              <a:ext cx="74613" cy="58738"/>
            </a:xfrm>
            <a:custGeom>
              <a:avLst/>
              <a:gdLst>
                <a:gd name="T0" fmla="*/ 34 w 47"/>
                <a:gd name="T1" fmla="*/ 0 h 37"/>
                <a:gd name="T2" fmla="*/ 34 w 47"/>
                <a:gd name="T3" fmla="*/ 0 h 37"/>
                <a:gd name="T4" fmla="*/ 0 w 47"/>
                <a:gd name="T5" fmla="*/ 6 h 37"/>
                <a:gd name="T6" fmla="*/ 0 w 47"/>
                <a:gd name="T7" fmla="*/ 6 h 37"/>
                <a:gd name="T8" fmla="*/ 3 w 47"/>
                <a:gd name="T9" fmla="*/ 6 h 37"/>
                <a:gd name="T10" fmla="*/ 3 w 47"/>
                <a:gd name="T11" fmla="*/ 6 h 37"/>
                <a:gd name="T12" fmla="*/ 11 w 47"/>
                <a:gd name="T13" fmla="*/ 11 h 37"/>
                <a:gd name="T14" fmla="*/ 17 w 47"/>
                <a:gd name="T15" fmla="*/ 15 h 37"/>
                <a:gd name="T16" fmla="*/ 28 w 47"/>
                <a:gd name="T17" fmla="*/ 26 h 37"/>
                <a:gd name="T18" fmla="*/ 34 w 47"/>
                <a:gd name="T19" fmla="*/ 34 h 37"/>
                <a:gd name="T20" fmla="*/ 36 w 47"/>
                <a:gd name="T21" fmla="*/ 37 h 37"/>
                <a:gd name="T22" fmla="*/ 36 w 47"/>
                <a:gd name="T23" fmla="*/ 37 h 37"/>
                <a:gd name="T24" fmla="*/ 39 w 47"/>
                <a:gd name="T25" fmla="*/ 37 h 37"/>
                <a:gd name="T26" fmla="*/ 42 w 47"/>
                <a:gd name="T27" fmla="*/ 37 h 37"/>
                <a:gd name="T28" fmla="*/ 44 w 47"/>
                <a:gd name="T29" fmla="*/ 34 h 37"/>
                <a:gd name="T30" fmla="*/ 47 w 47"/>
                <a:gd name="T31" fmla="*/ 31 h 37"/>
                <a:gd name="T32" fmla="*/ 47 w 47"/>
                <a:gd name="T33" fmla="*/ 26 h 37"/>
                <a:gd name="T34" fmla="*/ 44 w 47"/>
                <a:gd name="T35" fmla="*/ 19 h 37"/>
                <a:gd name="T36" fmla="*/ 39 w 47"/>
                <a:gd name="T37" fmla="*/ 10 h 37"/>
                <a:gd name="T38" fmla="*/ 39 w 47"/>
                <a:gd name="T39" fmla="*/ 10 h 37"/>
                <a:gd name="T40" fmla="*/ 34 w 47"/>
                <a:gd name="T41" fmla="*/ 0 h 37"/>
                <a:gd name="T42" fmla="*/ 34 w 47"/>
                <a:gd name="T43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7" h="37">
                  <a:moveTo>
                    <a:pt x="34" y="0"/>
                  </a:moveTo>
                  <a:lnTo>
                    <a:pt x="34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11" y="11"/>
                  </a:lnTo>
                  <a:lnTo>
                    <a:pt x="17" y="15"/>
                  </a:lnTo>
                  <a:lnTo>
                    <a:pt x="28" y="26"/>
                  </a:lnTo>
                  <a:lnTo>
                    <a:pt x="34" y="34"/>
                  </a:lnTo>
                  <a:lnTo>
                    <a:pt x="36" y="37"/>
                  </a:lnTo>
                  <a:lnTo>
                    <a:pt x="36" y="37"/>
                  </a:lnTo>
                  <a:lnTo>
                    <a:pt x="39" y="37"/>
                  </a:lnTo>
                  <a:lnTo>
                    <a:pt x="42" y="37"/>
                  </a:lnTo>
                  <a:lnTo>
                    <a:pt x="44" y="34"/>
                  </a:lnTo>
                  <a:lnTo>
                    <a:pt x="47" y="31"/>
                  </a:lnTo>
                  <a:lnTo>
                    <a:pt x="47" y="26"/>
                  </a:lnTo>
                  <a:lnTo>
                    <a:pt x="44" y="19"/>
                  </a:lnTo>
                  <a:lnTo>
                    <a:pt x="39" y="10"/>
                  </a:lnTo>
                  <a:lnTo>
                    <a:pt x="39" y="10"/>
                  </a:lnTo>
                  <a:lnTo>
                    <a:pt x="34" y="0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81" name="Freeform 735"/>
            <p:cNvSpPr/>
            <p:nvPr/>
          </p:nvSpPr>
          <p:spPr bwMode="auto">
            <a:xfrm>
              <a:off x="7185025" y="1482725"/>
              <a:ext cx="234950" cy="303213"/>
            </a:xfrm>
            <a:custGeom>
              <a:avLst/>
              <a:gdLst>
                <a:gd name="T0" fmla="*/ 23 w 148"/>
                <a:gd name="T1" fmla="*/ 164 h 191"/>
                <a:gd name="T2" fmla="*/ 82 w 148"/>
                <a:gd name="T3" fmla="*/ 157 h 191"/>
                <a:gd name="T4" fmla="*/ 82 w 148"/>
                <a:gd name="T5" fmla="*/ 157 h 191"/>
                <a:gd name="T6" fmla="*/ 71 w 148"/>
                <a:gd name="T7" fmla="*/ 151 h 191"/>
                <a:gd name="T8" fmla="*/ 77 w 148"/>
                <a:gd name="T9" fmla="*/ 124 h 191"/>
                <a:gd name="T10" fmla="*/ 102 w 148"/>
                <a:gd name="T11" fmla="*/ 123 h 191"/>
                <a:gd name="T12" fmla="*/ 102 w 148"/>
                <a:gd name="T13" fmla="*/ 123 h 191"/>
                <a:gd name="T14" fmla="*/ 104 w 148"/>
                <a:gd name="T15" fmla="*/ 123 h 191"/>
                <a:gd name="T16" fmla="*/ 105 w 148"/>
                <a:gd name="T17" fmla="*/ 124 h 191"/>
                <a:gd name="T18" fmla="*/ 108 w 148"/>
                <a:gd name="T19" fmla="*/ 126 h 191"/>
                <a:gd name="T20" fmla="*/ 109 w 148"/>
                <a:gd name="T21" fmla="*/ 128 h 191"/>
                <a:gd name="T22" fmla="*/ 111 w 148"/>
                <a:gd name="T23" fmla="*/ 134 h 191"/>
                <a:gd name="T24" fmla="*/ 112 w 148"/>
                <a:gd name="T25" fmla="*/ 141 h 191"/>
                <a:gd name="T26" fmla="*/ 111 w 148"/>
                <a:gd name="T27" fmla="*/ 150 h 191"/>
                <a:gd name="T28" fmla="*/ 111 w 148"/>
                <a:gd name="T29" fmla="*/ 150 h 191"/>
                <a:gd name="T30" fmla="*/ 111 w 148"/>
                <a:gd name="T31" fmla="*/ 155 h 191"/>
                <a:gd name="T32" fmla="*/ 111 w 148"/>
                <a:gd name="T33" fmla="*/ 162 h 191"/>
                <a:gd name="T34" fmla="*/ 115 w 148"/>
                <a:gd name="T35" fmla="*/ 172 h 191"/>
                <a:gd name="T36" fmla="*/ 120 w 148"/>
                <a:gd name="T37" fmla="*/ 180 h 191"/>
                <a:gd name="T38" fmla="*/ 125 w 148"/>
                <a:gd name="T39" fmla="*/ 185 h 191"/>
                <a:gd name="T40" fmla="*/ 125 w 148"/>
                <a:gd name="T41" fmla="*/ 185 h 191"/>
                <a:gd name="T42" fmla="*/ 135 w 148"/>
                <a:gd name="T43" fmla="*/ 189 h 191"/>
                <a:gd name="T44" fmla="*/ 143 w 148"/>
                <a:gd name="T45" fmla="*/ 191 h 191"/>
                <a:gd name="T46" fmla="*/ 143 w 148"/>
                <a:gd name="T47" fmla="*/ 191 h 191"/>
                <a:gd name="T48" fmla="*/ 147 w 148"/>
                <a:gd name="T49" fmla="*/ 189 h 191"/>
                <a:gd name="T50" fmla="*/ 148 w 148"/>
                <a:gd name="T51" fmla="*/ 188 h 191"/>
                <a:gd name="T52" fmla="*/ 148 w 148"/>
                <a:gd name="T53" fmla="*/ 185 h 191"/>
                <a:gd name="T54" fmla="*/ 148 w 148"/>
                <a:gd name="T55" fmla="*/ 180 h 191"/>
                <a:gd name="T56" fmla="*/ 144 w 148"/>
                <a:gd name="T57" fmla="*/ 168 h 191"/>
                <a:gd name="T58" fmla="*/ 139 w 148"/>
                <a:gd name="T59" fmla="*/ 149 h 191"/>
                <a:gd name="T60" fmla="*/ 139 w 148"/>
                <a:gd name="T61" fmla="*/ 149 h 191"/>
                <a:gd name="T62" fmla="*/ 132 w 148"/>
                <a:gd name="T63" fmla="*/ 108 h 191"/>
                <a:gd name="T64" fmla="*/ 129 w 148"/>
                <a:gd name="T65" fmla="*/ 88 h 191"/>
                <a:gd name="T66" fmla="*/ 129 w 148"/>
                <a:gd name="T67" fmla="*/ 88 h 191"/>
                <a:gd name="T68" fmla="*/ 111 w 148"/>
                <a:gd name="T69" fmla="*/ 74 h 191"/>
                <a:gd name="T70" fmla="*/ 94 w 148"/>
                <a:gd name="T71" fmla="*/ 64 h 191"/>
                <a:gd name="T72" fmla="*/ 82 w 148"/>
                <a:gd name="T73" fmla="*/ 54 h 191"/>
                <a:gd name="T74" fmla="*/ 82 w 148"/>
                <a:gd name="T75" fmla="*/ 54 h 191"/>
                <a:gd name="T76" fmla="*/ 77 w 148"/>
                <a:gd name="T77" fmla="*/ 49 h 191"/>
                <a:gd name="T78" fmla="*/ 70 w 148"/>
                <a:gd name="T79" fmla="*/ 41 h 191"/>
                <a:gd name="T80" fmla="*/ 58 w 148"/>
                <a:gd name="T81" fmla="*/ 23 h 191"/>
                <a:gd name="T82" fmla="*/ 43 w 148"/>
                <a:gd name="T83" fmla="*/ 0 h 191"/>
                <a:gd name="T84" fmla="*/ 0 w 148"/>
                <a:gd name="T85" fmla="*/ 25 h 191"/>
                <a:gd name="T86" fmla="*/ 0 w 148"/>
                <a:gd name="T87" fmla="*/ 25 h 191"/>
                <a:gd name="T88" fmla="*/ 3 w 148"/>
                <a:gd name="T89" fmla="*/ 27 h 191"/>
                <a:gd name="T90" fmla="*/ 7 w 148"/>
                <a:gd name="T91" fmla="*/ 34 h 191"/>
                <a:gd name="T92" fmla="*/ 9 w 148"/>
                <a:gd name="T93" fmla="*/ 39 h 191"/>
                <a:gd name="T94" fmla="*/ 11 w 148"/>
                <a:gd name="T95" fmla="*/ 46 h 191"/>
                <a:gd name="T96" fmla="*/ 13 w 148"/>
                <a:gd name="T97" fmla="*/ 56 h 191"/>
                <a:gd name="T98" fmla="*/ 15 w 148"/>
                <a:gd name="T99" fmla="*/ 66 h 191"/>
                <a:gd name="T100" fmla="*/ 15 w 148"/>
                <a:gd name="T101" fmla="*/ 66 h 191"/>
                <a:gd name="T102" fmla="*/ 16 w 148"/>
                <a:gd name="T103" fmla="*/ 119 h 191"/>
                <a:gd name="T104" fmla="*/ 19 w 148"/>
                <a:gd name="T105" fmla="*/ 145 h 191"/>
                <a:gd name="T106" fmla="*/ 21 w 148"/>
                <a:gd name="T107" fmla="*/ 155 h 191"/>
                <a:gd name="T108" fmla="*/ 23 w 148"/>
                <a:gd name="T109" fmla="*/ 164 h 191"/>
                <a:gd name="T110" fmla="*/ 23 w 148"/>
                <a:gd name="T111" fmla="*/ 16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48" h="191">
                  <a:moveTo>
                    <a:pt x="23" y="164"/>
                  </a:moveTo>
                  <a:lnTo>
                    <a:pt x="82" y="157"/>
                  </a:lnTo>
                  <a:lnTo>
                    <a:pt x="82" y="157"/>
                  </a:lnTo>
                  <a:lnTo>
                    <a:pt x="71" y="151"/>
                  </a:lnTo>
                  <a:lnTo>
                    <a:pt x="77" y="124"/>
                  </a:lnTo>
                  <a:lnTo>
                    <a:pt x="102" y="123"/>
                  </a:lnTo>
                  <a:lnTo>
                    <a:pt x="102" y="123"/>
                  </a:lnTo>
                  <a:lnTo>
                    <a:pt x="104" y="123"/>
                  </a:lnTo>
                  <a:lnTo>
                    <a:pt x="105" y="124"/>
                  </a:lnTo>
                  <a:lnTo>
                    <a:pt x="108" y="126"/>
                  </a:lnTo>
                  <a:lnTo>
                    <a:pt x="109" y="128"/>
                  </a:lnTo>
                  <a:lnTo>
                    <a:pt x="111" y="134"/>
                  </a:lnTo>
                  <a:lnTo>
                    <a:pt x="112" y="141"/>
                  </a:lnTo>
                  <a:lnTo>
                    <a:pt x="111" y="150"/>
                  </a:lnTo>
                  <a:lnTo>
                    <a:pt x="111" y="150"/>
                  </a:lnTo>
                  <a:lnTo>
                    <a:pt x="111" y="155"/>
                  </a:lnTo>
                  <a:lnTo>
                    <a:pt x="111" y="162"/>
                  </a:lnTo>
                  <a:lnTo>
                    <a:pt x="115" y="172"/>
                  </a:lnTo>
                  <a:lnTo>
                    <a:pt x="120" y="180"/>
                  </a:lnTo>
                  <a:lnTo>
                    <a:pt x="125" y="185"/>
                  </a:lnTo>
                  <a:lnTo>
                    <a:pt x="125" y="185"/>
                  </a:lnTo>
                  <a:lnTo>
                    <a:pt x="135" y="189"/>
                  </a:lnTo>
                  <a:lnTo>
                    <a:pt x="143" y="191"/>
                  </a:lnTo>
                  <a:lnTo>
                    <a:pt x="143" y="191"/>
                  </a:lnTo>
                  <a:lnTo>
                    <a:pt x="147" y="189"/>
                  </a:lnTo>
                  <a:lnTo>
                    <a:pt x="148" y="188"/>
                  </a:lnTo>
                  <a:lnTo>
                    <a:pt x="148" y="185"/>
                  </a:lnTo>
                  <a:lnTo>
                    <a:pt x="148" y="180"/>
                  </a:lnTo>
                  <a:lnTo>
                    <a:pt x="144" y="168"/>
                  </a:lnTo>
                  <a:lnTo>
                    <a:pt x="139" y="149"/>
                  </a:lnTo>
                  <a:lnTo>
                    <a:pt x="139" y="149"/>
                  </a:lnTo>
                  <a:lnTo>
                    <a:pt x="132" y="108"/>
                  </a:lnTo>
                  <a:lnTo>
                    <a:pt x="129" y="88"/>
                  </a:lnTo>
                  <a:lnTo>
                    <a:pt x="129" y="88"/>
                  </a:lnTo>
                  <a:lnTo>
                    <a:pt x="111" y="74"/>
                  </a:lnTo>
                  <a:lnTo>
                    <a:pt x="94" y="64"/>
                  </a:lnTo>
                  <a:lnTo>
                    <a:pt x="82" y="54"/>
                  </a:lnTo>
                  <a:lnTo>
                    <a:pt x="82" y="54"/>
                  </a:lnTo>
                  <a:lnTo>
                    <a:pt x="77" y="49"/>
                  </a:lnTo>
                  <a:lnTo>
                    <a:pt x="70" y="41"/>
                  </a:lnTo>
                  <a:lnTo>
                    <a:pt x="58" y="23"/>
                  </a:lnTo>
                  <a:lnTo>
                    <a:pt x="43" y="0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3" y="27"/>
                  </a:lnTo>
                  <a:lnTo>
                    <a:pt x="7" y="34"/>
                  </a:lnTo>
                  <a:lnTo>
                    <a:pt x="9" y="39"/>
                  </a:lnTo>
                  <a:lnTo>
                    <a:pt x="11" y="46"/>
                  </a:lnTo>
                  <a:lnTo>
                    <a:pt x="13" y="56"/>
                  </a:lnTo>
                  <a:lnTo>
                    <a:pt x="15" y="66"/>
                  </a:lnTo>
                  <a:lnTo>
                    <a:pt x="15" y="66"/>
                  </a:lnTo>
                  <a:lnTo>
                    <a:pt x="16" y="119"/>
                  </a:lnTo>
                  <a:lnTo>
                    <a:pt x="19" y="145"/>
                  </a:lnTo>
                  <a:lnTo>
                    <a:pt x="21" y="155"/>
                  </a:lnTo>
                  <a:lnTo>
                    <a:pt x="23" y="164"/>
                  </a:lnTo>
                  <a:lnTo>
                    <a:pt x="23" y="164"/>
                  </a:lnTo>
                  <a:close/>
                </a:path>
              </a:pathLst>
            </a:custGeom>
            <a:solidFill>
              <a:srgbClr val="F59E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82" name="Freeform 736"/>
            <p:cNvSpPr/>
            <p:nvPr/>
          </p:nvSpPr>
          <p:spPr bwMode="auto">
            <a:xfrm>
              <a:off x="7583488" y="906463"/>
              <a:ext cx="363538" cy="460375"/>
            </a:xfrm>
            <a:custGeom>
              <a:avLst/>
              <a:gdLst>
                <a:gd name="T0" fmla="*/ 229 w 229"/>
                <a:gd name="T1" fmla="*/ 31 h 290"/>
                <a:gd name="T2" fmla="*/ 173 w 229"/>
                <a:gd name="T3" fmla="*/ 0 h 290"/>
                <a:gd name="T4" fmla="*/ 0 w 229"/>
                <a:gd name="T5" fmla="*/ 286 h 290"/>
                <a:gd name="T6" fmla="*/ 0 w 229"/>
                <a:gd name="T7" fmla="*/ 290 h 290"/>
                <a:gd name="T8" fmla="*/ 130 w 229"/>
                <a:gd name="T9" fmla="*/ 290 h 290"/>
                <a:gd name="T10" fmla="*/ 229 w 229"/>
                <a:gd name="T11" fmla="*/ 31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9" h="290">
                  <a:moveTo>
                    <a:pt x="229" y="31"/>
                  </a:moveTo>
                  <a:lnTo>
                    <a:pt x="173" y="0"/>
                  </a:lnTo>
                  <a:lnTo>
                    <a:pt x="0" y="286"/>
                  </a:lnTo>
                  <a:lnTo>
                    <a:pt x="0" y="290"/>
                  </a:lnTo>
                  <a:lnTo>
                    <a:pt x="130" y="290"/>
                  </a:lnTo>
                  <a:lnTo>
                    <a:pt x="229" y="3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83" name="Freeform 737"/>
            <p:cNvSpPr/>
            <p:nvPr/>
          </p:nvSpPr>
          <p:spPr bwMode="auto">
            <a:xfrm>
              <a:off x="7700963" y="495300"/>
              <a:ext cx="701675" cy="931863"/>
            </a:xfrm>
            <a:custGeom>
              <a:avLst/>
              <a:gdLst>
                <a:gd name="T0" fmla="*/ 50 w 442"/>
                <a:gd name="T1" fmla="*/ 541 h 587"/>
                <a:gd name="T2" fmla="*/ 54 w 442"/>
                <a:gd name="T3" fmla="*/ 518 h 587"/>
                <a:gd name="T4" fmla="*/ 62 w 442"/>
                <a:gd name="T5" fmla="*/ 505 h 587"/>
                <a:gd name="T6" fmla="*/ 70 w 442"/>
                <a:gd name="T7" fmla="*/ 498 h 587"/>
                <a:gd name="T8" fmla="*/ 73 w 442"/>
                <a:gd name="T9" fmla="*/ 497 h 587"/>
                <a:gd name="T10" fmla="*/ 77 w 442"/>
                <a:gd name="T11" fmla="*/ 525 h 587"/>
                <a:gd name="T12" fmla="*/ 87 w 442"/>
                <a:gd name="T13" fmla="*/ 555 h 587"/>
                <a:gd name="T14" fmla="*/ 101 w 442"/>
                <a:gd name="T15" fmla="*/ 587 h 587"/>
                <a:gd name="T16" fmla="*/ 103 w 442"/>
                <a:gd name="T17" fmla="*/ 576 h 587"/>
                <a:gd name="T18" fmla="*/ 110 w 442"/>
                <a:gd name="T19" fmla="*/ 549 h 587"/>
                <a:gd name="T20" fmla="*/ 127 w 442"/>
                <a:gd name="T21" fmla="*/ 517 h 587"/>
                <a:gd name="T22" fmla="*/ 141 w 442"/>
                <a:gd name="T23" fmla="*/ 501 h 587"/>
                <a:gd name="T24" fmla="*/ 158 w 442"/>
                <a:gd name="T25" fmla="*/ 487 h 587"/>
                <a:gd name="T26" fmla="*/ 169 w 442"/>
                <a:gd name="T27" fmla="*/ 482 h 587"/>
                <a:gd name="T28" fmla="*/ 199 w 442"/>
                <a:gd name="T29" fmla="*/ 470 h 587"/>
                <a:gd name="T30" fmla="*/ 238 w 442"/>
                <a:gd name="T31" fmla="*/ 460 h 587"/>
                <a:gd name="T32" fmla="*/ 280 w 442"/>
                <a:gd name="T33" fmla="*/ 449 h 587"/>
                <a:gd name="T34" fmla="*/ 312 w 442"/>
                <a:gd name="T35" fmla="*/ 436 h 587"/>
                <a:gd name="T36" fmla="*/ 323 w 442"/>
                <a:gd name="T37" fmla="*/ 428 h 587"/>
                <a:gd name="T38" fmla="*/ 350 w 442"/>
                <a:gd name="T39" fmla="*/ 405 h 587"/>
                <a:gd name="T40" fmla="*/ 377 w 442"/>
                <a:gd name="T41" fmla="*/ 370 h 587"/>
                <a:gd name="T42" fmla="*/ 401 w 442"/>
                <a:gd name="T43" fmla="*/ 329 h 587"/>
                <a:gd name="T44" fmla="*/ 420 w 442"/>
                <a:gd name="T45" fmla="*/ 285 h 587"/>
                <a:gd name="T46" fmla="*/ 425 w 442"/>
                <a:gd name="T47" fmla="*/ 271 h 587"/>
                <a:gd name="T48" fmla="*/ 431 w 442"/>
                <a:gd name="T49" fmla="*/ 258 h 587"/>
                <a:gd name="T50" fmla="*/ 440 w 442"/>
                <a:gd name="T51" fmla="*/ 209 h 587"/>
                <a:gd name="T52" fmla="*/ 442 w 442"/>
                <a:gd name="T53" fmla="*/ 181 h 587"/>
                <a:gd name="T54" fmla="*/ 439 w 442"/>
                <a:gd name="T55" fmla="*/ 171 h 587"/>
                <a:gd name="T56" fmla="*/ 432 w 442"/>
                <a:gd name="T57" fmla="*/ 158 h 587"/>
                <a:gd name="T58" fmla="*/ 429 w 442"/>
                <a:gd name="T59" fmla="*/ 146 h 587"/>
                <a:gd name="T60" fmla="*/ 420 w 442"/>
                <a:gd name="T61" fmla="*/ 121 h 587"/>
                <a:gd name="T62" fmla="*/ 415 w 442"/>
                <a:gd name="T63" fmla="*/ 109 h 587"/>
                <a:gd name="T64" fmla="*/ 392 w 442"/>
                <a:gd name="T65" fmla="*/ 74 h 587"/>
                <a:gd name="T66" fmla="*/ 363 w 442"/>
                <a:gd name="T67" fmla="*/ 46 h 587"/>
                <a:gd name="T68" fmla="*/ 331 w 442"/>
                <a:gd name="T69" fmla="*/ 24 h 587"/>
                <a:gd name="T70" fmla="*/ 294 w 442"/>
                <a:gd name="T71" fmla="*/ 9 h 587"/>
                <a:gd name="T72" fmla="*/ 257 w 442"/>
                <a:gd name="T73" fmla="*/ 1 h 587"/>
                <a:gd name="T74" fmla="*/ 216 w 442"/>
                <a:gd name="T75" fmla="*/ 0 h 587"/>
                <a:gd name="T76" fmla="*/ 177 w 442"/>
                <a:gd name="T77" fmla="*/ 8 h 587"/>
                <a:gd name="T78" fmla="*/ 139 w 442"/>
                <a:gd name="T79" fmla="*/ 23 h 587"/>
                <a:gd name="T80" fmla="*/ 124 w 442"/>
                <a:gd name="T81" fmla="*/ 32 h 587"/>
                <a:gd name="T82" fmla="*/ 97 w 442"/>
                <a:gd name="T83" fmla="*/ 53 h 587"/>
                <a:gd name="T84" fmla="*/ 74 w 442"/>
                <a:gd name="T85" fmla="*/ 77 h 587"/>
                <a:gd name="T86" fmla="*/ 56 w 442"/>
                <a:gd name="T87" fmla="*/ 104 h 587"/>
                <a:gd name="T88" fmla="*/ 49 w 442"/>
                <a:gd name="T89" fmla="*/ 119 h 587"/>
                <a:gd name="T90" fmla="*/ 31 w 442"/>
                <a:gd name="T91" fmla="*/ 148 h 587"/>
                <a:gd name="T92" fmla="*/ 18 w 442"/>
                <a:gd name="T93" fmla="*/ 181 h 587"/>
                <a:gd name="T94" fmla="*/ 8 w 442"/>
                <a:gd name="T95" fmla="*/ 215 h 587"/>
                <a:gd name="T96" fmla="*/ 3 w 442"/>
                <a:gd name="T97" fmla="*/ 248 h 587"/>
                <a:gd name="T98" fmla="*/ 2 w 442"/>
                <a:gd name="T99" fmla="*/ 318 h 587"/>
                <a:gd name="T100" fmla="*/ 8 w 442"/>
                <a:gd name="T101" fmla="*/ 386 h 587"/>
                <a:gd name="T102" fmla="*/ 20 w 442"/>
                <a:gd name="T103" fmla="*/ 447 h 587"/>
                <a:gd name="T104" fmla="*/ 34 w 442"/>
                <a:gd name="T105" fmla="*/ 495 h 587"/>
                <a:gd name="T106" fmla="*/ 50 w 442"/>
                <a:gd name="T107" fmla="*/ 541 h 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42" h="587">
                  <a:moveTo>
                    <a:pt x="50" y="541"/>
                  </a:moveTo>
                  <a:lnTo>
                    <a:pt x="50" y="541"/>
                  </a:lnTo>
                  <a:lnTo>
                    <a:pt x="51" y="529"/>
                  </a:lnTo>
                  <a:lnTo>
                    <a:pt x="54" y="518"/>
                  </a:lnTo>
                  <a:lnTo>
                    <a:pt x="58" y="512"/>
                  </a:lnTo>
                  <a:lnTo>
                    <a:pt x="62" y="505"/>
                  </a:lnTo>
                  <a:lnTo>
                    <a:pt x="66" y="501"/>
                  </a:lnTo>
                  <a:lnTo>
                    <a:pt x="70" y="498"/>
                  </a:lnTo>
                  <a:lnTo>
                    <a:pt x="73" y="497"/>
                  </a:lnTo>
                  <a:lnTo>
                    <a:pt x="73" y="497"/>
                  </a:lnTo>
                  <a:lnTo>
                    <a:pt x="74" y="510"/>
                  </a:lnTo>
                  <a:lnTo>
                    <a:pt x="77" y="525"/>
                  </a:lnTo>
                  <a:lnTo>
                    <a:pt x="81" y="540"/>
                  </a:lnTo>
                  <a:lnTo>
                    <a:pt x="87" y="555"/>
                  </a:lnTo>
                  <a:lnTo>
                    <a:pt x="97" y="578"/>
                  </a:lnTo>
                  <a:lnTo>
                    <a:pt x="101" y="587"/>
                  </a:lnTo>
                  <a:lnTo>
                    <a:pt x="101" y="587"/>
                  </a:lnTo>
                  <a:lnTo>
                    <a:pt x="103" y="576"/>
                  </a:lnTo>
                  <a:lnTo>
                    <a:pt x="105" y="564"/>
                  </a:lnTo>
                  <a:lnTo>
                    <a:pt x="110" y="549"/>
                  </a:lnTo>
                  <a:lnTo>
                    <a:pt x="118" y="533"/>
                  </a:lnTo>
                  <a:lnTo>
                    <a:pt x="127" y="517"/>
                  </a:lnTo>
                  <a:lnTo>
                    <a:pt x="134" y="509"/>
                  </a:lnTo>
                  <a:lnTo>
                    <a:pt x="141" y="501"/>
                  </a:lnTo>
                  <a:lnTo>
                    <a:pt x="149" y="494"/>
                  </a:lnTo>
                  <a:lnTo>
                    <a:pt x="158" y="487"/>
                  </a:lnTo>
                  <a:lnTo>
                    <a:pt x="158" y="487"/>
                  </a:lnTo>
                  <a:lnTo>
                    <a:pt x="169" y="482"/>
                  </a:lnTo>
                  <a:lnTo>
                    <a:pt x="178" y="478"/>
                  </a:lnTo>
                  <a:lnTo>
                    <a:pt x="199" y="470"/>
                  </a:lnTo>
                  <a:lnTo>
                    <a:pt x="219" y="466"/>
                  </a:lnTo>
                  <a:lnTo>
                    <a:pt x="238" y="460"/>
                  </a:lnTo>
                  <a:lnTo>
                    <a:pt x="258" y="456"/>
                  </a:lnTo>
                  <a:lnTo>
                    <a:pt x="280" y="449"/>
                  </a:lnTo>
                  <a:lnTo>
                    <a:pt x="301" y="441"/>
                  </a:lnTo>
                  <a:lnTo>
                    <a:pt x="312" y="436"/>
                  </a:lnTo>
                  <a:lnTo>
                    <a:pt x="323" y="428"/>
                  </a:lnTo>
                  <a:lnTo>
                    <a:pt x="323" y="428"/>
                  </a:lnTo>
                  <a:lnTo>
                    <a:pt x="336" y="418"/>
                  </a:lnTo>
                  <a:lnTo>
                    <a:pt x="350" y="405"/>
                  </a:lnTo>
                  <a:lnTo>
                    <a:pt x="363" y="389"/>
                  </a:lnTo>
                  <a:lnTo>
                    <a:pt x="377" y="370"/>
                  </a:lnTo>
                  <a:lnTo>
                    <a:pt x="389" y="350"/>
                  </a:lnTo>
                  <a:lnTo>
                    <a:pt x="401" y="329"/>
                  </a:lnTo>
                  <a:lnTo>
                    <a:pt x="411" y="306"/>
                  </a:lnTo>
                  <a:lnTo>
                    <a:pt x="420" y="285"/>
                  </a:lnTo>
                  <a:lnTo>
                    <a:pt x="420" y="285"/>
                  </a:lnTo>
                  <a:lnTo>
                    <a:pt x="425" y="271"/>
                  </a:lnTo>
                  <a:lnTo>
                    <a:pt x="431" y="258"/>
                  </a:lnTo>
                  <a:lnTo>
                    <a:pt x="431" y="258"/>
                  </a:lnTo>
                  <a:lnTo>
                    <a:pt x="436" y="232"/>
                  </a:lnTo>
                  <a:lnTo>
                    <a:pt x="440" y="209"/>
                  </a:lnTo>
                  <a:lnTo>
                    <a:pt x="442" y="189"/>
                  </a:lnTo>
                  <a:lnTo>
                    <a:pt x="442" y="181"/>
                  </a:lnTo>
                  <a:lnTo>
                    <a:pt x="439" y="171"/>
                  </a:lnTo>
                  <a:lnTo>
                    <a:pt x="439" y="171"/>
                  </a:lnTo>
                  <a:lnTo>
                    <a:pt x="436" y="165"/>
                  </a:lnTo>
                  <a:lnTo>
                    <a:pt x="432" y="158"/>
                  </a:lnTo>
                  <a:lnTo>
                    <a:pt x="432" y="158"/>
                  </a:lnTo>
                  <a:lnTo>
                    <a:pt x="429" y="146"/>
                  </a:lnTo>
                  <a:lnTo>
                    <a:pt x="425" y="134"/>
                  </a:lnTo>
                  <a:lnTo>
                    <a:pt x="420" y="121"/>
                  </a:lnTo>
                  <a:lnTo>
                    <a:pt x="415" y="109"/>
                  </a:lnTo>
                  <a:lnTo>
                    <a:pt x="415" y="109"/>
                  </a:lnTo>
                  <a:lnTo>
                    <a:pt x="404" y="90"/>
                  </a:lnTo>
                  <a:lnTo>
                    <a:pt x="392" y="74"/>
                  </a:lnTo>
                  <a:lnTo>
                    <a:pt x="378" y="59"/>
                  </a:lnTo>
                  <a:lnTo>
                    <a:pt x="363" y="46"/>
                  </a:lnTo>
                  <a:lnTo>
                    <a:pt x="347" y="35"/>
                  </a:lnTo>
                  <a:lnTo>
                    <a:pt x="331" y="24"/>
                  </a:lnTo>
                  <a:lnTo>
                    <a:pt x="313" y="16"/>
                  </a:lnTo>
                  <a:lnTo>
                    <a:pt x="294" y="9"/>
                  </a:lnTo>
                  <a:lnTo>
                    <a:pt x="276" y="4"/>
                  </a:lnTo>
                  <a:lnTo>
                    <a:pt x="257" y="1"/>
                  </a:lnTo>
                  <a:lnTo>
                    <a:pt x="236" y="0"/>
                  </a:lnTo>
                  <a:lnTo>
                    <a:pt x="216" y="0"/>
                  </a:lnTo>
                  <a:lnTo>
                    <a:pt x="197" y="3"/>
                  </a:lnTo>
                  <a:lnTo>
                    <a:pt x="177" y="8"/>
                  </a:lnTo>
                  <a:lnTo>
                    <a:pt x="158" y="15"/>
                  </a:lnTo>
                  <a:lnTo>
                    <a:pt x="139" y="23"/>
                  </a:lnTo>
                  <a:lnTo>
                    <a:pt x="139" y="23"/>
                  </a:lnTo>
                  <a:lnTo>
                    <a:pt x="124" y="32"/>
                  </a:lnTo>
                  <a:lnTo>
                    <a:pt x="110" y="42"/>
                  </a:lnTo>
                  <a:lnTo>
                    <a:pt x="97" y="53"/>
                  </a:lnTo>
                  <a:lnTo>
                    <a:pt x="85" y="65"/>
                  </a:lnTo>
                  <a:lnTo>
                    <a:pt x="74" y="77"/>
                  </a:lnTo>
                  <a:lnTo>
                    <a:pt x="65" y="90"/>
                  </a:lnTo>
                  <a:lnTo>
                    <a:pt x="56" y="104"/>
                  </a:lnTo>
                  <a:lnTo>
                    <a:pt x="49" y="119"/>
                  </a:lnTo>
                  <a:lnTo>
                    <a:pt x="49" y="119"/>
                  </a:lnTo>
                  <a:lnTo>
                    <a:pt x="39" y="134"/>
                  </a:lnTo>
                  <a:lnTo>
                    <a:pt x="31" y="148"/>
                  </a:lnTo>
                  <a:lnTo>
                    <a:pt x="23" y="165"/>
                  </a:lnTo>
                  <a:lnTo>
                    <a:pt x="18" y="181"/>
                  </a:lnTo>
                  <a:lnTo>
                    <a:pt x="12" y="197"/>
                  </a:lnTo>
                  <a:lnTo>
                    <a:pt x="8" y="215"/>
                  </a:lnTo>
                  <a:lnTo>
                    <a:pt x="6" y="231"/>
                  </a:lnTo>
                  <a:lnTo>
                    <a:pt x="3" y="248"/>
                  </a:lnTo>
                  <a:lnTo>
                    <a:pt x="0" y="283"/>
                  </a:lnTo>
                  <a:lnTo>
                    <a:pt x="2" y="318"/>
                  </a:lnTo>
                  <a:lnTo>
                    <a:pt x="4" y="354"/>
                  </a:lnTo>
                  <a:lnTo>
                    <a:pt x="8" y="386"/>
                  </a:lnTo>
                  <a:lnTo>
                    <a:pt x="14" y="418"/>
                  </a:lnTo>
                  <a:lnTo>
                    <a:pt x="20" y="447"/>
                  </a:lnTo>
                  <a:lnTo>
                    <a:pt x="27" y="474"/>
                  </a:lnTo>
                  <a:lnTo>
                    <a:pt x="34" y="495"/>
                  </a:lnTo>
                  <a:lnTo>
                    <a:pt x="45" y="529"/>
                  </a:lnTo>
                  <a:lnTo>
                    <a:pt x="50" y="541"/>
                  </a:lnTo>
                  <a:lnTo>
                    <a:pt x="50" y="541"/>
                  </a:lnTo>
                  <a:close/>
                </a:path>
              </a:pathLst>
            </a:custGeom>
            <a:solidFill>
              <a:srgbClr val="491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84" name="Freeform 738"/>
            <p:cNvSpPr/>
            <p:nvPr/>
          </p:nvSpPr>
          <p:spPr bwMode="auto">
            <a:xfrm>
              <a:off x="3549650" y="2233613"/>
              <a:ext cx="385763" cy="357188"/>
            </a:xfrm>
            <a:custGeom>
              <a:avLst/>
              <a:gdLst>
                <a:gd name="T0" fmla="*/ 114 w 243"/>
                <a:gd name="T1" fmla="*/ 0 h 225"/>
                <a:gd name="T2" fmla="*/ 84 w 243"/>
                <a:gd name="T3" fmla="*/ 4 h 225"/>
                <a:gd name="T4" fmla="*/ 72 w 243"/>
                <a:gd name="T5" fmla="*/ 8 h 225"/>
                <a:gd name="T6" fmla="*/ 53 w 243"/>
                <a:gd name="T7" fmla="*/ 17 h 225"/>
                <a:gd name="T8" fmla="*/ 35 w 243"/>
                <a:gd name="T9" fmla="*/ 32 h 225"/>
                <a:gd name="T10" fmla="*/ 20 w 243"/>
                <a:gd name="T11" fmla="*/ 48 h 225"/>
                <a:gd name="T12" fmla="*/ 11 w 243"/>
                <a:gd name="T13" fmla="*/ 67 h 225"/>
                <a:gd name="T14" fmla="*/ 4 w 243"/>
                <a:gd name="T15" fmla="*/ 87 h 225"/>
                <a:gd name="T16" fmla="*/ 0 w 243"/>
                <a:gd name="T17" fmla="*/ 109 h 225"/>
                <a:gd name="T18" fmla="*/ 3 w 243"/>
                <a:gd name="T19" fmla="*/ 132 h 225"/>
                <a:gd name="T20" fmla="*/ 4 w 243"/>
                <a:gd name="T21" fmla="*/ 143 h 225"/>
                <a:gd name="T22" fmla="*/ 11 w 243"/>
                <a:gd name="T23" fmla="*/ 160 h 225"/>
                <a:gd name="T24" fmla="*/ 33 w 243"/>
                <a:gd name="T25" fmla="*/ 191 h 225"/>
                <a:gd name="T26" fmla="*/ 61 w 243"/>
                <a:gd name="T27" fmla="*/ 212 h 225"/>
                <a:gd name="T28" fmla="*/ 95 w 243"/>
                <a:gd name="T29" fmla="*/ 224 h 225"/>
                <a:gd name="T30" fmla="*/ 114 w 243"/>
                <a:gd name="T31" fmla="*/ 225 h 225"/>
                <a:gd name="T32" fmla="*/ 143 w 243"/>
                <a:gd name="T33" fmla="*/ 221 h 225"/>
                <a:gd name="T34" fmla="*/ 154 w 243"/>
                <a:gd name="T35" fmla="*/ 218 h 225"/>
                <a:gd name="T36" fmla="*/ 173 w 243"/>
                <a:gd name="T37" fmla="*/ 208 h 225"/>
                <a:gd name="T38" fmla="*/ 189 w 243"/>
                <a:gd name="T39" fmla="*/ 195 h 225"/>
                <a:gd name="T40" fmla="*/ 204 w 243"/>
                <a:gd name="T41" fmla="*/ 181 h 225"/>
                <a:gd name="T42" fmla="*/ 215 w 243"/>
                <a:gd name="T43" fmla="*/ 163 h 225"/>
                <a:gd name="T44" fmla="*/ 222 w 243"/>
                <a:gd name="T45" fmla="*/ 144 h 225"/>
                <a:gd name="T46" fmla="*/ 226 w 243"/>
                <a:gd name="T47" fmla="*/ 124 h 225"/>
                <a:gd name="T48" fmla="*/ 226 w 243"/>
                <a:gd name="T49" fmla="*/ 102 h 225"/>
                <a:gd name="T50" fmla="*/ 238 w 243"/>
                <a:gd name="T51" fmla="*/ 87 h 225"/>
                <a:gd name="T52" fmla="*/ 241 w 243"/>
                <a:gd name="T53" fmla="*/ 86 h 225"/>
                <a:gd name="T54" fmla="*/ 243 w 243"/>
                <a:gd name="T55" fmla="*/ 81 h 225"/>
                <a:gd name="T56" fmla="*/ 242 w 243"/>
                <a:gd name="T57" fmla="*/ 70 h 225"/>
                <a:gd name="T58" fmla="*/ 241 w 243"/>
                <a:gd name="T59" fmla="*/ 67 h 225"/>
                <a:gd name="T60" fmla="*/ 235 w 243"/>
                <a:gd name="T61" fmla="*/ 65 h 225"/>
                <a:gd name="T62" fmla="*/ 232 w 243"/>
                <a:gd name="T63" fmla="*/ 63 h 225"/>
                <a:gd name="T64" fmla="*/ 216 w 243"/>
                <a:gd name="T65" fmla="*/ 67 h 225"/>
                <a:gd name="T66" fmla="*/ 209 w 243"/>
                <a:gd name="T67" fmla="*/ 52 h 225"/>
                <a:gd name="T68" fmla="*/ 188 w 243"/>
                <a:gd name="T69" fmla="*/ 28 h 225"/>
                <a:gd name="T70" fmla="*/ 161 w 243"/>
                <a:gd name="T71" fmla="*/ 11 h 225"/>
                <a:gd name="T72" fmla="*/ 130 w 243"/>
                <a:gd name="T73" fmla="*/ 1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3" h="225">
                  <a:moveTo>
                    <a:pt x="114" y="0"/>
                  </a:moveTo>
                  <a:lnTo>
                    <a:pt x="114" y="0"/>
                  </a:lnTo>
                  <a:lnTo>
                    <a:pt x="99" y="1"/>
                  </a:lnTo>
                  <a:lnTo>
                    <a:pt x="84" y="4"/>
                  </a:lnTo>
                  <a:lnTo>
                    <a:pt x="84" y="4"/>
                  </a:lnTo>
                  <a:lnTo>
                    <a:pt x="72" y="8"/>
                  </a:lnTo>
                  <a:lnTo>
                    <a:pt x="62" y="12"/>
                  </a:lnTo>
                  <a:lnTo>
                    <a:pt x="53" y="17"/>
                  </a:lnTo>
                  <a:lnTo>
                    <a:pt x="43" y="24"/>
                  </a:lnTo>
                  <a:lnTo>
                    <a:pt x="35" y="32"/>
                  </a:lnTo>
                  <a:lnTo>
                    <a:pt x="27" y="39"/>
                  </a:lnTo>
                  <a:lnTo>
                    <a:pt x="20" y="48"/>
                  </a:lnTo>
                  <a:lnTo>
                    <a:pt x="15" y="56"/>
                  </a:lnTo>
                  <a:lnTo>
                    <a:pt x="11" y="67"/>
                  </a:lnTo>
                  <a:lnTo>
                    <a:pt x="7" y="77"/>
                  </a:lnTo>
                  <a:lnTo>
                    <a:pt x="4" y="87"/>
                  </a:lnTo>
                  <a:lnTo>
                    <a:pt x="2" y="98"/>
                  </a:lnTo>
                  <a:lnTo>
                    <a:pt x="0" y="109"/>
                  </a:lnTo>
                  <a:lnTo>
                    <a:pt x="2" y="120"/>
                  </a:lnTo>
                  <a:lnTo>
                    <a:pt x="3" y="132"/>
                  </a:lnTo>
                  <a:lnTo>
                    <a:pt x="4" y="143"/>
                  </a:lnTo>
                  <a:lnTo>
                    <a:pt x="4" y="143"/>
                  </a:lnTo>
                  <a:lnTo>
                    <a:pt x="8" y="152"/>
                  </a:lnTo>
                  <a:lnTo>
                    <a:pt x="11" y="160"/>
                  </a:lnTo>
                  <a:lnTo>
                    <a:pt x="20" y="177"/>
                  </a:lnTo>
                  <a:lnTo>
                    <a:pt x="33" y="191"/>
                  </a:lnTo>
                  <a:lnTo>
                    <a:pt x="46" y="202"/>
                  </a:lnTo>
                  <a:lnTo>
                    <a:pt x="61" y="212"/>
                  </a:lnTo>
                  <a:lnTo>
                    <a:pt x="77" y="220"/>
                  </a:lnTo>
                  <a:lnTo>
                    <a:pt x="95" y="224"/>
                  </a:lnTo>
                  <a:lnTo>
                    <a:pt x="114" y="225"/>
                  </a:lnTo>
                  <a:lnTo>
                    <a:pt x="114" y="225"/>
                  </a:lnTo>
                  <a:lnTo>
                    <a:pt x="128" y="224"/>
                  </a:lnTo>
                  <a:lnTo>
                    <a:pt x="143" y="221"/>
                  </a:lnTo>
                  <a:lnTo>
                    <a:pt x="143" y="221"/>
                  </a:lnTo>
                  <a:lnTo>
                    <a:pt x="154" y="218"/>
                  </a:lnTo>
                  <a:lnTo>
                    <a:pt x="164" y="213"/>
                  </a:lnTo>
                  <a:lnTo>
                    <a:pt x="173" y="208"/>
                  </a:lnTo>
                  <a:lnTo>
                    <a:pt x="181" y="202"/>
                  </a:lnTo>
                  <a:lnTo>
                    <a:pt x="189" y="195"/>
                  </a:lnTo>
                  <a:lnTo>
                    <a:pt x="197" y="189"/>
                  </a:lnTo>
                  <a:lnTo>
                    <a:pt x="204" y="181"/>
                  </a:lnTo>
                  <a:lnTo>
                    <a:pt x="209" y="173"/>
                  </a:lnTo>
                  <a:lnTo>
                    <a:pt x="215" y="163"/>
                  </a:lnTo>
                  <a:lnTo>
                    <a:pt x="219" y="154"/>
                  </a:lnTo>
                  <a:lnTo>
                    <a:pt x="222" y="144"/>
                  </a:lnTo>
                  <a:lnTo>
                    <a:pt x="224" y="133"/>
                  </a:lnTo>
                  <a:lnTo>
                    <a:pt x="226" y="124"/>
                  </a:lnTo>
                  <a:lnTo>
                    <a:pt x="226" y="113"/>
                  </a:lnTo>
                  <a:lnTo>
                    <a:pt x="226" y="102"/>
                  </a:lnTo>
                  <a:lnTo>
                    <a:pt x="224" y="92"/>
                  </a:lnTo>
                  <a:lnTo>
                    <a:pt x="238" y="87"/>
                  </a:lnTo>
                  <a:lnTo>
                    <a:pt x="238" y="87"/>
                  </a:lnTo>
                  <a:lnTo>
                    <a:pt x="241" y="86"/>
                  </a:lnTo>
                  <a:lnTo>
                    <a:pt x="243" y="83"/>
                  </a:lnTo>
                  <a:lnTo>
                    <a:pt x="243" y="81"/>
                  </a:lnTo>
                  <a:lnTo>
                    <a:pt x="243" y="77"/>
                  </a:lnTo>
                  <a:lnTo>
                    <a:pt x="242" y="70"/>
                  </a:lnTo>
                  <a:lnTo>
                    <a:pt x="242" y="70"/>
                  </a:lnTo>
                  <a:lnTo>
                    <a:pt x="241" y="67"/>
                  </a:lnTo>
                  <a:lnTo>
                    <a:pt x="238" y="66"/>
                  </a:lnTo>
                  <a:lnTo>
                    <a:pt x="235" y="65"/>
                  </a:lnTo>
                  <a:lnTo>
                    <a:pt x="232" y="63"/>
                  </a:lnTo>
                  <a:lnTo>
                    <a:pt x="232" y="63"/>
                  </a:lnTo>
                  <a:lnTo>
                    <a:pt x="231" y="63"/>
                  </a:lnTo>
                  <a:lnTo>
                    <a:pt x="216" y="67"/>
                  </a:lnTo>
                  <a:lnTo>
                    <a:pt x="216" y="67"/>
                  </a:lnTo>
                  <a:lnTo>
                    <a:pt x="209" y="52"/>
                  </a:lnTo>
                  <a:lnTo>
                    <a:pt x="199" y="40"/>
                  </a:lnTo>
                  <a:lnTo>
                    <a:pt x="188" y="28"/>
                  </a:lnTo>
                  <a:lnTo>
                    <a:pt x="174" y="19"/>
                  </a:lnTo>
                  <a:lnTo>
                    <a:pt x="161" y="11"/>
                  </a:lnTo>
                  <a:lnTo>
                    <a:pt x="146" y="5"/>
                  </a:lnTo>
                  <a:lnTo>
                    <a:pt x="130" y="1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rgbClr val="1F7D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85" name="Freeform 739"/>
            <p:cNvSpPr/>
            <p:nvPr/>
          </p:nvSpPr>
          <p:spPr bwMode="auto">
            <a:xfrm>
              <a:off x="3549650" y="2233613"/>
              <a:ext cx="385763" cy="357188"/>
            </a:xfrm>
            <a:custGeom>
              <a:avLst/>
              <a:gdLst>
                <a:gd name="T0" fmla="*/ 114 w 243"/>
                <a:gd name="T1" fmla="*/ 0 h 225"/>
                <a:gd name="T2" fmla="*/ 84 w 243"/>
                <a:gd name="T3" fmla="*/ 4 h 225"/>
                <a:gd name="T4" fmla="*/ 72 w 243"/>
                <a:gd name="T5" fmla="*/ 8 h 225"/>
                <a:gd name="T6" fmla="*/ 53 w 243"/>
                <a:gd name="T7" fmla="*/ 17 h 225"/>
                <a:gd name="T8" fmla="*/ 35 w 243"/>
                <a:gd name="T9" fmla="*/ 32 h 225"/>
                <a:gd name="T10" fmla="*/ 20 w 243"/>
                <a:gd name="T11" fmla="*/ 48 h 225"/>
                <a:gd name="T12" fmla="*/ 11 w 243"/>
                <a:gd name="T13" fmla="*/ 67 h 225"/>
                <a:gd name="T14" fmla="*/ 4 w 243"/>
                <a:gd name="T15" fmla="*/ 87 h 225"/>
                <a:gd name="T16" fmla="*/ 0 w 243"/>
                <a:gd name="T17" fmla="*/ 109 h 225"/>
                <a:gd name="T18" fmla="*/ 3 w 243"/>
                <a:gd name="T19" fmla="*/ 132 h 225"/>
                <a:gd name="T20" fmla="*/ 4 w 243"/>
                <a:gd name="T21" fmla="*/ 143 h 225"/>
                <a:gd name="T22" fmla="*/ 11 w 243"/>
                <a:gd name="T23" fmla="*/ 160 h 225"/>
                <a:gd name="T24" fmla="*/ 33 w 243"/>
                <a:gd name="T25" fmla="*/ 191 h 225"/>
                <a:gd name="T26" fmla="*/ 61 w 243"/>
                <a:gd name="T27" fmla="*/ 212 h 225"/>
                <a:gd name="T28" fmla="*/ 95 w 243"/>
                <a:gd name="T29" fmla="*/ 224 h 225"/>
                <a:gd name="T30" fmla="*/ 114 w 243"/>
                <a:gd name="T31" fmla="*/ 225 h 225"/>
                <a:gd name="T32" fmla="*/ 143 w 243"/>
                <a:gd name="T33" fmla="*/ 221 h 225"/>
                <a:gd name="T34" fmla="*/ 154 w 243"/>
                <a:gd name="T35" fmla="*/ 218 h 225"/>
                <a:gd name="T36" fmla="*/ 173 w 243"/>
                <a:gd name="T37" fmla="*/ 208 h 225"/>
                <a:gd name="T38" fmla="*/ 189 w 243"/>
                <a:gd name="T39" fmla="*/ 195 h 225"/>
                <a:gd name="T40" fmla="*/ 204 w 243"/>
                <a:gd name="T41" fmla="*/ 181 h 225"/>
                <a:gd name="T42" fmla="*/ 215 w 243"/>
                <a:gd name="T43" fmla="*/ 163 h 225"/>
                <a:gd name="T44" fmla="*/ 222 w 243"/>
                <a:gd name="T45" fmla="*/ 144 h 225"/>
                <a:gd name="T46" fmla="*/ 226 w 243"/>
                <a:gd name="T47" fmla="*/ 124 h 225"/>
                <a:gd name="T48" fmla="*/ 226 w 243"/>
                <a:gd name="T49" fmla="*/ 102 h 225"/>
                <a:gd name="T50" fmla="*/ 238 w 243"/>
                <a:gd name="T51" fmla="*/ 87 h 225"/>
                <a:gd name="T52" fmla="*/ 241 w 243"/>
                <a:gd name="T53" fmla="*/ 86 h 225"/>
                <a:gd name="T54" fmla="*/ 243 w 243"/>
                <a:gd name="T55" fmla="*/ 81 h 225"/>
                <a:gd name="T56" fmla="*/ 242 w 243"/>
                <a:gd name="T57" fmla="*/ 70 h 225"/>
                <a:gd name="T58" fmla="*/ 241 w 243"/>
                <a:gd name="T59" fmla="*/ 67 h 225"/>
                <a:gd name="T60" fmla="*/ 235 w 243"/>
                <a:gd name="T61" fmla="*/ 65 h 225"/>
                <a:gd name="T62" fmla="*/ 232 w 243"/>
                <a:gd name="T63" fmla="*/ 63 h 225"/>
                <a:gd name="T64" fmla="*/ 216 w 243"/>
                <a:gd name="T65" fmla="*/ 67 h 225"/>
                <a:gd name="T66" fmla="*/ 209 w 243"/>
                <a:gd name="T67" fmla="*/ 52 h 225"/>
                <a:gd name="T68" fmla="*/ 188 w 243"/>
                <a:gd name="T69" fmla="*/ 28 h 225"/>
                <a:gd name="T70" fmla="*/ 161 w 243"/>
                <a:gd name="T71" fmla="*/ 11 h 225"/>
                <a:gd name="T72" fmla="*/ 130 w 243"/>
                <a:gd name="T73" fmla="*/ 1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3" h="225">
                  <a:moveTo>
                    <a:pt x="114" y="0"/>
                  </a:moveTo>
                  <a:lnTo>
                    <a:pt x="114" y="0"/>
                  </a:lnTo>
                  <a:lnTo>
                    <a:pt x="99" y="1"/>
                  </a:lnTo>
                  <a:lnTo>
                    <a:pt x="84" y="4"/>
                  </a:lnTo>
                  <a:lnTo>
                    <a:pt x="84" y="4"/>
                  </a:lnTo>
                  <a:lnTo>
                    <a:pt x="72" y="8"/>
                  </a:lnTo>
                  <a:lnTo>
                    <a:pt x="62" y="12"/>
                  </a:lnTo>
                  <a:lnTo>
                    <a:pt x="53" y="17"/>
                  </a:lnTo>
                  <a:lnTo>
                    <a:pt x="43" y="24"/>
                  </a:lnTo>
                  <a:lnTo>
                    <a:pt x="35" y="32"/>
                  </a:lnTo>
                  <a:lnTo>
                    <a:pt x="27" y="39"/>
                  </a:lnTo>
                  <a:lnTo>
                    <a:pt x="20" y="48"/>
                  </a:lnTo>
                  <a:lnTo>
                    <a:pt x="15" y="56"/>
                  </a:lnTo>
                  <a:lnTo>
                    <a:pt x="11" y="67"/>
                  </a:lnTo>
                  <a:lnTo>
                    <a:pt x="7" y="77"/>
                  </a:lnTo>
                  <a:lnTo>
                    <a:pt x="4" y="87"/>
                  </a:lnTo>
                  <a:lnTo>
                    <a:pt x="2" y="98"/>
                  </a:lnTo>
                  <a:lnTo>
                    <a:pt x="0" y="109"/>
                  </a:lnTo>
                  <a:lnTo>
                    <a:pt x="2" y="120"/>
                  </a:lnTo>
                  <a:lnTo>
                    <a:pt x="3" y="132"/>
                  </a:lnTo>
                  <a:lnTo>
                    <a:pt x="4" y="143"/>
                  </a:lnTo>
                  <a:lnTo>
                    <a:pt x="4" y="143"/>
                  </a:lnTo>
                  <a:lnTo>
                    <a:pt x="8" y="152"/>
                  </a:lnTo>
                  <a:lnTo>
                    <a:pt x="11" y="160"/>
                  </a:lnTo>
                  <a:lnTo>
                    <a:pt x="20" y="177"/>
                  </a:lnTo>
                  <a:lnTo>
                    <a:pt x="33" y="191"/>
                  </a:lnTo>
                  <a:lnTo>
                    <a:pt x="46" y="202"/>
                  </a:lnTo>
                  <a:lnTo>
                    <a:pt x="61" y="212"/>
                  </a:lnTo>
                  <a:lnTo>
                    <a:pt x="77" y="220"/>
                  </a:lnTo>
                  <a:lnTo>
                    <a:pt x="95" y="224"/>
                  </a:lnTo>
                  <a:lnTo>
                    <a:pt x="114" y="225"/>
                  </a:lnTo>
                  <a:lnTo>
                    <a:pt x="114" y="225"/>
                  </a:lnTo>
                  <a:lnTo>
                    <a:pt x="128" y="224"/>
                  </a:lnTo>
                  <a:lnTo>
                    <a:pt x="143" y="221"/>
                  </a:lnTo>
                  <a:lnTo>
                    <a:pt x="143" y="221"/>
                  </a:lnTo>
                  <a:lnTo>
                    <a:pt x="154" y="218"/>
                  </a:lnTo>
                  <a:lnTo>
                    <a:pt x="164" y="213"/>
                  </a:lnTo>
                  <a:lnTo>
                    <a:pt x="173" y="208"/>
                  </a:lnTo>
                  <a:lnTo>
                    <a:pt x="181" y="202"/>
                  </a:lnTo>
                  <a:lnTo>
                    <a:pt x="189" y="195"/>
                  </a:lnTo>
                  <a:lnTo>
                    <a:pt x="197" y="189"/>
                  </a:lnTo>
                  <a:lnTo>
                    <a:pt x="204" y="181"/>
                  </a:lnTo>
                  <a:lnTo>
                    <a:pt x="209" y="173"/>
                  </a:lnTo>
                  <a:lnTo>
                    <a:pt x="215" y="163"/>
                  </a:lnTo>
                  <a:lnTo>
                    <a:pt x="219" y="154"/>
                  </a:lnTo>
                  <a:lnTo>
                    <a:pt x="222" y="144"/>
                  </a:lnTo>
                  <a:lnTo>
                    <a:pt x="224" y="133"/>
                  </a:lnTo>
                  <a:lnTo>
                    <a:pt x="226" y="124"/>
                  </a:lnTo>
                  <a:lnTo>
                    <a:pt x="226" y="113"/>
                  </a:lnTo>
                  <a:lnTo>
                    <a:pt x="226" y="102"/>
                  </a:lnTo>
                  <a:lnTo>
                    <a:pt x="224" y="92"/>
                  </a:lnTo>
                  <a:lnTo>
                    <a:pt x="238" y="87"/>
                  </a:lnTo>
                  <a:lnTo>
                    <a:pt x="238" y="87"/>
                  </a:lnTo>
                  <a:lnTo>
                    <a:pt x="241" y="86"/>
                  </a:lnTo>
                  <a:lnTo>
                    <a:pt x="243" y="83"/>
                  </a:lnTo>
                  <a:lnTo>
                    <a:pt x="243" y="81"/>
                  </a:lnTo>
                  <a:lnTo>
                    <a:pt x="243" y="77"/>
                  </a:lnTo>
                  <a:lnTo>
                    <a:pt x="242" y="70"/>
                  </a:lnTo>
                  <a:lnTo>
                    <a:pt x="242" y="70"/>
                  </a:lnTo>
                  <a:lnTo>
                    <a:pt x="241" y="67"/>
                  </a:lnTo>
                  <a:lnTo>
                    <a:pt x="238" y="66"/>
                  </a:lnTo>
                  <a:lnTo>
                    <a:pt x="235" y="65"/>
                  </a:lnTo>
                  <a:lnTo>
                    <a:pt x="232" y="63"/>
                  </a:lnTo>
                  <a:lnTo>
                    <a:pt x="232" y="63"/>
                  </a:lnTo>
                  <a:lnTo>
                    <a:pt x="231" y="63"/>
                  </a:lnTo>
                  <a:lnTo>
                    <a:pt x="216" y="67"/>
                  </a:lnTo>
                  <a:lnTo>
                    <a:pt x="216" y="67"/>
                  </a:lnTo>
                  <a:lnTo>
                    <a:pt x="209" y="52"/>
                  </a:lnTo>
                  <a:lnTo>
                    <a:pt x="199" y="40"/>
                  </a:lnTo>
                  <a:lnTo>
                    <a:pt x="188" y="28"/>
                  </a:lnTo>
                  <a:lnTo>
                    <a:pt x="174" y="19"/>
                  </a:lnTo>
                  <a:lnTo>
                    <a:pt x="161" y="11"/>
                  </a:lnTo>
                  <a:lnTo>
                    <a:pt x="146" y="5"/>
                  </a:lnTo>
                  <a:lnTo>
                    <a:pt x="130" y="1"/>
                  </a:lnTo>
                  <a:lnTo>
                    <a:pt x="1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86" name="Freeform 740"/>
            <p:cNvSpPr/>
            <p:nvPr/>
          </p:nvSpPr>
          <p:spPr bwMode="auto">
            <a:xfrm>
              <a:off x="3627438" y="2247900"/>
              <a:ext cx="357188" cy="358775"/>
            </a:xfrm>
            <a:custGeom>
              <a:avLst/>
              <a:gdLst>
                <a:gd name="T0" fmla="*/ 221 w 225"/>
                <a:gd name="T1" fmla="*/ 83 h 226"/>
                <a:gd name="T2" fmla="*/ 225 w 225"/>
                <a:gd name="T3" fmla="*/ 105 h 226"/>
                <a:gd name="T4" fmla="*/ 225 w 225"/>
                <a:gd name="T5" fmla="*/ 127 h 226"/>
                <a:gd name="T6" fmla="*/ 220 w 225"/>
                <a:gd name="T7" fmla="*/ 149 h 226"/>
                <a:gd name="T8" fmla="*/ 210 w 225"/>
                <a:gd name="T9" fmla="*/ 169 h 226"/>
                <a:gd name="T10" fmla="*/ 198 w 225"/>
                <a:gd name="T11" fmla="*/ 186 h 226"/>
                <a:gd name="T12" fmla="*/ 183 w 225"/>
                <a:gd name="T13" fmla="*/ 201 h 226"/>
                <a:gd name="T14" fmla="*/ 165 w 225"/>
                <a:gd name="T15" fmla="*/ 213 h 226"/>
                <a:gd name="T16" fmla="*/ 143 w 225"/>
                <a:gd name="T17" fmla="*/ 222 h 226"/>
                <a:gd name="T18" fmla="*/ 132 w 225"/>
                <a:gd name="T19" fmla="*/ 224 h 226"/>
                <a:gd name="T20" fmla="*/ 109 w 225"/>
                <a:gd name="T21" fmla="*/ 226 h 226"/>
                <a:gd name="T22" fmla="*/ 88 w 225"/>
                <a:gd name="T23" fmla="*/ 223 h 226"/>
                <a:gd name="T24" fmla="*/ 67 w 225"/>
                <a:gd name="T25" fmla="*/ 216 h 226"/>
                <a:gd name="T26" fmla="*/ 48 w 225"/>
                <a:gd name="T27" fmla="*/ 205 h 226"/>
                <a:gd name="T28" fmla="*/ 32 w 225"/>
                <a:gd name="T29" fmla="*/ 191 h 226"/>
                <a:gd name="T30" fmla="*/ 19 w 225"/>
                <a:gd name="T31" fmla="*/ 174 h 226"/>
                <a:gd name="T32" fmla="*/ 8 w 225"/>
                <a:gd name="T33" fmla="*/ 154 h 226"/>
                <a:gd name="T34" fmla="*/ 4 w 225"/>
                <a:gd name="T35" fmla="*/ 143 h 226"/>
                <a:gd name="T36" fmla="*/ 0 w 225"/>
                <a:gd name="T37" fmla="*/ 120 h 226"/>
                <a:gd name="T38" fmla="*/ 1 w 225"/>
                <a:gd name="T39" fmla="*/ 99 h 226"/>
                <a:gd name="T40" fmla="*/ 7 w 225"/>
                <a:gd name="T41" fmla="*/ 77 h 226"/>
                <a:gd name="T42" fmla="*/ 15 w 225"/>
                <a:gd name="T43" fmla="*/ 57 h 226"/>
                <a:gd name="T44" fmla="*/ 27 w 225"/>
                <a:gd name="T45" fmla="*/ 39 h 226"/>
                <a:gd name="T46" fmla="*/ 43 w 225"/>
                <a:gd name="T47" fmla="*/ 24 h 226"/>
                <a:gd name="T48" fmla="*/ 62 w 225"/>
                <a:gd name="T49" fmla="*/ 12 h 226"/>
                <a:gd name="T50" fmla="*/ 84 w 225"/>
                <a:gd name="T51" fmla="*/ 4 h 226"/>
                <a:gd name="T52" fmla="*/ 94 w 225"/>
                <a:gd name="T53" fmla="*/ 2 h 226"/>
                <a:gd name="T54" fmla="*/ 116 w 225"/>
                <a:gd name="T55" fmla="*/ 0 h 226"/>
                <a:gd name="T56" fmla="*/ 139 w 225"/>
                <a:gd name="T57" fmla="*/ 3 h 226"/>
                <a:gd name="T58" fmla="*/ 159 w 225"/>
                <a:gd name="T59" fmla="*/ 10 h 226"/>
                <a:gd name="T60" fmla="*/ 178 w 225"/>
                <a:gd name="T61" fmla="*/ 20 h 226"/>
                <a:gd name="T62" fmla="*/ 194 w 225"/>
                <a:gd name="T63" fmla="*/ 35 h 226"/>
                <a:gd name="T64" fmla="*/ 208 w 225"/>
                <a:gd name="T65" fmla="*/ 51 h 226"/>
                <a:gd name="T66" fmla="*/ 219 w 225"/>
                <a:gd name="T67" fmla="*/ 72 h 226"/>
                <a:gd name="T68" fmla="*/ 221 w 225"/>
                <a:gd name="T69" fmla="*/ 83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25" h="226">
                  <a:moveTo>
                    <a:pt x="221" y="83"/>
                  </a:moveTo>
                  <a:lnTo>
                    <a:pt x="221" y="83"/>
                  </a:lnTo>
                  <a:lnTo>
                    <a:pt x="224" y="95"/>
                  </a:lnTo>
                  <a:lnTo>
                    <a:pt x="225" y="105"/>
                  </a:lnTo>
                  <a:lnTo>
                    <a:pt x="225" y="116"/>
                  </a:lnTo>
                  <a:lnTo>
                    <a:pt x="225" y="127"/>
                  </a:lnTo>
                  <a:lnTo>
                    <a:pt x="223" y="138"/>
                  </a:lnTo>
                  <a:lnTo>
                    <a:pt x="220" y="149"/>
                  </a:lnTo>
                  <a:lnTo>
                    <a:pt x="216" y="158"/>
                  </a:lnTo>
                  <a:lnTo>
                    <a:pt x="210" y="169"/>
                  </a:lnTo>
                  <a:lnTo>
                    <a:pt x="205" y="177"/>
                  </a:lnTo>
                  <a:lnTo>
                    <a:pt x="198" y="186"/>
                  </a:lnTo>
                  <a:lnTo>
                    <a:pt x="192" y="195"/>
                  </a:lnTo>
                  <a:lnTo>
                    <a:pt x="183" y="201"/>
                  </a:lnTo>
                  <a:lnTo>
                    <a:pt x="174" y="208"/>
                  </a:lnTo>
                  <a:lnTo>
                    <a:pt x="165" y="213"/>
                  </a:lnTo>
                  <a:lnTo>
                    <a:pt x="154" y="218"/>
                  </a:lnTo>
                  <a:lnTo>
                    <a:pt x="143" y="222"/>
                  </a:lnTo>
                  <a:lnTo>
                    <a:pt x="143" y="222"/>
                  </a:lnTo>
                  <a:lnTo>
                    <a:pt x="132" y="224"/>
                  </a:lnTo>
                  <a:lnTo>
                    <a:pt x="120" y="226"/>
                  </a:lnTo>
                  <a:lnTo>
                    <a:pt x="109" y="226"/>
                  </a:lnTo>
                  <a:lnTo>
                    <a:pt x="98" y="224"/>
                  </a:lnTo>
                  <a:lnTo>
                    <a:pt x="88" y="223"/>
                  </a:lnTo>
                  <a:lnTo>
                    <a:pt x="77" y="220"/>
                  </a:lnTo>
                  <a:lnTo>
                    <a:pt x="67" y="216"/>
                  </a:lnTo>
                  <a:lnTo>
                    <a:pt x="58" y="211"/>
                  </a:lnTo>
                  <a:lnTo>
                    <a:pt x="48" y="205"/>
                  </a:lnTo>
                  <a:lnTo>
                    <a:pt x="40" y="199"/>
                  </a:lnTo>
                  <a:lnTo>
                    <a:pt x="32" y="191"/>
                  </a:lnTo>
                  <a:lnTo>
                    <a:pt x="24" y="182"/>
                  </a:lnTo>
                  <a:lnTo>
                    <a:pt x="19" y="174"/>
                  </a:lnTo>
                  <a:lnTo>
                    <a:pt x="12" y="165"/>
                  </a:lnTo>
                  <a:lnTo>
                    <a:pt x="8" y="154"/>
                  </a:lnTo>
                  <a:lnTo>
                    <a:pt x="4" y="143"/>
                  </a:lnTo>
                  <a:lnTo>
                    <a:pt x="4" y="143"/>
                  </a:lnTo>
                  <a:lnTo>
                    <a:pt x="1" y="131"/>
                  </a:lnTo>
                  <a:lnTo>
                    <a:pt x="0" y="120"/>
                  </a:lnTo>
                  <a:lnTo>
                    <a:pt x="0" y="110"/>
                  </a:lnTo>
                  <a:lnTo>
                    <a:pt x="1" y="99"/>
                  </a:lnTo>
                  <a:lnTo>
                    <a:pt x="3" y="88"/>
                  </a:lnTo>
                  <a:lnTo>
                    <a:pt x="7" y="77"/>
                  </a:lnTo>
                  <a:lnTo>
                    <a:pt x="11" y="68"/>
                  </a:lnTo>
                  <a:lnTo>
                    <a:pt x="15" y="57"/>
                  </a:lnTo>
                  <a:lnTo>
                    <a:pt x="20" y="49"/>
                  </a:lnTo>
                  <a:lnTo>
                    <a:pt x="27" y="39"/>
                  </a:lnTo>
                  <a:lnTo>
                    <a:pt x="35" y="31"/>
                  </a:lnTo>
                  <a:lnTo>
                    <a:pt x="43" y="24"/>
                  </a:lnTo>
                  <a:lnTo>
                    <a:pt x="52" y="18"/>
                  </a:lnTo>
                  <a:lnTo>
                    <a:pt x="62" y="12"/>
                  </a:lnTo>
                  <a:lnTo>
                    <a:pt x="71" y="8"/>
                  </a:lnTo>
                  <a:lnTo>
                    <a:pt x="84" y="4"/>
                  </a:lnTo>
                  <a:lnTo>
                    <a:pt x="84" y="4"/>
                  </a:lnTo>
                  <a:lnTo>
                    <a:pt x="94" y="2"/>
                  </a:lnTo>
                  <a:lnTo>
                    <a:pt x="105" y="0"/>
                  </a:lnTo>
                  <a:lnTo>
                    <a:pt x="116" y="0"/>
                  </a:lnTo>
                  <a:lnTo>
                    <a:pt x="128" y="2"/>
                  </a:lnTo>
                  <a:lnTo>
                    <a:pt x="139" y="3"/>
                  </a:lnTo>
                  <a:lnTo>
                    <a:pt x="148" y="6"/>
                  </a:lnTo>
                  <a:lnTo>
                    <a:pt x="159" y="10"/>
                  </a:lnTo>
                  <a:lnTo>
                    <a:pt x="169" y="15"/>
                  </a:lnTo>
                  <a:lnTo>
                    <a:pt x="178" y="20"/>
                  </a:lnTo>
                  <a:lnTo>
                    <a:pt x="186" y="27"/>
                  </a:lnTo>
                  <a:lnTo>
                    <a:pt x="194" y="35"/>
                  </a:lnTo>
                  <a:lnTo>
                    <a:pt x="201" y="43"/>
                  </a:lnTo>
                  <a:lnTo>
                    <a:pt x="208" y="51"/>
                  </a:lnTo>
                  <a:lnTo>
                    <a:pt x="213" y="61"/>
                  </a:lnTo>
                  <a:lnTo>
                    <a:pt x="219" y="72"/>
                  </a:lnTo>
                  <a:lnTo>
                    <a:pt x="221" y="83"/>
                  </a:lnTo>
                  <a:lnTo>
                    <a:pt x="221" y="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87" name="Freeform 741"/>
            <p:cNvSpPr/>
            <p:nvPr/>
          </p:nvSpPr>
          <p:spPr bwMode="auto">
            <a:xfrm>
              <a:off x="3638550" y="2259013"/>
              <a:ext cx="336550" cy="336550"/>
            </a:xfrm>
            <a:custGeom>
              <a:avLst/>
              <a:gdLst>
                <a:gd name="T0" fmla="*/ 207 w 212"/>
                <a:gd name="T1" fmla="*/ 78 h 212"/>
                <a:gd name="T2" fmla="*/ 212 w 212"/>
                <a:gd name="T3" fmla="*/ 98 h 212"/>
                <a:gd name="T4" fmla="*/ 210 w 212"/>
                <a:gd name="T5" fmla="*/ 120 h 212"/>
                <a:gd name="T6" fmla="*/ 206 w 212"/>
                <a:gd name="T7" fmla="*/ 139 h 212"/>
                <a:gd name="T8" fmla="*/ 198 w 212"/>
                <a:gd name="T9" fmla="*/ 158 h 212"/>
                <a:gd name="T10" fmla="*/ 186 w 212"/>
                <a:gd name="T11" fmla="*/ 174 h 212"/>
                <a:gd name="T12" fmla="*/ 171 w 212"/>
                <a:gd name="T13" fmla="*/ 189 h 212"/>
                <a:gd name="T14" fmla="*/ 153 w 212"/>
                <a:gd name="T15" fmla="*/ 200 h 212"/>
                <a:gd name="T16" fmla="*/ 135 w 212"/>
                <a:gd name="T17" fmla="*/ 208 h 212"/>
                <a:gd name="T18" fmla="*/ 124 w 212"/>
                <a:gd name="T19" fmla="*/ 211 h 212"/>
                <a:gd name="T20" fmla="*/ 102 w 212"/>
                <a:gd name="T21" fmla="*/ 212 h 212"/>
                <a:gd name="T22" fmla="*/ 82 w 212"/>
                <a:gd name="T23" fmla="*/ 209 h 212"/>
                <a:gd name="T24" fmla="*/ 63 w 212"/>
                <a:gd name="T25" fmla="*/ 202 h 212"/>
                <a:gd name="T26" fmla="*/ 45 w 212"/>
                <a:gd name="T27" fmla="*/ 193 h 212"/>
                <a:gd name="T28" fmla="*/ 29 w 212"/>
                <a:gd name="T29" fmla="*/ 179 h 212"/>
                <a:gd name="T30" fmla="*/ 17 w 212"/>
                <a:gd name="T31" fmla="*/ 163 h 212"/>
                <a:gd name="T32" fmla="*/ 8 w 212"/>
                <a:gd name="T33" fmla="*/ 144 h 212"/>
                <a:gd name="T34" fmla="*/ 4 w 212"/>
                <a:gd name="T35" fmla="*/ 134 h 212"/>
                <a:gd name="T36" fmla="*/ 1 w 212"/>
                <a:gd name="T37" fmla="*/ 113 h 212"/>
                <a:gd name="T38" fmla="*/ 1 w 212"/>
                <a:gd name="T39" fmla="*/ 92 h 212"/>
                <a:gd name="T40" fmla="*/ 5 w 212"/>
                <a:gd name="T41" fmla="*/ 73 h 212"/>
                <a:gd name="T42" fmla="*/ 14 w 212"/>
                <a:gd name="T43" fmla="*/ 54 h 212"/>
                <a:gd name="T44" fmla="*/ 25 w 212"/>
                <a:gd name="T45" fmla="*/ 38 h 212"/>
                <a:gd name="T46" fmla="*/ 40 w 212"/>
                <a:gd name="T47" fmla="*/ 23 h 212"/>
                <a:gd name="T48" fmla="*/ 58 w 212"/>
                <a:gd name="T49" fmla="*/ 12 h 212"/>
                <a:gd name="T50" fmla="*/ 78 w 212"/>
                <a:gd name="T51" fmla="*/ 4 h 212"/>
                <a:gd name="T52" fmla="*/ 89 w 212"/>
                <a:gd name="T53" fmla="*/ 1 h 212"/>
                <a:gd name="T54" fmla="*/ 109 w 212"/>
                <a:gd name="T55" fmla="*/ 0 h 212"/>
                <a:gd name="T56" fmla="*/ 129 w 212"/>
                <a:gd name="T57" fmla="*/ 3 h 212"/>
                <a:gd name="T58" fmla="*/ 149 w 212"/>
                <a:gd name="T59" fmla="*/ 9 h 212"/>
                <a:gd name="T60" fmla="*/ 167 w 212"/>
                <a:gd name="T61" fmla="*/ 19 h 212"/>
                <a:gd name="T62" fmla="*/ 182 w 212"/>
                <a:gd name="T63" fmla="*/ 32 h 212"/>
                <a:gd name="T64" fmla="*/ 195 w 212"/>
                <a:gd name="T65" fmla="*/ 49 h 212"/>
                <a:gd name="T66" fmla="*/ 205 w 212"/>
                <a:gd name="T67" fmla="*/ 67 h 212"/>
                <a:gd name="T68" fmla="*/ 207 w 212"/>
                <a:gd name="T69" fmla="*/ 78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2" h="212">
                  <a:moveTo>
                    <a:pt x="207" y="78"/>
                  </a:moveTo>
                  <a:lnTo>
                    <a:pt x="207" y="78"/>
                  </a:lnTo>
                  <a:lnTo>
                    <a:pt x="210" y="88"/>
                  </a:lnTo>
                  <a:lnTo>
                    <a:pt x="212" y="98"/>
                  </a:lnTo>
                  <a:lnTo>
                    <a:pt x="212" y="109"/>
                  </a:lnTo>
                  <a:lnTo>
                    <a:pt x="210" y="120"/>
                  </a:lnTo>
                  <a:lnTo>
                    <a:pt x="209" y="130"/>
                  </a:lnTo>
                  <a:lnTo>
                    <a:pt x="206" y="139"/>
                  </a:lnTo>
                  <a:lnTo>
                    <a:pt x="202" y="148"/>
                  </a:lnTo>
                  <a:lnTo>
                    <a:pt x="198" y="158"/>
                  </a:lnTo>
                  <a:lnTo>
                    <a:pt x="193" y="166"/>
                  </a:lnTo>
                  <a:lnTo>
                    <a:pt x="186" y="174"/>
                  </a:lnTo>
                  <a:lnTo>
                    <a:pt x="179" y="182"/>
                  </a:lnTo>
                  <a:lnTo>
                    <a:pt x="171" y="189"/>
                  </a:lnTo>
                  <a:lnTo>
                    <a:pt x="163" y="194"/>
                  </a:lnTo>
                  <a:lnTo>
                    <a:pt x="153" y="200"/>
                  </a:lnTo>
                  <a:lnTo>
                    <a:pt x="144" y="204"/>
                  </a:lnTo>
                  <a:lnTo>
                    <a:pt x="135" y="208"/>
                  </a:lnTo>
                  <a:lnTo>
                    <a:pt x="135" y="208"/>
                  </a:lnTo>
                  <a:lnTo>
                    <a:pt x="124" y="211"/>
                  </a:lnTo>
                  <a:lnTo>
                    <a:pt x="113" y="212"/>
                  </a:lnTo>
                  <a:lnTo>
                    <a:pt x="102" y="212"/>
                  </a:lnTo>
                  <a:lnTo>
                    <a:pt x="93" y="211"/>
                  </a:lnTo>
                  <a:lnTo>
                    <a:pt x="82" y="209"/>
                  </a:lnTo>
                  <a:lnTo>
                    <a:pt x="72" y="206"/>
                  </a:lnTo>
                  <a:lnTo>
                    <a:pt x="63" y="202"/>
                  </a:lnTo>
                  <a:lnTo>
                    <a:pt x="54" y="198"/>
                  </a:lnTo>
                  <a:lnTo>
                    <a:pt x="45" y="193"/>
                  </a:lnTo>
                  <a:lnTo>
                    <a:pt x="37" y="186"/>
                  </a:lnTo>
                  <a:lnTo>
                    <a:pt x="29" y="179"/>
                  </a:lnTo>
                  <a:lnTo>
                    <a:pt x="23" y="171"/>
                  </a:lnTo>
                  <a:lnTo>
                    <a:pt x="17" y="163"/>
                  </a:lnTo>
                  <a:lnTo>
                    <a:pt x="12" y="154"/>
                  </a:lnTo>
                  <a:lnTo>
                    <a:pt x="8" y="144"/>
                  </a:lnTo>
                  <a:lnTo>
                    <a:pt x="4" y="134"/>
                  </a:lnTo>
                  <a:lnTo>
                    <a:pt x="4" y="134"/>
                  </a:lnTo>
                  <a:lnTo>
                    <a:pt x="2" y="124"/>
                  </a:lnTo>
                  <a:lnTo>
                    <a:pt x="1" y="113"/>
                  </a:lnTo>
                  <a:lnTo>
                    <a:pt x="0" y="103"/>
                  </a:lnTo>
                  <a:lnTo>
                    <a:pt x="1" y="92"/>
                  </a:lnTo>
                  <a:lnTo>
                    <a:pt x="2" y="82"/>
                  </a:lnTo>
                  <a:lnTo>
                    <a:pt x="5" y="73"/>
                  </a:lnTo>
                  <a:lnTo>
                    <a:pt x="9" y="63"/>
                  </a:lnTo>
                  <a:lnTo>
                    <a:pt x="14" y="54"/>
                  </a:lnTo>
                  <a:lnTo>
                    <a:pt x="20" y="46"/>
                  </a:lnTo>
                  <a:lnTo>
                    <a:pt x="25" y="38"/>
                  </a:lnTo>
                  <a:lnTo>
                    <a:pt x="32" y="30"/>
                  </a:lnTo>
                  <a:lnTo>
                    <a:pt x="40" y="23"/>
                  </a:lnTo>
                  <a:lnTo>
                    <a:pt x="48" y="17"/>
                  </a:lnTo>
                  <a:lnTo>
                    <a:pt x="58" y="12"/>
                  </a:lnTo>
                  <a:lnTo>
                    <a:pt x="67" y="8"/>
                  </a:lnTo>
                  <a:lnTo>
                    <a:pt x="78" y="4"/>
                  </a:lnTo>
                  <a:lnTo>
                    <a:pt x="78" y="4"/>
                  </a:lnTo>
                  <a:lnTo>
                    <a:pt x="89" y="1"/>
                  </a:lnTo>
                  <a:lnTo>
                    <a:pt x="99" y="0"/>
                  </a:lnTo>
                  <a:lnTo>
                    <a:pt x="109" y="0"/>
                  </a:lnTo>
                  <a:lnTo>
                    <a:pt x="120" y="1"/>
                  </a:lnTo>
                  <a:lnTo>
                    <a:pt x="129" y="3"/>
                  </a:lnTo>
                  <a:lnTo>
                    <a:pt x="140" y="5"/>
                  </a:lnTo>
                  <a:lnTo>
                    <a:pt x="149" y="9"/>
                  </a:lnTo>
                  <a:lnTo>
                    <a:pt x="158" y="13"/>
                  </a:lnTo>
                  <a:lnTo>
                    <a:pt x="167" y="19"/>
                  </a:lnTo>
                  <a:lnTo>
                    <a:pt x="175" y="26"/>
                  </a:lnTo>
                  <a:lnTo>
                    <a:pt x="182" y="32"/>
                  </a:lnTo>
                  <a:lnTo>
                    <a:pt x="189" y="40"/>
                  </a:lnTo>
                  <a:lnTo>
                    <a:pt x="195" y="49"/>
                  </a:lnTo>
                  <a:lnTo>
                    <a:pt x="201" y="58"/>
                  </a:lnTo>
                  <a:lnTo>
                    <a:pt x="205" y="67"/>
                  </a:lnTo>
                  <a:lnTo>
                    <a:pt x="207" y="78"/>
                  </a:lnTo>
                  <a:lnTo>
                    <a:pt x="207" y="78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88" name="Freeform 742"/>
            <p:cNvSpPr/>
            <p:nvPr/>
          </p:nvSpPr>
          <p:spPr bwMode="auto">
            <a:xfrm>
              <a:off x="3897313" y="2349500"/>
              <a:ext cx="115888" cy="63500"/>
            </a:xfrm>
            <a:custGeom>
              <a:avLst/>
              <a:gdLst>
                <a:gd name="T0" fmla="*/ 71 w 73"/>
                <a:gd name="T1" fmla="*/ 6 h 40"/>
                <a:gd name="T2" fmla="*/ 73 w 73"/>
                <a:gd name="T3" fmla="*/ 13 h 40"/>
                <a:gd name="T4" fmla="*/ 73 w 73"/>
                <a:gd name="T5" fmla="*/ 13 h 40"/>
                <a:gd name="T6" fmla="*/ 73 w 73"/>
                <a:gd name="T7" fmla="*/ 17 h 40"/>
                <a:gd name="T8" fmla="*/ 71 w 73"/>
                <a:gd name="T9" fmla="*/ 20 h 40"/>
                <a:gd name="T10" fmla="*/ 70 w 73"/>
                <a:gd name="T11" fmla="*/ 23 h 40"/>
                <a:gd name="T12" fmla="*/ 67 w 73"/>
                <a:gd name="T13" fmla="*/ 24 h 40"/>
                <a:gd name="T14" fmla="*/ 13 w 73"/>
                <a:gd name="T15" fmla="*/ 39 h 40"/>
                <a:gd name="T16" fmla="*/ 13 w 73"/>
                <a:gd name="T17" fmla="*/ 39 h 40"/>
                <a:gd name="T18" fmla="*/ 9 w 73"/>
                <a:gd name="T19" fmla="*/ 40 h 40"/>
                <a:gd name="T20" fmla="*/ 7 w 73"/>
                <a:gd name="T21" fmla="*/ 39 h 40"/>
                <a:gd name="T22" fmla="*/ 4 w 73"/>
                <a:gd name="T23" fmla="*/ 36 h 40"/>
                <a:gd name="T24" fmla="*/ 3 w 73"/>
                <a:gd name="T25" fmla="*/ 33 h 40"/>
                <a:gd name="T26" fmla="*/ 0 w 73"/>
                <a:gd name="T27" fmla="*/ 25 h 40"/>
                <a:gd name="T28" fmla="*/ 0 w 73"/>
                <a:gd name="T29" fmla="*/ 25 h 40"/>
                <a:gd name="T30" fmla="*/ 0 w 73"/>
                <a:gd name="T31" fmla="*/ 23 h 40"/>
                <a:gd name="T32" fmla="*/ 1 w 73"/>
                <a:gd name="T33" fmla="*/ 19 h 40"/>
                <a:gd name="T34" fmla="*/ 4 w 73"/>
                <a:gd name="T35" fmla="*/ 17 h 40"/>
                <a:gd name="T36" fmla="*/ 7 w 73"/>
                <a:gd name="T37" fmla="*/ 14 h 40"/>
                <a:gd name="T38" fmla="*/ 61 w 73"/>
                <a:gd name="T39" fmla="*/ 0 h 40"/>
                <a:gd name="T40" fmla="*/ 61 w 73"/>
                <a:gd name="T41" fmla="*/ 0 h 40"/>
                <a:gd name="T42" fmla="*/ 63 w 73"/>
                <a:gd name="T43" fmla="*/ 0 h 40"/>
                <a:gd name="T44" fmla="*/ 67 w 73"/>
                <a:gd name="T45" fmla="*/ 1 h 40"/>
                <a:gd name="T46" fmla="*/ 69 w 73"/>
                <a:gd name="T47" fmla="*/ 4 h 40"/>
                <a:gd name="T48" fmla="*/ 71 w 73"/>
                <a:gd name="T49" fmla="*/ 6 h 40"/>
                <a:gd name="T50" fmla="*/ 71 w 73"/>
                <a:gd name="T51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40">
                  <a:moveTo>
                    <a:pt x="71" y="6"/>
                  </a:moveTo>
                  <a:lnTo>
                    <a:pt x="73" y="13"/>
                  </a:lnTo>
                  <a:lnTo>
                    <a:pt x="73" y="13"/>
                  </a:lnTo>
                  <a:lnTo>
                    <a:pt x="73" y="17"/>
                  </a:lnTo>
                  <a:lnTo>
                    <a:pt x="71" y="20"/>
                  </a:lnTo>
                  <a:lnTo>
                    <a:pt x="70" y="23"/>
                  </a:lnTo>
                  <a:lnTo>
                    <a:pt x="67" y="24"/>
                  </a:lnTo>
                  <a:lnTo>
                    <a:pt x="13" y="39"/>
                  </a:lnTo>
                  <a:lnTo>
                    <a:pt x="13" y="39"/>
                  </a:lnTo>
                  <a:lnTo>
                    <a:pt x="9" y="40"/>
                  </a:lnTo>
                  <a:lnTo>
                    <a:pt x="7" y="39"/>
                  </a:lnTo>
                  <a:lnTo>
                    <a:pt x="4" y="36"/>
                  </a:lnTo>
                  <a:lnTo>
                    <a:pt x="3" y="33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3"/>
                  </a:lnTo>
                  <a:lnTo>
                    <a:pt x="1" y="19"/>
                  </a:lnTo>
                  <a:lnTo>
                    <a:pt x="4" y="17"/>
                  </a:lnTo>
                  <a:lnTo>
                    <a:pt x="7" y="14"/>
                  </a:lnTo>
                  <a:lnTo>
                    <a:pt x="61" y="0"/>
                  </a:lnTo>
                  <a:lnTo>
                    <a:pt x="61" y="0"/>
                  </a:lnTo>
                  <a:lnTo>
                    <a:pt x="63" y="0"/>
                  </a:lnTo>
                  <a:lnTo>
                    <a:pt x="67" y="1"/>
                  </a:lnTo>
                  <a:lnTo>
                    <a:pt x="69" y="4"/>
                  </a:lnTo>
                  <a:lnTo>
                    <a:pt x="71" y="6"/>
                  </a:lnTo>
                  <a:lnTo>
                    <a:pt x="71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89" name="Freeform 743"/>
            <p:cNvSpPr/>
            <p:nvPr/>
          </p:nvSpPr>
          <p:spPr bwMode="auto">
            <a:xfrm>
              <a:off x="3905250" y="2357438"/>
              <a:ext cx="101600" cy="47625"/>
            </a:xfrm>
            <a:custGeom>
              <a:avLst/>
              <a:gdLst>
                <a:gd name="T0" fmla="*/ 62 w 64"/>
                <a:gd name="T1" fmla="*/ 4 h 30"/>
                <a:gd name="T2" fmla="*/ 64 w 64"/>
                <a:gd name="T3" fmla="*/ 8 h 30"/>
                <a:gd name="T4" fmla="*/ 64 w 64"/>
                <a:gd name="T5" fmla="*/ 8 h 30"/>
                <a:gd name="T6" fmla="*/ 64 w 64"/>
                <a:gd name="T7" fmla="*/ 11 h 30"/>
                <a:gd name="T8" fmla="*/ 62 w 64"/>
                <a:gd name="T9" fmla="*/ 12 h 30"/>
                <a:gd name="T10" fmla="*/ 61 w 64"/>
                <a:gd name="T11" fmla="*/ 15 h 30"/>
                <a:gd name="T12" fmla="*/ 60 w 64"/>
                <a:gd name="T13" fmla="*/ 15 h 30"/>
                <a:gd name="T14" fmla="*/ 10 w 64"/>
                <a:gd name="T15" fmla="*/ 30 h 30"/>
                <a:gd name="T16" fmla="*/ 10 w 64"/>
                <a:gd name="T17" fmla="*/ 30 h 30"/>
                <a:gd name="T18" fmla="*/ 7 w 64"/>
                <a:gd name="T19" fmla="*/ 30 h 30"/>
                <a:gd name="T20" fmla="*/ 6 w 64"/>
                <a:gd name="T21" fmla="*/ 28 h 30"/>
                <a:gd name="T22" fmla="*/ 3 w 64"/>
                <a:gd name="T23" fmla="*/ 27 h 30"/>
                <a:gd name="T24" fmla="*/ 3 w 64"/>
                <a:gd name="T25" fmla="*/ 26 h 30"/>
                <a:gd name="T26" fmla="*/ 2 w 64"/>
                <a:gd name="T27" fmla="*/ 20 h 30"/>
                <a:gd name="T28" fmla="*/ 2 w 64"/>
                <a:gd name="T29" fmla="*/ 20 h 30"/>
                <a:gd name="T30" fmla="*/ 0 w 64"/>
                <a:gd name="T31" fmla="*/ 19 h 30"/>
                <a:gd name="T32" fmla="*/ 2 w 64"/>
                <a:gd name="T33" fmla="*/ 16 h 30"/>
                <a:gd name="T34" fmla="*/ 3 w 64"/>
                <a:gd name="T35" fmla="*/ 15 h 30"/>
                <a:gd name="T36" fmla="*/ 4 w 64"/>
                <a:gd name="T37" fmla="*/ 14 h 30"/>
                <a:gd name="T38" fmla="*/ 56 w 64"/>
                <a:gd name="T39" fmla="*/ 0 h 30"/>
                <a:gd name="T40" fmla="*/ 56 w 64"/>
                <a:gd name="T41" fmla="*/ 0 h 30"/>
                <a:gd name="T42" fmla="*/ 57 w 64"/>
                <a:gd name="T43" fmla="*/ 0 h 30"/>
                <a:gd name="T44" fmla="*/ 60 w 64"/>
                <a:gd name="T45" fmla="*/ 0 h 30"/>
                <a:gd name="T46" fmla="*/ 61 w 64"/>
                <a:gd name="T47" fmla="*/ 1 h 30"/>
                <a:gd name="T48" fmla="*/ 62 w 64"/>
                <a:gd name="T49" fmla="*/ 4 h 30"/>
                <a:gd name="T50" fmla="*/ 62 w 64"/>
                <a:gd name="T51" fmla="*/ 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4" h="30">
                  <a:moveTo>
                    <a:pt x="62" y="4"/>
                  </a:moveTo>
                  <a:lnTo>
                    <a:pt x="64" y="8"/>
                  </a:lnTo>
                  <a:lnTo>
                    <a:pt x="64" y="8"/>
                  </a:lnTo>
                  <a:lnTo>
                    <a:pt x="64" y="11"/>
                  </a:lnTo>
                  <a:lnTo>
                    <a:pt x="62" y="12"/>
                  </a:lnTo>
                  <a:lnTo>
                    <a:pt x="61" y="15"/>
                  </a:lnTo>
                  <a:lnTo>
                    <a:pt x="60" y="15"/>
                  </a:lnTo>
                  <a:lnTo>
                    <a:pt x="10" y="30"/>
                  </a:lnTo>
                  <a:lnTo>
                    <a:pt x="10" y="30"/>
                  </a:lnTo>
                  <a:lnTo>
                    <a:pt x="7" y="30"/>
                  </a:lnTo>
                  <a:lnTo>
                    <a:pt x="6" y="28"/>
                  </a:lnTo>
                  <a:lnTo>
                    <a:pt x="3" y="27"/>
                  </a:lnTo>
                  <a:lnTo>
                    <a:pt x="3" y="26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0" y="19"/>
                  </a:lnTo>
                  <a:lnTo>
                    <a:pt x="2" y="16"/>
                  </a:lnTo>
                  <a:lnTo>
                    <a:pt x="3" y="15"/>
                  </a:lnTo>
                  <a:lnTo>
                    <a:pt x="4" y="14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57" y="0"/>
                  </a:lnTo>
                  <a:lnTo>
                    <a:pt x="60" y="0"/>
                  </a:lnTo>
                  <a:lnTo>
                    <a:pt x="61" y="1"/>
                  </a:lnTo>
                  <a:lnTo>
                    <a:pt x="62" y="4"/>
                  </a:lnTo>
                  <a:lnTo>
                    <a:pt x="62" y="4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90" name="Freeform 744"/>
            <p:cNvSpPr/>
            <p:nvPr/>
          </p:nvSpPr>
          <p:spPr bwMode="auto">
            <a:xfrm>
              <a:off x="3665538" y="2286000"/>
              <a:ext cx="282575" cy="280988"/>
            </a:xfrm>
            <a:custGeom>
              <a:avLst/>
              <a:gdLst>
                <a:gd name="T0" fmla="*/ 174 w 178"/>
                <a:gd name="T1" fmla="*/ 65 h 177"/>
                <a:gd name="T2" fmla="*/ 177 w 178"/>
                <a:gd name="T3" fmla="*/ 83 h 177"/>
                <a:gd name="T4" fmla="*/ 177 w 178"/>
                <a:gd name="T5" fmla="*/ 100 h 177"/>
                <a:gd name="T6" fmla="*/ 173 w 178"/>
                <a:gd name="T7" fmla="*/ 117 h 177"/>
                <a:gd name="T8" fmla="*/ 166 w 178"/>
                <a:gd name="T9" fmla="*/ 133 h 177"/>
                <a:gd name="T10" fmla="*/ 157 w 178"/>
                <a:gd name="T11" fmla="*/ 146 h 177"/>
                <a:gd name="T12" fmla="*/ 145 w 178"/>
                <a:gd name="T13" fmla="*/ 158 h 177"/>
                <a:gd name="T14" fmla="*/ 130 w 178"/>
                <a:gd name="T15" fmla="*/ 168 h 177"/>
                <a:gd name="T16" fmla="*/ 112 w 178"/>
                <a:gd name="T17" fmla="*/ 175 h 177"/>
                <a:gd name="T18" fmla="*/ 104 w 178"/>
                <a:gd name="T19" fmla="*/ 176 h 177"/>
                <a:gd name="T20" fmla="*/ 87 w 178"/>
                <a:gd name="T21" fmla="*/ 177 h 177"/>
                <a:gd name="T22" fmla="*/ 69 w 178"/>
                <a:gd name="T23" fmla="*/ 176 h 177"/>
                <a:gd name="T24" fmla="*/ 53 w 178"/>
                <a:gd name="T25" fmla="*/ 171 h 177"/>
                <a:gd name="T26" fmla="*/ 38 w 178"/>
                <a:gd name="T27" fmla="*/ 161 h 177"/>
                <a:gd name="T28" fmla="*/ 24 w 178"/>
                <a:gd name="T29" fmla="*/ 150 h 177"/>
                <a:gd name="T30" fmla="*/ 14 w 178"/>
                <a:gd name="T31" fmla="*/ 137 h 177"/>
                <a:gd name="T32" fmla="*/ 7 w 178"/>
                <a:gd name="T33" fmla="*/ 121 h 177"/>
                <a:gd name="T34" fmla="*/ 3 w 178"/>
                <a:gd name="T35" fmla="*/ 113 h 177"/>
                <a:gd name="T36" fmla="*/ 0 w 178"/>
                <a:gd name="T37" fmla="*/ 95 h 177"/>
                <a:gd name="T38" fmla="*/ 1 w 178"/>
                <a:gd name="T39" fmla="*/ 77 h 177"/>
                <a:gd name="T40" fmla="*/ 4 w 178"/>
                <a:gd name="T41" fmla="*/ 61 h 177"/>
                <a:gd name="T42" fmla="*/ 12 w 178"/>
                <a:gd name="T43" fmla="*/ 45 h 177"/>
                <a:gd name="T44" fmla="*/ 22 w 178"/>
                <a:gd name="T45" fmla="*/ 32 h 177"/>
                <a:gd name="T46" fmla="*/ 34 w 178"/>
                <a:gd name="T47" fmla="*/ 19 h 177"/>
                <a:gd name="T48" fmla="*/ 49 w 178"/>
                <a:gd name="T49" fmla="*/ 10 h 177"/>
                <a:gd name="T50" fmla="*/ 65 w 178"/>
                <a:gd name="T51" fmla="*/ 3 h 177"/>
                <a:gd name="T52" fmla="*/ 74 w 178"/>
                <a:gd name="T53" fmla="*/ 2 h 177"/>
                <a:gd name="T54" fmla="*/ 92 w 178"/>
                <a:gd name="T55" fmla="*/ 0 h 177"/>
                <a:gd name="T56" fmla="*/ 109 w 178"/>
                <a:gd name="T57" fmla="*/ 2 h 177"/>
                <a:gd name="T58" fmla="*/ 126 w 178"/>
                <a:gd name="T59" fmla="*/ 7 h 177"/>
                <a:gd name="T60" fmla="*/ 141 w 178"/>
                <a:gd name="T61" fmla="*/ 17 h 177"/>
                <a:gd name="T62" fmla="*/ 153 w 178"/>
                <a:gd name="T63" fmla="*/ 27 h 177"/>
                <a:gd name="T64" fmla="*/ 163 w 178"/>
                <a:gd name="T65" fmla="*/ 41 h 177"/>
                <a:gd name="T66" fmla="*/ 172 w 178"/>
                <a:gd name="T67" fmla="*/ 57 h 177"/>
                <a:gd name="T68" fmla="*/ 174 w 178"/>
                <a:gd name="T69" fmla="*/ 65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8" h="177">
                  <a:moveTo>
                    <a:pt x="174" y="65"/>
                  </a:moveTo>
                  <a:lnTo>
                    <a:pt x="174" y="65"/>
                  </a:lnTo>
                  <a:lnTo>
                    <a:pt x="177" y="75"/>
                  </a:lnTo>
                  <a:lnTo>
                    <a:pt x="177" y="83"/>
                  </a:lnTo>
                  <a:lnTo>
                    <a:pt x="178" y="92"/>
                  </a:lnTo>
                  <a:lnTo>
                    <a:pt x="177" y="100"/>
                  </a:lnTo>
                  <a:lnTo>
                    <a:pt x="176" y="108"/>
                  </a:lnTo>
                  <a:lnTo>
                    <a:pt x="173" y="117"/>
                  </a:lnTo>
                  <a:lnTo>
                    <a:pt x="170" y="125"/>
                  </a:lnTo>
                  <a:lnTo>
                    <a:pt x="166" y="133"/>
                  </a:lnTo>
                  <a:lnTo>
                    <a:pt x="162" y="140"/>
                  </a:lnTo>
                  <a:lnTo>
                    <a:pt x="157" y="146"/>
                  </a:lnTo>
                  <a:lnTo>
                    <a:pt x="150" y="153"/>
                  </a:lnTo>
                  <a:lnTo>
                    <a:pt x="145" y="158"/>
                  </a:lnTo>
                  <a:lnTo>
                    <a:pt x="136" y="164"/>
                  </a:lnTo>
                  <a:lnTo>
                    <a:pt x="130" y="168"/>
                  </a:lnTo>
                  <a:lnTo>
                    <a:pt x="122" y="172"/>
                  </a:lnTo>
                  <a:lnTo>
                    <a:pt x="112" y="175"/>
                  </a:lnTo>
                  <a:lnTo>
                    <a:pt x="112" y="175"/>
                  </a:lnTo>
                  <a:lnTo>
                    <a:pt x="104" y="176"/>
                  </a:lnTo>
                  <a:lnTo>
                    <a:pt x="95" y="177"/>
                  </a:lnTo>
                  <a:lnTo>
                    <a:pt x="87" y="177"/>
                  </a:lnTo>
                  <a:lnTo>
                    <a:pt x="77" y="177"/>
                  </a:lnTo>
                  <a:lnTo>
                    <a:pt x="69" y="176"/>
                  </a:lnTo>
                  <a:lnTo>
                    <a:pt x="61" y="173"/>
                  </a:lnTo>
                  <a:lnTo>
                    <a:pt x="53" y="171"/>
                  </a:lnTo>
                  <a:lnTo>
                    <a:pt x="45" y="167"/>
                  </a:lnTo>
                  <a:lnTo>
                    <a:pt x="38" y="161"/>
                  </a:lnTo>
                  <a:lnTo>
                    <a:pt x="31" y="157"/>
                  </a:lnTo>
                  <a:lnTo>
                    <a:pt x="24" y="150"/>
                  </a:lnTo>
                  <a:lnTo>
                    <a:pt x="19" y="144"/>
                  </a:lnTo>
                  <a:lnTo>
                    <a:pt x="14" y="137"/>
                  </a:lnTo>
                  <a:lnTo>
                    <a:pt x="10" y="129"/>
                  </a:lnTo>
                  <a:lnTo>
                    <a:pt x="7" y="121"/>
                  </a:lnTo>
                  <a:lnTo>
                    <a:pt x="3" y="113"/>
                  </a:lnTo>
                  <a:lnTo>
                    <a:pt x="3" y="113"/>
                  </a:lnTo>
                  <a:lnTo>
                    <a:pt x="1" y="104"/>
                  </a:lnTo>
                  <a:lnTo>
                    <a:pt x="0" y="95"/>
                  </a:lnTo>
                  <a:lnTo>
                    <a:pt x="0" y="86"/>
                  </a:lnTo>
                  <a:lnTo>
                    <a:pt x="1" y="77"/>
                  </a:lnTo>
                  <a:lnTo>
                    <a:pt x="3" y="69"/>
                  </a:lnTo>
                  <a:lnTo>
                    <a:pt x="4" y="61"/>
                  </a:lnTo>
                  <a:lnTo>
                    <a:pt x="8" y="53"/>
                  </a:lnTo>
                  <a:lnTo>
                    <a:pt x="12" y="45"/>
                  </a:lnTo>
                  <a:lnTo>
                    <a:pt x="16" y="38"/>
                  </a:lnTo>
                  <a:lnTo>
                    <a:pt x="22" y="32"/>
                  </a:lnTo>
                  <a:lnTo>
                    <a:pt x="27" y="25"/>
                  </a:lnTo>
                  <a:lnTo>
                    <a:pt x="34" y="19"/>
                  </a:lnTo>
                  <a:lnTo>
                    <a:pt x="41" y="14"/>
                  </a:lnTo>
                  <a:lnTo>
                    <a:pt x="49" y="10"/>
                  </a:lnTo>
                  <a:lnTo>
                    <a:pt x="57" y="6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74" y="2"/>
                  </a:lnTo>
                  <a:lnTo>
                    <a:pt x="82" y="0"/>
                  </a:lnTo>
                  <a:lnTo>
                    <a:pt x="92" y="0"/>
                  </a:lnTo>
                  <a:lnTo>
                    <a:pt x="100" y="0"/>
                  </a:lnTo>
                  <a:lnTo>
                    <a:pt x="109" y="2"/>
                  </a:lnTo>
                  <a:lnTo>
                    <a:pt x="118" y="5"/>
                  </a:lnTo>
                  <a:lnTo>
                    <a:pt x="126" y="7"/>
                  </a:lnTo>
                  <a:lnTo>
                    <a:pt x="132" y="11"/>
                  </a:lnTo>
                  <a:lnTo>
                    <a:pt x="141" y="17"/>
                  </a:lnTo>
                  <a:lnTo>
                    <a:pt x="147" y="22"/>
                  </a:lnTo>
                  <a:lnTo>
                    <a:pt x="153" y="27"/>
                  </a:lnTo>
                  <a:lnTo>
                    <a:pt x="158" y="34"/>
                  </a:lnTo>
                  <a:lnTo>
                    <a:pt x="163" y="41"/>
                  </a:lnTo>
                  <a:lnTo>
                    <a:pt x="168" y="49"/>
                  </a:lnTo>
                  <a:lnTo>
                    <a:pt x="172" y="57"/>
                  </a:lnTo>
                  <a:lnTo>
                    <a:pt x="174" y="65"/>
                  </a:lnTo>
                  <a:lnTo>
                    <a:pt x="174" y="6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91" name="Freeform 745"/>
            <p:cNvSpPr/>
            <p:nvPr/>
          </p:nvSpPr>
          <p:spPr bwMode="auto">
            <a:xfrm>
              <a:off x="3681413" y="2300288"/>
              <a:ext cx="252413" cy="254000"/>
            </a:xfrm>
            <a:custGeom>
              <a:avLst/>
              <a:gdLst>
                <a:gd name="T0" fmla="*/ 156 w 159"/>
                <a:gd name="T1" fmla="*/ 59 h 160"/>
                <a:gd name="T2" fmla="*/ 156 w 159"/>
                <a:gd name="T3" fmla="*/ 59 h 160"/>
                <a:gd name="T4" fmla="*/ 158 w 159"/>
                <a:gd name="T5" fmla="*/ 67 h 160"/>
                <a:gd name="T6" fmla="*/ 159 w 159"/>
                <a:gd name="T7" fmla="*/ 75 h 160"/>
                <a:gd name="T8" fmla="*/ 159 w 159"/>
                <a:gd name="T9" fmla="*/ 90 h 160"/>
                <a:gd name="T10" fmla="*/ 155 w 159"/>
                <a:gd name="T11" fmla="*/ 105 h 160"/>
                <a:gd name="T12" fmla="*/ 148 w 159"/>
                <a:gd name="T13" fmla="*/ 120 h 160"/>
                <a:gd name="T14" fmla="*/ 140 w 159"/>
                <a:gd name="T15" fmla="*/ 132 h 160"/>
                <a:gd name="T16" fmla="*/ 129 w 159"/>
                <a:gd name="T17" fmla="*/ 143 h 160"/>
                <a:gd name="T18" fmla="*/ 116 w 159"/>
                <a:gd name="T19" fmla="*/ 151 h 160"/>
                <a:gd name="T20" fmla="*/ 108 w 159"/>
                <a:gd name="T21" fmla="*/ 155 h 160"/>
                <a:gd name="T22" fmla="*/ 101 w 159"/>
                <a:gd name="T23" fmla="*/ 158 h 160"/>
                <a:gd name="T24" fmla="*/ 101 w 159"/>
                <a:gd name="T25" fmla="*/ 158 h 160"/>
                <a:gd name="T26" fmla="*/ 93 w 159"/>
                <a:gd name="T27" fmla="*/ 159 h 160"/>
                <a:gd name="T28" fmla="*/ 85 w 159"/>
                <a:gd name="T29" fmla="*/ 160 h 160"/>
                <a:gd name="T30" fmla="*/ 68 w 159"/>
                <a:gd name="T31" fmla="*/ 159 h 160"/>
                <a:gd name="T32" fmla="*/ 54 w 159"/>
                <a:gd name="T33" fmla="*/ 156 h 160"/>
                <a:gd name="T34" fmla="*/ 40 w 159"/>
                <a:gd name="T35" fmla="*/ 149 h 160"/>
                <a:gd name="T36" fmla="*/ 27 w 159"/>
                <a:gd name="T37" fmla="*/ 141 h 160"/>
                <a:gd name="T38" fmla="*/ 16 w 159"/>
                <a:gd name="T39" fmla="*/ 129 h 160"/>
                <a:gd name="T40" fmla="*/ 8 w 159"/>
                <a:gd name="T41" fmla="*/ 117 h 160"/>
                <a:gd name="T42" fmla="*/ 5 w 159"/>
                <a:gd name="T43" fmla="*/ 109 h 160"/>
                <a:gd name="T44" fmla="*/ 2 w 159"/>
                <a:gd name="T45" fmla="*/ 101 h 160"/>
                <a:gd name="T46" fmla="*/ 2 w 159"/>
                <a:gd name="T47" fmla="*/ 101 h 160"/>
                <a:gd name="T48" fmla="*/ 0 w 159"/>
                <a:gd name="T49" fmla="*/ 93 h 160"/>
                <a:gd name="T50" fmla="*/ 0 w 159"/>
                <a:gd name="T51" fmla="*/ 86 h 160"/>
                <a:gd name="T52" fmla="*/ 0 w 159"/>
                <a:gd name="T53" fmla="*/ 70 h 160"/>
                <a:gd name="T54" fmla="*/ 4 w 159"/>
                <a:gd name="T55" fmla="*/ 55 h 160"/>
                <a:gd name="T56" fmla="*/ 9 w 159"/>
                <a:gd name="T57" fmla="*/ 40 h 160"/>
                <a:gd name="T58" fmla="*/ 18 w 159"/>
                <a:gd name="T59" fmla="*/ 28 h 160"/>
                <a:gd name="T60" fmla="*/ 29 w 159"/>
                <a:gd name="T61" fmla="*/ 17 h 160"/>
                <a:gd name="T62" fmla="*/ 43 w 159"/>
                <a:gd name="T63" fmla="*/ 9 h 160"/>
                <a:gd name="T64" fmla="*/ 50 w 159"/>
                <a:gd name="T65" fmla="*/ 5 h 160"/>
                <a:gd name="T66" fmla="*/ 58 w 159"/>
                <a:gd name="T67" fmla="*/ 2 h 160"/>
                <a:gd name="T68" fmla="*/ 58 w 159"/>
                <a:gd name="T69" fmla="*/ 2 h 160"/>
                <a:gd name="T70" fmla="*/ 66 w 159"/>
                <a:gd name="T71" fmla="*/ 1 h 160"/>
                <a:gd name="T72" fmla="*/ 74 w 159"/>
                <a:gd name="T73" fmla="*/ 0 h 160"/>
                <a:gd name="T74" fmla="*/ 89 w 159"/>
                <a:gd name="T75" fmla="*/ 1 h 160"/>
                <a:gd name="T76" fmla="*/ 105 w 159"/>
                <a:gd name="T77" fmla="*/ 4 h 160"/>
                <a:gd name="T78" fmla="*/ 118 w 159"/>
                <a:gd name="T79" fmla="*/ 10 h 160"/>
                <a:gd name="T80" fmla="*/ 131 w 159"/>
                <a:gd name="T81" fmla="*/ 20 h 160"/>
                <a:gd name="T82" fmla="*/ 141 w 159"/>
                <a:gd name="T83" fmla="*/ 31 h 160"/>
                <a:gd name="T84" fmla="*/ 151 w 159"/>
                <a:gd name="T85" fmla="*/ 44 h 160"/>
                <a:gd name="T86" fmla="*/ 153 w 159"/>
                <a:gd name="T87" fmla="*/ 51 h 160"/>
                <a:gd name="T88" fmla="*/ 156 w 159"/>
                <a:gd name="T89" fmla="*/ 59 h 160"/>
                <a:gd name="T90" fmla="*/ 156 w 159"/>
                <a:gd name="T91" fmla="*/ 59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59" h="160">
                  <a:moveTo>
                    <a:pt x="156" y="59"/>
                  </a:moveTo>
                  <a:lnTo>
                    <a:pt x="156" y="59"/>
                  </a:lnTo>
                  <a:lnTo>
                    <a:pt x="158" y="67"/>
                  </a:lnTo>
                  <a:lnTo>
                    <a:pt x="159" y="75"/>
                  </a:lnTo>
                  <a:lnTo>
                    <a:pt x="159" y="90"/>
                  </a:lnTo>
                  <a:lnTo>
                    <a:pt x="155" y="105"/>
                  </a:lnTo>
                  <a:lnTo>
                    <a:pt x="148" y="120"/>
                  </a:lnTo>
                  <a:lnTo>
                    <a:pt x="140" y="132"/>
                  </a:lnTo>
                  <a:lnTo>
                    <a:pt x="129" y="143"/>
                  </a:lnTo>
                  <a:lnTo>
                    <a:pt x="116" y="151"/>
                  </a:lnTo>
                  <a:lnTo>
                    <a:pt x="108" y="155"/>
                  </a:lnTo>
                  <a:lnTo>
                    <a:pt x="101" y="158"/>
                  </a:lnTo>
                  <a:lnTo>
                    <a:pt x="101" y="158"/>
                  </a:lnTo>
                  <a:lnTo>
                    <a:pt x="93" y="159"/>
                  </a:lnTo>
                  <a:lnTo>
                    <a:pt x="85" y="160"/>
                  </a:lnTo>
                  <a:lnTo>
                    <a:pt x="68" y="159"/>
                  </a:lnTo>
                  <a:lnTo>
                    <a:pt x="54" y="156"/>
                  </a:lnTo>
                  <a:lnTo>
                    <a:pt x="40" y="149"/>
                  </a:lnTo>
                  <a:lnTo>
                    <a:pt x="27" y="141"/>
                  </a:lnTo>
                  <a:lnTo>
                    <a:pt x="16" y="129"/>
                  </a:lnTo>
                  <a:lnTo>
                    <a:pt x="8" y="117"/>
                  </a:lnTo>
                  <a:lnTo>
                    <a:pt x="5" y="109"/>
                  </a:lnTo>
                  <a:lnTo>
                    <a:pt x="2" y="101"/>
                  </a:lnTo>
                  <a:lnTo>
                    <a:pt x="2" y="101"/>
                  </a:lnTo>
                  <a:lnTo>
                    <a:pt x="0" y="93"/>
                  </a:lnTo>
                  <a:lnTo>
                    <a:pt x="0" y="86"/>
                  </a:lnTo>
                  <a:lnTo>
                    <a:pt x="0" y="70"/>
                  </a:lnTo>
                  <a:lnTo>
                    <a:pt x="4" y="55"/>
                  </a:lnTo>
                  <a:lnTo>
                    <a:pt x="9" y="40"/>
                  </a:lnTo>
                  <a:lnTo>
                    <a:pt x="18" y="28"/>
                  </a:lnTo>
                  <a:lnTo>
                    <a:pt x="29" y="17"/>
                  </a:lnTo>
                  <a:lnTo>
                    <a:pt x="43" y="9"/>
                  </a:lnTo>
                  <a:lnTo>
                    <a:pt x="50" y="5"/>
                  </a:lnTo>
                  <a:lnTo>
                    <a:pt x="58" y="2"/>
                  </a:lnTo>
                  <a:lnTo>
                    <a:pt x="58" y="2"/>
                  </a:lnTo>
                  <a:lnTo>
                    <a:pt x="66" y="1"/>
                  </a:lnTo>
                  <a:lnTo>
                    <a:pt x="74" y="0"/>
                  </a:lnTo>
                  <a:lnTo>
                    <a:pt x="89" y="1"/>
                  </a:lnTo>
                  <a:lnTo>
                    <a:pt x="105" y="4"/>
                  </a:lnTo>
                  <a:lnTo>
                    <a:pt x="118" y="10"/>
                  </a:lnTo>
                  <a:lnTo>
                    <a:pt x="131" y="20"/>
                  </a:lnTo>
                  <a:lnTo>
                    <a:pt x="141" y="31"/>
                  </a:lnTo>
                  <a:lnTo>
                    <a:pt x="151" y="44"/>
                  </a:lnTo>
                  <a:lnTo>
                    <a:pt x="153" y="51"/>
                  </a:lnTo>
                  <a:lnTo>
                    <a:pt x="156" y="59"/>
                  </a:lnTo>
                  <a:lnTo>
                    <a:pt x="156" y="59"/>
                  </a:ln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pic>
          <p:nvPicPr>
            <p:cNvPr id="692" name="Picture 746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8238" y="2300288"/>
              <a:ext cx="257175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93" name="文本框 692"/>
          <p:cNvSpPr txBox="1"/>
          <p:nvPr/>
        </p:nvSpPr>
        <p:spPr>
          <a:xfrm>
            <a:off x="6849856" y="717675"/>
            <a:ext cx="5227144" cy="995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5865" b="1" dirty="0" smtClean="0">
                <a:solidFill>
                  <a:schemeClr val="bg1"/>
                </a:solidFill>
              </a:rPr>
              <a:t>THANK</a:t>
            </a:r>
            <a:r>
              <a:rPr kumimoji="1" lang="zh-CN" altLang="en-US" sz="5865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5865" b="1" dirty="0" smtClean="0">
                <a:solidFill>
                  <a:schemeClr val="bg1"/>
                </a:solidFill>
              </a:rPr>
              <a:t>YOU</a:t>
            </a:r>
            <a:endParaRPr kumimoji="1" lang="zh-CN" altLang="en-US" sz="5865" b="1" dirty="0">
              <a:solidFill>
                <a:schemeClr val="bg1"/>
              </a:solidFill>
            </a:endParaRPr>
          </a:p>
        </p:txBody>
      </p:sp>
      <p:sp>
        <p:nvSpPr>
          <p:cNvPr id="694" name="文本框 693"/>
          <p:cNvSpPr txBox="1"/>
          <p:nvPr/>
        </p:nvSpPr>
        <p:spPr>
          <a:xfrm>
            <a:off x="6839452" y="2617754"/>
            <a:ext cx="5227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>
                <a:solidFill>
                  <a:schemeClr val="bg1"/>
                </a:solidFill>
              </a:rPr>
              <a:t>BUSINESS</a:t>
            </a:r>
            <a:r>
              <a:rPr kumimoji="1" lang="zh-CN" altLang="en-US" sz="3200" b="1" dirty="0">
                <a:solidFill>
                  <a:schemeClr val="bg1"/>
                </a:solidFill>
              </a:rPr>
              <a:t> </a:t>
            </a:r>
            <a:r>
              <a:rPr kumimoji="1" lang="en-US" altLang="zh-CN" sz="3200" b="1" dirty="0">
                <a:solidFill>
                  <a:schemeClr val="bg1"/>
                </a:solidFill>
              </a:rPr>
              <a:t>PROPOSAL</a:t>
            </a:r>
            <a:endParaRPr kumimoji="1"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695" name="文本框 694"/>
          <p:cNvSpPr txBox="1"/>
          <p:nvPr/>
        </p:nvSpPr>
        <p:spPr>
          <a:xfrm>
            <a:off x="6849857" y="3819757"/>
            <a:ext cx="4342841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865" b="1" dirty="0">
                <a:solidFill>
                  <a:schemeClr val="bg1"/>
                </a:solidFill>
              </a:rPr>
              <a:t>PRESENTED</a:t>
            </a:r>
            <a:r>
              <a:rPr kumimoji="1" lang="zh-CN" altLang="en-US" sz="1865" b="1" dirty="0">
                <a:solidFill>
                  <a:schemeClr val="bg1"/>
                </a:solidFill>
              </a:rPr>
              <a:t> </a:t>
            </a:r>
            <a:r>
              <a:rPr kumimoji="1" lang="en-US" altLang="zh-CN" sz="1865" b="1" dirty="0">
                <a:solidFill>
                  <a:schemeClr val="bg1"/>
                </a:solidFill>
              </a:rPr>
              <a:t>BY</a:t>
            </a:r>
            <a:r>
              <a:rPr kumimoji="1" lang="zh-CN" altLang="en-US" sz="1865" b="1" dirty="0">
                <a:solidFill>
                  <a:schemeClr val="bg1"/>
                </a:solidFill>
              </a:rPr>
              <a:t> </a:t>
            </a:r>
            <a:r>
              <a:rPr kumimoji="1" lang="en-US" altLang="zh-CN" sz="1865" b="1" dirty="0">
                <a:solidFill>
                  <a:schemeClr val="bg1"/>
                </a:solidFill>
              </a:rPr>
              <a:t>OfficePLUS</a:t>
            </a:r>
            <a:endParaRPr kumimoji="1" lang="zh-CN" altLang="en-US" sz="1865" b="1" dirty="0">
              <a:solidFill>
                <a:schemeClr val="bg1"/>
              </a:solidFill>
            </a:endParaRPr>
          </a:p>
        </p:txBody>
      </p:sp>
      <p:sp>
        <p:nvSpPr>
          <p:cNvPr id="696" name="矩形 695"/>
          <p:cNvSpPr/>
          <p:nvPr/>
        </p:nvSpPr>
        <p:spPr>
          <a:xfrm>
            <a:off x="6982553" y="3359974"/>
            <a:ext cx="4199815" cy="1024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教育教学(7)"/>
</p:tagLst>
</file>

<file path=ppt/theme/theme1.xml><?xml version="1.0" encoding="utf-8"?>
<a:theme xmlns:a="http://schemas.openxmlformats.org/drawingml/2006/main" name="Office 主题">
  <a:themeElements>
    <a:clrScheme name="温暖橙系">
      <a:dk1>
        <a:srgbClr val="000000"/>
      </a:dk1>
      <a:lt1>
        <a:srgbClr val="FFFFFF"/>
      </a:lt1>
      <a:dk2>
        <a:srgbClr val="FEF5BE"/>
      </a:dk2>
      <a:lt2>
        <a:srgbClr val="FFFBA9"/>
      </a:lt2>
      <a:accent1>
        <a:srgbClr val="FFE585"/>
      </a:accent1>
      <a:accent2>
        <a:srgbClr val="FCD049"/>
      </a:accent2>
      <a:accent3>
        <a:srgbClr val="FFB11A"/>
      </a:accent3>
      <a:accent4>
        <a:srgbClr val="F98F10"/>
      </a:accent4>
      <a:accent5>
        <a:srgbClr val="F06E00"/>
      </a:accent5>
      <a:accent6>
        <a:srgbClr val="B34723"/>
      </a:accent6>
      <a:hlink>
        <a:srgbClr val="F46B1C"/>
      </a:hlink>
      <a:folHlink>
        <a:srgbClr val="C2361E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1187</Words>
  <Application>Microsoft Office PowerPoint</Application>
  <PresentationFormat>宽屏</PresentationFormat>
  <Paragraphs>119</Paragraphs>
  <Slides>14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5" baseType="lpstr">
      <vt:lpstr>方正粗宋简体</vt:lpstr>
      <vt:lpstr>宋体</vt:lpstr>
      <vt:lpstr>微软雅黑</vt:lpstr>
      <vt:lpstr>Arial</vt:lpstr>
      <vt:lpstr>Calibri</vt:lpstr>
      <vt:lpstr>Calibri Light</vt:lpstr>
      <vt:lpstr>Century Gothic</vt:lpstr>
      <vt:lpstr>Impact</vt:lpstr>
      <vt:lpstr>Segoe UI Light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教育教学(7)</dc:title>
  <dc:subject>亮亮图文旗舰店</dc:subject>
  <dc:creator/>
  <cp:keywords>更多模版：亮亮图文旗舰店https:/liangliangtuwen.tmall.com</cp:keywords>
  <dc:description>更多模版：亮亮图文旗舰店https://liangliangtuwen.tmall.com</dc:description>
  <cp:lastModifiedBy>faith123</cp:lastModifiedBy>
  <cp:revision>5</cp:revision>
  <dcterms:created xsi:type="dcterms:W3CDTF">2015-08-18T02:51:00Z</dcterms:created>
  <dcterms:modified xsi:type="dcterms:W3CDTF">2020-06-28T06:07:19Z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