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2.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92" r:id="rId2"/>
  </p:sldMasterIdLst>
  <p:notesMasterIdLst>
    <p:notesMasterId r:id="rId30"/>
  </p:notesMasterIdLst>
  <p:sldIdLst>
    <p:sldId id="470" r:id="rId3"/>
    <p:sldId id="471" r:id="rId4"/>
    <p:sldId id="353" r:id="rId5"/>
    <p:sldId id="352" r:id="rId6"/>
    <p:sldId id="472" r:id="rId7"/>
    <p:sldId id="473" r:id="rId8"/>
    <p:sldId id="474" r:id="rId9"/>
    <p:sldId id="475" r:id="rId10"/>
    <p:sldId id="476" r:id="rId11"/>
    <p:sldId id="478" r:id="rId12"/>
    <p:sldId id="477" r:id="rId13"/>
    <p:sldId id="479" r:id="rId14"/>
    <p:sldId id="480" r:id="rId15"/>
    <p:sldId id="481" r:id="rId16"/>
    <p:sldId id="482" r:id="rId17"/>
    <p:sldId id="483" r:id="rId18"/>
    <p:sldId id="484" r:id="rId19"/>
    <p:sldId id="485" r:id="rId20"/>
    <p:sldId id="486" r:id="rId21"/>
    <p:sldId id="487" r:id="rId22"/>
    <p:sldId id="488" r:id="rId23"/>
    <p:sldId id="489" r:id="rId24"/>
    <p:sldId id="490" r:id="rId25"/>
    <p:sldId id="491" r:id="rId26"/>
    <p:sldId id="492" r:id="rId27"/>
    <p:sldId id="493" r:id="rId28"/>
    <p:sldId id="297" r:id="rId29"/>
  </p:sldIdLst>
  <p:sldSz cx="12190413" cy="6859588"/>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4345A"/>
    <a:srgbClr val="9D7F60"/>
    <a:srgbClr val="B8D7E9"/>
    <a:srgbClr val="F8CDB1"/>
    <a:srgbClr val="177F61"/>
    <a:srgbClr val="D12C82"/>
    <a:srgbClr val="003E57"/>
    <a:srgbClr val="1F474E"/>
    <a:srgbClr val="88470C"/>
    <a:srgbClr val="368A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35" autoAdjust="0"/>
    <p:restoredTop sz="96318" autoAdjust="0"/>
  </p:normalViewPr>
  <p:slideViewPr>
    <p:cSldViewPr snapToGrid="0" showGuides="1">
      <p:cViewPr varScale="1">
        <p:scale>
          <a:sx n="88" d="100"/>
          <a:sy n="88" d="100"/>
        </p:scale>
        <p:origin x="612" y="78"/>
      </p:cViewPr>
      <p:guideLst>
        <p:guide orient="horz" pos="2161"/>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gs" Target="tags/tag1.xml"/><Relationship Id="rId44"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12C8C0-A3D3-487B-AECC-CB6663EAE28D}" type="datetimeFigureOut">
              <a:rPr lang="zh-CN" altLang="en-US" smtClean="0"/>
              <a:t>2020/6/27</a:t>
            </a:fld>
            <a:endParaRPr lang="zh-CN" altLang="en-US"/>
          </a:p>
        </p:txBody>
      </p:sp>
      <p:sp>
        <p:nvSpPr>
          <p:cNvPr id="4" name="幻灯片图像占位符 3"/>
          <p:cNvSpPr>
            <a:spLocks noGrp="1" noRot="1" noChangeAspect="1"/>
          </p:cNvSpPr>
          <p:nvPr>
            <p:ph type="sldImg" idx="2"/>
          </p:nvPr>
        </p:nvSpPr>
        <p:spPr>
          <a:xfrm>
            <a:off x="687388" y="1143000"/>
            <a:ext cx="548322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49D3E0-124D-4DFF-AE99-4EA4CC201DB4}" type="slidenum">
              <a:rPr lang="zh-CN" altLang="en-US" smtClean="0"/>
              <a:t>‹#›</a:t>
            </a:fld>
            <a:endParaRPr lang="zh-CN" altLang="en-US"/>
          </a:p>
        </p:txBody>
      </p:sp>
    </p:spTree>
    <p:extLst>
      <p:ext uri="{BB962C8B-B14F-4D97-AF65-F5344CB8AC3E}">
        <p14:creationId xmlns:p14="http://schemas.microsoft.com/office/powerpoint/2010/main" val="9417776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849D3E0-124D-4DFF-AE99-4EA4CC201DB4}" type="slidenum">
              <a:rPr lang="zh-CN" altLang="en-US" smtClean="0"/>
              <a:t>1</a:t>
            </a:fld>
            <a:endParaRPr lang="zh-CN" altLang="en-US"/>
          </a:p>
        </p:txBody>
      </p:sp>
    </p:spTree>
    <p:extLst>
      <p:ext uri="{BB962C8B-B14F-4D97-AF65-F5344CB8AC3E}">
        <p14:creationId xmlns:p14="http://schemas.microsoft.com/office/powerpoint/2010/main" val="11810328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a:t>
            </a:fld>
            <a:endParaRPr lang="zh-CN" altLang="en-US"/>
          </a:p>
        </p:txBody>
      </p:sp>
    </p:spTree>
    <p:extLst>
      <p:ext uri="{BB962C8B-B14F-4D97-AF65-F5344CB8AC3E}">
        <p14:creationId xmlns:p14="http://schemas.microsoft.com/office/powerpoint/2010/main" val="35071973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3</a:t>
            </a:fld>
            <a:endParaRPr lang="zh-CN" altLang="en-US"/>
          </a:p>
        </p:txBody>
      </p:sp>
    </p:spTree>
    <p:extLst>
      <p:ext uri="{BB962C8B-B14F-4D97-AF65-F5344CB8AC3E}">
        <p14:creationId xmlns:p14="http://schemas.microsoft.com/office/powerpoint/2010/main" val="11217525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4</a:t>
            </a:fld>
            <a:endParaRPr lang="zh-CN" altLang="en-US"/>
          </a:p>
        </p:txBody>
      </p:sp>
    </p:spTree>
    <p:extLst>
      <p:ext uri="{BB962C8B-B14F-4D97-AF65-F5344CB8AC3E}">
        <p14:creationId xmlns:p14="http://schemas.microsoft.com/office/powerpoint/2010/main" val="75088374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5</a:t>
            </a:fld>
            <a:endParaRPr lang="zh-CN" altLang="en-US"/>
          </a:p>
        </p:txBody>
      </p:sp>
    </p:spTree>
    <p:extLst>
      <p:ext uri="{BB962C8B-B14F-4D97-AF65-F5344CB8AC3E}">
        <p14:creationId xmlns:p14="http://schemas.microsoft.com/office/powerpoint/2010/main" val="18882397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6</a:t>
            </a:fld>
            <a:endParaRPr lang="zh-CN" altLang="en-US"/>
          </a:p>
        </p:txBody>
      </p:sp>
    </p:spTree>
    <p:extLst>
      <p:ext uri="{BB962C8B-B14F-4D97-AF65-F5344CB8AC3E}">
        <p14:creationId xmlns:p14="http://schemas.microsoft.com/office/powerpoint/2010/main" val="28777278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7</a:t>
            </a:fld>
            <a:endParaRPr lang="zh-CN" altLang="en-US"/>
          </a:p>
        </p:txBody>
      </p:sp>
    </p:spTree>
    <p:extLst>
      <p:ext uri="{BB962C8B-B14F-4D97-AF65-F5344CB8AC3E}">
        <p14:creationId xmlns:p14="http://schemas.microsoft.com/office/powerpoint/2010/main" val="2704963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8</a:t>
            </a:fld>
            <a:endParaRPr lang="zh-CN" altLang="en-US"/>
          </a:p>
        </p:txBody>
      </p:sp>
    </p:spTree>
    <p:extLst>
      <p:ext uri="{BB962C8B-B14F-4D97-AF65-F5344CB8AC3E}">
        <p14:creationId xmlns:p14="http://schemas.microsoft.com/office/powerpoint/2010/main" val="31421570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9</a:t>
            </a:fld>
            <a:endParaRPr lang="zh-CN" altLang="en-US"/>
          </a:p>
        </p:txBody>
      </p:sp>
    </p:spTree>
    <p:extLst>
      <p:ext uri="{BB962C8B-B14F-4D97-AF65-F5344CB8AC3E}">
        <p14:creationId xmlns:p14="http://schemas.microsoft.com/office/powerpoint/2010/main" val="2305325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10</a:t>
            </a:fld>
            <a:endParaRPr lang="zh-CN" altLang="en-US"/>
          </a:p>
        </p:txBody>
      </p:sp>
    </p:spTree>
    <p:extLst>
      <p:ext uri="{BB962C8B-B14F-4D97-AF65-F5344CB8AC3E}">
        <p14:creationId xmlns:p14="http://schemas.microsoft.com/office/powerpoint/2010/main" val="25474189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11</a:t>
            </a:fld>
            <a:endParaRPr lang="zh-CN" altLang="en-US"/>
          </a:p>
        </p:txBody>
      </p:sp>
    </p:spTree>
    <p:extLst>
      <p:ext uri="{BB962C8B-B14F-4D97-AF65-F5344CB8AC3E}">
        <p14:creationId xmlns:p14="http://schemas.microsoft.com/office/powerpoint/2010/main" val="15701684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12</a:t>
            </a:fld>
            <a:endParaRPr lang="zh-CN" altLang="en-US"/>
          </a:p>
        </p:txBody>
      </p:sp>
    </p:spTree>
    <p:extLst>
      <p:ext uri="{BB962C8B-B14F-4D97-AF65-F5344CB8AC3E}">
        <p14:creationId xmlns:p14="http://schemas.microsoft.com/office/powerpoint/2010/main" val="15490568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13</a:t>
            </a:fld>
            <a:endParaRPr lang="zh-CN" altLang="en-US"/>
          </a:p>
        </p:txBody>
      </p:sp>
    </p:spTree>
    <p:extLst>
      <p:ext uri="{BB962C8B-B14F-4D97-AF65-F5344CB8AC3E}">
        <p14:creationId xmlns:p14="http://schemas.microsoft.com/office/powerpoint/2010/main" val="1914573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14</a:t>
            </a:fld>
            <a:endParaRPr lang="zh-CN" altLang="en-US"/>
          </a:p>
        </p:txBody>
      </p:sp>
    </p:spTree>
    <p:extLst>
      <p:ext uri="{BB962C8B-B14F-4D97-AF65-F5344CB8AC3E}">
        <p14:creationId xmlns:p14="http://schemas.microsoft.com/office/powerpoint/2010/main" val="38227349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15</a:t>
            </a:fld>
            <a:endParaRPr lang="zh-CN" altLang="en-US"/>
          </a:p>
        </p:txBody>
      </p:sp>
    </p:spTree>
    <p:extLst>
      <p:ext uri="{BB962C8B-B14F-4D97-AF65-F5344CB8AC3E}">
        <p14:creationId xmlns:p14="http://schemas.microsoft.com/office/powerpoint/2010/main" val="22599730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16</a:t>
            </a:fld>
            <a:endParaRPr lang="zh-CN" altLang="en-US"/>
          </a:p>
        </p:txBody>
      </p:sp>
    </p:spTree>
    <p:extLst>
      <p:ext uri="{BB962C8B-B14F-4D97-AF65-F5344CB8AC3E}">
        <p14:creationId xmlns:p14="http://schemas.microsoft.com/office/powerpoint/2010/main" val="3602987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17</a:t>
            </a:fld>
            <a:endParaRPr lang="zh-CN" altLang="en-US"/>
          </a:p>
        </p:txBody>
      </p:sp>
    </p:spTree>
    <p:extLst>
      <p:ext uri="{BB962C8B-B14F-4D97-AF65-F5344CB8AC3E}">
        <p14:creationId xmlns:p14="http://schemas.microsoft.com/office/powerpoint/2010/main" val="322317474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18</a:t>
            </a:fld>
            <a:endParaRPr lang="zh-CN" altLang="en-US"/>
          </a:p>
        </p:txBody>
      </p:sp>
    </p:spTree>
    <p:extLst>
      <p:ext uri="{BB962C8B-B14F-4D97-AF65-F5344CB8AC3E}">
        <p14:creationId xmlns:p14="http://schemas.microsoft.com/office/powerpoint/2010/main" val="340886961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19</a:t>
            </a:fld>
            <a:endParaRPr lang="zh-CN" altLang="en-US"/>
          </a:p>
        </p:txBody>
      </p:sp>
    </p:spTree>
    <p:extLst>
      <p:ext uri="{BB962C8B-B14F-4D97-AF65-F5344CB8AC3E}">
        <p14:creationId xmlns:p14="http://schemas.microsoft.com/office/powerpoint/2010/main" val="61742390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20</a:t>
            </a:fld>
            <a:endParaRPr lang="zh-CN" altLang="en-US"/>
          </a:p>
        </p:txBody>
      </p:sp>
    </p:spTree>
    <p:extLst>
      <p:ext uri="{BB962C8B-B14F-4D97-AF65-F5344CB8AC3E}">
        <p14:creationId xmlns:p14="http://schemas.microsoft.com/office/powerpoint/2010/main" val="123392608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21</a:t>
            </a:fld>
            <a:endParaRPr lang="zh-CN" altLang="en-US"/>
          </a:p>
        </p:txBody>
      </p:sp>
    </p:spTree>
    <p:extLst>
      <p:ext uri="{BB962C8B-B14F-4D97-AF65-F5344CB8AC3E}">
        <p14:creationId xmlns:p14="http://schemas.microsoft.com/office/powerpoint/2010/main" val="13836993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22</a:t>
            </a:fld>
            <a:endParaRPr lang="zh-CN" altLang="en-US"/>
          </a:p>
        </p:txBody>
      </p:sp>
    </p:spTree>
    <p:extLst>
      <p:ext uri="{BB962C8B-B14F-4D97-AF65-F5344CB8AC3E}">
        <p14:creationId xmlns:p14="http://schemas.microsoft.com/office/powerpoint/2010/main" val="4629863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23</a:t>
            </a:fld>
            <a:endParaRPr lang="zh-CN" altLang="en-US"/>
          </a:p>
        </p:txBody>
      </p:sp>
    </p:spTree>
    <p:extLst>
      <p:ext uri="{BB962C8B-B14F-4D97-AF65-F5344CB8AC3E}">
        <p14:creationId xmlns:p14="http://schemas.microsoft.com/office/powerpoint/2010/main" val="4136982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24</a:t>
            </a:fld>
            <a:endParaRPr lang="zh-CN" altLang="en-US"/>
          </a:p>
        </p:txBody>
      </p:sp>
    </p:spTree>
    <p:extLst>
      <p:ext uri="{BB962C8B-B14F-4D97-AF65-F5344CB8AC3E}">
        <p14:creationId xmlns:p14="http://schemas.microsoft.com/office/powerpoint/2010/main" val="189996453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25</a:t>
            </a:fld>
            <a:endParaRPr lang="zh-CN" altLang="en-US"/>
          </a:p>
        </p:txBody>
      </p:sp>
    </p:spTree>
    <p:extLst>
      <p:ext uri="{BB962C8B-B14F-4D97-AF65-F5344CB8AC3E}">
        <p14:creationId xmlns:p14="http://schemas.microsoft.com/office/powerpoint/2010/main" val="193361206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26</a:t>
            </a:fld>
            <a:endParaRPr lang="zh-CN" altLang="en-US"/>
          </a:p>
        </p:txBody>
      </p:sp>
    </p:spTree>
    <p:extLst>
      <p:ext uri="{BB962C8B-B14F-4D97-AF65-F5344CB8AC3E}">
        <p14:creationId xmlns:p14="http://schemas.microsoft.com/office/powerpoint/2010/main" val="257736965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849D3E0-124D-4DFF-AE99-4EA4CC201DB4}" type="slidenum">
              <a:rPr lang="zh-CN" altLang="en-US" smtClean="0"/>
              <a:t>27</a:t>
            </a:fld>
            <a:endParaRPr lang="zh-CN" altLang="en-US"/>
          </a:p>
        </p:txBody>
      </p:sp>
    </p:spTree>
    <p:extLst>
      <p:ext uri="{BB962C8B-B14F-4D97-AF65-F5344CB8AC3E}">
        <p14:creationId xmlns:p14="http://schemas.microsoft.com/office/powerpoint/2010/main" val="3819202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02" y="1122624"/>
            <a:ext cx="9142810" cy="2388153"/>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3802" y="3602873"/>
            <a:ext cx="9142810" cy="165614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03691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8" name="矩形 7"/>
          <p:cNvSpPr/>
          <p:nvPr userDrawn="1"/>
        </p:nvSpPr>
        <p:spPr>
          <a:xfrm>
            <a:off x="5348564" y="4171876"/>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8756786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43" y="1710135"/>
            <a:ext cx="10514231" cy="2853398"/>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743" y="4590527"/>
            <a:ext cx="10514231" cy="150053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5682619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091"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1396" y="1826048"/>
            <a:ext cx="5180926" cy="4352346"/>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8289023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680" y="365211"/>
            <a:ext cx="10514231" cy="1325870"/>
          </a:xfrm>
        </p:spPr>
        <p:txBody>
          <a:bodyPr/>
          <a:lstStyle/>
          <a:p>
            <a:r>
              <a:rPr lang="zh-CN" altLang="en-US"/>
              <a:t>单击此处编辑母版标题样式</a:t>
            </a:r>
          </a:p>
        </p:txBody>
      </p:sp>
      <p:sp>
        <p:nvSpPr>
          <p:cNvPr id="3" name="文本占位符 2"/>
          <p:cNvSpPr>
            <a:spLocks noGrp="1"/>
          </p:cNvSpPr>
          <p:nvPr>
            <p:ph type="body" idx="1"/>
          </p:nvPr>
        </p:nvSpPr>
        <p:spPr>
          <a:xfrm>
            <a:off x="839679" y="1681553"/>
            <a:ext cx="5157116"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679" y="2505656"/>
            <a:ext cx="5157116"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1398" y="1681553"/>
            <a:ext cx="5182513" cy="82410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1398" y="2505656"/>
            <a:ext cx="5182513" cy="3685441"/>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591911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687504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2398581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2514" y="987654"/>
            <a:ext cx="6171397" cy="487475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088435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679" y="457307"/>
            <a:ext cx="3931725" cy="1600571"/>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2514" y="987654"/>
            <a:ext cx="6171397" cy="4874754"/>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679" y="2057877"/>
            <a:ext cx="3931725" cy="3812471"/>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22265051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38737700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764" y="365209"/>
            <a:ext cx="2628558" cy="581318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092" y="365209"/>
            <a:ext cx="7733293" cy="5813184"/>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C4388EF-52D1-4258-9BE5-BCD010C7D4DE}" type="datetimeFigureOut">
              <a:rPr lang="zh-CN" altLang="en-US" smtClean="0"/>
              <a:t>2020/6/27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12927235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282" y="2130922"/>
            <a:ext cx="10361851" cy="1470365"/>
          </a:xfrm>
        </p:spPr>
        <p:txBody>
          <a:bodyPr/>
          <a:lstStyle/>
          <a:p>
            <a:r>
              <a:rPr lang="en-US"/>
              <a:t>Click to edit Master title style</a:t>
            </a:r>
          </a:p>
        </p:txBody>
      </p:sp>
      <p:sp>
        <p:nvSpPr>
          <p:cNvPr id="3" name="Subtitle 2"/>
          <p:cNvSpPr>
            <a:spLocks noGrp="1"/>
          </p:cNvSpPr>
          <p:nvPr>
            <p:ph type="subTitle" idx="1"/>
          </p:nvPr>
        </p:nvSpPr>
        <p:spPr>
          <a:xfrm>
            <a:off x="1828563" y="3887100"/>
            <a:ext cx="8533289" cy="1753006"/>
          </a:xfrm>
        </p:spPr>
        <p:txBody>
          <a:bodyPr/>
          <a:lstStyle>
            <a:lvl1pPr marL="0" indent="0" algn="ctr">
              <a:buNone/>
              <a:defRPr>
                <a:solidFill>
                  <a:schemeClr val="tx1">
                    <a:tint val="75000"/>
                  </a:schemeClr>
                </a:solidFill>
              </a:defRPr>
            </a:lvl1pPr>
            <a:lvl2pPr marL="609585" indent="0" algn="ctr">
              <a:buNone/>
              <a:defRPr>
                <a:solidFill>
                  <a:schemeClr val="tx1">
                    <a:tint val="75000"/>
                  </a:schemeClr>
                </a:solidFill>
              </a:defRPr>
            </a:lvl2pPr>
            <a:lvl3pPr marL="1219170" indent="0" algn="ctr">
              <a:buNone/>
              <a:defRPr>
                <a:solidFill>
                  <a:schemeClr val="tx1">
                    <a:tint val="75000"/>
                  </a:schemeClr>
                </a:solidFill>
              </a:defRPr>
            </a:lvl3pPr>
            <a:lvl4pPr marL="1828754" indent="0" algn="ctr">
              <a:buNone/>
              <a:defRPr>
                <a:solidFill>
                  <a:schemeClr val="tx1">
                    <a:tint val="75000"/>
                  </a:schemeClr>
                </a:solidFill>
              </a:defRPr>
            </a:lvl4pPr>
            <a:lvl5pPr marL="2438339" indent="0" algn="ctr">
              <a:buNone/>
              <a:defRPr>
                <a:solidFill>
                  <a:schemeClr val="tx1">
                    <a:tint val="75000"/>
                  </a:schemeClr>
                </a:solidFill>
              </a:defRPr>
            </a:lvl5pPr>
            <a:lvl6pPr marL="3047924" indent="0" algn="ctr">
              <a:buNone/>
              <a:defRPr>
                <a:solidFill>
                  <a:schemeClr val="tx1">
                    <a:tint val="75000"/>
                  </a:schemeClr>
                </a:solidFill>
              </a:defRPr>
            </a:lvl6pPr>
            <a:lvl7pPr marL="3657509" indent="0" algn="ctr">
              <a:buNone/>
              <a:defRPr>
                <a:solidFill>
                  <a:schemeClr val="tx1">
                    <a:tint val="75000"/>
                  </a:schemeClr>
                </a:solidFill>
              </a:defRPr>
            </a:lvl7pPr>
            <a:lvl8pPr marL="4267093" indent="0" algn="ctr">
              <a:buNone/>
              <a:defRPr>
                <a:solidFill>
                  <a:schemeClr val="tx1">
                    <a:tint val="75000"/>
                  </a:schemeClr>
                </a:solidFill>
              </a:defRPr>
            </a:lvl8pPr>
            <a:lvl9pPr marL="4876678"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a:defRPr/>
            </a:pPr>
            <a:fld id="{406E9206-D2D6-4057-92D4-39C87A03E66D}"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896262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C052E9E1-D97D-4C90-BB96-FA1ED58B786F}"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9115628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2960" y="4407923"/>
            <a:ext cx="10361851" cy="1362390"/>
          </a:xfrm>
        </p:spPr>
        <p:txBody>
          <a:bodyPr anchor="t"/>
          <a:lstStyle>
            <a:lvl1pPr algn="l">
              <a:defRPr sz="5400" b="1" cap="all"/>
            </a:lvl1pPr>
          </a:lstStyle>
          <a:p>
            <a:r>
              <a:rPr lang="en-US"/>
              <a:t>Click to edit Master title style</a:t>
            </a:r>
          </a:p>
        </p:txBody>
      </p:sp>
      <p:sp>
        <p:nvSpPr>
          <p:cNvPr id="3" name="Text Placeholder 2"/>
          <p:cNvSpPr>
            <a:spLocks noGrp="1"/>
          </p:cNvSpPr>
          <p:nvPr>
            <p:ph type="body" idx="1"/>
          </p:nvPr>
        </p:nvSpPr>
        <p:spPr>
          <a:xfrm>
            <a:off x="962960" y="2907387"/>
            <a:ext cx="10361851" cy="1500534"/>
          </a:xfrm>
        </p:spPr>
        <p:txBody>
          <a:bodyPr anchor="b"/>
          <a:lstStyle>
            <a:lvl1pPr marL="0" indent="0">
              <a:buNone/>
              <a:defRPr sz="2700">
                <a:solidFill>
                  <a:schemeClr val="tx1">
                    <a:tint val="75000"/>
                  </a:schemeClr>
                </a:solidFill>
              </a:defRPr>
            </a:lvl1pPr>
            <a:lvl2pPr marL="609585" indent="0">
              <a:buNone/>
              <a:defRPr sz="2400">
                <a:solidFill>
                  <a:schemeClr val="tx1">
                    <a:tint val="75000"/>
                  </a:schemeClr>
                </a:solidFill>
              </a:defRPr>
            </a:lvl2pPr>
            <a:lvl3pPr marL="1219170" indent="0">
              <a:buNone/>
              <a:defRPr sz="2200">
                <a:solidFill>
                  <a:schemeClr val="tx1">
                    <a:tint val="75000"/>
                  </a:schemeClr>
                </a:solidFill>
              </a:defRPr>
            </a:lvl3pPr>
            <a:lvl4pPr marL="1828754" indent="0">
              <a:buNone/>
              <a:defRPr sz="1900">
                <a:solidFill>
                  <a:schemeClr val="tx1">
                    <a:tint val="75000"/>
                  </a:schemeClr>
                </a:solidFill>
              </a:defRPr>
            </a:lvl4pPr>
            <a:lvl5pPr marL="2438339" indent="0">
              <a:buNone/>
              <a:defRPr sz="1900">
                <a:solidFill>
                  <a:schemeClr val="tx1">
                    <a:tint val="75000"/>
                  </a:schemeClr>
                </a:solidFill>
              </a:defRPr>
            </a:lvl5pPr>
            <a:lvl6pPr marL="3047924" indent="0">
              <a:buNone/>
              <a:defRPr sz="1900">
                <a:solidFill>
                  <a:schemeClr val="tx1">
                    <a:tint val="75000"/>
                  </a:schemeClr>
                </a:solidFill>
              </a:defRPr>
            </a:lvl6pPr>
            <a:lvl7pPr marL="3657509" indent="0">
              <a:buNone/>
              <a:defRPr sz="1900">
                <a:solidFill>
                  <a:schemeClr val="tx1">
                    <a:tint val="75000"/>
                  </a:schemeClr>
                </a:solidFill>
              </a:defRPr>
            </a:lvl7pPr>
            <a:lvl8pPr marL="4267093" indent="0">
              <a:buNone/>
              <a:defRPr sz="1900">
                <a:solidFill>
                  <a:schemeClr val="tx1">
                    <a:tint val="75000"/>
                  </a:schemeClr>
                </a:solidFill>
              </a:defRPr>
            </a:lvl8pPr>
            <a:lvl9pPr marL="4876678" indent="0">
              <a:buNone/>
              <a:defRPr sz="19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a:defRPr/>
            </a:pPr>
            <a:fld id="{814779EE-1E16-4CC5-A459-C716090F6017}"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515700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522"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6794" y="1600572"/>
            <a:ext cx="5384099" cy="4527011"/>
          </a:xfrm>
        </p:spPr>
        <p:txBody>
          <a:bodyPr/>
          <a:lstStyle>
            <a:lvl1pPr>
              <a:defRPr sz="38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a:defRPr/>
            </a:pPr>
            <a:fld id="{A3311C9F-D64E-4824-A709-CF61DE4E0BDD}"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696614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522" y="1535469"/>
            <a:ext cx="5386216"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4" name="Content Placeholder 3"/>
          <p:cNvSpPr>
            <a:spLocks noGrp="1"/>
          </p:cNvSpPr>
          <p:nvPr>
            <p:ph sz="half" idx="2"/>
          </p:nvPr>
        </p:nvSpPr>
        <p:spPr>
          <a:xfrm>
            <a:off x="609522" y="2175380"/>
            <a:ext cx="5386216"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2567" y="1535469"/>
            <a:ext cx="5388332" cy="639911"/>
          </a:xfrm>
        </p:spPr>
        <p:txBody>
          <a:bodyPr anchor="b"/>
          <a:lstStyle>
            <a:lvl1pPr marL="0" indent="0">
              <a:buNone/>
              <a:defRPr sz="3200" b="1"/>
            </a:lvl1pPr>
            <a:lvl2pPr marL="609585" indent="0">
              <a:buNone/>
              <a:defRPr sz="2700" b="1"/>
            </a:lvl2pPr>
            <a:lvl3pPr marL="1219170" indent="0">
              <a:buNone/>
              <a:defRPr sz="2400" b="1"/>
            </a:lvl3pPr>
            <a:lvl4pPr marL="1828754" indent="0">
              <a:buNone/>
              <a:defRPr sz="2200" b="1"/>
            </a:lvl4pPr>
            <a:lvl5pPr marL="2438339" indent="0">
              <a:buNone/>
              <a:defRPr sz="2200" b="1"/>
            </a:lvl5pPr>
            <a:lvl6pPr marL="3047924" indent="0">
              <a:buNone/>
              <a:defRPr sz="2200" b="1"/>
            </a:lvl6pPr>
            <a:lvl7pPr marL="3657509" indent="0">
              <a:buNone/>
              <a:defRPr sz="2200" b="1"/>
            </a:lvl7pPr>
            <a:lvl8pPr marL="4267093" indent="0">
              <a:buNone/>
              <a:defRPr sz="2200" b="1"/>
            </a:lvl8pPr>
            <a:lvl9pPr marL="4876678" indent="0">
              <a:buNone/>
              <a:defRPr sz="2200" b="1"/>
            </a:lvl9pPr>
          </a:lstStyle>
          <a:p>
            <a:pPr lvl="0"/>
            <a:r>
              <a:rPr lang="en-US"/>
              <a:t>Click to edit Master text styles</a:t>
            </a:r>
          </a:p>
        </p:txBody>
      </p:sp>
      <p:sp>
        <p:nvSpPr>
          <p:cNvPr id="6" name="Content Placeholder 5"/>
          <p:cNvSpPr>
            <a:spLocks noGrp="1"/>
          </p:cNvSpPr>
          <p:nvPr>
            <p:ph sz="quarter" idx="4"/>
          </p:nvPr>
        </p:nvSpPr>
        <p:spPr>
          <a:xfrm>
            <a:off x="6192567" y="2175380"/>
            <a:ext cx="5388332" cy="3952203"/>
          </a:xfrm>
        </p:spPr>
        <p:txBody>
          <a:bodyPr/>
          <a:lstStyle>
            <a:lvl1pPr>
              <a:defRPr sz="3200"/>
            </a:lvl1pPr>
            <a:lvl2pPr>
              <a:defRPr sz="2700"/>
            </a:lvl2pPr>
            <a:lvl3pPr>
              <a:defRPr sz="2400"/>
            </a:lvl3pPr>
            <a:lvl4pPr>
              <a:defRPr sz="2200"/>
            </a:lvl4pPr>
            <a:lvl5pPr>
              <a:defRPr sz="2200"/>
            </a:lvl5pPr>
            <a:lvl6pPr>
              <a:defRPr sz="2200"/>
            </a:lvl6pPr>
            <a:lvl7pPr>
              <a:defRPr sz="2200"/>
            </a:lvl7pPr>
            <a:lvl8pPr>
              <a:defRPr sz="2200"/>
            </a:lvl8pPr>
            <a:lvl9pPr>
              <a:defRPr sz="2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a:defRPr/>
            </a:pPr>
            <a:fld id="{0A4318BD-B3C6-4D4B-B871-C29490A2E55A}"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8" name="Footer Placeholder 7"/>
          <p:cNvSpPr>
            <a:spLocks noGrp="1"/>
          </p:cNvSpPr>
          <p:nvPr>
            <p:ph type="ftr" sz="quarter" idx="11"/>
          </p:nvPr>
        </p:nvSpPr>
        <p:spPr/>
        <p:txBody>
          <a:bodyPr/>
          <a:lstStyle/>
          <a:p>
            <a:pPr>
              <a:defRPr/>
            </a:pPr>
            <a:endParaRPr lang="en-US" dirty="0">
              <a:solidFill>
                <a:prstClr val="black">
                  <a:tint val="75000"/>
                </a:prstClr>
              </a:solidFill>
            </a:endParaRPr>
          </a:p>
        </p:txBody>
      </p:sp>
      <p:sp>
        <p:nvSpPr>
          <p:cNvPr id="9" name="Slide Number Placeholder 8"/>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5494143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a:defRPr/>
            </a:pPr>
            <a:fld id="{E14CAFC4-799C-4CDE-B92B-8C262F06CF3E}"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4" name="Footer Placeholder 3"/>
          <p:cNvSpPr>
            <a:spLocks noGrp="1"/>
          </p:cNvSpPr>
          <p:nvPr>
            <p:ph type="ftr" sz="quarter" idx="11"/>
          </p:nvPr>
        </p:nvSpPr>
        <p:spPr/>
        <p:txBody>
          <a:bodyPr/>
          <a:lstStyle/>
          <a:p>
            <a:pPr>
              <a:defRPr/>
            </a:pPr>
            <a:endParaRPr lang="en-US" dirty="0">
              <a:solidFill>
                <a:prstClr val="black">
                  <a:tint val="75000"/>
                </a:prstClr>
              </a:solidFill>
            </a:endParaRPr>
          </a:p>
        </p:txBody>
      </p:sp>
      <p:sp>
        <p:nvSpPr>
          <p:cNvPr id="5" name="Slide Number Placeholder 4"/>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84011746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圆角矩形 4"/>
          <p:cNvSpPr/>
          <p:nvPr userDrawn="1"/>
        </p:nvSpPr>
        <p:spPr>
          <a:xfrm>
            <a:off x="1139485" y="1031497"/>
            <a:ext cx="9911444" cy="42900"/>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6" name="圆角矩形 5"/>
          <p:cNvSpPr/>
          <p:nvPr userDrawn="1"/>
        </p:nvSpPr>
        <p:spPr>
          <a:xfrm>
            <a:off x="5899289" y="6453393"/>
            <a:ext cx="391838" cy="22015"/>
          </a:xfrm>
          <a:prstGeom prst="roundRect">
            <a:avLst>
              <a:gd name="adj" fmla="val 50000"/>
            </a:avLst>
          </a:prstGeom>
          <a:gradFill>
            <a:gsLst>
              <a:gs pos="0">
                <a:schemeClr val="bg1">
                  <a:lumMod val="75000"/>
                </a:schemeClr>
              </a:gs>
              <a:gs pos="100000">
                <a:schemeClr val="bg1"/>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Calibri"/>
              <a:ea typeface="宋体" panose="02010600030101010101" pitchFamily="2" charset="-122"/>
              <a:cs typeface="+mn-cs"/>
            </a:endParaRPr>
          </a:p>
        </p:txBody>
      </p:sp>
      <p:sp>
        <p:nvSpPr>
          <p:cNvPr id="7" name="日期占位符 6"/>
          <p:cNvSpPr>
            <a:spLocks noGrp="1"/>
          </p:cNvSpPr>
          <p:nvPr>
            <p:ph type="dt" sz="half" idx="10"/>
          </p:nvPr>
        </p:nvSpPr>
        <p:spPr/>
        <p:txBody>
          <a:bodyPr/>
          <a:lstStyle/>
          <a:p>
            <a:pPr>
              <a:defRPr/>
            </a:pPr>
            <a:fld id="{3E729073-8FFE-4F18-B513-07581FC6638E}"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9" name="灯片编号占位符 8"/>
          <p:cNvSpPr>
            <a:spLocks noGrp="1"/>
          </p:cNvSpPr>
          <p:nvPr>
            <p:ph type="sldNum" sz="quarter" idx="12"/>
          </p:nvPr>
        </p:nvSpPr>
        <p:spPr>
          <a:xfrm>
            <a:off x="4672992" y="6397708"/>
            <a:ext cx="2844430" cy="365210"/>
          </a:xfrm>
        </p:spPr>
        <p:txBody>
          <a:bodyPr/>
          <a:lstStyle>
            <a:lvl1pPr algn="ctr">
              <a:defRPr>
                <a:latin typeface="ITC Avant Garde Std Bk" panose="020B0502020202020204" pitchFamily="34" charset="0"/>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26968874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32150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矩形 8"/>
          <p:cNvSpPr/>
          <p:nvPr userDrawn="1"/>
        </p:nvSpPr>
        <p:spPr>
          <a:xfrm>
            <a:off x="8325228" y="3452029"/>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模板下载：</a:t>
            </a:r>
            <a:r>
              <a:rPr kumimoji="0" lang="en-US" altLang="zh-CN" sz="100" b="0" i="0" u="none" strike="noStrike" kern="0" cap="none" spc="0" normalizeH="0" baseline="0" noProof="0" dirty="0" smtClean="0">
                <a:ln>
                  <a:noFill/>
                </a:ln>
                <a:solidFill>
                  <a:prstClr val="white"/>
                </a:solidFill>
                <a:effectLst/>
                <a:uLnTx/>
                <a:uFillTx/>
              </a:rPr>
              <a:t>www.1ppt.com/moban/          </a:t>
            </a:r>
            <a:r>
              <a:rPr kumimoji="0" lang="zh-CN" altLang="en-US" sz="100" b="0" i="0" u="none" strike="noStrike" kern="0" cap="none" spc="0" normalizeH="0" baseline="0" noProof="0" dirty="0" smtClean="0">
                <a:ln>
                  <a:noFill/>
                </a:ln>
                <a:solidFill>
                  <a:prstClr val="white"/>
                </a:solidFill>
                <a:effectLst/>
                <a:uLnTx/>
                <a:uFillTx/>
              </a:rPr>
              <a:t>行业</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节日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www.1ppt.com/jieri/          PPT</a:t>
            </a:r>
            <a:r>
              <a:rPr kumimoji="0" lang="zh-CN" altLang="en-US" sz="100" b="0" i="0" u="none" strike="noStrike" kern="0" cap="none" spc="0" normalizeH="0" baseline="0" noProof="0" dirty="0" smtClean="0">
                <a:ln>
                  <a:noFill/>
                </a:ln>
                <a:solidFill>
                  <a:prstClr val="white"/>
                </a:solidFill>
                <a:effectLst/>
                <a:uLnTx/>
                <a:uFillTx/>
              </a:rPr>
              <a:t>素材：</a:t>
            </a:r>
            <a:r>
              <a:rPr kumimoji="0" lang="en-US" altLang="zh-CN" sz="100" b="0" i="0" u="none" strike="noStrike" kern="0" cap="none" spc="0" normalizeH="0" baseline="0" noProof="0" dirty="0" smtClean="0">
                <a:ln>
                  <a:noFill/>
                </a:ln>
                <a:solidFill>
                  <a:prstClr val="white"/>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背景图片：</a:t>
            </a:r>
            <a:r>
              <a:rPr kumimoji="0" lang="en-US" altLang="zh-CN" sz="100" b="0" i="0" u="none" strike="noStrike" kern="0" cap="none" spc="0" normalizeH="0" baseline="0" noProof="0" dirty="0" smtClean="0">
                <a:ln>
                  <a:noFill/>
                </a:ln>
                <a:solidFill>
                  <a:prstClr val="white"/>
                </a:solidFill>
                <a:effectLst/>
                <a:uLnTx/>
                <a:uFillTx/>
              </a:rPr>
              <a:t>www.1ppt.com/beijing/        PPT</a:t>
            </a:r>
            <a:r>
              <a:rPr kumimoji="0" lang="zh-CN" altLang="en-US" sz="100" b="0" i="0" u="none" strike="noStrike" kern="0" cap="none" spc="0" normalizeH="0" baseline="0" noProof="0" dirty="0" smtClean="0">
                <a:ln>
                  <a:noFill/>
                </a:ln>
                <a:solidFill>
                  <a:prstClr val="white"/>
                </a:solidFill>
                <a:effectLst/>
                <a:uLnTx/>
                <a:uFillTx/>
              </a:rPr>
              <a:t>图表：</a:t>
            </a:r>
            <a:r>
              <a:rPr kumimoji="0" lang="en-US" altLang="zh-CN" sz="100" b="0" i="0" u="none" strike="noStrike" kern="0" cap="none" spc="0" normalizeH="0" baseline="0" noProof="0" dirty="0" smtClean="0">
                <a:ln>
                  <a:noFill/>
                </a:ln>
                <a:solidFill>
                  <a:prstClr val="white"/>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精美</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下载：</a:t>
            </a:r>
            <a:r>
              <a:rPr kumimoji="0" lang="en-US" altLang="zh-CN" sz="100" b="0" i="0" u="none" strike="noStrike" kern="0" cap="none" spc="0" normalizeH="0" baseline="0" noProof="0" dirty="0" smtClean="0">
                <a:ln>
                  <a:noFill/>
                </a:ln>
                <a:solidFill>
                  <a:prstClr val="white"/>
                </a:solidFill>
                <a:effectLst/>
                <a:uLnTx/>
                <a:uFillTx/>
              </a:rPr>
              <a:t>www.1ppt.com/xiazai/         PPT</a:t>
            </a:r>
            <a:r>
              <a:rPr kumimoji="0" lang="zh-CN" altLang="en-US" sz="100" b="0" i="0" u="none" strike="noStrike" kern="0" cap="none" spc="0" normalizeH="0" baseline="0" noProof="0" dirty="0" smtClean="0">
                <a:ln>
                  <a:noFill/>
                </a:ln>
                <a:solidFill>
                  <a:prstClr val="white"/>
                </a:solidFill>
                <a:effectLst/>
                <a:uLnTx/>
                <a:uFillTx/>
              </a:rPr>
              <a:t>教程： </a:t>
            </a:r>
            <a:r>
              <a:rPr kumimoji="0" lang="en-US" altLang="zh-CN" sz="100" b="0" i="0" u="none" strike="noStrike" kern="0" cap="none" spc="0" normalizeH="0" baseline="0" noProof="0" dirty="0" smtClean="0">
                <a:ln>
                  <a:noFill/>
                </a:ln>
                <a:solidFill>
                  <a:prstClr val="white"/>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课件：</a:t>
            </a:r>
            <a:r>
              <a:rPr kumimoji="0" lang="en-US" altLang="zh-CN" sz="100" b="0" i="0" u="none" strike="noStrike" kern="0" cap="none" spc="0" normalizeH="0" baseline="0" noProof="0" dirty="0" smtClean="0">
                <a:ln>
                  <a:noFill/>
                </a:ln>
                <a:solidFill>
                  <a:prstClr val="white"/>
                </a:solidFill>
                <a:effectLst/>
                <a:uLnTx/>
                <a:uFillTx/>
              </a:rPr>
              <a:t>www.1ppt.com/kejian/             </a:t>
            </a:r>
            <a:r>
              <a:rPr kumimoji="0" lang="zh-CN" altLang="en-US" sz="100" b="0" i="0" u="none" strike="noStrike" kern="0" cap="none" spc="0" normalizeH="0" baseline="0" noProof="0" dirty="0" smtClean="0">
                <a:ln>
                  <a:noFill/>
                </a:ln>
                <a:solidFill>
                  <a:prstClr val="white"/>
                </a:solidFill>
                <a:effectLst/>
                <a:uLnTx/>
                <a:uFillTx/>
              </a:rPr>
              <a:t>字体下载：</a:t>
            </a:r>
            <a:r>
              <a:rPr kumimoji="0" lang="en-US" altLang="zh-CN" sz="100" b="0" i="0" u="none" strike="noStrike" kern="0" cap="none" spc="0" normalizeH="0" baseline="0" noProof="0" dirty="0" smtClean="0">
                <a:ln>
                  <a:noFill/>
                </a:ln>
                <a:solidFill>
                  <a:prstClr val="white"/>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工作总结</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www.1ppt.com/xiazai/zongjie/ </a:t>
            </a:r>
            <a:r>
              <a:rPr kumimoji="0" lang="zh-CN" altLang="en-US" sz="100" b="0" i="0" u="none" strike="noStrike" kern="0" cap="none" spc="0" normalizeH="0" baseline="0" noProof="0" dirty="0" smtClean="0">
                <a:ln>
                  <a:noFill/>
                </a:ln>
                <a:solidFill>
                  <a:prstClr val="white"/>
                </a:solidFill>
                <a:effectLst/>
                <a:uLnTx/>
                <a:uFillTx/>
              </a:rPr>
              <a:t>工作计划：</a:t>
            </a:r>
            <a:r>
              <a:rPr kumimoji="0" lang="en-US" altLang="zh-CN" sz="100" b="0" i="0" u="none" strike="noStrike" kern="0" cap="none" spc="0" normalizeH="0" baseline="0" noProof="0" dirty="0" smtClean="0">
                <a:ln>
                  <a:noFill/>
                </a:ln>
                <a:solidFill>
                  <a:prstClr val="white"/>
                </a:solidFill>
                <a:effectLst/>
                <a:uLnTx/>
                <a:uFillTx/>
              </a:rPr>
              <a:t>www.1ppt.com/xiazai/jihua/</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商务</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模板：</a:t>
            </a:r>
            <a:r>
              <a:rPr kumimoji="0" lang="en-US" altLang="zh-CN" sz="100" b="0" i="0" u="none" strike="noStrike" kern="0" cap="none" spc="0" normalizeH="0" baseline="0" noProof="0" dirty="0" smtClean="0">
                <a:ln>
                  <a:noFill/>
                </a:ln>
                <a:solidFill>
                  <a:prstClr val="white"/>
                </a:solidFill>
                <a:effectLst/>
                <a:uLnTx/>
                <a:uFillTx/>
              </a:rPr>
              <a:t>www.1ppt.com/moban/shangwu/  </a:t>
            </a:r>
            <a:r>
              <a:rPr kumimoji="0" lang="zh-CN" altLang="en-US" sz="100" b="0" i="0" u="none" strike="noStrike" kern="0" cap="none" spc="0" normalizeH="0" baseline="0" noProof="0" dirty="0" smtClean="0">
                <a:ln>
                  <a:noFill/>
                </a:ln>
                <a:solidFill>
                  <a:prstClr val="white"/>
                </a:solidFill>
                <a:effectLst/>
                <a:uLnTx/>
                <a:uFillTx/>
              </a:rPr>
              <a:t>个人简历</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www.1ppt.com/xiazai/jianli/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prstClr val="white"/>
                </a:solidFill>
                <a:effectLst/>
                <a:uLnTx/>
                <a:uFillTx/>
              </a:rPr>
              <a:t>毕业答辩</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www.1ppt.com/xiazai/dabian/  </a:t>
            </a:r>
            <a:r>
              <a:rPr kumimoji="0" lang="zh-CN" altLang="en-US" sz="100" b="0" i="0" u="none" strike="noStrike" kern="0" cap="none" spc="0" normalizeH="0" baseline="0" noProof="0" dirty="0" smtClean="0">
                <a:ln>
                  <a:noFill/>
                </a:ln>
                <a:solidFill>
                  <a:prstClr val="white"/>
                </a:solidFill>
                <a:effectLst/>
                <a:uLnTx/>
                <a:uFillTx/>
              </a:rPr>
              <a:t>工作汇报</a:t>
            </a:r>
            <a:r>
              <a:rPr kumimoji="0" lang="en-US" altLang="zh-CN" sz="100" b="0" i="0" u="none" strike="noStrike" kern="0" cap="none" spc="0" normalizeH="0" baseline="0" noProof="0" dirty="0" smtClean="0">
                <a:ln>
                  <a:noFill/>
                </a:ln>
                <a:solidFill>
                  <a:prstClr val="white"/>
                </a:solidFill>
                <a:effectLst/>
                <a:uLnTx/>
                <a:uFillTx/>
              </a:rPr>
              <a:t>PPT</a:t>
            </a:r>
            <a:r>
              <a:rPr kumimoji="0" lang="zh-CN" altLang="en-US" sz="100" b="0" i="0" u="none" strike="noStrike" kern="0" cap="none" spc="0" normalizeH="0" baseline="0" noProof="0" dirty="0" smtClean="0">
                <a:ln>
                  <a:noFill/>
                </a:ln>
                <a:solidFill>
                  <a:prstClr val="white"/>
                </a:solidFill>
                <a:effectLst/>
                <a:uLnTx/>
                <a:uFillTx/>
              </a:rPr>
              <a:t>：</a:t>
            </a:r>
            <a:r>
              <a:rPr kumimoji="0" lang="en-US" altLang="zh-CN" sz="100" b="0" i="0" u="none" strike="noStrike" kern="0" cap="none" spc="0" normalizeH="0" baseline="0" noProof="0" dirty="0" smtClean="0">
                <a:ln>
                  <a:noFill/>
                </a:ln>
                <a:solidFill>
                  <a:prstClr val="white"/>
                </a:solidFill>
                <a:effectLst/>
                <a:uLnTx/>
                <a:uFillTx/>
              </a:rPr>
              <a:t>www.1ppt.com/xiazai/huibao/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prstClr val="white"/>
                </a:solidFill>
                <a:effectLst/>
                <a:uLnTx/>
                <a:uFillTx/>
              </a:rPr>
              <a:t> </a:t>
            </a:r>
          </a:p>
        </p:txBody>
      </p:sp>
      <p:sp>
        <p:nvSpPr>
          <p:cNvPr id="2" name="Title 1"/>
          <p:cNvSpPr>
            <a:spLocks noGrp="1"/>
          </p:cNvSpPr>
          <p:nvPr>
            <p:ph type="title"/>
          </p:nvPr>
        </p:nvSpPr>
        <p:spPr>
          <a:xfrm>
            <a:off x="609524" y="273113"/>
            <a:ext cx="4010562" cy="1162320"/>
          </a:xfrm>
        </p:spPr>
        <p:txBody>
          <a:bodyPr anchor="b"/>
          <a:lstStyle>
            <a:lvl1pPr algn="l">
              <a:defRPr sz="2700" b="1"/>
            </a:lvl1pPr>
          </a:lstStyle>
          <a:p>
            <a:r>
              <a:rPr lang="en-US"/>
              <a:t>Click to edit Master title style</a:t>
            </a:r>
          </a:p>
        </p:txBody>
      </p:sp>
      <p:sp>
        <p:nvSpPr>
          <p:cNvPr id="3" name="Content Placeholder 2"/>
          <p:cNvSpPr>
            <a:spLocks noGrp="1"/>
          </p:cNvSpPr>
          <p:nvPr>
            <p:ph idx="1"/>
          </p:nvPr>
        </p:nvSpPr>
        <p:spPr>
          <a:xfrm>
            <a:off x="4766113" y="273117"/>
            <a:ext cx="6814780" cy="5854468"/>
          </a:xfrm>
        </p:spPr>
        <p:txBody>
          <a:bodyPr/>
          <a:lstStyle>
            <a:lvl1pPr>
              <a:defRPr sz="4300"/>
            </a:lvl1pPr>
            <a:lvl2pPr>
              <a:defRPr sz="3800"/>
            </a:lvl2pPr>
            <a:lvl3pPr>
              <a:defRPr sz="3200"/>
            </a:lvl3pPr>
            <a:lvl4pPr>
              <a:defRPr sz="2700"/>
            </a:lvl4pPr>
            <a:lvl5pPr>
              <a:defRPr sz="2700"/>
            </a:lvl5pPr>
            <a:lvl6pPr>
              <a:defRPr sz="2700"/>
            </a:lvl6pPr>
            <a:lvl7pPr>
              <a:defRPr sz="2700"/>
            </a:lvl7pPr>
            <a:lvl8pPr>
              <a:defRPr sz="2700"/>
            </a:lvl8pPr>
            <a:lvl9pPr>
              <a:defRPr sz="2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524" y="1435437"/>
            <a:ext cx="4010562" cy="46921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43C7FCF6-76BD-4495-B08F-4C059D2BA31F}"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39712933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406" y="4801714"/>
            <a:ext cx="7314248" cy="566870"/>
          </a:xfrm>
        </p:spPr>
        <p:txBody>
          <a:bodyPr anchor="b"/>
          <a:lstStyle>
            <a:lvl1pPr algn="l">
              <a:defRPr sz="2700" b="1"/>
            </a:lvl1pPr>
          </a:lstStyle>
          <a:p>
            <a:r>
              <a:rPr lang="en-US"/>
              <a:t>Click to edit Master title style</a:t>
            </a:r>
          </a:p>
        </p:txBody>
      </p:sp>
      <p:sp>
        <p:nvSpPr>
          <p:cNvPr id="3" name="Picture Placeholder 2"/>
          <p:cNvSpPr>
            <a:spLocks noGrp="1"/>
          </p:cNvSpPr>
          <p:nvPr>
            <p:ph type="pic" idx="1"/>
          </p:nvPr>
        </p:nvSpPr>
        <p:spPr>
          <a:xfrm>
            <a:off x="2389406" y="612918"/>
            <a:ext cx="7314248" cy="4115753"/>
          </a:xfrm>
        </p:spPr>
        <p:txBody>
          <a:bodyPr/>
          <a:lstStyle>
            <a:lvl1pPr marL="0" indent="0">
              <a:buNone/>
              <a:defRPr sz="4300"/>
            </a:lvl1pPr>
            <a:lvl2pPr marL="609585" indent="0">
              <a:buNone/>
              <a:defRPr sz="3800"/>
            </a:lvl2pPr>
            <a:lvl3pPr marL="1219170" indent="0">
              <a:buNone/>
              <a:defRPr sz="3200"/>
            </a:lvl3pPr>
            <a:lvl4pPr marL="1828754" indent="0">
              <a:buNone/>
              <a:defRPr sz="2700"/>
            </a:lvl4pPr>
            <a:lvl5pPr marL="2438339" indent="0">
              <a:buNone/>
              <a:defRPr sz="2700"/>
            </a:lvl5pPr>
            <a:lvl6pPr marL="3047924" indent="0">
              <a:buNone/>
              <a:defRPr sz="2700"/>
            </a:lvl6pPr>
            <a:lvl7pPr marL="3657509" indent="0">
              <a:buNone/>
              <a:defRPr sz="2700"/>
            </a:lvl7pPr>
            <a:lvl8pPr marL="4267093" indent="0">
              <a:buNone/>
              <a:defRPr sz="2700"/>
            </a:lvl8pPr>
            <a:lvl9pPr marL="4876678" indent="0">
              <a:buNone/>
              <a:defRPr sz="2700"/>
            </a:lvl9pPr>
          </a:lstStyle>
          <a:p>
            <a:endParaRPr lang="en-US" dirty="0"/>
          </a:p>
        </p:txBody>
      </p:sp>
      <p:sp>
        <p:nvSpPr>
          <p:cNvPr id="4" name="Text Placeholder 3"/>
          <p:cNvSpPr>
            <a:spLocks noGrp="1"/>
          </p:cNvSpPr>
          <p:nvPr>
            <p:ph type="body" sz="half" idx="2"/>
          </p:nvPr>
        </p:nvSpPr>
        <p:spPr>
          <a:xfrm>
            <a:off x="2389406" y="5368584"/>
            <a:ext cx="7314248" cy="805049"/>
          </a:xfrm>
        </p:spPr>
        <p:txBody>
          <a:bodyPr/>
          <a:lstStyle>
            <a:lvl1pPr marL="0" indent="0">
              <a:buNone/>
              <a:defRPr sz="1900"/>
            </a:lvl1pPr>
            <a:lvl2pPr marL="609585" indent="0">
              <a:buNone/>
              <a:defRPr sz="1600"/>
            </a:lvl2pPr>
            <a:lvl3pPr marL="1219170" indent="0">
              <a:buNone/>
              <a:defRPr sz="1400"/>
            </a:lvl3pPr>
            <a:lvl4pPr marL="1828754" indent="0">
              <a:buNone/>
              <a:defRPr sz="1200"/>
            </a:lvl4pPr>
            <a:lvl5pPr marL="2438339" indent="0">
              <a:buNone/>
              <a:defRPr sz="1200"/>
            </a:lvl5pPr>
            <a:lvl6pPr marL="3047924" indent="0">
              <a:buNone/>
              <a:defRPr sz="1200"/>
            </a:lvl6pPr>
            <a:lvl7pPr marL="3657509" indent="0">
              <a:buNone/>
              <a:defRPr sz="1200"/>
            </a:lvl7pPr>
            <a:lvl8pPr marL="4267093" indent="0">
              <a:buNone/>
              <a:defRPr sz="1200"/>
            </a:lvl8pPr>
            <a:lvl9pPr marL="4876678" indent="0">
              <a:buNone/>
              <a:defRPr sz="12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E257577C-F53D-4BB9-9408-EB84DEB3CD80}"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6" name="Footer Placeholder 5"/>
          <p:cNvSpPr>
            <a:spLocks noGrp="1"/>
          </p:cNvSpPr>
          <p:nvPr>
            <p:ph type="ftr" sz="quarter" idx="11"/>
          </p:nvPr>
        </p:nvSpPr>
        <p:spPr/>
        <p:txBody>
          <a:bodyPr/>
          <a:lstStyle/>
          <a:p>
            <a:pPr>
              <a:defRPr/>
            </a:pPr>
            <a:endParaRPr lang="en-US" dirty="0">
              <a:solidFill>
                <a:prstClr val="black">
                  <a:tint val="75000"/>
                </a:prstClr>
              </a:solidFill>
            </a:endParaRPr>
          </a:p>
        </p:txBody>
      </p:sp>
      <p:sp>
        <p:nvSpPr>
          <p:cNvPr id="7" name="Slide Number Placeholder 6"/>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3732670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77D58058-BD14-4845-947D-4A9B79A00D09}"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128385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8050" y="274704"/>
            <a:ext cx="2742843" cy="58528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522" y="274704"/>
            <a:ext cx="8025355" cy="58528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a:defRPr/>
            </a:pPr>
            <a:fld id="{18ECB469-C949-4E3F-B0CB-0C15DA7B7F92}"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pPr>
              <a:defRPr/>
            </a:pPr>
            <a:endParaRPr lang="en-US" dirty="0">
              <a:solidFill>
                <a:prstClr val="black">
                  <a:tint val="75000"/>
                </a:prstClr>
              </a:solidFill>
            </a:endParaRPr>
          </a:p>
        </p:txBody>
      </p:sp>
      <p:sp>
        <p:nvSpPr>
          <p:cNvPr id="6" name="Slide Number Placeholder 5"/>
          <p:cNvSpPr>
            <a:spLocks noGrp="1"/>
          </p:cNvSpPr>
          <p:nvPr>
            <p:ph type="sldNum" sz="quarter" idx="12"/>
          </p:nvPr>
        </p:nvSpPr>
        <p:spPr/>
        <p:txBody>
          <a:body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40046711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11259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1.jp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092" y="365211"/>
            <a:ext cx="10514231" cy="1325870"/>
          </a:xfrm>
          <a:prstGeom prst="rect">
            <a:avLst/>
          </a:prstGeom>
        </p:spPr>
        <p:txBody>
          <a:bodyPr vert="horz" lIns="91436" tIns="45718" rIns="91436" bIns="45718" rtlCol="0" anchor="ctr">
            <a:normAutofit/>
          </a:bodyPr>
          <a:lstStyle/>
          <a:p>
            <a:r>
              <a:rPr lang="zh-CN" altLang="en-US"/>
              <a:t>单击此处编辑母版标题样式</a:t>
            </a:r>
          </a:p>
        </p:txBody>
      </p:sp>
      <p:sp>
        <p:nvSpPr>
          <p:cNvPr id="3" name="文本占位符 2"/>
          <p:cNvSpPr>
            <a:spLocks noGrp="1"/>
          </p:cNvSpPr>
          <p:nvPr>
            <p:ph type="body" idx="1"/>
          </p:nvPr>
        </p:nvSpPr>
        <p:spPr>
          <a:xfrm>
            <a:off x="838092" y="1826048"/>
            <a:ext cx="10514231" cy="4352346"/>
          </a:xfrm>
          <a:prstGeom prst="rect">
            <a:avLst/>
          </a:prstGeom>
        </p:spPr>
        <p:txBody>
          <a:bodyPr vert="horz" lIns="91436" tIns="45718" rIns="91436" bIns="45718"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092" y="6357823"/>
            <a:ext cx="2742843" cy="365210"/>
          </a:xfrm>
          <a:prstGeom prst="rect">
            <a:avLst/>
          </a:prstGeom>
        </p:spPr>
        <p:txBody>
          <a:bodyPr vert="horz" lIns="91436" tIns="45718" rIns="91436" bIns="45718" rtlCol="0" anchor="ctr"/>
          <a:lstStyle>
            <a:lvl1pPr algn="l">
              <a:defRPr sz="1200">
                <a:solidFill>
                  <a:schemeClr val="tx1">
                    <a:tint val="75000"/>
                  </a:schemeClr>
                </a:solidFill>
              </a:defRPr>
            </a:lvl1pPr>
          </a:lstStyle>
          <a:p>
            <a:fld id="{4C4388EF-52D1-4258-9BE5-BCD010C7D4DE}" type="datetimeFigureOut">
              <a:rPr lang="zh-CN" altLang="en-US" smtClean="0"/>
              <a:t>2020/6/27</a:t>
            </a:fld>
            <a:endParaRPr lang="zh-CN" altLang="en-US"/>
          </a:p>
        </p:txBody>
      </p:sp>
      <p:sp>
        <p:nvSpPr>
          <p:cNvPr id="5" name="页脚占位符 4"/>
          <p:cNvSpPr>
            <a:spLocks noGrp="1"/>
          </p:cNvSpPr>
          <p:nvPr>
            <p:ph type="ftr" sz="quarter" idx="3"/>
          </p:nvPr>
        </p:nvSpPr>
        <p:spPr>
          <a:xfrm>
            <a:off x="4038075" y="6357823"/>
            <a:ext cx="4114264" cy="365210"/>
          </a:xfrm>
          <a:prstGeom prst="rect">
            <a:avLst/>
          </a:prstGeom>
        </p:spPr>
        <p:txBody>
          <a:bodyPr vert="horz" lIns="91436" tIns="45718" rIns="91436" bIns="45718"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480" y="6357823"/>
            <a:ext cx="2742843" cy="365210"/>
          </a:xfrm>
          <a:prstGeom prst="rect">
            <a:avLst/>
          </a:prstGeom>
        </p:spPr>
        <p:txBody>
          <a:bodyPr vert="horz" lIns="91436" tIns="45718" rIns="91436" bIns="45718" rtlCol="0" anchor="ctr"/>
          <a:lstStyle>
            <a:lvl1pPr algn="r">
              <a:defRPr sz="1200">
                <a:solidFill>
                  <a:schemeClr val="tx1">
                    <a:tint val="75000"/>
                  </a:schemeClr>
                </a:solidFill>
              </a:defRPr>
            </a:lvl1pPr>
          </a:lstStyle>
          <a:p>
            <a:fld id="{3D3EE65E-57D2-4566-898C-4F2076833F8D}" type="slidenum">
              <a:rPr lang="zh-CN" altLang="en-US" smtClean="0"/>
              <a:t>‹#›</a:t>
            </a:fld>
            <a:endParaRPr lang="zh-CN" altLang="en-US"/>
          </a:p>
        </p:txBody>
      </p:sp>
    </p:spTree>
    <p:extLst>
      <p:ext uri="{BB962C8B-B14F-4D97-AF65-F5344CB8AC3E}">
        <p14:creationId xmlns:p14="http://schemas.microsoft.com/office/powerpoint/2010/main" val="93402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521" y="274703"/>
            <a:ext cx="10971372" cy="1143265"/>
          </a:xfrm>
          <a:prstGeom prst="rect">
            <a:avLst/>
          </a:prstGeom>
        </p:spPr>
        <p:txBody>
          <a:bodyPr vert="horz" lIns="91436" tIns="45718" rIns="91436" bIns="45718" rtlCol="0" anchor="ctr">
            <a:normAutofit/>
          </a:bodyPr>
          <a:lstStyle/>
          <a:p>
            <a:r>
              <a:rPr lang="en-US" dirty="0"/>
              <a:t>Click to edit Master title style</a:t>
            </a:r>
          </a:p>
        </p:txBody>
      </p:sp>
      <p:sp>
        <p:nvSpPr>
          <p:cNvPr id="3" name="Text Placeholder 2"/>
          <p:cNvSpPr>
            <a:spLocks noGrp="1"/>
          </p:cNvSpPr>
          <p:nvPr>
            <p:ph type="body" idx="1"/>
          </p:nvPr>
        </p:nvSpPr>
        <p:spPr>
          <a:xfrm>
            <a:off x="609521" y="1600572"/>
            <a:ext cx="10971372" cy="4527011"/>
          </a:xfrm>
          <a:prstGeom prst="rect">
            <a:avLst/>
          </a:prstGeom>
        </p:spPr>
        <p:txBody>
          <a:bodyPr vert="horz" lIns="91436" tIns="45718" rIns="91436" bIns="45718"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521" y="6357825"/>
            <a:ext cx="2844430" cy="365210"/>
          </a:xfrm>
          <a:prstGeom prst="rect">
            <a:avLst/>
          </a:prstGeom>
        </p:spPr>
        <p:txBody>
          <a:bodyPr vert="horz" lIns="91436" tIns="45718" rIns="91436" bIns="45718" rtlCol="0" anchor="ctr"/>
          <a:lstStyle>
            <a:lvl1pPr algn="l">
              <a:defRPr sz="1600">
                <a:solidFill>
                  <a:schemeClr val="tx1">
                    <a:tint val="75000"/>
                  </a:schemeClr>
                </a:solidFill>
              </a:defRPr>
            </a:lvl1pPr>
          </a:lstStyle>
          <a:p>
            <a:pPr>
              <a:defRPr/>
            </a:pPr>
            <a:fld id="{9196EC2F-0988-4314-AD4B-24FF16D7B45E}" type="datetime1">
              <a:rPr lang="en-US" altLang="zh-CN" smtClean="0">
                <a:solidFill>
                  <a:prstClr val="black">
                    <a:tint val="75000"/>
                  </a:prstClr>
                </a:solidFill>
              </a:rPr>
              <a:pPr>
                <a:defRPr/>
              </a:pPr>
              <a:t>6/27/2020</a:t>
            </a:fld>
            <a:endParaRPr lang="en-US" dirty="0">
              <a:solidFill>
                <a:prstClr val="black">
                  <a:tint val="75000"/>
                </a:prstClr>
              </a:solidFill>
            </a:endParaRPr>
          </a:p>
        </p:txBody>
      </p:sp>
      <p:sp>
        <p:nvSpPr>
          <p:cNvPr id="5" name="Footer Placeholder 4"/>
          <p:cNvSpPr>
            <a:spLocks noGrp="1"/>
          </p:cNvSpPr>
          <p:nvPr>
            <p:ph type="ftr" sz="quarter" idx="3"/>
          </p:nvPr>
        </p:nvSpPr>
        <p:spPr>
          <a:xfrm>
            <a:off x="4165059" y="6357825"/>
            <a:ext cx="3860297" cy="365210"/>
          </a:xfrm>
          <a:prstGeom prst="rect">
            <a:avLst/>
          </a:prstGeom>
        </p:spPr>
        <p:txBody>
          <a:bodyPr vert="horz" lIns="91436" tIns="45718" rIns="91436" bIns="45718" rtlCol="0" anchor="ctr"/>
          <a:lstStyle>
            <a:lvl1pPr algn="ctr">
              <a:defRPr sz="1600">
                <a:solidFill>
                  <a:schemeClr val="tx1">
                    <a:tint val="75000"/>
                  </a:schemeClr>
                </a:solidFill>
              </a:defRPr>
            </a:lvl1pPr>
          </a:lstStyle>
          <a:p>
            <a:pPr>
              <a:defRPr/>
            </a:pPr>
            <a:endParaRPr lang="en-US" dirty="0">
              <a:solidFill>
                <a:prstClr val="black">
                  <a:tint val="75000"/>
                </a:prstClr>
              </a:solidFill>
            </a:endParaRPr>
          </a:p>
        </p:txBody>
      </p:sp>
      <p:sp>
        <p:nvSpPr>
          <p:cNvPr id="6" name="Slide Number Placeholder 5"/>
          <p:cNvSpPr>
            <a:spLocks noGrp="1"/>
          </p:cNvSpPr>
          <p:nvPr>
            <p:ph type="sldNum" sz="quarter" idx="4"/>
          </p:nvPr>
        </p:nvSpPr>
        <p:spPr>
          <a:xfrm>
            <a:off x="8736463" y="6357825"/>
            <a:ext cx="2844430" cy="365210"/>
          </a:xfrm>
          <a:prstGeom prst="rect">
            <a:avLst/>
          </a:prstGeom>
        </p:spPr>
        <p:txBody>
          <a:bodyPr vert="horz" lIns="91436" tIns="45718" rIns="91436" bIns="45718" rtlCol="0" anchor="ctr"/>
          <a:lstStyle>
            <a:lvl1pPr algn="r">
              <a:defRPr sz="1600">
                <a:solidFill>
                  <a:schemeClr val="tx1">
                    <a:tint val="75000"/>
                  </a:schemeClr>
                </a:solidFill>
              </a:defRPr>
            </a:lvl1pPr>
          </a:lstStyle>
          <a:p>
            <a:pPr>
              <a:defRPr/>
            </a:pPr>
            <a:fld id="{601EE9E8-4134-49B0-9AA7-3089E6521627}" type="slidenum">
              <a:rPr lang="en-US" smtClean="0">
                <a:solidFill>
                  <a:prstClr val="black">
                    <a:tint val="75000"/>
                  </a:prstClr>
                </a:solidFill>
              </a:rPr>
              <a:pPr>
                <a:defRPr/>
              </a:pPr>
              <a:t>‹#›</a:t>
            </a:fld>
            <a:endParaRPr lang="en-US" dirty="0">
              <a:solidFill>
                <a:prstClr val="black">
                  <a:tint val="75000"/>
                </a:prstClr>
              </a:solidFill>
            </a:endParaRPr>
          </a:p>
        </p:txBody>
      </p:sp>
    </p:spTree>
    <p:extLst>
      <p:ext uri="{BB962C8B-B14F-4D97-AF65-F5344CB8AC3E}">
        <p14:creationId xmlns:p14="http://schemas.microsoft.com/office/powerpoint/2010/main" val="759065102"/>
      </p:ext>
    </p:extLst>
  </p:cSld>
  <p:clrMap bg1="lt1" tx1="dk1" bg2="lt2" tx2="dk2" accent1="accent1" accent2="accent2" accent3="accent3" accent4="accent4" accent5="accent5" accent6="accent6" hlink="hlink" folHlink="folHlink"/>
  <p:sldLayoutIdLst>
    <p:sldLayoutId id="2147483693" r:id="rId1"/>
    <p:sldLayoutId id="2147483694" r:id="rId2"/>
    <p:sldLayoutId id="2147483695" r:id="rId3"/>
    <p:sldLayoutId id="2147483696" r:id="rId4"/>
    <p:sldLayoutId id="2147483697" r:id="rId5"/>
    <p:sldLayoutId id="2147483698" r:id="rId6"/>
    <p:sldLayoutId id="2147483699" r:id="rId7"/>
    <p:sldLayoutId id="2147483700" r:id="rId8"/>
    <p:sldLayoutId id="2147483701" r:id="rId9"/>
    <p:sldLayoutId id="2147483702" r:id="rId10"/>
    <p:sldLayoutId id="2147483703" r:id="rId11"/>
    <p:sldLayoutId id="2147483704" r:id="rId12"/>
    <p:sldLayoutId id="2147483705" r:id="rId13"/>
  </p:sldLayoutIdLst>
  <p:hf hdr="0" ftr="0" dt="0"/>
  <p:txStyles>
    <p:titleStyle>
      <a:lvl1pPr algn="ctr" defTabSz="1219170" rtl="0" eaLnBrk="1" latinLnBrk="0" hangingPunct="1">
        <a:spcBef>
          <a:spcPct val="0"/>
        </a:spcBef>
        <a:buNone/>
        <a:defRPr sz="5900" kern="1200">
          <a:solidFill>
            <a:schemeClr val="tx1"/>
          </a:solidFill>
          <a:latin typeface="+mj-lt"/>
          <a:ea typeface="+mj-ea"/>
          <a:cs typeface="+mj-cs"/>
        </a:defRPr>
      </a:lvl1pPr>
    </p:titleStyle>
    <p:body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p:bodyStyle>
    <p:otherStyle>
      <a:defPPr>
        <a:defRPr lang="en-U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3.xml"/><Relationship Id="rId1" Type="http://schemas.openxmlformats.org/officeDocument/2006/relationships/slideLayout" Target="../slideLayouts/slideLayout19.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9.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6.jpg"/><Relationship Id="rId4" Type="http://schemas.openxmlformats.org/officeDocument/2006/relationships/image" Target="../media/image4.jp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9.xml"/><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9.xml"/><Relationship Id="rId4" Type="http://schemas.openxmlformats.org/officeDocument/2006/relationships/image" Target="../media/image6.jpg"/></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9.xml"/><Relationship Id="rId1" Type="http://schemas.openxmlformats.org/officeDocument/2006/relationships/tags" Target="../tags/tag2.xml"/><Relationship Id="rId5" Type="http://schemas.openxmlformats.org/officeDocument/2006/relationships/image" Target="../media/image4.jpg"/><Relationship Id="rId4" Type="http://schemas.openxmlformats.org/officeDocument/2006/relationships/image" Target="../media/image5.jpg"/></Relationships>
</file>

<file path=ppt/slides/_rels/slide1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3.xml"/><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6.xml"/><Relationship Id="rId1" Type="http://schemas.openxmlformats.org/officeDocument/2006/relationships/slideLayout" Target="../slideLayouts/slideLayout19.xml"/><Relationship Id="rId5" Type="http://schemas.openxmlformats.org/officeDocument/2006/relationships/image" Target="../media/image9.jpg"/><Relationship Id="rId4" Type="http://schemas.openxmlformats.org/officeDocument/2006/relationships/image" Target="../media/image7.jp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19.xml"/><Relationship Id="rId1" Type="http://schemas.openxmlformats.org/officeDocument/2006/relationships/tags" Target="../tags/tag3.xml"/><Relationship Id="rId6" Type="http://schemas.openxmlformats.org/officeDocument/2006/relationships/image" Target="../media/image12.jpg"/><Relationship Id="rId5" Type="http://schemas.openxmlformats.org/officeDocument/2006/relationships/image" Target="../media/image11.jpg"/><Relationship Id="rId4" Type="http://schemas.openxmlformats.org/officeDocument/2006/relationships/image" Target="../media/image10.jp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9.xml"/><Relationship Id="rId1" Type="http://schemas.openxmlformats.org/officeDocument/2006/relationships/slideLayout" Target="../slideLayouts/slideLayout19.xml"/><Relationship Id="rId5" Type="http://schemas.openxmlformats.org/officeDocument/2006/relationships/image" Target="../media/image12.jpg"/><Relationship Id="rId4" Type="http://schemas.openxmlformats.org/officeDocument/2006/relationships/image" Target="../media/image10.jp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0.xml"/><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1.xml"/><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23.xml"/><Relationship Id="rId1" Type="http://schemas.openxmlformats.org/officeDocument/2006/relationships/slideLayout" Target="../slideLayouts/slideLayout19.xml"/><Relationship Id="rId5" Type="http://schemas.openxmlformats.org/officeDocument/2006/relationships/image" Target="../media/image6.jpg"/><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9.xml"/></Relationships>
</file>

<file path=ppt/slides/_rels/slide25.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9.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19" name="矩形 18"/>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1" name="直接连接符 30"/>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204980" y="233033"/>
            <a:ext cx="535258" cy="535258"/>
            <a:chOff x="193829" y="255335"/>
            <a:chExt cx="535258" cy="535258"/>
          </a:xfrm>
        </p:grpSpPr>
        <p:cxnSp>
          <p:nvCxnSpPr>
            <p:cNvPr id="7" name="直接连接符 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5" name="直接连接符 34"/>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flipH="1" flipV="1">
            <a:off x="11427349" y="6095680"/>
            <a:ext cx="535258" cy="535258"/>
            <a:chOff x="193829" y="255335"/>
            <a:chExt cx="535258" cy="535258"/>
          </a:xfrm>
        </p:grpSpPr>
        <p:cxnSp>
          <p:nvCxnSpPr>
            <p:cNvPr id="38" name="直接连接符 37"/>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63"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4" name="Title 1"/>
          <p:cNvSpPr txBox="1">
            <a:spLocks/>
          </p:cNvSpPr>
          <p:nvPr/>
        </p:nvSpPr>
        <p:spPr>
          <a:xfrm>
            <a:off x="4318019" y="2927597"/>
            <a:ext cx="3944238" cy="956072"/>
          </a:xfrm>
          <a:prstGeom prst="rect">
            <a:avLst/>
          </a:prstGeom>
        </p:spPr>
        <p:txBody>
          <a:bodyPr vert="horz" lIns="0" tIns="0" rIns="0" bIns="0" rtlCol="0" anchor="ctr">
            <a:normAutofit fontScale="40000" lnSpcReduction="20000"/>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宝宝成长纪念册档案</a:t>
            </a:r>
            <a:r>
              <a:rPr lang="en-US" altLang="zh-CN" sz="6000" dirty="0" err="1">
                <a:solidFill>
                  <a:schemeClr val="accent2"/>
                </a:solidFill>
                <a:latin typeface="华文新魏" panose="02010800040101010101" pitchFamily="2" charset="-122"/>
                <a:ea typeface="华文新魏" panose="02010800040101010101" pitchFamily="2" charset="-122"/>
              </a:rPr>
              <a:t>ppt</a:t>
            </a:r>
            <a:r>
              <a:rPr lang="zh-CN" altLang="en-US" sz="6000" dirty="0">
                <a:solidFill>
                  <a:schemeClr val="accent2"/>
                </a:solidFill>
                <a:latin typeface="华文新魏" panose="02010800040101010101" pitchFamily="2" charset="-122"/>
                <a:ea typeface="华文新魏" panose="02010800040101010101" pitchFamily="2" charset="-122"/>
              </a:rPr>
              <a:t>模板</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5"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66"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67"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dirty="0" smtClean="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r>
              <a:rPr lang="en-US" altLang="zh-CN" sz="8000" dirty="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70" name="矩形 69"/>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val="14624249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750"/>
                                        <p:tgtEl>
                                          <p:spTgt spid="3"/>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 calcmode="lin" valueType="num">
                                      <p:cBhvr>
                                        <p:cTn id="10" dur="1000" fill="hold"/>
                                        <p:tgtEl>
                                          <p:spTgt spid="19"/>
                                        </p:tgtEl>
                                        <p:attrNameLst>
                                          <p:attrName>ppt_w</p:attrName>
                                        </p:attrNameLst>
                                      </p:cBhvr>
                                      <p:tavLst>
                                        <p:tav tm="0">
                                          <p:val>
                                            <p:fltVal val="0"/>
                                          </p:val>
                                        </p:tav>
                                        <p:tav tm="100000">
                                          <p:val>
                                            <p:strVal val="#ppt_w"/>
                                          </p:val>
                                        </p:tav>
                                      </p:tavLst>
                                    </p:anim>
                                    <p:anim calcmode="lin" valueType="num">
                                      <p:cBhvr>
                                        <p:cTn id="11" dur="1000" fill="hold"/>
                                        <p:tgtEl>
                                          <p:spTgt spid="19"/>
                                        </p:tgtEl>
                                        <p:attrNameLst>
                                          <p:attrName>ppt_h</p:attrName>
                                        </p:attrNameLst>
                                      </p:cBhvr>
                                      <p:tavLst>
                                        <p:tav tm="0">
                                          <p:val>
                                            <p:fltVal val="0"/>
                                          </p:val>
                                        </p:tav>
                                        <p:tav tm="100000">
                                          <p:val>
                                            <p:strVal val="#ppt_h"/>
                                          </p:val>
                                        </p:tav>
                                      </p:tavLst>
                                    </p:anim>
                                    <p:animEffect transition="in" filter="fade">
                                      <p:cBhvr>
                                        <p:cTn id="12" dur="1000"/>
                                        <p:tgtEl>
                                          <p:spTgt spid="19"/>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5"/>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5"/>
                                        </p:tgtEl>
                                      </p:cBhvr>
                                    </p:animEffect>
                                    <p:set>
                                      <p:cBhvr>
                                        <p:cTn id="17" dur="1" fill="hold">
                                          <p:stCondLst>
                                            <p:cond delay="499"/>
                                          </p:stCondLst>
                                        </p:cTn>
                                        <p:tgtEl>
                                          <p:spTgt spid="35"/>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6"/>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6"/>
                                        </p:tgtEl>
                                      </p:cBhvr>
                                    </p:animEffect>
                                    <p:set>
                                      <p:cBhvr>
                                        <p:cTn id="22" dur="1" fill="hold">
                                          <p:stCondLst>
                                            <p:cond delay="499"/>
                                          </p:stCondLst>
                                        </p:cTn>
                                        <p:tgtEl>
                                          <p:spTgt spid="36"/>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1"/>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1"/>
                                        </p:tgtEl>
                                      </p:cBhvr>
                                    </p:animEffect>
                                    <p:set>
                                      <p:cBhvr>
                                        <p:cTn id="27" dur="1" fill="hold">
                                          <p:stCondLst>
                                            <p:cond delay="499"/>
                                          </p:stCondLst>
                                        </p:cTn>
                                        <p:tgtEl>
                                          <p:spTgt spid="31"/>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2"/>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2"/>
                                        </p:tgtEl>
                                      </p:cBhvr>
                                    </p:animEffect>
                                    <p:set>
                                      <p:cBhvr>
                                        <p:cTn id="32" dur="1" fill="hold">
                                          <p:stCondLst>
                                            <p:cond delay="499"/>
                                          </p:stCondLst>
                                        </p:cTn>
                                        <p:tgtEl>
                                          <p:spTgt spid="32"/>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childTnLst>
                                </p:cTn>
                              </p:par>
                              <p:par>
                                <p:cTn id="38" presetID="53" presetClass="entr" presetSubtype="16" fill="hold" nodeType="withEffect">
                                  <p:stCondLst>
                                    <p:cond delay="2500"/>
                                  </p:stCondLst>
                                  <p:childTnLst>
                                    <p:set>
                                      <p:cBhvr>
                                        <p:cTn id="39" dur="1" fill="hold">
                                          <p:stCondLst>
                                            <p:cond delay="0"/>
                                          </p:stCondLst>
                                        </p:cTn>
                                        <p:tgtEl>
                                          <p:spTgt spid="37"/>
                                        </p:tgtEl>
                                        <p:attrNameLst>
                                          <p:attrName>style.visibility</p:attrName>
                                        </p:attrNameLst>
                                      </p:cBhvr>
                                      <p:to>
                                        <p:strVal val="visible"/>
                                      </p:to>
                                    </p:set>
                                    <p:anim calcmode="lin" valueType="num">
                                      <p:cBhvr>
                                        <p:cTn id="40" dur="500" fill="hold"/>
                                        <p:tgtEl>
                                          <p:spTgt spid="37"/>
                                        </p:tgtEl>
                                        <p:attrNameLst>
                                          <p:attrName>ppt_w</p:attrName>
                                        </p:attrNameLst>
                                      </p:cBhvr>
                                      <p:tavLst>
                                        <p:tav tm="0">
                                          <p:val>
                                            <p:fltVal val="0"/>
                                          </p:val>
                                        </p:tav>
                                        <p:tav tm="100000">
                                          <p:val>
                                            <p:strVal val="#ppt_w"/>
                                          </p:val>
                                        </p:tav>
                                      </p:tavLst>
                                    </p:anim>
                                    <p:anim calcmode="lin" valueType="num">
                                      <p:cBhvr>
                                        <p:cTn id="41" dur="500" fill="hold"/>
                                        <p:tgtEl>
                                          <p:spTgt spid="37"/>
                                        </p:tgtEl>
                                        <p:attrNameLst>
                                          <p:attrName>ppt_h</p:attrName>
                                        </p:attrNameLst>
                                      </p:cBhvr>
                                      <p:tavLst>
                                        <p:tav tm="0">
                                          <p:val>
                                            <p:fltVal val="0"/>
                                          </p:val>
                                        </p:tav>
                                        <p:tav tm="100000">
                                          <p:val>
                                            <p:strVal val="#ppt_h"/>
                                          </p:val>
                                        </p:tav>
                                      </p:tavLst>
                                    </p:anim>
                                    <p:animEffect transition="in" filter="fade">
                                      <p:cBhvr>
                                        <p:cTn id="42" dur="500"/>
                                        <p:tgtEl>
                                          <p:spTgt spid="37"/>
                                        </p:tgtEl>
                                      </p:cBhvr>
                                    </p:animEffect>
                                  </p:childTnLst>
                                </p:cTn>
                              </p:par>
                              <p:par>
                                <p:cTn id="43" presetID="16" presetClass="entr" presetSubtype="37" fill="hold" grpId="0" nodeType="withEffect" nodePh="1">
                                  <p:stCondLst>
                                    <p:cond delay="2750"/>
                                  </p:stCondLst>
                                  <p:endCondLst>
                                    <p:cond evt="begin" delay="0">
                                      <p:tn val="43"/>
                                    </p:cond>
                                  </p:endCondLst>
                                  <p:childTnLst>
                                    <p:set>
                                      <p:cBhvr>
                                        <p:cTn id="44" dur="1" fill="hold">
                                          <p:stCondLst>
                                            <p:cond delay="0"/>
                                          </p:stCondLst>
                                        </p:cTn>
                                        <p:tgtEl>
                                          <p:spTgt spid="65"/>
                                        </p:tgtEl>
                                        <p:attrNameLst>
                                          <p:attrName>style.visibility</p:attrName>
                                        </p:attrNameLst>
                                      </p:cBhvr>
                                      <p:to>
                                        <p:strVal val="visible"/>
                                      </p:to>
                                    </p:set>
                                    <p:animEffect transition="in" filter="barn(outVertical)">
                                      <p:cBhvr>
                                        <p:cTn id="45" dur="500"/>
                                        <p:tgtEl>
                                          <p:spTgt spid="65"/>
                                        </p:tgtEl>
                                      </p:cBhvr>
                                    </p:animEffect>
                                  </p:childTnLst>
                                </p:cTn>
                              </p:par>
                              <p:par>
                                <p:cTn id="46" presetID="16" presetClass="entr" presetSubtype="37" fill="hold" grpId="0" nodeType="withEffect" nodePh="1">
                                  <p:stCondLst>
                                    <p:cond delay="3000"/>
                                  </p:stCondLst>
                                  <p:endCondLst>
                                    <p:cond evt="begin" delay="0">
                                      <p:tn val="46"/>
                                    </p:cond>
                                  </p:endCondLst>
                                  <p:childTnLst>
                                    <p:set>
                                      <p:cBhvr>
                                        <p:cTn id="47" dur="1" fill="hold">
                                          <p:stCondLst>
                                            <p:cond delay="0"/>
                                          </p:stCondLst>
                                        </p:cTn>
                                        <p:tgtEl>
                                          <p:spTgt spid="66"/>
                                        </p:tgtEl>
                                        <p:attrNameLst>
                                          <p:attrName>style.visibility</p:attrName>
                                        </p:attrNameLst>
                                      </p:cBhvr>
                                      <p:to>
                                        <p:strVal val="visible"/>
                                      </p:to>
                                    </p:set>
                                    <p:animEffect transition="in" filter="barn(outVertical)">
                                      <p:cBhvr>
                                        <p:cTn id="48" dur="500"/>
                                        <p:tgtEl>
                                          <p:spTgt spid="66"/>
                                        </p:tgtEl>
                                      </p:cBhvr>
                                    </p:animEffect>
                                  </p:childTnLst>
                                </p:cTn>
                              </p:par>
                              <p:par>
                                <p:cTn id="49" presetID="16" presetClass="entr" presetSubtype="37" fill="hold" grpId="0" nodeType="withEffect" nodePh="1">
                                  <p:stCondLst>
                                    <p:cond delay="3250"/>
                                  </p:stCondLst>
                                  <p:endCondLst>
                                    <p:cond evt="begin" delay="0">
                                      <p:tn val="49"/>
                                    </p:cond>
                                  </p:endCondLst>
                                  <p:childTnLst>
                                    <p:set>
                                      <p:cBhvr>
                                        <p:cTn id="50" dur="1" fill="hold">
                                          <p:stCondLst>
                                            <p:cond delay="0"/>
                                          </p:stCondLst>
                                        </p:cTn>
                                        <p:tgtEl>
                                          <p:spTgt spid="63"/>
                                        </p:tgtEl>
                                        <p:attrNameLst>
                                          <p:attrName>style.visibility</p:attrName>
                                        </p:attrNameLst>
                                      </p:cBhvr>
                                      <p:to>
                                        <p:strVal val="visible"/>
                                      </p:to>
                                    </p:set>
                                    <p:animEffect transition="in" filter="barn(outVertical)">
                                      <p:cBhvr>
                                        <p:cTn id="51" dur="500"/>
                                        <p:tgtEl>
                                          <p:spTgt spid="63"/>
                                        </p:tgtEl>
                                      </p:cBhvr>
                                    </p:animEffect>
                                  </p:childTnLst>
                                </p:cTn>
                              </p:par>
                              <p:par>
                                <p:cTn id="52" presetID="16" presetClass="entr" presetSubtype="37" fill="hold" grpId="0" nodeType="withEffect">
                                  <p:stCondLst>
                                    <p:cond delay="3500"/>
                                  </p:stCondLst>
                                  <p:childTnLst>
                                    <p:set>
                                      <p:cBhvr>
                                        <p:cTn id="53" dur="1" fill="hold">
                                          <p:stCondLst>
                                            <p:cond delay="0"/>
                                          </p:stCondLst>
                                        </p:cTn>
                                        <p:tgtEl>
                                          <p:spTgt spid="64"/>
                                        </p:tgtEl>
                                        <p:attrNameLst>
                                          <p:attrName>style.visibility</p:attrName>
                                        </p:attrNameLst>
                                      </p:cBhvr>
                                      <p:to>
                                        <p:strVal val="visible"/>
                                      </p:to>
                                    </p:set>
                                    <p:animEffect transition="in" filter="barn(outVertical)">
                                      <p:cBhvr>
                                        <p:cTn id="54" dur="500"/>
                                        <p:tgtEl>
                                          <p:spTgt spid="64"/>
                                        </p:tgtEl>
                                      </p:cBhvr>
                                    </p:animEffect>
                                  </p:childTnLst>
                                </p:cTn>
                              </p:par>
                              <p:par>
                                <p:cTn id="55" presetID="16" presetClass="entr" presetSubtype="37" fill="hold" grpId="0" nodeType="withEffect">
                                  <p:stCondLst>
                                    <p:cond delay="3750"/>
                                  </p:stCondLst>
                                  <p:childTnLst>
                                    <p:set>
                                      <p:cBhvr>
                                        <p:cTn id="56" dur="1" fill="hold">
                                          <p:stCondLst>
                                            <p:cond delay="0"/>
                                          </p:stCondLst>
                                        </p:cTn>
                                        <p:tgtEl>
                                          <p:spTgt spid="67"/>
                                        </p:tgtEl>
                                        <p:attrNameLst>
                                          <p:attrName>style.visibility</p:attrName>
                                        </p:attrNameLst>
                                      </p:cBhvr>
                                      <p:to>
                                        <p:strVal val="visible"/>
                                      </p:to>
                                    </p:set>
                                    <p:animEffect transition="in" filter="barn(outVertical)">
                                      <p:cBhvr>
                                        <p:cTn id="57" dur="500"/>
                                        <p:tgtEl>
                                          <p:spTgt spid="67"/>
                                        </p:tgtEl>
                                      </p:cBhvr>
                                    </p:animEffect>
                                  </p:childTnLst>
                                </p:cTn>
                              </p:par>
                            </p:childTnLst>
                          </p:cTn>
                        </p:par>
                        <p:par>
                          <p:cTn id="58" fill="hold">
                            <p:stCondLst>
                              <p:cond delay="4250"/>
                            </p:stCondLst>
                            <p:childTnLst>
                              <p:par>
                                <p:cTn id="59" presetID="2" presetClass="entr" presetSubtype="4" fill="hold" grpId="0" nodeType="afterEffect">
                                  <p:stCondLst>
                                    <p:cond delay="0"/>
                                  </p:stCondLst>
                                  <p:childTnLst>
                                    <p:set>
                                      <p:cBhvr>
                                        <p:cTn id="60" dur="1" fill="hold">
                                          <p:stCondLst>
                                            <p:cond delay="0"/>
                                          </p:stCondLst>
                                        </p:cTn>
                                        <p:tgtEl>
                                          <p:spTgt spid="70"/>
                                        </p:tgtEl>
                                        <p:attrNameLst>
                                          <p:attrName>style.visibility</p:attrName>
                                        </p:attrNameLst>
                                      </p:cBhvr>
                                      <p:to>
                                        <p:strVal val="visible"/>
                                      </p:to>
                                    </p:set>
                                    <p:anim calcmode="lin" valueType="num">
                                      <p:cBhvr additive="base">
                                        <p:cTn id="61" dur="500" fill="hold"/>
                                        <p:tgtEl>
                                          <p:spTgt spid="70"/>
                                        </p:tgtEl>
                                        <p:attrNameLst>
                                          <p:attrName>ppt_x</p:attrName>
                                        </p:attrNameLst>
                                      </p:cBhvr>
                                      <p:tavLst>
                                        <p:tav tm="0">
                                          <p:val>
                                            <p:strVal val="#ppt_x"/>
                                          </p:val>
                                        </p:tav>
                                        <p:tav tm="100000">
                                          <p:val>
                                            <p:strVal val="#ppt_x"/>
                                          </p:val>
                                        </p:tav>
                                      </p:tavLst>
                                    </p:anim>
                                    <p:anim calcmode="lin" valueType="num">
                                      <p:cBhvr additive="base">
                                        <p:cTn id="62"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63" grpId="0"/>
      <p:bldP spid="64" grpId="0"/>
      <p:bldP spid="65" grpId="0"/>
      <p:bldP spid="66" grpId="0"/>
      <p:bldP spid="67" grpId="0"/>
      <p:bldP spid="7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 name="图片 48"/>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50" name="矩形 49"/>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7" name="直接连接符 56"/>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9" name="组合 58"/>
          <p:cNvGrpSpPr/>
          <p:nvPr/>
        </p:nvGrpSpPr>
        <p:grpSpPr>
          <a:xfrm>
            <a:off x="204980" y="233033"/>
            <a:ext cx="535258" cy="535258"/>
            <a:chOff x="193829" y="255335"/>
            <a:chExt cx="535258" cy="535258"/>
          </a:xfrm>
        </p:grpSpPr>
        <p:cxnSp>
          <p:nvCxnSpPr>
            <p:cNvPr id="60" name="直接连接符 59"/>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62" name="直接连接符 61"/>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64" name="组合 63"/>
          <p:cNvGrpSpPr/>
          <p:nvPr/>
        </p:nvGrpSpPr>
        <p:grpSpPr>
          <a:xfrm flipH="1" flipV="1">
            <a:off x="11427349" y="6095680"/>
            <a:ext cx="535258" cy="535258"/>
            <a:chOff x="193829" y="255335"/>
            <a:chExt cx="535258" cy="535258"/>
          </a:xfrm>
        </p:grpSpPr>
        <p:cxnSp>
          <p:nvCxnSpPr>
            <p:cNvPr id="65" name="直接连接符 64"/>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353434" y="2159948"/>
            <a:ext cx="624684" cy="600549"/>
            <a:chOff x="2215144" y="982844"/>
            <a:chExt cx="1120898" cy="842780"/>
          </a:xfrm>
          <a:noFill/>
        </p:grpSpPr>
        <p:sp>
          <p:nvSpPr>
            <p:cNvPr id="23" name="平行四边形 22"/>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14345A"/>
                </a:solidFill>
                <a:latin typeface="微软雅黑" panose="020B0503020204020204" pitchFamily="34" charset="-122"/>
                <a:ea typeface="微软雅黑" panose="020B0503020204020204" pitchFamily="34" charset="-122"/>
              </a:endParaRPr>
            </a:p>
          </p:txBody>
        </p:sp>
        <p:sp>
          <p:nvSpPr>
            <p:cNvPr id="24"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01</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5353434" y="4181930"/>
            <a:ext cx="624684" cy="600549"/>
            <a:chOff x="2215144" y="982844"/>
            <a:chExt cx="1120898" cy="842780"/>
          </a:xfrm>
          <a:noFill/>
        </p:grpSpPr>
        <p:sp>
          <p:nvSpPr>
            <p:cNvPr id="26" name="平行四边形 25"/>
            <p:cNvSpPr/>
            <p:nvPr/>
          </p:nvSpPr>
          <p:spPr>
            <a:xfrm>
              <a:off x="2215144" y="982844"/>
              <a:ext cx="1120898" cy="842780"/>
            </a:xfrm>
            <a:prstGeom prst="parallelogram">
              <a:avLst>
                <a:gd name="adj" fmla="val 0"/>
              </a:avLst>
            </a:prstGeom>
            <a:grp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dirty="0">
                <a:solidFill>
                  <a:srgbClr val="14345A"/>
                </a:solidFill>
                <a:latin typeface="微软雅黑" panose="020B0503020204020204" pitchFamily="34" charset="-122"/>
                <a:ea typeface="微软雅黑" panose="020B0503020204020204" pitchFamily="34" charset="-122"/>
              </a:endParaRPr>
            </a:p>
          </p:txBody>
        </p:sp>
        <p:sp>
          <p:nvSpPr>
            <p:cNvPr id="27"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rgbClr val="14345A"/>
                  </a:solidFill>
                  <a:latin typeface="微软雅黑" panose="020B0503020204020204" pitchFamily="34" charset="-122"/>
                  <a:ea typeface="微软雅黑" panose="020B0503020204020204" pitchFamily="34" charset="-122"/>
                </a:rPr>
                <a:t>03</a:t>
              </a:r>
              <a:endParaRPr lang="zh-CN" altLang="en-US" sz="2400" b="1" dirty="0">
                <a:solidFill>
                  <a:srgbClr val="14345A"/>
                </a:solidFill>
                <a:latin typeface="微软雅黑" panose="020B0503020204020204" pitchFamily="34" charset="-122"/>
                <a:ea typeface="微软雅黑" panose="020B0503020204020204" pitchFamily="34" charset="-122"/>
              </a:endParaRPr>
            </a:p>
          </p:txBody>
        </p:sp>
      </p:grpSp>
      <p:grpSp>
        <p:nvGrpSpPr>
          <p:cNvPr id="28" name="组合 27"/>
          <p:cNvGrpSpPr/>
          <p:nvPr/>
        </p:nvGrpSpPr>
        <p:grpSpPr>
          <a:xfrm>
            <a:off x="5353434" y="3170939"/>
            <a:ext cx="624684" cy="600549"/>
            <a:chOff x="2215144" y="982844"/>
            <a:chExt cx="1120898" cy="842780"/>
          </a:xfrm>
          <a:noFill/>
        </p:grpSpPr>
        <p:sp>
          <p:nvSpPr>
            <p:cNvPr id="29" name="平行四边形 28"/>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rgbClr val="D12C82"/>
                </a:solidFill>
                <a:latin typeface="微软雅黑" panose="020B0503020204020204" pitchFamily="34" charset="-122"/>
                <a:ea typeface="微软雅黑" panose="020B0503020204020204" pitchFamily="34" charset="-122"/>
              </a:endParaRPr>
            </a:p>
          </p:txBody>
        </p:sp>
        <p:sp>
          <p:nvSpPr>
            <p:cNvPr id="30"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02</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31" name="组合 30"/>
          <p:cNvGrpSpPr/>
          <p:nvPr/>
        </p:nvGrpSpPr>
        <p:grpSpPr>
          <a:xfrm>
            <a:off x="5338920" y="5192920"/>
            <a:ext cx="624684" cy="600549"/>
            <a:chOff x="2215144" y="982844"/>
            <a:chExt cx="1120898" cy="842780"/>
          </a:xfrm>
          <a:noFill/>
        </p:grpSpPr>
        <p:sp>
          <p:nvSpPr>
            <p:cNvPr id="47" name="平行四边形 46"/>
            <p:cNvSpPr/>
            <p:nvPr/>
          </p:nvSpPr>
          <p:spPr>
            <a:xfrm>
              <a:off x="2215144" y="982844"/>
              <a:ext cx="1120898" cy="842780"/>
            </a:xfrm>
            <a:prstGeom prst="parallelogram">
              <a:avLst>
                <a:gd name="adj" fmla="val 0"/>
              </a:avLst>
            </a:prstGeom>
            <a:grp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b="1">
                <a:solidFill>
                  <a:schemeClr val="accent2"/>
                </a:solidFill>
                <a:latin typeface="微软雅黑" panose="020B0503020204020204" pitchFamily="34" charset="-122"/>
                <a:ea typeface="微软雅黑" panose="020B0503020204020204" pitchFamily="34" charset="-122"/>
              </a:endParaRPr>
            </a:p>
          </p:txBody>
        </p:sp>
        <p:sp>
          <p:nvSpPr>
            <p:cNvPr id="48" name="文本框 9"/>
            <p:cNvSpPr txBox="1"/>
            <p:nvPr/>
          </p:nvSpPr>
          <p:spPr>
            <a:xfrm>
              <a:off x="2245058" y="1046848"/>
              <a:ext cx="1066799" cy="647877"/>
            </a:xfrm>
            <a:prstGeom prst="rect">
              <a:avLst/>
            </a:prstGeom>
            <a:grpFill/>
            <a:ln>
              <a:noFill/>
            </a:ln>
          </p:spPr>
          <p:txBody>
            <a:bodyPr wrap="square" rtlCol="0">
              <a:spAutoFit/>
            </a:bodyPr>
            <a:lstStyle/>
            <a:p>
              <a:pPr algn="ctr"/>
              <a:r>
                <a:rPr lang="en-US" altLang="zh-CN" sz="2400" b="1" dirty="0">
                  <a:solidFill>
                    <a:schemeClr val="accent2"/>
                  </a:solidFill>
                  <a:latin typeface="微软雅黑" panose="020B0503020204020204" pitchFamily="34" charset="-122"/>
                  <a:ea typeface="微软雅黑" panose="020B0503020204020204" pitchFamily="34" charset="-122"/>
                </a:rPr>
                <a:t>04</a:t>
              </a:r>
              <a:endParaRPr lang="zh-CN" altLang="en-US" sz="2400" b="1" dirty="0">
                <a:solidFill>
                  <a:schemeClr val="accent2"/>
                </a:solidFill>
                <a:latin typeface="微软雅黑" panose="020B0503020204020204" pitchFamily="34" charset="-122"/>
                <a:ea typeface="微软雅黑" panose="020B0503020204020204" pitchFamily="34" charset="-122"/>
              </a:endParaRPr>
            </a:p>
          </p:txBody>
        </p:sp>
      </p:grpSp>
      <p:grpSp>
        <p:nvGrpSpPr>
          <p:cNvPr id="40" name="组合 39"/>
          <p:cNvGrpSpPr/>
          <p:nvPr/>
        </p:nvGrpSpPr>
        <p:grpSpPr>
          <a:xfrm>
            <a:off x="6332130" y="2207978"/>
            <a:ext cx="2713464" cy="3498576"/>
            <a:chOff x="7848779" y="1598933"/>
            <a:chExt cx="2713464" cy="3498576"/>
          </a:xfrm>
        </p:grpSpPr>
        <p:grpSp>
          <p:nvGrpSpPr>
            <p:cNvPr id="41" name="组合 40"/>
            <p:cNvGrpSpPr/>
            <p:nvPr/>
          </p:nvGrpSpPr>
          <p:grpSpPr>
            <a:xfrm>
              <a:off x="7848779" y="1598933"/>
              <a:ext cx="2713464" cy="463420"/>
              <a:chOff x="3382715" y="1432965"/>
              <a:chExt cx="2713464" cy="463420"/>
            </a:xfrm>
            <a:solidFill>
              <a:schemeClr val="accent5"/>
            </a:solidFill>
          </p:grpSpPr>
          <p:sp>
            <p:nvSpPr>
              <p:cNvPr id="55" name="燕尾形 80"/>
              <p:cNvSpPr/>
              <p:nvPr/>
            </p:nvSpPr>
            <p:spPr>
              <a:xfrm>
                <a:off x="3382715" y="1432965"/>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6" name="矩形 55"/>
              <p:cNvSpPr/>
              <p:nvPr/>
            </p:nvSpPr>
            <p:spPr>
              <a:xfrm>
                <a:off x="3756119" y="1452840"/>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添加目录一文字</a:t>
                </a:r>
              </a:p>
            </p:txBody>
          </p:sp>
        </p:grpSp>
        <p:grpSp>
          <p:nvGrpSpPr>
            <p:cNvPr id="42" name="组合 41"/>
            <p:cNvGrpSpPr/>
            <p:nvPr/>
          </p:nvGrpSpPr>
          <p:grpSpPr>
            <a:xfrm>
              <a:off x="7848779" y="2624727"/>
              <a:ext cx="2713464" cy="463420"/>
              <a:chOff x="4463688" y="2372845"/>
              <a:chExt cx="2713464" cy="463420"/>
            </a:xfrm>
            <a:solidFill>
              <a:schemeClr val="accent5"/>
            </a:solidFill>
          </p:grpSpPr>
          <p:sp>
            <p:nvSpPr>
              <p:cNvPr id="53" name="燕尾形 78"/>
              <p:cNvSpPr/>
              <p:nvPr/>
            </p:nvSpPr>
            <p:spPr>
              <a:xfrm>
                <a:off x="4463688" y="2372845"/>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lumMod val="50000"/>
                    </a:schemeClr>
                  </a:solidFill>
                </a:endParaRPr>
              </a:p>
            </p:txBody>
          </p:sp>
          <p:sp>
            <p:nvSpPr>
              <p:cNvPr id="54" name="矩形 53"/>
              <p:cNvSpPr/>
              <p:nvPr/>
            </p:nvSpPr>
            <p:spPr>
              <a:xfrm>
                <a:off x="4831599" y="2405848"/>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65000"/>
                      </a:schemeClr>
                    </a:solidFill>
                    <a:latin typeface="微软雅黑" panose="020B0503020204020204" pitchFamily="34" charset="-122"/>
                    <a:ea typeface="微软雅黑" panose="020B0503020204020204" pitchFamily="34" charset="-122"/>
                  </a:rPr>
                  <a:t>添加目录二文字</a:t>
                </a:r>
              </a:p>
            </p:txBody>
          </p:sp>
        </p:grpSp>
        <p:grpSp>
          <p:nvGrpSpPr>
            <p:cNvPr id="43" name="组合 42"/>
            <p:cNvGrpSpPr/>
            <p:nvPr/>
          </p:nvGrpSpPr>
          <p:grpSpPr>
            <a:xfrm>
              <a:off x="7848779" y="3613512"/>
              <a:ext cx="2713464" cy="463420"/>
              <a:chOff x="5477851" y="3145090"/>
              <a:chExt cx="2713464" cy="463420"/>
            </a:xfrm>
            <a:solidFill>
              <a:schemeClr val="accent5"/>
            </a:solidFill>
          </p:grpSpPr>
          <p:sp>
            <p:nvSpPr>
              <p:cNvPr id="51" name="燕尾形 76"/>
              <p:cNvSpPr/>
              <p:nvPr/>
            </p:nvSpPr>
            <p:spPr>
              <a:xfrm>
                <a:off x="5477851" y="3145090"/>
                <a:ext cx="2713464" cy="463420"/>
              </a:xfrm>
              <a:prstGeom prst="chevron">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schemeClr val="bg1"/>
                  </a:solidFill>
                </a:endParaRPr>
              </a:p>
            </p:txBody>
          </p:sp>
          <p:sp>
            <p:nvSpPr>
              <p:cNvPr id="52" name="矩形 51"/>
              <p:cNvSpPr/>
              <p:nvPr/>
            </p:nvSpPr>
            <p:spPr>
              <a:xfrm>
                <a:off x="5851379" y="3175839"/>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添加目录三文字</a:t>
                </a:r>
              </a:p>
            </p:txBody>
          </p:sp>
        </p:grpSp>
        <p:grpSp>
          <p:nvGrpSpPr>
            <p:cNvPr id="44" name="组合 43"/>
            <p:cNvGrpSpPr/>
            <p:nvPr/>
          </p:nvGrpSpPr>
          <p:grpSpPr>
            <a:xfrm>
              <a:off x="7848779" y="4634089"/>
              <a:ext cx="2713464" cy="463420"/>
              <a:chOff x="4469387" y="4065239"/>
              <a:chExt cx="2713464" cy="463420"/>
            </a:xfrm>
            <a:solidFill>
              <a:schemeClr val="accent5"/>
            </a:solidFill>
          </p:grpSpPr>
          <p:sp>
            <p:nvSpPr>
              <p:cNvPr id="45" name="燕尾形 74"/>
              <p:cNvSpPr/>
              <p:nvPr/>
            </p:nvSpPr>
            <p:spPr>
              <a:xfrm>
                <a:off x="4469387" y="4065239"/>
                <a:ext cx="2713464" cy="463420"/>
              </a:xfrm>
              <a:prstGeom prst="chevron">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schemeClr val="bg1"/>
                  </a:solidFill>
                </a:endParaRPr>
              </a:p>
            </p:txBody>
          </p:sp>
          <p:sp>
            <p:nvSpPr>
              <p:cNvPr id="46" name="矩形 45"/>
              <p:cNvSpPr/>
              <p:nvPr/>
            </p:nvSpPr>
            <p:spPr>
              <a:xfrm>
                <a:off x="4868523" y="4084242"/>
                <a:ext cx="1980029" cy="400110"/>
              </a:xfrm>
              <a:prstGeom prst="rect">
                <a:avLst/>
              </a:prstGeom>
              <a:noFill/>
            </p:spPr>
            <p:txBody>
              <a:bodyPr wrap="none">
                <a:spAutoFit/>
              </a:bodyPr>
              <a:lstStyle/>
              <a:p>
                <a:pPr fontAlgn="base">
                  <a:spcBef>
                    <a:spcPct val="0"/>
                  </a:spcBef>
                  <a:spcAft>
                    <a:spcPct val="0"/>
                  </a:spcAft>
                </a:pPr>
                <a:r>
                  <a:rPr lang="zh-CN" altLang="en-US" sz="2000" dirty="0">
                    <a:solidFill>
                      <a:schemeClr val="bg1">
                        <a:lumMod val="50000"/>
                      </a:schemeClr>
                    </a:solidFill>
                    <a:latin typeface="微软雅黑" panose="020B0503020204020204" pitchFamily="34" charset="-122"/>
                    <a:ea typeface="微软雅黑" panose="020B0503020204020204" pitchFamily="34" charset="-122"/>
                  </a:rPr>
                  <a:t>添加目录四文字</a:t>
                </a:r>
              </a:p>
            </p:txBody>
          </p:sp>
        </p:grpSp>
      </p:grpSp>
      <p:grpSp>
        <p:nvGrpSpPr>
          <p:cNvPr id="67" name="组合 66"/>
          <p:cNvGrpSpPr/>
          <p:nvPr/>
        </p:nvGrpSpPr>
        <p:grpSpPr>
          <a:xfrm rot="16200000">
            <a:off x="2392433" y="1533812"/>
            <a:ext cx="2080332" cy="1603505"/>
            <a:chOff x="-287489" y="951781"/>
            <a:chExt cx="12886128" cy="6712270"/>
          </a:xfrm>
        </p:grpSpPr>
        <p:sp>
          <p:nvSpPr>
            <p:cNvPr id="68" name="矩形 67"/>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9" name="直接连接符 68"/>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1" name="组合 70"/>
            <p:cNvGrpSpPr/>
            <p:nvPr/>
          </p:nvGrpSpPr>
          <p:grpSpPr>
            <a:xfrm>
              <a:off x="-287489" y="951781"/>
              <a:ext cx="1779668" cy="1010503"/>
              <a:chOff x="-298640" y="64448"/>
              <a:chExt cx="1779668" cy="1010503"/>
            </a:xfrm>
          </p:grpSpPr>
          <p:cxnSp>
            <p:nvCxnSpPr>
              <p:cNvPr id="77" name="直接连接符 76"/>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72" name="直接连接符 71"/>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a:stCxn id="68"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flipH="1" flipV="1">
              <a:off x="10409814" y="6622459"/>
              <a:ext cx="2188825" cy="1041592"/>
              <a:chOff x="-442203" y="131857"/>
              <a:chExt cx="2188825" cy="1041592"/>
            </a:xfrm>
          </p:grpSpPr>
          <p:cxnSp>
            <p:nvCxnSpPr>
              <p:cNvPr id="75" name="直接连接符 74"/>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79" name="Title 1"/>
          <p:cNvSpPr txBox="1">
            <a:spLocks/>
          </p:cNvSpPr>
          <p:nvPr/>
        </p:nvSpPr>
        <p:spPr>
          <a:xfrm>
            <a:off x="2913972" y="1678610"/>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目录</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80480406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randombar(horizontal)">
                                      <p:cBhvr>
                                        <p:cTn id="7" dur="750"/>
                                        <p:tgtEl>
                                          <p:spTgt spid="4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50"/>
                                        </p:tgtEl>
                                        <p:attrNameLst>
                                          <p:attrName>style.visibility</p:attrName>
                                        </p:attrNameLst>
                                      </p:cBhvr>
                                      <p:to>
                                        <p:strVal val="visible"/>
                                      </p:to>
                                    </p:set>
                                    <p:anim calcmode="lin" valueType="num">
                                      <p:cBhvr>
                                        <p:cTn id="10" dur="1000" fill="hold"/>
                                        <p:tgtEl>
                                          <p:spTgt spid="50"/>
                                        </p:tgtEl>
                                        <p:attrNameLst>
                                          <p:attrName>ppt_w</p:attrName>
                                        </p:attrNameLst>
                                      </p:cBhvr>
                                      <p:tavLst>
                                        <p:tav tm="0">
                                          <p:val>
                                            <p:fltVal val="0"/>
                                          </p:val>
                                        </p:tav>
                                        <p:tav tm="100000">
                                          <p:val>
                                            <p:strVal val="#ppt_w"/>
                                          </p:val>
                                        </p:tav>
                                      </p:tavLst>
                                    </p:anim>
                                    <p:anim calcmode="lin" valueType="num">
                                      <p:cBhvr>
                                        <p:cTn id="11" dur="1000" fill="hold"/>
                                        <p:tgtEl>
                                          <p:spTgt spid="50"/>
                                        </p:tgtEl>
                                        <p:attrNameLst>
                                          <p:attrName>ppt_h</p:attrName>
                                        </p:attrNameLst>
                                      </p:cBhvr>
                                      <p:tavLst>
                                        <p:tav tm="0">
                                          <p:val>
                                            <p:fltVal val="0"/>
                                          </p:val>
                                        </p:tav>
                                        <p:tav tm="100000">
                                          <p:val>
                                            <p:strVal val="#ppt_h"/>
                                          </p:val>
                                        </p:tav>
                                      </p:tavLst>
                                    </p:anim>
                                    <p:animEffect transition="in" filter="fade">
                                      <p:cBhvr>
                                        <p:cTn id="12" dur="1000"/>
                                        <p:tgtEl>
                                          <p:spTgt spid="50"/>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62"/>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62"/>
                                        </p:tgtEl>
                                      </p:cBhvr>
                                    </p:animEffect>
                                    <p:set>
                                      <p:cBhvr>
                                        <p:cTn id="17" dur="1" fill="hold">
                                          <p:stCondLst>
                                            <p:cond delay="499"/>
                                          </p:stCondLst>
                                        </p:cTn>
                                        <p:tgtEl>
                                          <p:spTgt spid="62"/>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63"/>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63"/>
                                        </p:tgtEl>
                                      </p:cBhvr>
                                    </p:animEffect>
                                    <p:set>
                                      <p:cBhvr>
                                        <p:cTn id="22" dur="1" fill="hold">
                                          <p:stCondLst>
                                            <p:cond delay="499"/>
                                          </p:stCondLst>
                                        </p:cTn>
                                        <p:tgtEl>
                                          <p:spTgt spid="63"/>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57"/>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57"/>
                                        </p:tgtEl>
                                      </p:cBhvr>
                                    </p:animEffect>
                                    <p:set>
                                      <p:cBhvr>
                                        <p:cTn id="27" dur="1" fill="hold">
                                          <p:stCondLst>
                                            <p:cond delay="499"/>
                                          </p:stCondLst>
                                        </p:cTn>
                                        <p:tgtEl>
                                          <p:spTgt spid="57"/>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58"/>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58"/>
                                        </p:tgtEl>
                                      </p:cBhvr>
                                    </p:animEffect>
                                    <p:set>
                                      <p:cBhvr>
                                        <p:cTn id="32" dur="1" fill="hold">
                                          <p:stCondLst>
                                            <p:cond delay="499"/>
                                          </p:stCondLst>
                                        </p:cTn>
                                        <p:tgtEl>
                                          <p:spTgt spid="58"/>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59"/>
                                        </p:tgtEl>
                                        <p:attrNameLst>
                                          <p:attrName>style.visibility</p:attrName>
                                        </p:attrNameLst>
                                      </p:cBhvr>
                                      <p:to>
                                        <p:strVal val="visible"/>
                                      </p:to>
                                    </p:set>
                                    <p:anim calcmode="lin" valueType="num">
                                      <p:cBhvr>
                                        <p:cTn id="35" dur="500" fill="hold"/>
                                        <p:tgtEl>
                                          <p:spTgt spid="59"/>
                                        </p:tgtEl>
                                        <p:attrNameLst>
                                          <p:attrName>ppt_w</p:attrName>
                                        </p:attrNameLst>
                                      </p:cBhvr>
                                      <p:tavLst>
                                        <p:tav tm="0">
                                          <p:val>
                                            <p:fltVal val="0"/>
                                          </p:val>
                                        </p:tav>
                                        <p:tav tm="100000">
                                          <p:val>
                                            <p:strVal val="#ppt_w"/>
                                          </p:val>
                                        </p:tav>
                                      </p:tavLst>
                                    </p:anim>
                                    <p:anim calcmode="lin" valueType="num">
                                      <p:cBhvr>
                                        <p:cTn id="36" dur="500" fill="hold"/>
                                        <p:tgtEl>
                                          <p:spTgt spid="59"/>
                                        </p:tgtEl>
                                        <p:attrNameLst>
                                          <p:attrName>ppt_h</p:attrName>
                                        </p:attrNameLst>
                                      </p:cBhvr>
                                      <p:tavLst>
                                        <p:tav tm="0">
                                          <p:val>
                                            <p:fltVal val="0"/>
                                          </p:val>
                                        </p:tav>
                                        <p:tav tm="100000">
                                          <p:val>
                                            <p:strVal val="#ppt_h"/>
                                          </p:val>
                                        </p:tav>
                                      </p:tavLst>
                                    </p:anim>
                                    <p:animEffect transition="in" filter="fade">
                                      <p:cBhvr>
                                        <p:cTn id="37" dur="500"/>
                                        <p:tgtEl>
                                          <p:spTgt spid="59"/>
                                        </p:tgtEl>
                                      </p:cBhvr>
                                    </p:animEffect>
                                  </p:childTnLst>
                                </p:cTn>
                              </p:par>
                              <p:par>
                                <p:cTn id="38" presetID="53" presetClass="entr" presetSubtype="16" fill="hold" nodeType="withEffect">
                                  <p:stCondLst>
                                    <p:cond delay="2500"/>
                                  </p:stCondLst>
                                  <p:childTnLst>
                                    <p:set>
                                      <p:cBhvr>
                                        <p:cTn id="39" dur="1" fill="hold">
                                          <p:stCondLst>
                                            <p:cond delay="0"/>
                                          </p:stCondLst>
                                        </p:cTn>
                                        <p:tgtEl>
                                          <p:spTgt spid="64"/>
                                        </p:tgtEl>
                                        <p:attrNameLst>
                                          <p:attrName>style.visibility</p:attrName>
                                        </p:attrNameLst>
                                      </p:cBhvr>
                                      <p:to>
                                        <p:strVal val="visible"/>
                                      </p:to>
                                    </p:set>
                                    <p:anim calcmode="lin" valueType="num">
                                      <p:cBhvr>
                                        <p:cTn id="40" dur="500" fill="hold"/>
                                        <p:tgtEl>
                                          <p:spTgt spid="64"/>
                                        </p:tgtEl>
                                        <p:attrNameLst>
                                          <p:attrName>ppt_w</p:attrName>
                                        </p:attrNameLst>
                                      </p:cBhvr>
                                      <p:tavLst>
                                        <p:tav tm="0">
                                          <p:val>
                                            <p:fltVal val="0"/>
                                          </p:val>
                                        </p:tav>
                                        <p:tav tm="100000">
                                          <p:val>
                                            <p:strVal val="#ppt_w"/>
                                          </p:val>
                                        </p:tav>
                                      </p:tavLst>
                                    </p:anim>
                                    <p:anim calcmode="lin" valueType="num">
                                      <p:cBhvr>
                                        <p:cTn id="41" dur="500" fill="hold"/>
                                        <p:tgtEl>
                                          <p:spTgt spid="64"/>
                                        </p:tgtEl>
                                        <p:attrNameLst>
                                          <p:attrName>ppt_h</p:attrName>
                                        </p:attrNameLst>
                                      </p:cBhvr>
                                      <p:tavLst>
                                        <p:tav tm="0">
                                          <p:val>
                                            <p:fltVal val="0"/>
                                          </p:val>
                                        </p:tav>
                                        <p:tav tm="100000">
                                          <p:val>
                                            <p:strVal val="#ppt_h"/>
                                          </p:val>
                                        </p:tav>
                                      </p:tavLst>
                                    </p:anim>
                                    <p:animEffect transition="in" filter="fade">
                                      <p:cBhvr>
                                        <p:cTn id="42" dur="500"/>
                                        <p:tgtEl>
                                          <p:spTgt spid="64"/>
                                        </p:tgtEl>
                                      </p:cBhvr>
                                    </p:animEffect>
                                  </p:childTnLst>
                                </p:cTn>
                              </p:par>
                              <p:par>
                                <p:cTn id="43" presetID="8" presetClass="emph" presetSubtype="0" fill="hold" nodeType="withEffect">
                                  <p:stCondLst>
                                    <p:cond delay="750"/>
                                  </p:stCondLst>
                                  <p:childTnLst>
                                    <p:animRot by="21600000">
                                      <p:cBhvr>
                                        <p:cTn id="44" dur="1500" fill="hold"/>
                                        <p:tgtEl>
                                          <p:spTgt spid="67"/>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79"/>
                                        </p:tgtEl>
                                        <p:attrNameLst>
                                          <p:attrName>style.visibility</p:attrName>
                                        </p:attrNameLst>
                                      </p:cBhvr>
                                      <p:to>
                                        <p:strVal val="visible"/>
                                      </p:to>
                                    </p:set>
                                    <p:animEffect transition="in" filter="barn(outVertical)">
                                      <p:cBhvr>
                                        <p:cTn id="47" dur="500"/>
                                        <p:tgtEl>
                                          <p:spTgt spid="79"/>
                                        </p:tgtEl>
                                      </p:cBhvr>
                                    </p:animEffect>
                                  </p:childTnLst>
                                </p:cTn>
                              </p:par>
                            </p:childTnLst>
                          </p:cTn>
                        </p:par>
                        <p:par>
                          <p:cTn id="48" fill="hold">
                            <p:stCondLst>
                              <p:cond delay="3250"/>
                            </p:stCondLst>
                            <p:childTnLst>
                              <p:par>
                                <p:cTn id="49" presetID="2" presetClass="entr" presetSubtype="8"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fill="hold"/>
                                        <p:tgtEl>
                                          <p:spTgt spid="22"/>
                                        </p:tgtEl>
                                        <p:attrNameLst>
                                          <p:attrName>ppt_x</p:attrName>
                                        </p:attrNameLst>
                                      </p:cBhvr>
                                      <p:tavLst>
                                        <p:tav tm="0">
                                          <p:val>
                                            <p:strVal val="0-#ppt_w/2"/>
                                          </p:val>
                                        </p:tav>
                                        <p:tav tm="100000">
                                          <p:val>
                                            <p:strVal val="#ppt_x"/>
                                          </p:val>
                                        </p:tav>
                                      </p:tavLst>
                                    </p:anim>
                                    <p:anim calcmode="lin" valueType="num">
                                      <p:cBhvr additive="base">
                                        <p:cTn id="52" dur="500" fill="hold"/>
                                        <p:tgtEl>
                                          <p:spTgt spid="22"/>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0-#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8"/>
                                        </p:tgtEl>
                                        <p:attrNameLst>
                                          <p:attrName>style.visibility</p:attrName>
                                        </p:attrNameLst>
                                      </p:cBhvr>
                                      <p:to>
                                        <p:strVal val="visible"/>
                                      </p:to>
                                    </p:set>
                                    <p:anim calcmode="lin" valueType="num">
                                      <p:cBhvr additive="base">
                                        <p:cTn id="59" dur="500" fill="hold"/>
                                        <p:tgtEl>
                                          <p:spTgt spid="28"/>
                                        </p:tgtEl>
                                        <p:attrNameLst>
                                          <p:attrName>ppt_x</p:attrName>
                                        </p:attrNameLst>
                                      </p:cBhvr>
                                      <p:tavLst>
                                        <p:tav tm="0">
                                          <p:val>
                                            <p:strVal val="0-#ppt_w/2"/>
                                          </p:val>
                                        </p:tav>
                                        <p:tav tm="100000">
                                          <p:val>
                                            <p:strVal val="#ppt_x"/>
                                          </p:val>
                                        </p:tav>
                                      </p:tavLst>
                                    </p:anim>
                                    <p:anim calcmode="lin" valueType="num">
                                      <p:cBhvr additive="base">
                                        <p:cTn id="60" dur="500" fill="hold"/>
                                        <p:tgtEl>
                                          <p:spTgt spid="28"/>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0-#ppt_w/2"/>
                                          </p:val>
                                        </p:tav>
                                        <p:tav tm="100000">
                                          <p:val>
                                            <p:strVal val="#ppt_x"/>
                                          </p:val>
                                        </p:tav>
                                      </p:tavLst>
                                    </p:anim>
                                    <p:anim calcmode="lin" valueType="num">
                                      <p:cBhvr additive="base">
                                        <p:cTn id="64" dur="500" fill="hold"/>
                                        <p:tgtEl>
                                          <p:spTgt spid="31"/>
                                        </p:tgtEl>
                                        <p:attrNameLst>
                                          <p:attrName>ppt_y</p:attrName>
                                        </p:attrNameLst>
                                      </p:cBhvr>
                                      <p:tavLst>
                                        <p:tav tm="0">
                                          <p:val>
                                            <p:strVal val="#ppt_y"/>
                                          </p:val>
                                        </p:tav>
                                        <p:tav tm="100000">
                                          <p:val>
                                            <p:strVal val="#ppt_y"/>
                                          </p:val>
                                        </p:tav>
                                      </p:tavLst>
                                    </p:anim>
                                  </p:childTnLst>
                                </p:cTn>
                              </p:par>
                              <p:par>
                                <p:cTn id="65" presetID="42" presetClass="entr" presetSubtype="0" fill="hold" nodeType="with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7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01</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7516319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圆角矩形 19"/>
          <p:cNvSpPr/>
          <p:nvPr/>
        </p:nvSpPr>
        <p:spPr>
          <a:xfrm>
            <a:off x="6352750"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6" name="文本框 26"/>
          <p:cNvSpPr txBox="1"/>
          <p:nvPr/>
        </p:nvSpPr>
        <p:spPr>
          <a:xfrm>
            <a:off x="6178104" y="2851143"/>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7" name="文本框 27"/>
          <p:cNvSpPr txBox="1"/>
          <p:nvPr/>
        </p:nvSpPr>
        <p:spPr>
          <a:xfrm>
            <a:off x="7540374" y="2846881"/>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9" name="文本框 28"/>
          <p:cNvSpPr txBox="1"/>
          <p:nvPr/>
        </p:nvSpPr>
        <p:spPr>
          <a:xfrm>
            <a:off x="8895750" y="283793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0" name="文本框 29"/>
          <p:cNvSpPr txBox="1"/>
          <p:nvPr/>
        </p:nvSpPr>
        <p:spPr>
          <a:xfrm>
            <a:off x="10332060" y="2846918"/>
            <a:ext cx="1197764" cy="369332"/>
          </a:xfrm>
          <a:prstGeom prst="rect">
            <a:avLst/>
          </a:prstGeom>
          <a:noFill/>
          <a:effectLst/>
        </p:spPr>
        <p:txBody>
          <a:bodyPr wrap="none" rtlCol="0">
            <a:spAutoFit/>
          </a:bodyPr>
          <a:lstStyle/>
          <a:p>
            <a:r>
              <a:rPr lang="en-US" altLang="zh-CN" dirty="0">
                <a:solidFill>
                  <a:schemeClr val="bg1">
                    <a:lumMod val="65000"/>
                  </a:schemeClr>
                </a:solidFill>
                <a:latin typeface="方正姚体" panose="02010601030101010101" pitchFamily="2" charset="-122"/>
              </a:rPr>
              <a:t>TEMPLATE</a:t>
            </a:r>
          </a:p>
        </p:txBody>
      </p:sp>
      <p:sp>
        <p:nvSpPr>
          <p:cNvPr id="12" name="圆角矩形 24"/>
          <p:cNvSpPr/>
          <p:nvPr/>
        </p:nvSpPr>
        <p:spPr>
          <a:xfrm>
            <a:off x="7715021" y="349833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3" name="圆角矩形 25"/>
          <p:cNvSpPr/>
          <p:nvPr/>
        </p:nvSpPr>
        <p:spPr>
          <a:xfrm>
            <a:off x="9077292" y="3495320"/>
            <a:ext cx="848471" cy="520804"/>
          </a:xfrm>
          <a:prstGeom prst="round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sp>
        <p:nvSpPr>
          <p:cNvPr id="14" name="圆角矩形 26"/>
          <p:cNvSpPr/>
          <p:nvPr/>
        </p:nvSpPr>
        <p:spPr>
          <a:xfrm>
            <a:off x="10439563" y="3495320"/>
            <a:ext cx="848471" cy="520804"/>
          </a:xfrm>
          <a:prstGeom prst="round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65000"/>
                </a:schemeClr>
              </a:solidFill>
            </a:endParaRPr>
          </a:p>
        </p:txBody>
      </p:sp>
      <p:grpSp>
        <p:nvGrpSpPr>
          <p:cNvPr id="15" name="组合 14"/>
          <p:cNvGrpSpPr/>
          <p:nvPr/>
        </p:nvGrpSpPr>
        <p:grpSpPr>
          <a:xfrm>
            <a:off x="6601535" y="3619045"/>
            <a:ext cx="315240" cy="301489"/>
            <a:chOff x="1004888" y="993775"/>
            <a:chExt cx="2438400" cy="2332038"/>
          </a:xfrm>
          <a:noFill/>
        </p:grpSpPr>
        <p:sp>
          <p:nvSpPr>
            <p:cNvPr id="16" name="Freeform 25"/>
            <p:cNvSpPr>
              <a:spLocks/>
            </p:cNvSpPr>
            <p:nvPr/>
          </p:nvSpPr>
          <p:spPr bwMode="auto">
            <a:xfrm>
              <a:off x="1898651" y="2670175"/>
              <a:ext cx="655638" cy="655638"/>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17" name="任意多边形 29"/>
            <p:cNvSpPr>
              <a:spLocks noChangeArrowheads="1"/>
            </p:cNvSpPr>
            <p:nvPr/>
          </p:nvSpPr>
          <p:spPr bwMode="auto">
            <a:xfrm>
              <a:off x="1004888" y="993775"/>
              <a:ext cx="2438400" cy="1774825"/>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w="9525">
              <a:solidFill>
                <a:srgbClr val="14345A"/>
              </a:solidFill>
              <a:miter lim="800000"/>
              <a:headEnd/>
              <a:tailEnd/>
            </a:ln>
            <a:extLst/>
          </p:spPr>
          <p:txBody>
            <a:bodyPr vert="horz" wrap="square" lIns="91440" tIns="45720" rIns="91440" bIns="45720" numCol="1" anchor="t" anchorCtr="0" compatLnSpc="1">
              <a:prstTxWarp prst="textNoShape">
                <a:avLst/>
              </a:prstTxWarp>
              <a:noAutofit/>
            </a:bodyPr>
            <a:lstStyle/>
            <a:p>
              <a:endParaRPr lang="zh-CN" altLang="en-US" sz="2000">
                <a:solidFill>
                  <a:schemeClr val="bg1">
                    <a:lumMod val="65000"/>
                  </a:schemeClr>
                </a:solidFill>
              </a:endParaRPr>
            </a:p>
          </p:txBody>
        </p:sp>
      </p:grpSp>
      <p:grpSp>
        <p:nvGrpSpPr>
          <p:cNvPr id="18" name="组合 17"/>
          <p:cNvGrpSpPr>
            <a:grpSpLocks noChangeAspect="1"/>
          </p:cNvGrpSpPr>
          <p:nvPr/>
        </p:nvGrpSpPr>
        <p:grpSpPr>
          <a:xfrm>
            <a:off x="7916570" y="3606505"/>
            <a:ext cx="419852" cy="319007"/>
            <a:chOff x="4268086" y="4221191"/>
            <a:chExt cx="509646" cy="387231"/>
          </a:xfrm>
          <a:noFill/>
        </p:grpSpPr>
        <p:sp>
          <p:nvSpPr>
            <p:cNvPr id="19" name="Freeform 20"/>
            <p:cNvSpPr>
              <a:spLocks noEditPoints="1"/>
            </p:cNvSpPr>
            <p:nvPr/>
          </p:nvSpPr>
          <p:spPr bwMode="auto">
            <a:xfrm>
              <a:off x="4268086" y="4273030"/>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sp>
          <p:nvSpPr>
            <p:cNvPr id="20" name="Freeform 21"/>
            <p:cNvSpPr>
              <a:spLocks noEditPoints="1"/>
            </p:cNvSpPr>
            <p:nvPr/>
          </p:nvSpPr>
          <p:spPr bwMode="auto">
            <a:xfrm>
              <a:off x="4577871" y="4221191"/>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sz="2000">
                <a:solidFill>
                  <a:schemeClr val="bg1">
                    <a:lumMod val="65000"/>
                  </a:schemeClr>
                </a:solidFill>
              </a:endParaRPr>
            </a:p>
          </p:txBody>
        </p:sp>
      </p:grpSp>
      <p:grpSp>
        <p:nvGrpSpPr>
          <p:cNvPr id="21" name="组合 20"/>
          <p:cNvGrpSpPr/>
          <p:nvPr/>
        </p:nvGrpSpPr>
        <p:grpSpPr>
          <a:xfrm>
            <a:off x="10720449" y="3549638"/>
            <a:ext cx="282736" cy="361586"/>
            <a:chOff x="1605186" y="572440"/>
            <a:chExt cx="563562" cy="720725"/>
          </a:xfrm>
          <a:noFill/>
        </p:grpSpPr>
        <p:sp>
          <p:nvSpPr>
            <p:cNvPr id="22"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3"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4"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w="9525">
              <a:solidFill>
                <a:schemeClr val="accent2"/>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grpSp>
        <p:nvGrpSpPr>
          <p:cNvPr id="25" name="组合 24"/>
          <p:cNvGrpSpPr>
            <a:grpSpLocks noChangeAspect="1"/>
          </p:cNvGrpSpPr>
          <p:nvPr/>
        </p:nvGrpSpPr>
        <p:grpSpPr>
          <a:xfrm>
            <a:off x="9344164" y="3565655"/>
            <a:ext cx="342861" cy="383431"/>
            <a:chOff x="5999255" y="3275006"/>
            <a:chExt cx="402656" cy="450303"/>
          </a:xfrm>
          <a:noFill/>
          <a:effectLst/>
        </p:grpSpPr>
        <p:sp>
          <p:nvSpPr>
            <p:cNvPr id="26" name="Freeform 108"/>
            <p:cNvSpPr>
              <a:spLocks noEditPoints="1"/>
            </p:cNvSpPr>
            <p:nvPr/>
          </p:nvSpPr>
          <p:spPr bwMode="auto">
            <a:xfrm>
              <a:off x="6068389" y="3442234"/>
              <a:ext cx="56988" cy="57923"/>
            </a:xfrm>
            <a:custGeom>
              <a:avLst/>
              <a:gdLst>
                <a:gd name="T0" fmla="*/ 13 w 26"/>
                <a:gd name="T1" fmla="*/ 0 h 26"/>
                <a:gd name="T2" fmla="*/ 0 w 26"/>
                <a:gd name="T3" fmla="*/ 13 h 26"/>
                <a:gd name="T4" fmla="*/ 13 w 26"/>
                <a:gd name="T5" fmla="*/ 26 h 26"/>
                <a:gd name="T6" fmla="*/ 26 w 26"/>
                <a:gd name="T7" fmla="*/ 13 h 26"/>
                <a:gd name="T8" fmla="*/ 13 w 26"/>
                <a:gd name="T9" fmla="*/ 0 h 26"/>
                <a:gd name="T10" fmla="*/ 13 w 26"/>
                <a:gd name="T11" fmla="*/ 23 h 26"/>
                <a:gd name="T12" fmla="*/ 3 w 26"/>
                <a:gd name="T13" fmla="*/ 13 h 26"/>
                <a:gd name="T14" fmla="*/ 13 w 26"/>
                <a:gd name="T15" fmla="*/ 3 h 26"/>
                <a:gd name="T16" fmla="*/ 23 w 26"/>
                <a:gd name="T17" fmla="*/ 13 h 26"/>
                <a:gd name="T18" fmla="*/ 13 w 26"/>
                <a:gd name="T19" fmla="*/ 23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26">
                  <a:moveTo>
                    <a:pt x="13" y="0"/>
                  </a:moveTo>
                  <a:cubicBezTo>
                    <a:pt x="6" y="0"/>
                    <a:pt x="0" y="6"/>
                    <a:pt x="0" y="13"/>
                  </a:cubicBezTo>
                  <a:cubicBezTo>
                    <a:pt x="0" y="20"/>
                    <a:pt x="6" y="26"/>
                    <a:pt x="13" y="26"/>
                  </a:cubicBezTo>
                  <a:cubicBezTo>
                    <a:pt x="20" y="26"/>
                    <a:pt x="26" y="20"/>
                    <a:pt x="26" y="13"/>
                  </a:cubicBezTo>
                  <a:cubicBezTo>
                    <a:pt x="26" y="6"/>
                    <a:pt x="20" y="0"/>
                    <a:pt x="13" y="0"/>
                  </a:cubicBezTo>
                  <a:close/>
                  <a:moveTo>
                    <a:pt x="13" y="23"/>
                  </a:moveTo>
                  <a:cubicBezTo>
                    <a:pt x="8" y="23"/>
                    <a:pt x="3" y="18"/>
                    <a:pt x="3" y="13"/>
                  </a:cubicBezTo>
                  <a:cubicBezTo>
                    <a:pt x="3" y="7"/>
                    <a:pt x="8" y="3"/>
                    <a:pt x="13" y="3"/>
                  </a:cubicBezTo>
                  <a:cubicBezTo>
                    <a:pt x="19" y="3"/>
                    <a:pt x="23" y="7"/>
                    <a:pt x="23" y="13"/>
                  </a:cubicBezTo>
                  <a:cubicBezTo>
                    <a:pt x="23" y="18"/>
                    <a:pt x="19" y="23"/>
                    <a:pt x="13" y="23"/>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7" name="Freeform 109"/>
            <p:cNvSpPr>
              <a:spLocks noEditPoints="1"/>
            </p:cNvSpPr>
            <p:nvPr/>
          </p:nvSpPr>
          <p:spPr bwMode="auto">
            <a:xfrm>
              <a:off x="6196380" y="3404865"/>
              <a:ext cx="48580" cy="48580"/>
            </a:xfrm>
            <a:custGeom>
              <a:avLst/>
              <a:gdLst>
                <a:gd name="T0" fmla="*/ 11 w 22"/>
                <a:gd name="T1" fmla="*/ 0 h 22"/>
                <a:gd name="T2" fmla="*/ 0 w 22"/>
                <a:gd name="T3" fmla="*/ 11 h 22"/>
                <a:gd name="T4" fmla="*/ 11 w 22"/>
                <a:gd name="T5" fmla="*/ 22 h 22"/>
                <a:gd name="T6" fmla="*/ 22 w 22"/>
                <a:gd name="T7" fmla="*/ 11 h 22"/>
                <a:gd name="T8" fmla="*/ 11 w 22"/>
                <a:gd name="T9" fmla="*/ 0 h 22"/>
                <a:gd name="T10" fmla="*/ 11 w 22"/>
                <a:gd name="T11" fmla="*/ 17 h 22"/>
                <a:gd name="T12" fmla="*/ 5 w 22"/>
                <a:gd name="T13" fmla="*/ 11 h 22"/>
                <a:gd name="T14" fmla="*/ 11 w 22"/>
                <a:gd name="T15" fmla="*/ 5 h 22"/>
                <a:gd name="T16" fmla="*/ 17 w 22"/>
                <a:gd name="T17" fmla="*/ 11 h 22"/>
                <a:gd name="T18" fmla="*/ 11 w 22"/>
                <a:gd name="T19" fmla="*/ 17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 h="22">
                  <a:moveTo>
                    <a:pt x="11" y="0"/>
                  </a:moveTo>
                  <a:cubicBezTo>
                    <a:pt x="5" y="0"/>
                    <a:pt x="0" y="5"/>
                    <a:pt x="0" y="11"/>
                  </a:cubicBezTo>
                  <a:cubicBezTo>
                    <a:pt x="0" y="17"/>
                    <a:pt x="5" y="22"/>
                    <a:pt x="11" y="22"/>
                  </a:cubicBezTo>
                  <a:cubicBezTo>
                    <a:pt x="17" y="22"/>
                    <a:pt x="22" y="17"/>
                    <a:pt x="22" y="11"/>
                  </a:cubicBezTo>
                  <a:cubicBezTo>
                    <a:pt x="22" y="5"/>
                    <a:pt x="17" y="0"/>
                    <a:pt x="11" y="0"/>
                  </a:cubicBezTo>
                  <a:close/>
                  <a:moveTo>
                    <a:pt x="11" y="17"/>
                  </a:moveTo>
                  <a:cubicBezTo>
                    <a:pt x="8" y="17"/>
                    <a:pt x="5" y="14"/>
                    <a:pt x="5" y="11"/>
                  </a:cubicBezTo>
                  <a:cubicBezTo>
                    <a:pt x="5" y="8"/>
                    <a:pt x="8" y="5"/>
                    <a:pt x="11" y="5"/>
                  </a:cubicBezTo>
                  <a:cubicBezTo>
                    <a:pt x="14" y="5"/>
                    <a:pt x="17" y="8"/>
                    <a:pt x="17" y="11"/>
                  </a:cubicBezTo>
                  <a:cubicBezTo>
                    <a:pt x="17" y="14"/>
                    <a:pt x="14" y="17"/>
                    <a:pt x="11" y="17"/>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8" name="Freeform 110"/>
            <p:cNvSpPr>
              <a:spLocks noEditPoints="1"/>
            </p:cNvSpPr>
            <p:nvPr/>
          </p:nvSpPr>
          <p:spPr bwMode="auto">
            <a:xfrm>
              <a:off x="6081468" y="3456248"/>
              <a:ext cx="30830" cy="30830"/>
            </a:xfrm>
            <a:custGeom>
              <a:avLst/>
              <a:gdLst>
                <a:gd name="T0" fmla="*/ 7 w 14"/>
                <a:gd name="T1" fmla="*/ 0 h 14"/>
                <a:gd name="T2" fmla="*/ 0 w 14"/>
                <a:gd name="T3" fmla="*/ 7 h 14"/>
                <a:gd name="T4" fmla="*/ 7 w 14"/>
                <a:gd name="T5" fmla="*/ 14 h 14"/>
                <a:gd name="T6" fmla="*/ 14 w 14"/>
                <a:gd name="T7" fmla="*/ 7 h 14"/>
                <a:gd name="T8" fmla="*/ 7 w 14"/>
                <a:gd name="T9" fmla="*/ 0 h 14"/>
                <a:gd name="T10" fmla="*/ 7 w 14"/>
                <a:gd name="T11" fmla="*/ 10 h 14"/>
                <a:gd name="T12" fmla="*/ 4 w 14"/>
                <a:gd name="T13" fmla="*/ 7 h 14"/>
                <a:gd name="T14" fmla="*/ 7 w 14"/>
                <a:gd name="T15" fmla="*/ 3 h 14"/>
                <a:gd name="T16" fmla="*/ 11 w 14"/>
                <a:gd name="T17" fmla="*/ 7 h 14"/>
                <a:gd name="T18" fmla="*/ 7 w 14"/>
                <a:gd name="T19"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 h="14">
                  <a:moveTo>
                    <a:pt x="7" y="0"/>
                  </a:moveTo>
                  <a:cubicBezTo>
                    <a:pt x="3" y="0"/>
                    <a:pt x="0" y="3"/>
                    <a:pt x="0" y="7"/>
                  </a:cubicBezTo>
                  <a:cubicBezTo>
                    <a:pt x="0" y="11"/>
                    <a:pt x="3" y="14"/>
                    <a:pt x="7" y="14"/>
                  </a:cubicBezTo>
                  <a:cubicBezTo>
                    <a:pt x="11" y="14"/>
                    <a:pt x="14" y="11"/>
                    <a:pt x="14" y="7"/>
                  </a:cubicBezTo>
                  <a:cubicBezTo>
                    <a:pt x="14" y="3"/>
                    <a:pt x="11" y="0"/>
                    <a:pt x="7" y="0"/>
                  </a:cubicBezTo>
                  <a:close/>
                  <a:moveTo>
                    <a:pt x="7" y="10"/>
                  </a:moveTo>
                  <a:cubicBezTo>
                    <a:pt x="5" y="10"/>
                    <a:pt x="4" y="9"/>
                    <a:pt x="4" y="7"/>
                  </a:cubicBezTo>
                  <a:cubicBezTo>
                    <a:pt x="4" y="5"/>
                    <a:pt x="5" y="3"/>
                    <a:pt x="7" y="3"/>
                  </a:cubicBezTo>
                  <a:cubicBezTo>
                    <a:pt x="9" y="3"/>
                    <a:pt x="11" y="5"/>
                    <a:pt x="11" y="7"/>
                  </a:cubicBezTo>
                  <a:cubicBezTo>
                    <a:pt x="11" y="9"/>
                    <a:pt x="9" y="10"/>
                    <a:pt x="7" y="10"/>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29" name="Freeform 111"/>
            <p:cNvSpPr>
              <a:spLocks noEditPoints="1"/>
            </p:cNvSpPr>
            <p:nvPr/>
          </p:nvSpPr>
          <p:spPr bwMode="auto">
            <a:xfrm>
              <a:off x="6172089" y="3380574"/>
              <a:ext cx="97161" cy="97161"/>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9 h 44"/>
                <a:gd name="T12" fmla="*/ 5 w 44"/>
                <a:gd name="T13" fmla="*/ 22 h 44"/>
                <a:gd name="T14" fmla="*/ 22 w 44"/>
                <a:gd name="T15" fmla="*/ 6 h 44"/>
                <a:gd name="T16" fmla="*/ 39 w 44"/>
                <a:gd name="T17" fmla="*/ 22 h 44"/>
                <a:gd name="T18" fmla="*/ 22 w 44"/>
                <a:gd name="T19" fmla="*/ 39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9"/>
                  </a:moveTo>
                  <a:cubicBezTo>
                    <a:pt x="13" y="39"/>
                    <a:pt x="5" y="31"/>
                    <a:pt x="5" y="22"/>
                  </a:cubicBezTo>
                  <a:cubicBezTo>
                    <a:pt x="5" y="13"/>
                    <a:pt x="13" y="6"/>
                    <a:pt x="22" y="6"/>
                  </a:cubicBezTo>
                  <a:cubicBezTo>
                    <a:pt x="31" y="6"/>
                    <a:pt x="39" y="13"/>
                    <a:pt x="39" y="22"/>
                  </a:cubicBezTo>
                  <a:cubicBezTo>
                    <a:pt x="39" y="31"/>
                    <a:pt x="31" y="39"/>
                    <a:pt x="22" y="39"/>
                  </a:cubicBez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sp>
          <p:nvSpPr>
            <p:cNvPr id="30" name="Freeform 112"/>
            <p:cNvSpPr>
              <a:spLocks noEditPoints="1"/>
            </p:cNvSpPr>
            <p:nvPr/>
          </p:nvSpPr>
          <p:spPr bwMode="auto">
            <a:xfrm>
              <a:off x="5999255" y="3275006"/>
              <a:ext cx="402656" cy="450303"/>
            </a:xfrm>
            <a:custGeom>
              <a:avLst/>
              <a:gdLst>
                <a:gd name="T0" fmla="*/ 157 w 182"/>
                <a:gd name="T1" fmla="*/ 96 h 204"/>
                <a:gd name="T2" fmla="*/ 153 w 182"/>
                <a:gd name="T3" fmla="*/ 48 h 204"/>
                <a:gd name="T4" fmla="*/ 78 w 182"/>
                <a:gd name="T5" fmla="*/ 0 h 204"/>
                <a:gd name="T6" fmla="*/ 1 w 182"/>
                <a:gd name="T7" fmla="*/ 79 h 204"/>
                <a:gd name="T8" fmla="*/ 0 w 182"/>
                <a:gd name="T9" fmla="*/ 204 h 204"/>
                <a:gd name="T10" fmla="*/ 113 w 182"/>
                <a:gd name="T11" fmla="*/ 176 h 204"/>
                <a:gd name="T12" fmla="*/ 147 w 182"/>
                <a:gd name="T13" fmla="*/ 176 h 204"/>
                <a:gd name="T14" fmla="*/ 147 w 182"/>
                <a:gd name="T15" fmla="*/ 176 h 204"/>
                <a:gd name="T16" fmla="*/ 156 w 182"/>
                <a:gd name="T17" fmla="*/ 151 h 204"/>
                <a:gd name="T18" fmla="*/ 146 w 182"/>
                <a:gd name="T19" fmla="*/ 145 h 204"/>
                <a:gd name="T20" fmla="*/ 156 w 182"/>
                <a:gd name="T21" fmla="*/ 140 h 204"/>
                <a:gd name="T22" fmla="*/ 155 w 182"/>
                <a:gd name="T23" fmla="*/ 138 h 204"/>
                <a:gd name="T24" fmla="*/ 170 w 182"/>
                <a:gd name="T25" fmla="*/ 111 h 204"/>
                <a:gd name="T26" fmla="*/ 62 w 182"/>
                <a:gd name="T27" fmla="*/ 93 h 204"/>
                <a:gd name="T28" fmla="*/ 62 w 182"/>
                <a:gd name="T29" fmla="*/ 102 h 204"/>
                <a:gd name="T30" fmla="*/ 54 w 182"/>
                <a:gd name="T31" fmla="*/ 105 h 204"/>
                <a:gd name="T32" fmla="*/ 48 w 182"/>
                <a:gd name="T33" fmla="*/ 110 h 204"/>
                <a:gd name="T34" fmla="*/ 40 w 182"/>
                <a:gd name="T35" fmla="*/ 107 h 204"/>
                <a:gd name="T36" fmla="*/ 32 w 182"/>
                <a:gd name="T37" fmla="*/ 107 h 204"/>
                <a:gd name="T38" fmla="*/ 28 w 182"/>
                <a:gd name="T39" fmla="*/ 99 h 204"/>
                <a:gd name="T40" fmla="*/ 22 w 182"/>
                <a:gd name="T41" fmla="*/ 93 h 204"/>
                <a:gd name="T42" fmla="*/ 26 w 182"/>
                <a:gd name="T43" fmla="*/ 85 h 204"/>
                <a:gd name="T44" fmla="*/ 26 w 182"/>
                <a:gd name="T45" fmla="*/ 76 h 204"/>
                <a:gd name="T46" fmla="*/ 34 w 182"/>
                <a:gd name="T47" fmla="*/ 73 h 204"/>
                <a:gd name="T48" fmla="*/ 40 w 182"/>
                <a:gd name="T49" fmla="*/ 68 h 204"/>
                <a:gd name="T50" fmla="*/ 48 w 182"/>
                <a:gd name="T51" fmla="*/ 71 h 204"/>
                <a:gd name="T52" fmla="*/ 57 w 182"/>
                <a:gd name="T53" fmla="*/ 71 h 204"/>
                <a:gd name="T54" fmla="*/ 60 w 182"/>
                <a:gd name="T55" fmla="*/ 79 h 204"/>
                <a:gd name="T56" fmla="*/ 66 w 182"/>
                <a:gd name="T57" fmla="*/ 85 h 204"/>
                <a:gd name="T58" fmla="*/ 136 w 182"/>
                <a:gd name="T59" fmla="*/ 77 h 204"/>
                <a:gd name="T60" fmla="*/ 126 w 182"/>
                <a:gd name="T61" fmla="*/ 87 h 204"/>
                <a:gd name="T62" fmla="*/ 121 w 182"/>
                <a:gd name="T63" fmla="*/ 100 h 204"/>
                <a:gd name="T64" fmla="*/ 107 w 182"/>
                <a:gd name="T65" fmla="*/ 100 h 204"/>
                <a:gd name="T66" fmla="*/ 94 w 182"/>
                <a:gd name="T67" fmla="*/ 105 h 204"/>
                <a:gd name="T68" fmla="*/ 83 w 182"/>
                <a:gd name="T69" fmla="*/ 96 h 204"/>
                <a:gd name="T70" fmla="*/ 70 w 182"/>
                <a:gd name="T71" fmla="*/ 91 h 204"/>
                <a:gd name="T72" fmla="*/ 70 w 182"/>
                <a:gd name="T73" fmla="*/ 77 h 204"/>
                <a:gd name="T74" fmla="*/ 64 w 182"/>
                <a:gd name="T75" fmla="*/ 64 h 204"/>
                <a:gd name="T76" fmla="*/ 74 w 182"/>
                <a:gd name="T77" fmla="*/ 53 h 204"/>
                <a:gd name="T78" fmla="*/ 79 w 182"/>
                <a:gd name="T79" fmla="*/ 40 h 204"/>
                <a:gd name="T80" fmla="*/ 94 w 182"/>
                <a:gd name="T81" fmla="*/ 40 h 204"/>
                <a:gd name="T82" fmla="*/ 107 w 182"/>
                <a:gd name="T83" fmla="*/ 35 h 204"/>
                <a:gd name="T84" fmla="*/ 117 w 182"/>
                <a:gd name="T85" fmla="*/ 44 h 204"/>
                <a:gd name="T86" fmla="*/ 130 w 182"/>
                <a:gd name="T87" fmla="*/ 49 h 204"/>
                <a:gd name="T88" fmla="*/ 130 w 182"/>
                <a:gd name="T89" fmla="*/ 64 h 204"/>
                <a:gd name="T90" fmla="*/ 136 w 182"/>
                <a:gd name="T91" fmla="*/ 77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82" h="204">
                  <a:moveTo>
                    <a:pt x="170" y="111"/>
                  </a:moveTo>
                  <a:cubicBezTo>
                    <a:pt x="166" y="107"/>
                    <a:pt x="160" y="102"/>
                    <a:pt x="157" y="96"/>
                  </a:cubicBezTo>
                  <a:cubicBezTo>
                    <a:pt x="153" y="87"/>
                    <a:pt x="158" y="79"/>
                    <a:pt x="157" y="70"/>
                  </a:cubicBezTo>
                  <a:cubicBezTo>
                    <a:pt x="157" y="63"/>
                    <a:pt x="155" y="54"/>
                    <a:pt x="153" y="48"/>
                  </a:cubicBezTo>
                  <a:cubicBezTo>
                    <a:pt x="149" y="37"/>
                    <a:pt x="142" y="28"/>
                    <a:pt x="133" y="21"/>
                  </a:cubicBezTo>
                  <a:cubicBezTo>
                    <a:pt x="119" y="8"/>
                    <a:pt x="100" y="0"/>
                    <a:pt x="78" y="0"/>
                  </a:cubicBezTo>
                  <a:cubicBezTo>
                    <a:pt x="35" y="0"/>
                    <a:pt x="0" y="32"/>
                    <a:pt x="0" y="71"/>
                  </a:cubicBezTo>
                  <a:cubicBezTo>
                    <a:pt x="0" y="74"/>
                    <a:pt x="0" y="77"/>
                    <a:pt x="1" y="79"/>
                  </a:cubicBezTo>
                  <a:cubicBezTo>
                    <a:pt x="1" y="96"/>
                    <a:pt x="6" y="117"/>
                    <a:pt x="22" y="139"/>
                  </a:cubicBezTo>
                  <a:cubicBezTo>
                    <a:pt x="22" y="139"/>
                    <a:pt x="43" y="182"/>
                    <a:pt x="0" y="204"/>
                  </a:cubicBezTo>
                  <a:cubicBezTo>
                    <a:pt x="95" y="204"/>
                    <a:pt x="95" y="204"/>
                    <a:pt x="95" y="204"/>
                  </a:cubicBezTo>
                  <a:cubicBezTo>
                    <a:pt x="95" y="204"/>
                    <a:pt x="102" y="176"/>
                    <a:pt x="113" y="176"/>
                  </a:cubicBezTo>
                  <a:cubicBezTo>
                    <a:pt x="123" y="176"/>
                    <a:pt x="133" y="177"/>
                    <a:pt x="142" y="176"/>
                  </a:cubicBezTo>
                  <a:cubicBezTo>
                    <a:pt x="144" y="177"/>
                    <a:pt x="146" y="176"/>
                    <a:pt x="147" y="176"/>
                  </a:cubicBezTo>
                  <a:cubicBezTo>
                    <a:pt x="147" y="176"/>
                    <a:pt x="147" y="176"/>
                    <a:pt x="147" y="176"/>
                  </a:cubicBezTo>
                  <a:cubicBezTo>
                    <a:pt x="147" y="176"/>
                    <a:pt x="147" y="176"/>
                    <a:pt x="147" y="176"/>
                  </a:cubicBezTo>
                  <a:cubicBezTo>
                    <a:pt x="154" y="173"/>
                    <a:pt x="149" y="157"/>
                    <a:pt x="149" y="157"/>
                  </a:cubicBezTo>
                  <a:cubicBezTo>
                    <a:pt x="153" y="155"/>
                    <a:pt x="156" y="153"/>
                    <a:pt x="156" y="151"/>
                  </a:cubicBezTo>
                  <a:cubicBezTo>
                    <a:pt x="156" y="150"/>
                    <a:pt x="156" y="150"/>
                    <a:pt x="156" y="150"/>
                  </a:cubicBezTo>
                  <a:cubicBezTo>
                    <a:pt x="156" y="148"/>
                    <a:pt x="152" y="146"/>
                    <a:pt x="146" y="145"/>
                  </a:cubicBezTo>
                  <a:cubicBezTo>
                    <a:pt x="149" y="145"/>
                    <a:pt x="149" y="145"/>
                    <a:pt x="149" y="145"/>
                  </a:cubicBezTo>
                  <a:cubicBezTo>
                    <a:pt x="153" y="145"/>
                    <a:pt x="156" y="143"/>
                    <a:pt x="156" y="140"/>
                  </a:cubicBezTo>
                  <a:cubicBezTo>
                    <a:pt x="156" y="140"/>
                    <a:pt x="156" y="140"/>
                    <a:pt x="156" y="140"/>
                  </a:cubicBezTo>
                  <a:cubicBezTo>
                    <a:pt x="156" y="139"/>
                    <a:pt x="156" y="138"/>
                    <a:pt x="155" y="138"/>
                  </a:cubicBezTo>
                  <a:cubicBezTo>
                    <a:pt x="156" y="135"/>
                    <a:pt x="159" y="121"/>
                    <a:pt x="160" y="121"/>
                  </a:cubicBezTo>
                  <a:cubicBezTo>
                    <a:pt x="182" y="119"/>
                    <a:pt x="170" y="111"/>
                    <a:pt x="170" y="111"/>
                  </a:cubicBezTo>
                  <a:close/>
                  <a:moveTo>
                    <a:pt x="66" y="93"/>
                  </a:moveTo>
                  <a:cubicBezTo>
                    <a:pt x="62" y="93"/>
                    <a:pt x="62" y="93"/>
                    <a:pt x="62" y="93"/>
                  </a:cubicBezTo>
                  <a:cubicBezTo>
                    <a:pt x="62" y="95"/>
                    <a:pt x="61" y="97"/>
                    <a:pt x="60" y="99"/>
                  </a:cubicBezTo>
                  <a:cubicBezTo>
                    <a:pt x="62" y="102"/>
                    <a:pt x="62" y="102"/>
                    <a:pt x="62" y="102"/>
                  </a:cubicBezTo>
                  <a:cubicBezTo>
                    <a:pt x="57" y="107"/>
                    <a:pt x="57" y="107"/>
                    <a:pt x="57" y="107"/>
                  </a:cubicBezTo>
                  <a:cubicBezTo>
                    <a:pt x="54" y="105"/>
                    <a:pt x="54" y="105"/>
                    <a:pt x="54" y="105"/>
                  </a:cubicBezTo>
                  <a:cubicBezTo>
                    <a:pt x="52" y="106"/>
                    <a:pt x="50" y="107"/>
                    <a:pt x="48" y="107"/>
                  </a:cubicBezTo>
                  <a:cubicBezTo>
                    <a:pt x="48" y="110"/>
                    <a:pt x="48" y="110"/>
                    <a:pt x="48" y="110"/>
                  </a:cubicBezTo>
                  <a:cubicBezTo>
                    <a:pt x="40" y="110"/>
                    <a:pt x="40" y="110"/>
                    <a:pt x="40" y="110"/>
                  </a:cubicBezTo>
                  <a:cubicBezTo>
                    <a:pt x="40" y="107"/>
                    <a:pt x="40" y="107"/>
                    <a:pt x="40" y="107"/>
                  </a:cubicBezTo>
                  <a:cubicBezTo>
                    <a:pt x="38" y="107"/>
                    <a:pt x="36" y="106"/>
                    <a:pt x="34" y="105"/>
                  </a:cubicBezTo>
                  <a:cubicBezTo>
                    <a:pt x="32" y="107"/>
                    <a:pt x="32" y="107"/>
                    <a:pt x="32" y="107"/>
                  </a:cubicBezTo>
                  <a:cubicBezTo>
                    <a:pt x="26" y="102"/>
                    <a:pt x="26" y="102"/>
                    <a:pt x="26" y="102"/>
                  </a:cubicBezTo>
                  <a:cubicBezTo>
                    <a:pt x="28" y="99"/>
                    <a:pt x="28" y="99"/>
                    <a:pt x="28" y="99"/>
                  </a:cubicBezTo>
                  <a:cubicBezTo>
                    <a:pt x="27" y="97"/>
                    <a:pt x="26" y="95"/>
                    <a:pt x="26" y="93"/>
                  </a:cubicBezTo>
                  <a:cubicBezTo>
                    <a:pt x="22" y="93"/>
                    <a:pt x="22" y="93"/>
                    <a:pt x="22" y="93"/>
                  </a:cubicBezTo>
                  <a:cubicBezTo>
                    <a:pt x="22" y="85"/>
                    <a:pt x="22" y="85"/>
                    <a:pt x="22" y="85"/>
                  </a:cubicBezTo>
                  <a:cubicBezTo>
                    <a:pt x="26" y="85"/>
                    <a:pt x="26" y="85"/>
                    <a:pt x="26" y="85"/>
                  </a:cubicBezTo>
                  <a:cubicBezTo>
                    <a:pt x="26" y="83"/>
                    <a:pt x="27" y="81"/>
                    <a:pt x="28" y="79"/>
                  </a:cubicBezTo>
                  <a:cubicBezTo>
                    <a:pt x="26" y="76"/>
                    <a:pt x="26" y="76"/>
                    <a:pt x="26" y="76"/>
                  </a:cubicBezTo>
                  <a:cubicBezTo>
                    <a:pt x="31" y="71"/>
                    <a:pt x="31" y="71"/>
                    <a:pt x="31" y="71"/>
                  </a:cubicBezTo>
                  <a:cubicBezTo>
                    <a:pt x="34" y="73"/>
                    <a:pt x="34" y="73"/>
                    <a:pt x="34" y="73"/>
                  </a:cubicBezTo>
                  <a:cubicBezTo>
                    <a:pt x="36" y="72"/>
                    <a:pt x="38" y="71"/>
                    <a:pt x="40" y="71"/>
                  </a:cubicBezTo>
                  <a:cubicBezTo>
                    <a:pt x="40" y="68"/>
                    <a:pt x="40" y="68"/>
                    <a:pt x="40" y="68"/>
                  </a:cubicBezTo>
                  <a:cubicBezTo>
                    <a:pt x="48" y="68"/>
                    <a:pt x="48" y="68"/>
                    <a:pt x="48" y="68"/>
                  </a:cubicBezTo>
                  <a:cubicBezTo>
                    <a:pt x="48" y="71"/>
                    <a:pt x="48" y="71"/>
                    <a:pt x="48" y="71"/>
                  </a:cubicBezTo>
                  <a:cubicBezTo>
                    <a:pt x="50" y="71"/>
                    <a:pt x="52" y="72"/>
                    <a:pt x="54" y="73"/>
                  </a:cubicBezTo>
                  <a:cubicBezTo>
                    <a:pt x="57" y="71"/>
                    <a:pt x="57" y="71"/>
                    <a:pt x="57" y="71"/>
                  </a:cubicBezTo>
                  <a:cubicBezTo>
                    <a:pt x="63" y="76"/>
                    <a:pt x="63" y="76"/>
                    <a:pt x="63" y="76"/>
                  </a:cubicBezTo>
                  <a:cubicBezTo>
                    <a:pt x="60" y="79"/>
                    <a:pt x="60" y="79"/>
                    <a:pt x="60" y="79"/>
                  </a:cubicBezTo>
                  <a:cubicBezTo>
                    <a:pt x="61" y="81"/>
                    <a:pt x="62" y="83"/>
                    <a:pt x="63" y="85"/>
                  </a:cubicBezTo>
                  <a:cubicBezTo>
                    <a:pt x="66" y="85"/>
                    <a:pt x="66" y="85"/>
                    <a:pt x="66" y="85"/>
                  </a:cubicBezTo>
                  <a:lnTo>
                    <a:pt x="66" y="93"/>
                  </a:lnTo>
                  <a:close/>
                  <a:moveTo>
                    <a:pt x="136" y="77"/>
                  </a:moveTo>
                  <a:cubicBezTo>
                    <a:pt x="130" y="77"/>
                    <a:pt x="130" y="77"/>
                    <a:pt x="130" y="77"/>
                  </a:cubicBezTo>
                  <a:cubicBezTo>
                    <a:pt x="129" y="80"/>
                    <a:pt x="128" y="84"/>
                    <a:pt x="126" y="87"/>
                  </a:cubicBezTo>
                  <a:cubicBezTo>
                    <a:pt x="130" y="91"/>
                    <a:pt x="130" y="91"/>
                    <a:pt x="130" y="91"/>
                  </a:cubicBezTo>
                  <a:cubicBezTo>
                    <a:pt x="121" y="100"/>
                    <a:pt x="121" y="100"/>
                    <a:pt x="121" y="100"/>
                  </a:cubicBezTo>
                  <a:cubicBezTo>
                    <a:pt x="117" y="96"/>
                    <a:pt x="117" y="96"/>
                    <a:pt x="117" y="96"/>
                  </a:cubicBezTo>
                  <a:cubicBezTo>
                    <a:pt x="114" y="98"/>
                    <a:pt x="110" y="99"/>
                    <a:pt x="107" y="100"/>
                  </a:cubicBezTo>
                  <a:cubicBezTo>
                    <a:pt x="107" y="105"/>
                    <a:pt x="107" y="105"/>
                    <a:pt x="107" y="105"/>
                  </a:cubicBezTo>
                  <a:cubicBezTo>
                    <a:pt x="94" y="105"/>
                    <a:pt x="94" y="105"/>
                    <a:pt x="94" y="105"/>
                  </a:cubicBezTo>
                  <a:cubicBezTo>
                    <a:pt x="94" y="100"/>
                    <a:pt x="94" y="100"/>
                    <a:pt x="94" y="100"/>
                  </a:cubicBezTo>
                  <a:cubicBezTo>
                    <a:pt x="90" y="100"/>
                    <a:pt x="86" y="98"/>
                    <a:pt x="83" y="96"/>
                  </a:cubicBezTo>
                  <a:cubicBezTo>
                    <a:pt x="79" y="100"/>
                    <a:pt x="79" y="100"/>
                    <a:pt x="79" y="100"/>
                  </a:cubicBezTo>
                  <a:cubicBezTo>
                    <a:pt x="70" y="91"/>
                    <a:pt x="70" y="91"/>
                    <a:pt x="70" y="91"/>
                  </a:cubicBezTo>
                  <a:cubicBezTo>
                    <a:pt x="74" y="87"/>
                    <a:pt x="74" y="87"/>
                    <a:pt x="74" y="87"/>
                  </a:cubicBezTo>
                  <a:cubicBezTo>
                    <a:pt x="72" y="84"/>
                    <a:pt x="71" y="81"/>
                    <a:pt x="70" y="77"/>
                  </a:cubicBezTo>
                  <a:cubicBezTo>
                    <a:pt x="64" y="77"/>
                    <a:pt x="64" y="77"/>
                    <a:pt x="64" y="77"/>
                  </a:cubicBezTo>
                  <a:cubicBezTo>
                    <a:pt x="64" y="64"/>
                    <a:pt x="64" y="64"/>
                    <a:pt x="64" y="64"/>
                  </a:cubicBezTo>
                  <a:cubicBezTo>
                    <a:pt x="70" y="64"/>
                    <a:pt x="70" y="64"/>
                    <a:pt x="70" y="64"/>
                  </a:cubicBezTo>
                  <a:cubicBezTo>
                    <a:pt x="70" y="60"/>
                    <a:pt x="72" y="56"/>
                    <a:pt x="74" y="53"/>
                  </a:cubicBezTo>
                  <a:cubicBezTo>
                    <a:pt x="70" y="49"/>
                    <a:pt x="70" y="49"/>
                    <a:pt x="70" y="49"/>
                  </a:cubicBezTo>
                  <a:cubicBezTo>
                    <a:pt x="79" y="40"/>
                    <a:pt x="79" y="40"/>
                    <a:pt x="79" y="40"/>
                  </a:cubicBezTo>
                  <a:cubicBezTo>
                    <a:pt x="83" y="44"/>
                    <a:pt x="83" y="44"/>
                    <a:pt x="83" y="44"/>
                  </a:cubicBezTo>
                  <a:cubicBezTo>
                    <a:pt x="86" y="42"/>
                    <a:pt x="90" y="41"/>
                    <a:pt x="94" y="40"/>
                  </a:cubicBezTo>
                  <a:cubicBezTo>
                    <a:pt x="94" y="35"/>
                    <a:pt x="94" y="35"/>
                    <a:pt x="94" y="35"/>
                  </a:cubicBezTo>
                  <a:cubicBezTo>
                    <a:pt x="107" y="35"/>
                    <a:pt x="107" y="35"/>
                    <a:pt x="107" y="35"/>
                  </a:cubicBezTo>
                  <a:cubicBezTo>
                    <a:pt x="107" y="40"/>
                    <a:pt x="107" y="40"/>
                    <a:pt x="107" y="40"/>
                  </a:cubicBezTo>
                  <a:cubicBezTo>
                    <a:pt x="110" y="41"/>
                    <a:pt x="114" y="42"/>
                    <a:pt x="117" y="44"/>
                  </a:cubicBezTo>
                  <a:cubicBezTo>
                    <a:pt x="121" y="40"/>
                    <a:pt x="121" y="40"/>
                    <a:pt x="121" y="40"/>
                  </a:cubicBezTo>
                  <a:cubicBezTo>
                    <a:pt x="130" y="49"/>
                    <a:pt x="130" y="49"/>
                    <a:pt x="130" y="49"/>
                  </a:cubicBezTo>
                  <a:cubicBezTo>
                    <a:pt x="126" y="53"/>
                    <a:pt x="126" y="53"/>
                    <a:pt x="126" y="53"/>
                  </a:cubicBezTo>
                  <a:cubicBezTo>
                    <a:pt x="128" y="57"/>
                    <a:pt x="130" y="60"/>
                    <a:pt x="130" y="64"/>
                  </a:cubicBezTo>
                  <a:cubicBezTo>
                    <a:pt x="136" y="64"/>
                    <a:pt x="136" y="64"/>
                    <a:pt x="136" y="64"/>
                  </a:cubicBezTo>
                  <a:lnTo>
                    <a:pt x="136" y="77"/>
                  </a:lnTo>
                  <a:close/>
                </a:path>
              </a:pathLst>
            </a:custGeom>
            <a:grpFill/>
            <a:ln w="9525">
              <a:solidFill>
                <a:srgbClr val="14345A"/>
              </a:solidFill>
              <a:round/>
              <a:headEnd/>
              <a:tailEnd/>
            </a:ln>
            <a:extLst/>
          </p:spPr>
          <p:txBody>
            <a:bodyPr vert="horz" wrap="square" lIns="91440" tIns="45720" rIns="91440" bIns="45720" numCol="1" anchor="t" anchorCtr="0" compatLnSpc="1">
              <a:prstTxWarp prst="textNoShape">
                <a:avLst/>
              </a:prstTxWarp>
            </a:bodyPr>
            <a:lstStyle/>
            <a:p>
              <a:endParaRPr lang="zh-CN" altLang="en-US">
                <a:solidFill>
                  <a:schemeClr val="bg1">
                    <a:lumMod val="65000"/>
                  </a:schemeClr>
                </a:solidFill>
              </a:endParaRPr>
            </a:p>
          </p:txBody>
        </p:sp>
      </p:grpSp>
      <p:sp>
        <p:nvSpPr>
          <p:cNvPr id="31" name="文本框 49"/>
          <p:cNvSpPr txBox="1"/>
          <p:nvPr/>
        </p:nvSpPr>
        <p:spPr>
          <a:xfrm>
            <a:off x="6221864" y="4525207"/>
            <a:ext cx="5338321" cy="2031325"/>
          </a:xfrm>
          <a:prstGeom prst="rect">
            <a:avLst/>
          </a:prstGeom>
          <a:noFill/>
          <a:effectLst/>
        </p:spPr>
        <p:txBody>
          <a:bodyPr wrap="none" rtlCol="0">
            <a:spAutoFit/>
          </a:bodyPr>
          <a:lstStyle/>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Click here to add  you to the  center of the  narrative thought Click here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add   you to the center of the  narrative thought  Click here to add  you to</a:t>
            </a:r>
          </a:p>
          <a:p>
            <a:r>
              <a:rPr lang="en-US" altLang="zh-CN" sz="1400" dirty="0">
                <a:solidFill>
                  <a:schemeClr val="bg1">
                    <a:lumMod val="65000"/>
                  </a:schemeClr>
                </a:solidFill>
                <a:latin typeface="方正姚体" panose="02010601030101010101" pitchFamily="2" charset="-122"/>
                <a:ea typeface="方正姚体" panose="02010601030101010101" pitchFamily="2" charset="-122"/>
              </a:rPr>
              <a:t>the center of the  narrative thought</a:t>
            </a: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a:p>
            <a:endParaRPr lang="en-US" altLang="zh-CN" sz="1400" dirty="0">
              <a:solidFill>
                <a:schemeClr val="bg1">
                  <a:lumMod val="65000"/>
                </a:schemeClr>
              </a:solidFill>
              <a:latin typeface="方正姚体" panose="02010601030101010101" pitchFamily="2" charset="-122"/>
              <a:ea typeface="方正姚体" panose="02010601030101010101" pitchFamily="2" charset="-122"/>
            </a:endParaRPr>
          </a:p>
        </p:txBody>
      </p:sp>
      <p:sp>
        <p:nvSpPr>
          <p:cNvPr id="32" name="矩形 31"/>
          <p:cNvSpPr/>
          <p:nvPr/>
        </p:nvSpPr>
        <p:spPr>
          <a:xfrm>
            <a:off x="881619" y="2151550"/>
            <a:ext cx="4680586" cy="396197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3290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8"/>
                                        </p:tgtEl>
                                        <p:attrNameLst>
                                          <p:attrName>style.visibility</p:attrName>
                                        </p:attrNameLst>
                                      </p:cBhvr>
                                      <p:to>
                                        <p:strVal val="visible"/>
                                      </p:to>
                                    </p:set>
                                    <p:animEffect transition="in" filter="fade">
                                      <p:cBhvr>
                                        <p:cTn id="67" dur="250"/>
                                        <p:tgtEl>
                                          <p:spTgt spid="18"/>
                                        </p:tgtEl>
                                      </p:cBhvr>
                                    </p:animEffect>
                                    <p:anim calcmode="lin" valueType="num">
                                      <p:cBhvr>
                                        <p:cTn id="68" dur="250" fill="hold"/>
                                        <p:tgtEl>
                                          <p:spTgt spid="18"/>
                                        </p:tgtEl>
                                        <p:attrNameLst>
                                          <p:attrName>ppt_x</p:attrName>
                                        </p:attrNameLst>
                                      </p:cBhvr>
                                      <p:tavLst>
                                        <p:tav tm="0">
                                          <p:val>
                                            <p:strVal val="#ppt_x"/>
                                          </p:val>
                                        </p:tav>
                                        <p:tav tm="100000">
                                          <p:val>
                                            <p:strVal val="#ppt_x"/>
                                          </p:val>
                                        </p:tav>
                                      </p:tavLst>
                                    </p:anim>
                                    <p:anim calcmode="lin" valueType="num">
                                      <p:cBhvr>
                                        <p:cTn id="69" dur="250" fill="hold"/>
                                        <p:tgtEl>
                                          <p:spTgt spid="18"/>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21"/>
                                        </p:tgtEl>
                                        <p:attrNameLst>
                                          <p:attrName>style.visibility</p:attrName>
                                        </p:attrNameLst>
                                      </p:cBhvr>
                                      <p:to>
                                        <p:strVal val="visible"/>
                                      </p:to>
                                    </p:set>
                                    <p:animEffect transition="in" filter="fade">
                                      <p:cBhvr>
                                        <p:cTn id="73" dur="250"/>
                                        <p:tgtEl>
                                          <p:spTgt spid="21"/>
                                        </p:tgtEl>
                                      </p:cBhvr>
                                    </p:animEffect>
                                    <p:anim calcmode="lin" valueType="num">
                                      <p:cBhvr>
                                        <p:cTn id="74" dur="250" fill="hold"/>
                                        <p:tgtEl>
                                          <p:spTgt spid="21"/>
                                        </p:tgtEl>
                                        <p:attrNameLst>
                                          <p:attrName>ppt_x</p:attrName>
                                        </p:attrNameLst>
                                      </p:cBhvr>
                                      <p:tavLst>
                                        <p:tav tm="0">
                                          <p:val>
                                            <p:strVal val="#ppt_x"/>
                                          </p:val>
                                        </p:tav>
                                        <p:tav tm="100000">
                                          <p:val>
                                            <p:strVal val="#ppt_x"/>
                                          </p:val>
                                        </p:tav>
                                      </p:tavLst>
                                    </p:anim>
                                    <p:anim calcmode="lin" valueType="num">
                                      <p:cBhvr>
                                        <p:cTn id="75" dur="250" fill="hold"/>
                                        <p:tgtEl>
                                          <p:spTgt spid="21"/>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25"/>
                                        </p:tgtEl>
                                        <p:attrNameLst>
                                          <p:attrName>style.visibility</p:attrName>
                                        </p:attrNameLst>
                                      </p:cBhvr>
                                      <p:to>
                                        <p:strVal val="visible"/>
                                      </p:to>
                                    </p:set>
                                    <p:animEffect transition="in" filter="fade">
                                      <p:cBhvr>
                                        <p:cTn id="79" dur="250"/>
                                        <p:tgtEl>
                                          <p:spTgt spid="25"/>
                                        </p:tgtEl>
                                      </p:cBhvr>
                                    </p:animEffect>
                                    <p:anim calcmode="lin" valueType="num">
                                      <p:cBhvr>
                                        <p:cTn id="80" dur="250" fill="hold"/>
                                        <p:tgtEl>
                                          <p:spTgt spid="25"/>
                                        </p:tgtEl>
                                        <p:attrNameLst>
                                          <p:attrName>ppt_x</p:attrName>
                                        </p:attrNameLst>
                                      </p:cBhvr>
                                      <p:tavLst>
                                        <p:tav tm="0">
                                          <p:val>
                                            <p:strVal val="#ppt_x"/>
                                          </p:val>
                                        </p:tav>
                                        <p:tav tm="100000">
                                          <p:val>
                                            <p:strVal val="#ppt_x"/>
                                          </p:val>
                                        </p:tav>
                                      </p:tavLst>
                                    </p:anim>
                                    <p:anim calcmode="lin" valueType="num">
                                      <p:cBhvr>
                                        <p:cTn id="81" dur="250" fill="hold"/>
                                        <p:tgtEl>
                                          <p:spTgt spid="25"/>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31"/>
                                        </p:tgtEl>
                                        <p:attrNameLst>
                                          <p:attrName>style.visibility</p:attrName>
                                        </p:attrNameLst>
                                      </p:cBhvr>
                                      <p:to>
                                        <p:strVal val="visible"/>
                                      </p:to>
                                    </p:set>
                                    <p:animEffect transition="in" filter="fade">
                                      <p:cBhvr>
                                        <p:cTn id="85" dur="250"/>
                                        <p:tgtEl>
                                          <p:spTgt spid="31"/>
                                        </p:tgtEl>
                                      </p:cBhvr>
                                    </p:animEffect>
                                    <p:anim calcmode="lin" valueType="num">
                                      <p:cBhvr>
                                        <p:cTn id="86" dur="250" fill="hold"/>
                                        <p:tgtEl>
                                          <p:spTgt spid="31"/>
                                        </p:tgtEl>
                                        <p:attrNameLst>
                                          <p:attrName>ppt_x</p:attrName>
                                        </p:attrNameLst>
                                      </p:cBhvr>
                                      <p:tavLst>
                                        <p:tav tm="0">
                                          <p:val>
                                            <p:strVal val="#ppt_x"/>
                                          </p:val>
                                        </p:tav>
                                        <p:tav tm="100000">
                                          <p:val>
                                            <p:strVal val="#ppt_x"/>
                                          </p:val>
                                        </p:tav>
                                      </p:tavLst>
                                    </p:anim>
                                    <p:anim calcmode="lin" valueType="num">
                                      <p:cBhvr>
                                        <p:cTn id="87" dur="250" fill="hold"/>
                                        <p:tgtEl>
                                          <p:spTgt spid="31"/>
                                        </p:tgtEl>
                                        <p:attrNameLst>
                                          <p:attrName>ppt_y</p:attrName>
                                        </p:attrNameLst>
                                      </p:cBhvr>
                                      <p:tavLst>
                                        <p:tav tm="0">
                                          <p:val>
                                            <p:strVal val="#ppt_y+.1"/>
                                          </p:val>
                                        </p:tav>
                                        <p:tav tm="100000">
                                          <p:val>
                                            <p:strVal val="#ppt_y"/>
                                          </p:val>
                                        </p:tav>
                                      </p:tavLst>
                                    </p:anim>
                                  </p:childTnLst>
                                </p:cTn>
                              </p:par>
                              <p:par>
                                <p:cTn id="88" presetID="42" presetClass="entr" presetSubtype="0" fill="hold" grpId="0" nodeType="withEffect">
                                  <p:stCondLst>
                                    <p:cond delay="0"/>
                                  </p:stCondLst>
                                  <p:childTnLst>
                                    <p:set>
                                      <p:cBhvr>
                                        <p:cTn id="89" dur="1" fill="hold">
                                          <p:stCondLst>
                                            <p:cond delay="0"/>
                                          </p:stCondLst>
                                        </p:cTn>
                                        <p:tgtEl>
                                          <p:spTgt spid="32"/>
                                        </p:tgtEl>
                                        <p:attrNameLst>
                                          <p:attrName>style.visibility</p:attrName>
                                        </p:attrNameLst>
                                      </p:cBhvr>
                                      <p:to>
                                        <p:strVal val="visible"/>
                                      </p:to>
                                    </p:set>
                                    <p:animEffect transition="in" filter="fade">
                                      <p:cBhvr>
                                        <p:cTn id="90" dur="1000"/>
                                        <p:tgtEl>
                                          <p:spTgt spid="32"/>
                                        </p:tgtEl>
                                      </p:cBhvr>
                                    </p:animEffect>
                                    <p:anim calcmode="lin" valueType="num">
                                      <p:cBhvr>
                                        <p:cTn id="91" dur="1000" fill="hold"/>
                                        <p:tgtEl>
                                          <p:spTgt spid="32"/>
                                        </p:tgtEl>
                                        <p:attrNameLst>
                                          <p:attrName>ppt_x</p:attrName>
                                        </p:attrNameLst>
                                      </p:cBhvr>
                                      <p:tavLst>
                                        <p:tav tm="0">
                                          <p:val>
                                            <p:strVal val="#ppt_x"/>
                                          </p:val>
                                        </p:tav>
                                        <p:tav tm="100000">
                                          <p:val>
                                            <p:strVal val="#ppt_x"/>
                                          </p:val>
                                        </p:tav>
                                      </p:tavLst>
                                    </p:anim>
                                    <p:anim calcmode="lin" valueType="num">
                                      <p:cBhvr>
                                        <p:cTn id="92"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P spid="7" grpId="0"/>
      <p:bldP spid="9" grpId="0"/>
      <p:bldP spid="10" grpId="0"/>
      <p:bldP spid="12" grpId="0" animBg="1"/>
      <p:bldP spid="13" grpId="0" animBg="1"/>
      <p:bldP spid="14" grpId="0" animBg="1"/>
      <p:bldP spid="31" grpId="0"/>
      <p:bldP spid="3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1367182" y="2001952"/>
            <a:ext cx="9837845" cy="4195648"/>
            <a:chOff x="-3680920" y="1897856"/>
            <a:chExt cx="9711871" cy="4141923"/>
          </a:xfrm>
        </p:grpSpPr>
        <p:grpSp>
          <p:nvGrpSpPr>
            <p:cNvPr id="6" name="组合 5"/>
            <p:cNvGrpSpPr/>
            <p:nvPr/>
          </p:nvGrpSpPr>
          <p:grpSpPr>
            <a:xfrm>
              <a:off x="1154151" y="2325250"/>
              <a:ext cx="4876800" cy="3426451"/>
              <a:chOff x="1219200" y="2314099"/>
              <a:chExt cx="4876800" cy="3426451"/>
            </a:xfrm>
          </p:grpSpPr>
          <p:sp>
            <p:nvSpPr>
              <p:cNvPr id="9" name="Text Box 10"/>
              <p:cNvSpPr txBox="1">
                <a:spLocks noChangeArrowheads="1"/>
              </p:cNvSpPr>
              <p:nvPr/>
            </p:nvSpPr>
            <p:spPr bwMode="auto">
              <a:xfrm>
                <a:off x="1219200" y="4806474"/>
                <a:ext cx="4876800" cy="934076"/>
              </a:xfrm>
              <a:prstGeom prst="rect">
                <a:avLst/>
              </a:prstGeom>
              <a:noFill/>
              <a:ln w="9525">
                <a:noFill/>
                <a:miter lim="800000"/>
                <a:headEnd/>
                <a:tailEnd/>
              </a:ln>
            </p:spPr>
            <p:txBody>
              <a:bodyPr lIns="45720" tIns="22860" rIns="45720" bIns="22860">
                <a:spAutoFit/>
              </a:bodyPr>
              <a:lstStyle/>
              <a:p>
                <a:pPr marL="0" marR="0" lvl="0" indent="0" defTabSz="914400" eaLnBrk="1" fontAlgn="auto" latinLnBrk="0" hangingPunct="1">
                  <a:lnSpc>
                    <a:spcPts val="1600"/>
                  </a:lnSpc>
                  <a:spcBef>
                    <a:spcPts val="0"/>
                  </a:spcBef>
                  <a:spcAft>
                    <a:spcPts val="0"/>
                  </a:spcAft>
                  <a:buClrTx/>
                  <a:buSzTx/>
                  <a:buFontTx/>
                  <a:buNone/>
                  <a:tabLst/>
                  <a:defRPr/>
                </a:pPr>
                <a:r>
                  <a:rPr kumimoji="0" lang="zh-CN" altLang="en-US" sz="1100" b="0" i="0" u="none" strike="noStrike" kern="0" cap="none" spc="0" normalizeH="0" baseline="0" noProof="0" dirty="0">
                    <a:ln>
                      <a:noFill/>
                    </a:ln>
                    <a:solidFill>
                      <a:schemeClr val="bg1">
                        <a:lumMod val="65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a:t>
                </a:r>
                <a:endParaRPr kumimoji="0" lang="en-US" altLang="zh-CN" sz="1100" b="0" i="0" u="none" strike="noStrike" kern="0" cap="none" spc="0" normalizeH="0" baseline="0" noProof="0" dirty="0">
                  <a:ln>
                    <a:noFill/>
                  </a:ln>
                  <a:solidFill>
                    <a:schemeClr val="bg1">
                      <a:lumMod val="65000"/>
                    </a:schemeClr>
                  </a:solidFill>
                  <a:effectLst/>
                  <a:uLnTx/>
                  <a:uFillTx/>
                </a:endParaRPr>
              </a:p>
            </p:txBody>
          </p:sp>
          <p:sp>
            <p:nvSpPr>
              <p:cNvPr id="10" name="Rounded Rectangle 18"/>
              <p:cNvSpPr/>
              <p:nvPr/>
            </p:nvSpPr>
            <p:spPr>
              <a:xfrm>
                <a:off x="1230312"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 Box 10"/>
              <p:cNvSpPr txBox="1">
                <a:spLocks noChangeArrowheads="1"/>
              </p:cNvSpPr>
              <p:nvPr/>
            </p:nvSpPr>
            <p:spPr bwMode="auto">
              <a:xfrm>
                <a:off x="1339850" y="3331912"/>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3" name="Rectangle 22"/>
              <p:cNvSpPr/>
              <p:nvPr/>
            </p:nvSpPr>
            <p:spPr>
              <a:xfrm>
                <a:off x="1630362" y="2469674"/>
                <a:ext cx="723900"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56%</a:t>
                </a:r>
              </a:p>
            </p:txBody>
          </p:sp>
          <p:sp>
            <p:nvSpPr>
              <p:cNvPr id="14" name="Rounded Rectangle 23"/>
              <p:cNvSpPr/>
              <p:nvPr/>
            </p:nvSpPr>
            <p:spPr>
              <a:xfrm>
                <a:off x="2906712" y="2314099"/>
                <a:ext cx="1524000" cy="2370138"/>
              </a:xfrm>
              <a:prstGeom prst="roundRect">
                <a:avLst>
                  <a:gd name="adj" fmla="val 5186"/>
                </a:avLst>
              </a:prstGeom>
              <a:noFill/>
              <a:ln w="9525"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5" name="Text Box 10"/>
              <p:cNvSpPr txBox="1">
                <a:spLocks noChangeArrowheads="1"/>
              </p:cNvSpPr>
              <p:nvPr/>
            </p:nvSpPr>
            <p:spPr bwMode="auto">
              <a:xfrm>
                <a:off x="3016249" y="3325669"/>
                <a:ext cx="1338262"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6" name="Rectangle 25"/>
              <p:cNvSpPr/>
              <p:nvPr/>
            </p:nvSpPr>
            <p:spPr>
              <a:xfrm>
                <a:off x="3306762" y="2469674"/>
                <a:ext cx="723900" cy="725488"/>
              </a:xfrm>
              <a:prstGeom prst="rect">
                <a:avLst/>
              </a:prstGeom>
              <a:noFill/>
              <a:ln w="25400" cap="flat" cmpd="sng" algn="ctr">
                <a:solidFill>
                  <a:schemeClr val="accent2"/>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30%</a:t>
                </a:r>
              </a:p>
            </p:txBody>
          </p:sp>
          <p:sp>
            <p:nvSpPr>
              <p:cNvPr id="17" name="Rounded Rectangle 26"/>
              <p:cNvSpPr/>
              <p:nvPr/>
            </p:nvSpPr>
            <p:spPr>
              <a:xfrm>
                <a:off x="4572000" y="2314099"/>
                <a:ext cx="1524000" cy="2370138"/>
              </a:xfrm>
              <a:prstGeom prst="roundRect">
                <a:avLst>
                  <a:gd name="adj" fmla="val 5186"/>
                </a:avLst>
              </a:prstGeom>
              <a:noFill/>
              <a:ln w="9525"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16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8" name="Text Box 10"/>
              <p:cNvSpPr txBox="1">
                <a:spLocks noChangeArrowheads="1"/>
              </p:cNvSpPr>
              <p:nvPr/>
            </p:nvSpPr>
            <p:spPr bwMode="auto">
              <a:xfrm>
                <a:off x="4681536" y="3364141"/>
                <a:ext cx="1338263" cy="1276756"/>
              </a:xfrm>
              <a:prstGeom prst="rect">
                <a:avLst/>
              </a:prstGeom>
              <a:noFill/>
              <a:ln w="9525">
                <a:noFill/>
                <a:miter lim="800000"/>
                <a:headEnd/>
                <a:tailEnd/>
              </a:ln>
            </p:spPr>
            <p:txBody>
              <a:bodyPr lIns="45720" tIns="22860" rIns="45720" bIns="22860">
                <a:spAutoFit/>
              </a:bodyPr>
              <a:lstStyle/>
              <a:p>
                <a:r>
                  <a:rPr lang="zh-CN" altLang="en-US" sz="1400" b="1" dirty="0">
                    <a:solidFill>
                      <a:schemeClr val="bg1">
                        <a:lumMod val="65000"/>
                      </a:schemeClr>
                    </a:solidFill>
                    <a:latin typeface="Open Sans" pitchFamily="34" charset="0"/>
                  </a:rPr>
                  <a:t>小标题</a:t>
                </a:r>
                <a:endParaRPr lang="en-US" altLang="zh-CN" sz="1050" b="1" dirty="0">
                  <a:solidFill>
                    <a:schemeClr val="bg1">
                      <a:lumMod val="65000"/>
                    </a:schemeClr>
                  </a:solidFill>
                  <a:latin typeface="Open Sans" pitchFamily="34" charset="0"/>
                </a:endParaRPr>
              </a:p>
              <a:p>
                <a:pPr defTabSz="1088232">
                  <a:defRPr/>
                </a:pPr>
                <a:r>
                  <a:rPr lang="zh-CN" altLang="en-US" sz="10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a:t>
                </a:r>
                <a:endParaRPr lang="en-US" altLang="zh-CN" sz="1000" dirty="0">
                  <a:solidFill>
                    <a:schemeClr val="bg1">
                      <a:lumMod val="65000"/>
                    </a:schemeClr>
                  </a:solidFill>
                  <a:latin typeface="Open Sans" pitchFamily="34" charset="0"/>
                  <a:ea typeface="Open Sans" pitchFamily="34" charset="0"/>
                  <a:cs typeface="Open Sans" pitchFamily="34" charset="0"/>
                </a:endParaRPr>
              </a:p>
            </p:txBody>
          </p:sp>
          <p:sp>
            <p:nvSpPr>
              <p:cNvPr id="19" name="Rectangle 28"/>
              <p:cNvSpPr/>
              <p:nvPr/>
            </p:nvSpPr>
            <p:spPr>
              <a:xfrm>
                <a:off x="4972050" y="2469674"/>
                <a:ext cx="725487" cy="725488"/>
              </a:xfrm>
              <a:prstGeom prst="rect">
                <a:avLst/>
              </a:prstGeom>
              <a:noFill/>
              <a:ln w="254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b="1" i="0" u="none" strike="noStrike" kern="0" cap="none" spc="0" normalizeH="0" baseline="0" noProof="0" dirty="0">
                    <a:ln>
                      <a:noFill/>
                    </a:ln>
                    <a:solidFill>
                      <a:schemeClr val="bg1">
                        <a:lumMod val="65000"/>
                      </a:schemeClr>
                    </a:solidFill>
                    <a:effectLst/>
                    <a:uLnTx/>
                    <a:uFillTx/>
                    <a:latin typeface="Open Sans" pitchFamily="34" charset="0"/>
                    <a:ea typeface="Open Sans" pitchFamily="34" charset="0"/>
                    <a:cs typeface="Open Sans" pitchFamily="34" charset="0"/>
                  </a:rPr>
                  <a:t>80%</a:t>
                </a:r>
              </a:p>
            </p:txBody>
          </p:sp>
        </p:grpSp>
        <p:sp>
          <p:nvSpPr>
            <p:cNvPr id="7" name="Rectangle 2"/>
            <p:cNvSpPr/>
            <p:nvPr/>
          </p:nvSpPr>
          <p:spPr>
            <a:xfrm>
              <a:off x="-3680920" y="1897856"/>
              <a:ext cx="4326664" cy="2021315"/>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sp>
          <p:nvSpPr>
            <p:cNvPr id="21" name="Rectangle 2"/>
            <p:cNvSpPr/>
            <p:nvPr/>
          </p:nvSpPr>
          <p:spPr>
            <a:xfrm>
              <a:off x="-3680920" y="4018464"/>
              <a:ext cx="4326664" cy="2021315"/>
            </a:xfrm>
            <a:prstGeom prst="rect">
              <a:avLst/>
            </a:prstGeom>
            <a:blipFill dpi="0" rotWithShape="1">
              <a:blip r:embed="rId4"/>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a:solidFill>
                  <a:schemeClr val="bg1">
                    <a:lumMod val="65000"/>
                  </a:schemeClr>
                </a:solidFill>
              </a:endParaRPr>
            </a:p>
          </p:txBody>
        </p:sp>
      </p:grpSp>
    </p:spTree>
    <p:extLst>
      <p:ext uri="{BB962C8B-B14F-4D97-AF65-F5344CB8AC3E}">
        <p14:creationId xmlns:p14="http://schemas.microsoft.com/office/powerpoint/2010/main" val="114482651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2026944"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288677"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6550410" y="4497846"/>
            <a:ext cx="1440000" cy="19800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8812142" y="4497846"/>
            <a:ext cx="1440000" cy="19800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13"/>
          <p:cNvSpPr txBox="1"/>
          <p:nvPr/>
        </p:nvSpPr>
        <p:spPr>
          <a:xfrm>
            <a:off x="2207373"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2" name="文本框 14"/>
          <p:cNvSpPr txBox="1"/>
          <p:nvPr/>
        </p:nvSpPr>
        <p:spPr>
          <a:xfrm>
            <a:off x="4469106"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3" name="文本框 15"/>
          <p:cNvSpPr txBox="1"/>
          <p:nvPr/>
        </p:nvSpPr>
        <p:spPr>
          <a:xfrm>
            <a:off x="6733450"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4" name="文本框 16"/>
          <p:cNvSpPr txBox="1"/>
          <p:nvPr/>
        </p:nvSpPr>
        <p:spPr>
          <a:xfrm>
            <a:off x="8992571" y="5945284"/>
            <a:ext cx="1079142" cy="338554"/>
          </a:xfrm>
          <a:prstGeom prst="rect">
            <a:avLst/>
          </a:prstGeom>
          <a:noFill/>
        </p:spPr>
        <p:txBody>
          <a:bodyPr wrap="none" rtlCol="0">
            <a:spAutoFit/>
          </a:bodyPr>
          <a:lstStyle/>
          <a:p>
            <a:pPr algn="ctr"/>
            <a:r>
              <a:rPr lang="en-US" altLang="zh-CN" sz="1600" dirty="0">
                <a:solidFill>
                  <a:schemeClr val="bg1">
                    <a:lumMod val="50000"/>
                  </a:schemeClr>
                </a:solidFill>
              </a:rPr>
              <a:t>TEXT HERE</a:t>
            </a:r>
            <a:endParaRPr lang="zh-CN" altLang="en-US" sz="1600" dirty="0">
              <a:solidFill>
                <a:schemeClr val="bg1">
                  <a:lumMod val="50000"/>
                </a:schemeClr>
              </a:solidFill>
            </a:endParaRPr>
          </a:p>
        </p:txBody>
      </p:sp>
      <p:sp>
        <p:nvSpPr>
          <p:cNvPr id="16" name="KSO_Shape"/>
          <p:cNvSpPr>
            <a:spLocks noChangeAspect="1"/>
          </p:cNvSpPr>
          <p:nvPr/>
        </p:nvSpPr>
        <p:spPr>
          <a:xfrm>
            <a:off x="4738677" y="4991677"/>
            <a:ext cx="540000" cy="503100"/>
          </a:xfrm>
          <a:custGeom>
            <a:avLst/>
            <a:gdLst/>
            <a:ahLst/>
            <a:cxnLst/>
            <a:rect l="l" t="t" r="r" b="b"/>
            <a:pathLst>
              <a:path w="969654" h="903534">
                <a:moveTo>
                  <a:pt x="813088" y="487443"/>
                </a:moveTo>
                <a:cubicBezTo>
                  <a:pt x="793206" y="487443"/>
                  <a:pt x="777088" y="503561"/>
                  <a:pt x="777088" y="523443"/>
                </a:cubicBezTo>
                <a:cubicBezTo>
                  <a:pt x="777088" y="543325"/>
                  <a:pt x="793206" y="559443"/>
                  <a:pt x="813088" y="559443"/>
                </a:cubicBezTo>
                <a:cubicBezTo>
                  <a:pt x="832970" y="559443"/>
                  <a:pt x="849088" y="543325"/>
                  <a:pt x="849088" y="523443"/>
                </a:cubicBezTo>
                <a:cubicBezTo>
                  <a:pt x="849088" y="503561"/>
                  <a:pt x="832970" y="487443"/>
                  <a:pt x="813088" y="487443"/>
                </a:cubicBezTo>
                <a:close/>
                <a:moveTo>
                  <a:pt x="606961" y="487443"/>
                </a:moveTo>
                <a:cubicBezTo>
                  <a:pt x="587079" y="487443"/>
                  <a:pt x="570961" y="503561"/>
                  <a:pt x="570961" y="523443"/>
                </a:cubicBezTo>
                <a:cubicBezTo>
                  <a:pt x="570961" y="543325"/>
                  <a:pt x="587079" y="559443"/>
                  <a:pt x="606961" y="559443"/>
                </a:cubicBezTo>
                <a:cubicBezTo>
                  <a:pt x="626843" y="559443"/>
                  <a:pt x="642961" y="543325"/>
                  <a:pt x="642961" y="523443"/>
                </a:cubicBezTo>
                <a:cubicBezTo>
                  <a:pt x="642961" y="503561"/>
                  <a:pt x="626843" y="487443"/>
                  <a:pt x="606961" y="487443"/>
                </a:cubicBezTo>
                <a:close/>
                <a:moveTo>
                  <a:pt x="691345" y="336511"/>
                </a:moveTo>
                <a:cubicBezTo>
                  <a:pt x="769490" y="335080"/>
                  <a:pt x="847112" y="364668"/>
                  <a:pt x="901758" y="422110"/>
                </a:cubicBezTo>
                <a:cubicBezTo>
                  <a:pt x="999759" y="525126"/>
                  <a:pt x="990612" y="681640"/>
                  <a:pt x="881173" y="774306"/>
                </a:cubicBezTo>
                <a:lnTo>
                  <a:pt x="905846" y="903534"/>
                </a:lnTo>
                <a:lnTo>
                  <a:pt x="792422" y="824563"/>
                </a:lnTo>
                <a:cubicBezTo>
                  <a:pt x="666952" y="867914"/>
                  <a:pt x="525982" y="820668"/>
                  <a:pt x="459770" y="713074"/>
                </a:cubicBezTo>
                <a:cubicBezTo>
                  <a:pt x="386891" y="594648"/>
                  <a:pt x="429055" y="444146"/>
                  <a:pt x="554971" y="373268"/>
                </a:cubicBezTo>
                <a:cubicBezTo>
                  <a:pt x="597384" y="349394"/>
                  <a:pt x="644458" y="337369"/>
                  <a:pt x="691345" y="336511"/>
                </a:cubicBezTo>
                <a:close/>
                <a:moveTo>
                  <a:pt x="547874" y="187267"/>
                </a:moveTo>
                <a:cubicBezTo>
                  <a:pt x="518051" y="187267"/>
                  <a:pt x="493874" y="211444"/>
                  <a:pt x="493874" y="241267"/>
                </a:cubicBezTo>
                <a:cubicBezTo>
                  <a:pt x="493874" y="271090"/>
                  <a:pt x="518051" y="295267"/>
                  <a:pt x="547874" y="295267"/>
                </a:cubicBezTo>
                <a:cubicBezTo>
                  <a:pt x="577697" y="295267"/>
                  <a:pt x="601874" y="271090"/>
                  <a:pt x="601874" y="241267"/>
                </a:cubicBezTo>
                <a:cubicBezTo>
                  <a:pt x="601874" y="211444"/>
                  <a:pt x="577697" y="187267"/>
                  <a:pt x="547874" y="187267"/>
                </a:cubicBezTo>
                <a:close/>
                <a:moveTo>
                  <a:pt x="294449" y="187267"/>
                </a:moveTo>
                <a:cubicBezTo>
                  <a:pt x="264626" y="187267"/>
                  <a:pt x="240449" y="211444"/>
                  <a:pt x="240449" y="241267"/>
                </a:cubicBezTo>
                <a:cubicBezTo>
                  <a:pt x="240449" y="271090"/>
                  <a:pt x="264626" y="295267"/>
                  <a:pt x="294449" y="295267"/>
                </a:cubicBezTo>
                <a:cubicBezTo>
                  <a:pt x="324272" y="295267"/>
                  <a:pt x="348449" y="271090"/>
                  <a:pt x="348449" y="241267"/>
                </a:cubicBezTo>
                <a:cubicBezTo>
                  <a:pt x="348449" y="211444"/>
                  <a:pt x="324272" y="187267"/>
                  <a:pt x="294449" y="187267"/>
                </a:cubicBezTo>
                <a:close/>
                <a:moveTo>
                  <a:pt x="408549" y="168"/>
                </a:moveTo>
                <a:cubicBezTo>
                  <a:pt x="456533" y="-1113"/>
                  <a:pt x="505397" y="4870"/>
                  <a:pt x="553141" y="18800"/>
                </a:cubicBezTo>
                <a:cubicBezTo>
                  <a:pt x="730896" y="70663"/>
                  <a:pt x="843952" y="217556"/>
                  <a:pt x="840274" y="375462"/>
                </a:cubicBezTo>
                <a:cubicBezTo>
                  <a:pt x="754752" y="310337"/>
                  <a:pt x="632797" y="302687"/>
                  <a:pt x="535419" y="357502"/>
                </a:cubicBezTo>
                <a:cubicBezTo>
                  <a:pt x="409503" y="428380"/>
                  <a:pt x="367339" y="578882"/>
                  <a:pt x="440218" y="697308"/>
                </a:cubicBezTo>
                <a:cubicBezTo>
                  <a:pt x="450352" y="713775"/>
                  <a:pt x="462237" y="728829"/>
                  <a:pt x="478397" y="739559"/>
                </a:cubicBezTo>
                <a:cubicBezTo>
                  <a:pt x="442192" y="745523"/>
                  <a:pt x="404623" y="745773"/>
                  <a:pt x="366675" y="741395"/>
                </a:cubicBezTo>
                <a:lnTo>
                  <a:pt x="245711" y="837584"/>
                </a:lnTo>
                <a:lnTo>
                  <a:pt x="214226" y="696474"/>
                </a:lnTo>
                <a:cubicBezTo>
                  <a:pt x="11680" y="595442"/>
                  <a:pt x="-59861" y="368389"/>
                  <a:pt x="54436" y="189343"/>
                </a:cubicBezTo>
                <a:cubicBezTo>
                  <a:pt x="128564" y="73222"/>
                  <a:pt x="264598" y="4010"/>
                  <a:pt x="408549" y="168"/>
                </a:cubicBezTo>
                <a:close/>
              </a:path>
            </a:pathLst>
          </a:cu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KSO_Shape"/>
          <p:cNvSpPr>
            <a:spLocks noChangeAspect="1"/>
          </p:cNvSpPr>
          <p:nvPr/>
        </p:nvSpPr>
        <p:spPr>
          <a:xfrm>
            <a:off x="2476944" y="4991677"/>
            <a:ext cx="540000" cy="439200"/>
          </a:xfrm>
          <a:custGeom>
            <a:avLst/>
            <a:gdLst/>
            <a:ahLst/>
            <a:cxnLst/>
            <a:rect l="l" t="t" r="r" b="b"/>
            <a:pathLst>
              <a:path w="684048" h="556307">
                <a:moveTo>
                  <a:pt x="222901" y="383453"/>
                </a:moveTo>
                <a:cubicBezTo>
                  <a:pt x="218315" y="383977"/>
                  <a:pt x="213613" y="385281"/>
                  <a:pt x="209039" y="387420"/>
                </a:cubicBezTo>
                <a:cubicBezTo>
                  <a:pt x="190739" y="395979"/>
                  <a:pt x="181407" y="414680"/>
                  <a:pt x="188193" y="429191"/>
                </a:cubicBezTo>
                <a:cubicBezTo>
                  <a:pt x="194980" y="443702"/>
                  <a:pt x="215317" y="448527"/>
                  <a:pt x="233616" y="439969"/>
                </a:cubicBezTo>
                <a:cubicBezTo>
                  <a:pt x="251915" y="431410"/>
                  <a:pt x="261248" y="412709"/>
                  <a:pt x="254461" y="398198"/>
                </a:cubicBezTo>
                <a:cubicBezTo>
                  <a:pt x="249371" y="387315"/>
                  <a:pt x="236659" y="381879"/>
                  <a:pt x="222901" y="383453"/>
                </a:cubicBezTo>
                <a:close/>
                <a:moveTo>
                  <a:pt x="284035" y="369073"/>
                </a:moveTo>
                <a:cubicBezTo>
                  <a:pt x="281538" y="368297"/>
                  <a:pt x="278657" y="368441"/>
                  <a:pt x="275985" y="369691"/>
                </a:cubicBezTo>
                <a:cubicBezTo>
                  <a:pt x="270641" y="372190"/>
                  <a:pt x="268154" y="378164"/>
                  <a:pt x="270432" y="383034"/>
                </a:cubicBezTo>
                <a:cubicBezTo>
                  <a:pt x="272710" y="387904"/>
                  <a:pt x="278888" y="389825"/>
                  <a:pt x="284233" y="387325"/>
                </a:cubicBezTo>
                <a:cubicBezTo>
                  <a:pt x="289577" y="384826"/>
                  <a:pt x="292063" y="378852"/>
                  <a:pt x="289785" y="373982"/>
                </a:cubicBezTo>
                <a:cubicBezTo>
                  <a:pt x="288647" y="371547"/>
                  <a:pt x="286533" y="369850"/>
                  <a:pt x="284035" y="369073"/>
                </a:cubicBezTo>
                <a:close/>
                <a:moveTo>
                  <a:pt x="266604" y="297070"/>
                </a:moveTo>
                <a:cubicBezTo>
                  <a:pt x="319078" y="300338"/>
                  <a:pt x="362309" y="335548"/>
                  <a:pt x="367763" y="383070"/>
                </a:cubicBezTo>
                <a:cubicBezTo>
                  <a:pt x="373996" y="437381"/>
                  <a:pt x="328527" y="487207"/>
                  <a:pt x="266205" y="494360"/>
                </a:cubicBezTo>
                <a:cubicBezTo>
                  <a:pt x="203883" y="501513"/>
                  <a:pt x="148308" y="463284"/>
                  <a:pt x="142074" y="408972"/>
                </a:cubicBezTo>
                <a:cubicBezTo>
                  <a:pt x="135841" y="354661"/>
                  <a:pt x="181310" y="304835"/>
                  <a:pt x="243632" y="297682"/>
                </a:cubicBezTo>
                <a:cubicBezTo>
                  <a:pt x="251423" y="296788"/>
                  <a:pt x="259108" y="296603"/>
                  <a:pt x="266604" y="297070"/>
                </a:cubicBezTo>
                <a:close/>
                <a:moveTo>
                  <a:pt x="297042" y="252387"/>
                </a:moveTo>
                <a:cubicBezTo>
                  <a:pt x="283618" y="252176"/>
                  <a:pt x="269820" y="252839"/>
                  <a:pt x="255793" y="254449"/>
                </a:cubicBezTo>
                <a:cubicBezTo>
                  <a:pt x="143583" y="267328"/>
                  <a:pt x="59288" y="335880"/>
                  <a:pt x="67516" y="407566"/>
                </a:cubicBezTo>
                <a:cubicBezTo>
                  <a:pt x="75743" y="479252"/>
                  <a:pt x="173377" y="526925"/>
                  <a:pt x="285587" y="514046"/>
                </a:cubicBezTo>
                <a:cubicBezTo>
                  <a:pt x="397797" y="501168"/>
                  <a:pt x="482091" y="432615"/>
                  <a:pt x="473864" y="360929"/>
                </a:cubicBezTo>
                <a:cubicBezTo>
                  <a:pt x="466665" y="298204"/>
                  <a:pt x="391015" y="253864"/>
                  <a:pt x="297042" y="252387"/>
                </a:cubicBezTo>
                <a:close/>
                <a:moveTo>
                  <a:pt x="509416" y="97868"/>
                </a:moveTo>
                <a:cubicBezTo>
                  <a:pt x="544841" y="99182"/>
                  <a:pt x="588107" y="127580"/>
                  <a:pt x="590257" y="183051"/>
                </a:cubicBezTo>
                <a:cubicBezTo>
                  <a:pt x="592352" y="199448"/>
                  <a:pt x="588214" y="215684"/>
                  <a:pt x="579852" y="229407"/>
                </a:cubicBezTo>
                <a:lnTo>
                  <a:pt x="580228" y="229581"/>
                </a:lnTo>
                <a:cubicBezTo>
                  <a:pt x="580244" y="229743"/>
                  <a:pt x="580186" y="229872"/>
                  <a:pt x="580126" y="230000"/>
                </a:cubicBezTo>
                <a:lnTo>
                  <a:pt x="578707" y="232024"/>
                </a:lnTo>
                <a:cubicBezTo>
                  <a:pt x="578590" y="232839"/>
                  <a:pt x="578192" y="233485"/>
                  <a:pt x="577787" y="234126"/>
                </a:cubicBezTo>
                <a:lnTo>
                  <a:pt x="577385" y="233908"/>
                </a:lnTo>
                <a:cubicBezTo>
                  <a:pt x="572286" y="241165"/>
                  <a:pt x="563167" y="244302"/>
                  <a:pt x="554750" y="241632"/>
                </a:cubicBezTo>
                <a:lnTo>
                  <a:pt x="548315" y="238643"/>
                </a:lnTo>
                <a:cubicBezTo>
                  <a:pt x="539522" y="233101"/>
                  <a:pt x="536249" y="221620"/>
                  <a:pt x="540834" y="211750"/>
                </a:cubicBezTo>
                <a:lnTo>
                  <a:pt x="541088" y="211402"/>
                </a:lnTo>
                <a:lnTo>
                  <a:pt x="541243" y="211474"/>
                </a:lnTo>
                <a:cubicBezTo>
                  <a:pt x="549302" y="193084"/>
                  <a:pt x="546794" y="175359"/>
                  <a:pt x="541863" y="165391"/>
                </a:cubicBezTo>
                <a:cubicBezTo>
                  <a:pt x="534763" y="151042"/>
                  <a:pt x="514479" y="135118"/>
                  <a:pt x="480142" y="145181"/>
                </a:cubicBezTo>
                <a:lnTo>
                  <a:pt x="480025" y="144483"/>
                </a:lnTo>
                <a:cubicBezTo>
                  <a:pt x="471706" y="144624"/>
                  <a:pt x="464282" y="140887"/>
                  <a:pt x="461009" y="134412"/>
                </a:cubicBezTo>
                <a:lnTo>
                  <a:pt x="458966" y="128175"/>
                </a:lnTo>
                <a:cubicBezTo>
                  <a:pt x="457496" y="119354"/>
                  <a:pt x="463572" y="110158"/>
                  <a:pt x="473636" y="106144"/>
                </a:cubicBezTo>
                <a:lnTo>
                  <a:pt x="473571" y="105761"/>
                </a:lnTo>
                <a:cubicBezTo>
                  <a:pt x="485121" y="99922"/>
                  <a:pt x="497817" y="97438"/>
                  <a:pt x="509416" y="97868"/>
                </a:cubicBezTo>
                <a:close/>
                <a:moveTo>
                  <a:pt x="286518" y="82088"/>
                </a:moveTo>
                <a:cubicBezTo>
                  <a:pt x="376738" y="91976"/>
                  <a:pt x="317665" y="163994"/>
                  <a:pt x="337363" y="184000"/>
                </a:cubicBezTo>
                <a:cubicBezTo>
                  <a:pt x="387081" y="179119"/>
                  <a:pt x="437510" y="146098"/>
                  <a:pt x="486517" y="169358"/>
                </a:cubicBezTo>
                <a:cubicBezTo>
                  <a:pt x="533076" y="203014"/>
                  <a:pt x="494312" y="233925"/>
                  <a:pt x="501054" y="264835"/>
                </a:cubicBezTo>
                <a:cubicBezTo>
                  <a:pt x="649340" y="323962"/>
                  <a:pt x="585744" y="409170"/>
                  <a:pt x="562675" y="436725"/>
                </a:cubicBezTo>
                <a:cubicBezTo>
                  <a:pt x="354965" y="648778"/>
                  <a:pt x="45454" y="533772"/>
                  <a:pt x="10807" y="435328"/>
                </a:cubicBezTo>
                <a:cubicBezTo>
                  <a:pt x="-41075" y="330306"/>
                  <a:pt x="100878" y="89491"/>
                  <a:pt x="286518" y="82088"/>
                </a:cubicBezTo>
                <a:close/>
                <a:moveTo>
                  <a:pt x="489068" y="0"/>
                </a:moveTo>
                <a:cubicBezTo>
                  <a:pt x="596753" y="0"/>
                  <a:pt x="684048" y="87296"/>
                  <a:pt x="684048" y="194980"/>
                </a:cubicBezTo>
                <a:cubicBezTo>
                  <a:pt x="684048" y="216847"/>
                  <a:pt x="680448" y="237874"/>
                  <a:pt x="672966" y="257215"/>
                </a:cubicBezTo>
                <a:lnTo>
                  <a:pt x="672379" y="257003"/>
                </a:lnTo>
                <a:cubicBezTo>
                  <a:pt x="668967" y="265617"/>
                  <a:pt x="657523" y="269364"/>
                  <a:pt x="645725" y="265916"/>
                </a:cubicBezTo>
                <a:lnTo>
                  <a:pt x="637884" y="262819"/>
                </a:lnTo>
                <a:cubicBezTo>
                  <a:pt x="627530" y="257587"/>
                  <a:pt x="621785" y="247890"/>
                  <a:pt x="624308" y="239644"/>
                </a:cubicBezTo>
                <a:lnTo>
                  <a:pt x="623975" y="239524"/>
                </a:lnTo>
                <a:cubicBezTo>
                  <a:pt x="629260" y="225659"/>
                  <a:pt x="631774" y="210613"/>
                  <a:pt x="631774" y="194980"/>
                </a:cubicBezTo>
                <a:cubicBezTo>
                  <a:pt x="631774" y="116165"/>
                  <a:pt x="567883" y="52274"/>
                  <a:pt x="489068" y="52274"/>
                </a:cubicBezTo>
                <a:lnTo>
                  <a:pt x="469942" y="54202"/>
                </a:lnTo>
                <a:lnTo>
                  <a:pt x="469951" y="54239"/>
                </a:lnTo>
                <a:cubicBezTo>
                  <a:pt x="469861" y="54366"/>
                  <a:pt x="469744" y="54397"/>
                  <a:pt x="469627" y="54427"/>
                </a:cubicBezTo>
                <a:cubicBezTo>
                  <a:pt x="460634" y="56697"/>
                  <a:pt x="450861" y="49439"/>
                  <a:pt x="446718" y="37636"/>
                </a:cubicBezTo>
                <a:lnTo>
                  <a:pt x="444619" y="29323"/>
                </a:lnTo>
                <a:cubicBezTo>
                  <a:pt x="442667" y="16995"/>
                  <a:pt x="447797" y="5987"/>
                  <a:pt x="456757" y="3699"/>
                </a:cubicBezTo>
                <a:lnTo>
                  <a:pt x="456661" y="3267"/>
                </a:lnTo>
                <a:cubicBezTo>
                  <a:pt x="467135" y="923"/>
                  <a:pt x="477994" y="0"/>
                  <a:pt x="489068" y="0"/>
                </a:cubicBezTo>
                <a:close/>
              </a:path>
            </a:pathLst>
          </a:cu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Freeform 16"/>
          <p:cNvSpPr>
            <a:spLocks noChangeAspect="1"/>
          </p:cNvSpPr>
          <p:nvPr/>
        </p:nvSpPr>
        <p:spPr bwMode="auto">
          <a:xfrm>
            <a:off x="7000410" y="5040162"/>
            <a:ext cx="540000" cy="440705"/>
          </a:xfrm>
          <a:custGeom>
            <a:avLst/>
            <a:gdLst>
              <a:gd name="T0" fmla="*/ 630000 w 197"/>
              <a:gd name="T1" fmla="*/ 61023 h 160"/>
              <a:gd name="T2" fmla="*/ 556447 w 197"/>
              <a:gd name="T3" fmla="*/ 80293 h 160"/>
              <a:gd name="T4" fmla="*/ 614010 w 197"/>
              <a:gd name="T5" fmla="*/ 9635 h 160"/>
              <a:gd name="T6" fmla="*/ 530863 w 197"/>
              <a:gd name="T7" fmla="*/ 41753 h 160"/>
              <a:gd name="T8" fmla="*/ 434924 w 197"/>
              <a:gd name="T9" fmla="*/ 0 h 160"/>
              <a:gd name="T10" fmla="*/ 307005 w 197"/>
              <a:gd name="T11" fmla="*/ 128470 h 160"/>
              <a:gd name="T12" fmla="*/ 310203 w 197"/>
              <a:gd name="T13" fmla="*/ 160587 h 160"/>
              <a:gd name="T14" fmla="*/ 44772 w 197"/>
              <a:gd name="T15" fmla="*/ 22482 h 160"/>
              <a:gd name="T16" fmla="*/ 25584 w 197"/>
              <a:gd name="T17" fmla="*/ 89929 h 160"/>
              <a:gd name="T18" fmla="*/ 83147 w 197"/>
              <a:gd name="T19" fmla="*/ 195916 h 160"/>
              <a:gd name="T20" fmla="*/ 25584 w 197"/>
              <a:gd name="T21" fmla="*/ 179857 h 160"/>
              <a:gd name="T22" fmla="*/ 25584 w 197"/>
              <a:gd name="T23" fmla="*/ 183069 h 160"/>
              <a:gd name="T24" fmla="*/ 127919 w 197"/>
              <a:gd name="T25" fmla="*/ 308327 h 160"/>
              <a:gd name="T26" fmla="*/ 95939 w 197"/>
              <a:gd name="T27" fmla="*/ 314750 h 160"/>
              <a:gd name="T28" fmla="*/ 70355 w 197"/>
              <a:gd name="T29" fmla="*/ 311539 h 160"/>
              <a:gd name="T30" fmla="*/ 191878 w 197"/>
              <a:gd name="T31" fmla="*/ 401467 h 160"/>
              <a:gd name="T32" fmla="*/ 31980 w 197"/>
              <a:gd name="T33" fmla="*/ 456067 h 160"/>
              <a:gd name="T34" fmla="*/ 0 w 197"/>
              <a:gd name="T35" fmla="*/ 456067 h 160"/>
              <a:gd name="T36" fmla="*/ 198274 w 197"/>
              <a:gd name="T37" fmla="*/ 513878 h 160"/>
              <a:gd name="T38" fmla="*/ 566041 w 197"/>
              <a:gd name="T39" fmla="*/ 144528 h 160"/>
              <a:gd name="T40" fmla="*/ 566041 w 197"/>
              <a:gd name="T41" fmla="*/ 128470 h 160"/>
              <a:gd name="T42" fmla="*/ 630000 w 197"/>
              <a:gd name="T43" fmla="*/ 61023 h 160"/>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97" h="160">
                <a:moveTo>
                  <a:pt x="197" y="19"/>
                </a:moveTo>
                <a:cubicBezTo>
                  <a:pt x="190" y="22"/>
                  <a:pt x="182" y="24"/>
                  <a:pt x="174" y="25"/>
                </a:cubicBezTo>
                <a:cubicBezTo>
                  <a:pt x="182" y="20"/>
                  <a:pt x="189" y="12"/>
                  <a:pt x="192" y="3"/>
                </a:cubicBezTo>
                <a:cubicBezTo>
                  <a:pt x="184" y="8"/>
                  <a:pt x="175" y="11"/>
                  <a:pt x="166" y="13"/>
                </a:cubicBezTo>
                <a:cubicBezTo>
                  <a:pt x="158" y="5"/>
                  <a:pt x="148" y="0"/>
                  <a:pt x="136" y="0"/>
                </a:cubicBezTo>
                <a:cubicBezTo>
                  <a:pt x="114" y="0"/>
                  <a:pt x="96" y="18"/>
                  <a:pt x="96" y="40"/>
                </a:cubicBezTo>
                <a:cubicBezTo>
                  <a:pt x="96" y="44"/>
                  <a:pt x="96" y="47"/>
                  <a:pt x="97" y="50"/>
                </a:cubicBezTo>
                <a:cubicBezTo>
                  <a:pt x="63" y="48"/>
                  <a:pt x="34" y="32"/>
                  <a:pt x="14" y="7"/>
                </a:cubicBezTo>
                <a:cubicBezTo>
                  <a:pt x="10" y="13"/>
                  <a:pt x="8" y="20"/>
                  <a:pt x="8" y="28"/>
                </a:cubicBezTo>
                <a:cubicBezTo>
                  <a:pt x="8" y="42"/>
                  <a:pt x="15" y="54"/>
                  <a:pt x="26" y="61"/>
                </a:cubicBezTo>
                <a:cubicBezTo>
                  <a:pt x="20" y="61"/>
                  <a:pt x="13" y="59"/>
                  <a:pt x="8" y="56"/>
                </a:cubicBezTo>
                <a:cubicBezTo>
                  <a:pt x="8" y="56"/>
                  <a:pt x="8" y="57"/>
                  <a:pt x="8" y="57"/>
                </a:cubicBezTo>
                <a:cubicBezTo>
                  <a:pt x="8" y="76"/>
                  <a:pt x="22" y="93"/>
                  <a:pt x="40" y="96"/>
                </a:cubicBezTo>
                <a:cubicBezTo>
                  <a:pt x="37" y="97"/>
                  <a:pt x="33" y="98"/>
                  <a:pt x="30" y="98"/>
                </a:cubicBezTo>
                <a:cubicBezTo>
                  <a:pt x="27" y="98"/>
                  <a:pt x="24" y="98"/>
                  <a:pt x="22" y="97"/>
                </a:cubicBezTo>
                <a:cubicBezTo>
                  <a:pt x="27" y="113"/>
                  <a:pt x="42" y="125"/>
                  <a:pt x="60" y="125"/>
                </a:cubicBezTo>
                <a:cubicBezTo>
                  <a:pt x="46" y="136"/>
                  <a:pt x="29" y="142"/>
                  <a:pt x="10" y="142"/>
                </a:cubicBezTo>
                <a:cubicBezTo>
                  <a:pt x="6" y="142"/>
                  <a:pt x="3" y="142"/>
                  <a:pt x="0" y="142"/>
                </a:cubicBezTo>
                <a:cubicBezTo>
                  <a:pt x="18" y="153"/>
                  <a:pt x="39" y="160"/>
                  <a:pt x="62" y="160"/>
                </a:cubicBezTo>
                <a:cubicBezTo>
                  <a:pt x="136" y="160"/>
                  <a:pt x="177" y="98"/>
                  <a:pt x="177" y="45"/>
                </a:cubicBezTo>
                <a:cubicBezTo>
                  <a:pt x="177" y="43"/>
                  <a:pt x="177" y="42"/>
                  <a:pt x="177" y="40"/>
                </a:cubicBezTo>
                <a:cubicBezTo>
                  <a:pt x="185" y="34"/>
                  <a:pt x="192" y="27"/>
                  <a:pt x="197" y="19"/>
                </a:cubicBezTo>
                <a:close/>
              </a:path>
            </a:pathLst>
          </a:custGeom>
          <a:noFill/>
          <a:ln>
            <a:solidFill>
              <a:srgbClr val="14345A"/>
            </a:solidFill>
          </a:ln>
        </p:spPr>
        <p:txBody>
          <a:bodyPr/>
          <a:lstStyle/>
          <a:p>
            <a:endParaRPr lang="zh-CN" altLang="en-US"/>
          </a:p>
        </p:txBody>
      </p:sp>
      <p:sp>
        <p:nvSpPr>
          <p:cNvPr id="19" name="Freeform 24"/>
          <p:cNvSpPr>
            <a:spLocks noChangeAspect="1"/>
          </p:cNvSpPr>
          <p:nvPr/>
        </p:nvSpPr>
        <p:spPr bwMode="auto">
          <a:xfrm>
            <a:off x="9405083" y="4973227"/>
            <a:ext cx="254118" cy="540000"/>
          </a:xfrm>
          <a:custGeom>
            <a:avLst/>
            <a:gdLst>
              <a:gd name="T0" fmla="*/ 254254 w 89"/>
              <a:gd name="T1" fmla="*/ 176269 h 193"/>
              <a:gd name="T2" fmla="*/ 168550 w 89"/>
              <a:gd name="T3" fmla="*/ 176269 h 193"/>
              <a:gd name="T4" fmla="*/ 168550 w 89"/>
              <a:gd name="T5" fmla="*/ 120311 h 193"/>
              <a:gd name="T6" fmla="*/ 191405 w 89"/>
              <a:gd name="T7" fmla="*/ 92332 h 193"/>
              <a:gd name="T8" fmla="*/ 254254 w 89"/>
              <a:gd name="T9" fmla="*/ 92332 h 193"/>
              <a:gd name="T10" fmla="*/ 254254 w 89"/>
              <a:gd name="T11" fmla="*/ 0 h 193"/>
              <a:gd name="T12" fmla="*/ 168550 w 89"/>
              <a:gd name="T13" fmla="*/ 0 h 193"/>
              <a:gd name="T14" fmla="*/ 54279 w 89"/>
              <a:gd name="T15" fmla="*/ 111917 h 193"/>
              <a:gd name="T16" fmla="*/ 54279 w 89"/>
              <a:gd name="T17" fmla="*/ 176269 h 193"/>
              <a:gd name="T18" fmla="*/ 0 w 89"/>
              <a:gd name="T19" fmla="*/ 176269 h 193"/>
              <a:gd name="T20" fmla="*/ 0 w 89"/>
              <a:gd name="T21" fmla="*/ 271399 h 193"/>
              <a:gd name="T22" fmla="*/ 54279 w 89"/>
              <a:gd name="T23" fmla="*/ 271399 h 193"/>
              <a:gd name="T24" fmla="*/ 54279 w 89"/>
              <a:gd name="T25" fmla="*/ 540000 h 193"/>
              <a:gd name="T26" fmla="*/ 168550 w 89"/>
              <a:gd name="T27" fmla="*/ 540000 h 193"/>
              <a:gd name="T28" fmla="*/ 168550 w 89"/>
              <a:gd name="T29" fmla="*/ 271399 h 193"/>
              <a:gd name="T30" fmla="*/ 245684 w 89"/>
              <a:gd name="T31" fmla="*/ 271399 h 193"/>
              <a:gd name="T32" fmla="*/ 254254 w 89"/>
              <a:gd name="T33" fmla="*/ 176269 h 19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89" h="193">
                <a:moveTo>
                  <a:pt x="89" y="63"/>
                </a:moveTo>
                <a:cubicBezTo>
                  <a:pt x="59" y="63"/>
                  <a:pt x="59" y="63"/>
                  <a:pt x="59" y="63"/>
                </a:cubicBezTo>
                <a:cubicBezTo>
                  <a:pt x="59" y="43"/>
                  <a:pt x="59" y="43"/>
                  <a:pt x="59" y="43"/>
                </a:cubicBezTo>
                <a:cubicBezTo>
                  <a:pt x="59" y="35"/>
                  <a:pt x="64" y="33"/>
                  <a:pt x="67" y="33"/>
                </a:cubicBezTo>
                <a:cubicBezTo>
                  <a:pt x="71" y="33"/>
                  <a:pt x="89" y="33"/>
                  <a:pt x="89" y="33"/>
                </a:cubicBezTo>
                <a:cubicBezTo>
                  <a:pt x="89" y="0"/>
                  <a:pt x="89" y="0"/>
                  <a:pt x="89" y="0"/>
                </a:cubicBezTo>
                <a:cubicBezTo>
                  <a:pt x="59" y="0"/>
                  <a:pt x="59" y="0"/>
                  <a:pt x="59" y="0"/>
                </a:cubicBezTo>
                <a:cubicBezTo>
                  <a:pt x="26" y="0"/>
                  <a:pt x="19" y="25"/>
                  <a:pt x="19" y="40"/>
                </a:cubicBezTo>
                <a:cubicBezTo>
                  <a:pt x="19" y="63"/>
                  <a:pt x="19" y="63"/>
                  <a:pt x="19" y="63"/>
                </a:cubicBezTo>
                <a:cubicBezTo>
                  <a:pt x="0" y="63"/>
                  <a:pt x="0" y="63"/>
                  <a:pt x="0" y="63"/>
                </a:cubicBezTo>
                <a:cubicBezTo>
                  <a:pt x="0" y="97"/>
                  <a:pt x="0" y="97"/>
                  <a:pt x="0" y="97"/>
                </a:cubicBezTo>
                <a:cubicBezTo>
                  <a:pt x="19" y="97"/>
                  <a:pt x="19" y="97"/>
                  <a:pt x="19" y="97"/>
                </a:cubicBezTo>
                <a:cubicBezTo>
                  <a:pt x="19" y="140"/>
                  <a:pt x="19" y="193"/>
                  <a:pt x="19" y="193"/>
                </a:cubicBezTo>
                <a:cubicBezTo>
                  <a:pt x="59" y="193"/>
                  <a:pt x="59" y="193"/>
                  <a:pt x="59" y="193"/>
                </a:cubicBezTo>
                <a:cubicBezTo>
                  <a:pt x="59" y="193"/>
                  <a:pt x="59" y="140"/>
                  <a:pt x="59" y="97"/>
                </a:cubicBezTo>
                <a:cubicBezTo>
                  <a:pt x="86" y="97"/>
                  <a:pt x="86" y="97"/>
                  <a:pt x="86" y="97"/>
                </a:cubicBezTo>
                <a:lnTo>
                  <a:pt x="89" y="63"/>
                </a:lnTo>
                <a:close/>
              </a:path>
            </a:pathLst>
          </a:custGeom>
          <a:noFill/>
          <a:ln>
            <a:solidFill>
              <a:schemeClr val="accent2"/>
            </a:solidFill>
          </a:ln>
        </p:spPr>
        <p:txBody>
          <a:bodyPr/>
          <a:lstStyle/>
          <a:p>
            <a:endParaRPr lang="zh-CN" altLang="en-US"/>
          </a:p>
        </p:txBody>
      </p:sp>
      <p:sp>
        <p:nvSpPr>
          <p:cNvPr id="20" name="矩形 19"/>
          <p:cNvSpPr/>
          <p:nvPr/>
        </p:nvSpPr>
        <p:spPr>
          <a:xfrm>
            <a:off x="2026944" y="1545526"/>
            <a:ext cx="8225198" cy="2649101"/>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566153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grpId="0" nodeType="afterEffect" nodePh="1">
                                  <p:stCondLst>
                                    <p:cond delay="0"/>
                                  </p:stCondLst>
                                  <p:endCondLst>
                                    <p:cond evt="begin" delay="0">
                                      <p:tn val="59"/>
                                    </p:cond>
                                  </p:endCondLst>
                                  <p:childTnLst>
                                    <p:set>
                                      <p:cBhvr>
                                        <p:cTn id="60" dur="1" fill="hold">
                                          <p:stCondLst>
                                            <p:cond delay="0"/>
                                          </p:stCondLst>
                                        </p:cTn>
                                        <p:tgtEl>
                                          <p:spTgt spid="16"/>
                                        </p:tgtEl>
                                        <p:attrNameLst>
                                          <p:attrName>style.visibility</p:attrName>
                                        </p:attrNameLst>
                                      </p:cBhvr>
                                      <p:to>
                                        <p:strVal val="visible"/>
                                      </p:to>
                                    </p:set>
                                    <p:animEffect transition="in" filter="fade">
                                      <p:cBhvr>
                                        <p:cTn id="61" dur="250"/>
                                        <p:tgtEl>
                                          <p:spTgt spid="16"/>
                                        </p:tgtEl>
                                      </p:cBhvr>
                                    </p:animEffect>
                                    <p:anim calcmode="lin" valueType="num">
                                      <p:cBhvr>
                                        <p:cTn id="62" dur="250" fill="hold"/>
                                        <p:tgtEl>
                                          <p:spTgt spid="16"/>
                                        </p:tgtEl>
                                        <p:attrNameLst>
                                          <p:attrName>ppt_x</p:attrName>
                                        </p:attrNameLst>
                                      </p:cBhvr>
                                      <p:tavLst>
                                        <p:tav tm="0">
                                          <p:val>
                                            <p:strVal val="#ppt_x"/>
                                          </p:val>
                                        </p:tav>
                                        <p:tav tm="100000">
                                          <p:val>
                                            <p:strVal val="#ppt_x"/>
                                          </p:val>
                                        </p:tav>
                                      </p:tavLst>
                                    </p:anim>
                                    <p:anim calcmode="lin" valueType="num">
                                      <p:cBhvr>
                                        <p:cTn id="63" dur="250" fill="hold"/>
                                        <p:tgtEl>
                                          <p:spTgt spid="16"/>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grpId="0" nodeType="afterEffect" nodePh="1">
                                  <p:stCondLst>
                                    <p:cond delay="0"/>
                                  </p:stCondLst>
                                  <p:endCondLst>
                                    <p:cond evt="begin" delay="0">
                                      <p:tn val="65"/>
                                    </p:cond>
                                  </p:endCondLst>
                                  <p:childTnLst>
                                    <p:set>
                                      <p:cBhvr>
                                        <p:cTn id="66" dur="1" fill="hold">
                                          <p:stCondLst>
                                            <p:cond delay="0"/>
                                          </p:stCondLst>
                                        </p:cTn>
                                        <p:tgtEl>
                                          <p:spTgt spid="17"/>
                                        </p:tgtEl>
                                        <p:attrNameLst>
                                          <p:attrName>style.visibility</p:attrName>
                                        </p:attrNameLst>
                                      </p:cBhvr>
                                      <p:to>
                                        <p:strVal val="visible"/>
                                      </p:to>
                                    </p:set>
                                    <p:animEffect transition="in" filter="fade">
                                      <p:cBhvr>
                                        <p:cTn id="67" dur="250"/>
                                        <p:tgtEl>
                                          <p:spTgt spid="17"/>
                                        </p:tgtEl>
                                      </p:cBhvr>
                                    </p:animEffect>
                                    <p:anim calcmode="lin" valueType="num">
                                      <p:cBhvr>
                                        <p:cTn id="68" dur="250" fill="hold"/>
                                        <p:tgtEl>
                                          <p:spTgt spid="17"/>
                                        </p:tgtEl>
                                        <p:attrNameLst>
                                          <p:attrName>ppt_x</p:attrName>
                                        </p:attrNameLst>
                                      </p:cBhvr>
                                      <p:tavLst>
                                        <p:tav tm="0">
                                          <p:val>
                                            <p:strVal val="#ppt_x"/>
                                          </p:val>
                                        </p:tav>
                                        <p:tav tm="100000">
                                          <p:val>
                                            <p:strVal val="#ppt_x"/>
                                          </p:val>
                                        </p:tav>
                                      </p:tavLst>
                                    </p:anim>
                                    <p:anim calcmode="lin" valueType="num">
                                      <p:cBhvr>
                                        <p:cTn id="69" dur="250" fill="hold"/>
                                        <p:tgtEl>
                                          <p:spTgt spid="17"/>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grpId="0" nodeType="afterEffect" nodePh="1">
                                  <p:stCondLst>
                                    <p:cond delay="0"/>
                                  </p:stCondLst>
                                  <p:endCondLst>
                                    <p:cond evt="begin" delay="0">
                                      <p:tn val="71"/>
                                    </p:cond>
                                  </p:endCondLst>
                                  <p:childTnLst>
                                    <p:set>
                                      <p:cBhvr>
                                        <p:cTn id="72" dur="1" fill="hold">
                                          <p:stCondLst>
                                            <p:cond delay="0"/>
                                          </p:stCondLst>
                                        </p:cTn>
                                        <p:tgtEl>
                                          <p:spTgt spid="18"/>
                                        </p:tgtEl>
                                        <p:attrNameLst>
                                          <p:attrName>style.visibility</p:attrName>
                                        </p:attrNameLst>
                                      </p:cBhvr>
                                      <p:to>
                                        <p:strVal val="visible"/>
                                      </p:to>
                                    </p:set>
                                    <p:animEffect transition="in" filter="fade">
                                      <p:cBhvr>
                                        <p:cTn id="73" dur="250"/>
                                        <p:tgtEl>
                                          <p:spTgt spid="18"/>
                                        </p:tgtEl>
                                      </p:cBhvr>
                                    </p:animEffect>
                                    <p:anim calcmode="lin" valueType="num">
                                      <p:cBhvr>
                                        <p:cTn id="74" dur="250" fill="hold"/>
                                        <p:tgtEl>
                                          <p:spTgt spid="18"/>
                                        </p:tgtEl>
                                        <p:attrNameLst>
                                          <p:attrName>ppt_x</p:attrName>
                                        </p:attrNameLst>
                                      </p:cBhvr>
                                      <p:tavLst>
                                        <p:tav tm="0">
                                          <p:val>
                                            <p:strVal val="#ppt_x"/>
                                          </p:val>
                                        </p:tav>
                                        <p:tav tm="100000">
                                          <p:val>
                                            <p:strVal val="#ppt_x"/>
                                          </p:val>
                                        </p:tav>
                                      </p:tavLst>
                                    </p:anim>
                                    <p:anim calcmode="lin" valueType="num">
                                      <p:cBhvr>
                                        <p:cTn id="75" dur="250" fill="hold"/>
                                        <p:tgtEl>
                                          <p:spTgt spid="18"/>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grpId="0" nodeType="afterEffect" nodePh="1">
                                  <p:stCondLst>
                                    <p:cond delay="0"/>
                                  </p:stCondLst>
                                  <p:endCondLst>
                                    <p:cond evt="begin" delay="0">
                                      <p:tn val="77"/>
                                    </p:cond>
                                  </p:endCondLst>
                                  <p:childTnLst>
                                    <p:set>
                                      <p:cBhvr>
                                        <p:cTn id="78" dur="1" fill="hold">
                                          <p:stCondLst>
                                            <p:cond delay="0"/>
                                          </p:stCondLst>
                                        </p:cTn>
                                        <p:tgtEl>
                                          <p:spTgt spid="19"/>
                                        </p:tgtEl>
                                        <p:attrNameLst>
                                          <p:attrName>style.visibility</p:attrName>
                                        </p:attrNameLst>
                                      </p:cBhvr>
                                      <p:to>
                                        <p:strVal val="visible"/>
                                      </p:to>
                                    </p:set>
                                    <p:animEffect transition="in" filter="fade">
                                      <p:cBhvr>
                                        <p:cTn id="79" dur="250"/>
                                        <p:tgtEl>
                                          <p:spTgt spid="19"/>
                                        </p:tgtEl>
                                      </p:cBhvr>
                                    </p:animEffect>
                                    <p:anim calcmode="lin" valueType="num">
                                      <p:cBhvr>
                                        <p:cTn id="80" dur="250" fill="hold"/>
                                        <p:tgtEl>
                                          <p:spTgt spid="19"/>
                                        </p:tgtEl>
                                        <p:attrNameLst>
                                          <p:attrName>ppt_x</p:attrName>
                                        </p:attrNameLst>
                                      </p:cBhvr>
                                      <p:tavLst>
                                        <p:tav tm="0">
                                          <p:val>
                                            <p:strVal val="#ppt_x"/>
                                          </p:val>
                                        </p:tav>
                                        <p:tav tm="100000">
                                          <p:val>
                                            <p:strVal val="#ppt_x"/>
                                          </p:val>
                                        </p:tav>
                                      </p:tavLst>
                                    </p:anim>
                                    <p:anim calcmode="lin" valueType="num">
                                      <p:cBhvr>
                                        <p:cTn id="81" dur="250" fill="hold"/>
                                        <p:tgtEl>
                                          <p:spTgt spid="19"/>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fade">
                                      <p:cBhvr>
                                        <p:cTn id="85" dur="1000"/>
                                        <p:tgtEl>
                                          <p:spTgt spid="20"/>
                                        </p:tgtEl>
                                      </p:cBhvr>
                                    </p:animEffect>
                                    <p:anim calcmode="lin" valueType="num">
                                      <p:cBhvr>
                                        <p:cTn id="86" dur="1000" fill="hold"/>
                                        <p:tgtEl>
                                          <p:spTgt spid="20"/>
                                        </p:tgtEl>
                                        <p:attrNameLst>
                                          <p:attrName>ppt_x</p:attrName>
                                        </p:attrNameLst>
                                      </p:cBhvr>
                                      <p:tavLst>
                                        <p:tav tm="0">
                                          <p:val>
                                            <p:strVal val="#ppt_x"/>
                                          </p:val>
                                        </p:tav>
                                        <p:tav tm="100000">
                                          <p:val>
                                            <p:strVal val="#ppt_x"/>
                                          </p:val>
                                        </p:tav>
                                      </p:tavLst>
                                    </p:anim>
                                    <p:anim calcmode="lin" valueType="num">
                                      <p:cBhvr>
                                        <p:cTn id="87"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6" grpId="0" animBg="1"/>
      <p:bldP spid="17" grpId="0" animBg="1"/>
      <p:bldP spid="18" grpId="0" animBg="1"/>
      <p:bldP spid="19" grpId="0" animBg="1"/>
      <p:bldP spid="2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4438375" y="1593881"/>
            <a:ext cx="3923836" cy="256067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512260" y="4300286"/>
            <a:ext cx="4897209" cy="228487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矩形 6"/>
          <p:cNvSpPr/>
          <p:nvPr/>
        </p:nvSpPr>
        <p:spPr>
          <a:xfrm>
            <a:off x="4438375" y="4300286"/>
            <a:ext cx="1917911" cy="2284876"/>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Subtitle 2"/>
          <p:cNvSpPr txBox="1">
            <a:spLocks/>
          </p:cNvSpPr>
          <p:nvPr/>
        </p:nvSpPr>
        <p:spPr>
          <a:xfrm>
            <a:off x="8707649" y="1511200"/>
            <a:ext cx="2857838" cy="2643354"/>
          </a:xfrm>
          <a:prstGeom prst="rect">
            <a:avLst/>
          </a:prstGeom>
        </p:spPr>
        <p:txBody>
          <a:bodyPr vert="horz" wrap="square" lIns="217490" tIns="108745" rIns="217490" bIns="108745" rtlCol="0">
            <a:spAutoFit/>
          </a:bodyPr>
          <a:lstStyle>
            <a:lvl1pPr marL="0" indent="0" algn="ctr" defTabSz="1087636" rtl="0" eaLnBrk="1" latinLnBrk="0" hangingPunct="1">
              <a:lnSpc>
                <a:spcPct val="120000"/>
              </a:lnSpc>
              <a:spcBef>
                <a:spcPct val="20000"/>
              </a:spcBef>
              <a:buFont typeface="Arial"/>
              <a:buNone/>
              <a:defRPr sz="2400" kern="1200">
                <a:solidFill>
                  <a:schemeClr val="tx2"/>
                </a:solidFill>
                <a:latin typeface="Open Sans Light"/>
                <a:ea typeface="+mn-ea"/>
                <a:cs typeface="Open Sans Light"/>
              </a:defRPr>
            </a:lvl1pPr>
            <a:lvl2pPr marL="108763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2pPr>
            <a:lvl3pPr marL="2175271"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3pPr>
            <a:lvl4pPr marL="3262912"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4pPr>
            <a:lvl5pPr marL="4350546" indent="0" algn="ctr" defTabSz="1087636" rtl="0" eaLnBrk="1" latinLnBrk="0" hangingPunct="1">
              <a:lnSpc>
                <a:spcPct val="130000"/>
              </a:lnSpc>
              <a:spcBef>
                <a:spcPct val="20000"/>
              </a:spcBef>
              <a:buFont typeface="Arial"/>
              <a:buNone/>
              <a:defRPr sz="3200" kern="1200">
                <a:solidFill>
                  <a:schemeClr val="tx1">
                    <a:tint val="75000"/>
                  </a:schemeClr>
                </a:solidFill>
                <a:latin typeface="Open Sans"/>
                <a:ea typeface="+mn-ea"/>
                <a:cs typeface="Open Sans"/>
              </a:defRPr>
            </a:lvl5pPr>
            <a:lvl6pPr marL="5438184"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6pPr>
            <a:lvl7pPr marL="6525820"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7pPr>
            <a:lvl8pPr marL="7613455"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8pPr>
            <a:lvl9pPr marL="8701091" indent="0" algn="ctr" defTabSz="1087636" rtl="0" eaLnBrk="1" latinLnBrk="0" hangingPunct="1">
              <a:spcBef>
                <a:spcPct val="20000"/>
              </a:spcBef>
              <a:buFont typeface="Arial"/>
              <a:buNone/>
              <a:defRPr sz="4800" kern="1200">
                <a:solidFill>
                  <a:schemeClr val="tx1">
                    <a:tint val="75000"/>
                  </a:schemeClr>
                </a:solidFill>
                <a:latin typeface="+mn-lt"/>
                <a:ea typeface="+mn-ea"/>
                <a:cs typeface="+mn-cs"/>
              </a:defRPr>
            </a:lvl9pPr>
          </a:lstStyle>
          <a:p>
            <a:pPr algn="l">
              <a:lnSpc>
                <a:spcPts val="2650"/>
              </a:lnSpc>
            </a:pPr>
            <a:r>
              <a:rPr lang="en-US" sz="900" dirty="0">
                <a:solidFill>
                  <a:schemeClr val="bg1">
                    <a:lumMod val="50000"/>
                  </a:schemeClr>
                </a:solidFill>
                <a:latin typeface="Source Sans Pro" charset="0"/>
                <a:ea typeface="Source Sans Pro" charset="0"/>
                <a:cs typeface="Source Sans Pro" charset="0"/>
              </a:rPr>
              <a:t>Investment generally results in acquiring an asset, also called an investment. If the asset is available at a price worth investing, it is normally expected either to generate income, or to appreciate in value, so that it can be sold at a higher price invest Investment generally results results in acquiring an asset, also called </a:t>
            </a:r>
          </a:p>
        </p:txBody>
      </p:sp>
      <p:sp>
        <p:nvSpPr>
          <p:cNvPr id="10" name="文本框 68"/>
          <p:cNvSpPr>
            <a:spLocks noChangeArrowheads="1"/>
          </p:cNvSpPr>
          <p:nvPr/>
        </p:nvSpPr>
        <p:spPr bwMode="auto">
          <a:xfrm>
            <a:off x="978146" y="1832025"/>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dirty="0">
                <a:solidFill>
                  <a:schemeClr val="bg1">
                    <a:lumMod val="50000"/>
                  </a:schemeClr>
                </a:solidFill>
                <a:latin typeface="Calibri" pitchFamily="34" charset="0"/>
                <a:sym typeface="Calibri" pitchFamily="34" charset="0"/>
              </a:rPr>
              <a:t>YOUR  TITLE</a:t>
            </a:r>
            <a:endParaRPr lang="en-US" altLang="zh-CN" sz="1400" b="1"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Click here to add  you to the</a:t>
            </a:r>
            <a:endParaRPr lang="zh-CN" altLang="en-US"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dirty="0">
                <a:solidFill>
                  <a:schemeClr val="bg1">
                    <a:lumMod val="50000"/>
                  </a:schemeClr>
                </a:solidFill>
                <a:latin typeface="Calibri" pitchFamily="34" charset="0"/>
                <a:sym typeface="Calibri" pitchFamily="34" charset="0"/>
              </a:rPr>
              <a:t> center of the narrative thought</a:t>
            </a:r>
            <a:endParaRPr lang="en-US" altLang="zh-CN"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 name="文本框 69"/>
          <p:cNvSpPr>
            <a:spLocks noChangeArrowheads="1"/>
          </p:cNvSpPr>
          <p:nvPr/>
        </p:nvSpPr>
        <p:spPr bwMode="auto">
          <a:xfrm>
            <a:off x="978146" y="3029000"/>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3" name="文本框 70"/>
          <p:cNvSpPr>
            <a:spLocks noChangeArrowheads="1"/>
          </p:cNvSpPr>
          <p:nvPr/>
        </p:nvSpPr>
        <p:spPr bwMode="auto">
          <a:xfrm>
            <a:off x="978146" y="4225975"/>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
        <p:nvSpPr>
          <p:cNvPr id="14" name="文本框 71"/>
          <p:cNvSpPr>
            <a:spLocks noChangeArrowheads="1"/>
          </p:cNvSpPr>
          <p:nvPr/>
        </p:nvSpPr>
        <p:spPr bwMode="auto">
          <a:xfrm>
            <a:off x="978146" y="5437238"/>
            <a:ext cx="3150414"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2400" b="1">
                <a:solidFill>
                  <a:schemeClr val="bg1">
                    <a:lumMod val="50000"/>
                  </a:schemeClr>
                </a:solidFill>
                <a:latin typeface="Calibri" pitchFamily="34" charset="0"/>
                <a:sym typeface="Calibri" pitchFamily="34" charset="0"/>
              </a:rPr>
              <a:t>YOUR  TITLE</a:t>
            </a:r>
            <a:endParaRPr lang="en-US" altLang="zh-CN" sz="1400" b="1">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Click here to add  you to the</a:t>
            </a:r>
            <a:endParaRPr lang="zh-CN" altLang="en-US">
              <a:solidFill>
                <a:schemeClr val="bg1">
                  <a:lumMod val="50000"/>
                </a:schemeClr>
              </a:solidFill>
              <a:latin typeface="Calibri" pitchFamily="34" charset="0"/>
              <a:sym typeface="Calibri" pitchFamily="34" charset="0"/>
            </a:endParaRPr>
          </a:p>
          <a:p>
            <a:pPr eaLnBrk="1" hangingPunct="1">
              <a:buFont typeface="Arial" charset="0"/>
              <a:buNone/>
            </a:pPr>
            <a:r>
              <a:rPr lang="en-US" altLang="zh-CN">
                <a:solidFill>
                  <a:schemeClr val="bg1">
                    <a:lumMod val="50000"/>
                  </a:schemeClr>
                </a:solidFill>
                <a:latin typeface="Calibri" pitchFamily="34" charset="0"/>
                <a:sym typeface="Calibri" pitchFamily="34" charset="0"/>
              </a:rPr>
              <a:t> center of the narrative thought</a:t>
            </a:r>
            <a:endParaRPr lang="en-US" altLang="zh-CN">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val="3355722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7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2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3750"/>
                            </p:stCondLst>
                            <p:childTnLst>
                              <p:par>
                                <p:cTn id="29" presetID="42"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250"/>
                                        <p:tgtEl>
                                          <p:spTgt spid="10"/>
                                        </p:tgtEl>
                                      </p:cBhvr>
                                    </p:animEffect>
                                    <p:anim calcmode="lin" valueType="num">
                                      <p:cBhvr>
                                        <p:cTn id="32" dur="250" fill="hold"/>
                                        <p:tgtEl>
                                          <p:spTgt spid="10"/>
                                        </p:tgtEl>
                                        <p:attrNameLst>
                                          <p:attrName>ppt_x</p:attrName>
                                        </p:attrNameLst>
                                      </p:cBhvr>
                                      <p:tavLst>
                                        <p:tav tm="0">
                                          <p:val>
                                            <p:strVal val="#ppt_x"/>
                                          </p:val>
                                        </p:tav>
                                        <p:tav tm="100000">
                                          <p:val>
                                            <p:strVal val="#ppt_x"/>
                                          </p:val>
                                        </p:tav>
                                      </p:tavLst>
                                    </p:anim>
                                    <p:anim calcmode="lin" valueType="num">
                                      <p:cBhvr>
                                        <p:cTn id="33" dur="250" fill="hold"/>
                                        <p:tgtEl>
                                          <p:spTgt spid="10"/>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425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450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0" grpId="0"/>
      <p:bldP spid="12" grpId="0"/>
      <p:bldP spid="13" grpId="0"/>
      <p:bldP spid="1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819278" y="2380343"/>
            <a:ext cx="10624198" cy="3604566"/>
            <a:chOff x="778770" y="1528999"/>
            <a:chExt cx="7587651" cy="2574330"/>
          </a:xfrm>
        </p:grpSpPr>
        <p:sp>
          <p:nvSpPr>
            <p:cNvPr id="6" name="Rectangle 3"/>
            <p:cNvSpPr/>
            <p:nvPr/>
          </p:nvSpPr>
          <p:spPr>
            <a:xfrm>
              <a:off x="778770" y="1528999"/>
              <a:ext cx="1788552"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7" name="Rectangle 4"/>
            <p:cNvSpPr/>
            <p:nvPr/>
          </p:nvSpPr>
          <p:spPr>
            <a:xfrm>
              <a:off x="2699499" y="1528999"/>
              <a:ext cx="1787360"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9" name="Rectangle 5"/>
            <p:cNvSpPr/>
            <p:nvPr/>
          </p:nvSpPr>
          <p:spPr>
            <a:xfrm>
              <a:off x="4629753" y="1528999"/>
              <a:ext cx="1787361" cy="1470106"/>
            </a:xfrm>
            <a:prstGeom prst="rect">
              <a:avLst/>
            </a:prstGeom>
            <a:noFill/>
            <a:ln w="31750" cap="flat" cmpd="thinThick" algn="ctr">
              <a:solidFill>
                <a:srgbClr val="14345A"/>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0" name="Rectangle 6"/>
            <p:cNvSpPr/>
            <p:nvPr/>
          </p:nvSpPr>
          <p:spPr>
            <a:xfrm>
              <a:off x="6577869" y="1528999"/>
              <a:ext cx="1788552" cy="1470106"/>
            </a:xfrm>
            <a:prstGeom prst="rect">
              <a:avLst/>
            </a:prstGeom>
            <a:noFill/>
            <a:ln w="31750" cap="flat" cmpd="thinThick" algn="ctr">
              <a:solidFill>
                <a:schemeClr val="accent2"/>
              </a:solidFill>
              <a:prstDash val="solid"/>
            </a:ln>
            <a:effectLst/>
          </p:spPr>
          <p:txBody>
            <a:bodyPr lIns="68580" tIns="34290" rIns="68580" bIns="34290" anchor="ctr"/>
            <a:lstStyle/>
            <a:p>
              <a:pPr marL="0" marR="0" lvl="0" indent="0" algn="ctr" defTabSz="684610" eaLnBrk="1" fontAlgn="auto" latinLnBrk="0" hangingPunct="1">
                <a:lnSpc>
                  <a:spcPct val="100000"/>
                </a:lnSpc>
                <a:spcBef>
                  <a:spcPts val="0"/>
                </a:spcBef>
                <a:spcAft>
                  <a:spcPts val="0"/>
                </a:spcAft>
                <a:buClrTx/>
                <a:buSzTx/>
                <a:buFontTx/>
                <a:buNone/>
                <a:tabLst/>
                <a:defRPr/>
              </a:pPr>
              <a:endParaRPr kumimoji="0" lang="zh-CN" altLang="zh-CN" sz="2800" b="0" i="0" u="none" strike="noStrike" kern="0" cap="none" spc="0" normalizeH="0" baseline="0" noProof="0">
                <a:ln>
                  <a:noFill/>
                </a:ln>
                <a:solidFill>
                  <a:schemeClr val="bg1">
                    <a:lumMod val="65000"/>
                  </a:schemeClr>
                </a:solidFill>
                <a:effectLst/>
                <a:uLnTx/>
                <a:uFillTx/>
                <a:latin typeface="Calibri"/>
                <a:ea typeface="宋体" panose="02010600030101010101" pitchFamily="2" charset="-122"/>
                <a:cs typeface="+mn-cs"/>
              </a:endParaRPr>
            </a:p>
          </p:txBody>
        </p:sp>
        <p:sp>
          <p:nvSpPr>
            <p:cNvPr id="12" name="TextBox 11"/>
            <p:cNvSpPr txBox="1">
              <a:spLocks noChangeArrowheads="1"/>
            </p:cNvSpPr>
            <p:nvPr/>
          </p:nvSpPr>
          <p:spPr bwMode="auto">
            <a:xfrm>
              <a:off x="975964" y="3168545"/>
              <a:ext cx="1417772" cy="31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3" name="TextBox 57"/>
            <p:cNvSpPr txBox="1"/>
            <p:nvPr/>
          </p:nvSpPr>
          <p:spPr>
            <a:xfrm>
              <a:off x="2896194"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4" name="TextBox 58"/>
            <p:cNvSpPr txBox="1">
              <a:spLocks noChangeArrowheads="1"/>
            </p:cNvSpPr>
            <p:nvPr/>
          </p:nvSpPr>
          <p:spPr bwMode="auto">
            <a:xfrm>
              <a:off x="4835058" y="3168545"/>
              <a:ext cx="1417772" cy="31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5" name="TextBox 59"/>
            <p:cNvSpPr txBox="1"/>
            <p:nvPr/>
          </p:nvSpPr>
          <p:spPr>
            <a:xfrm>
              <a:off x="6808883" y="3168545"/>
              <a:ext cx="1417772" cy="313229"/>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zh-CN" altLang="en-US" sz="2400" dirty="0">
                  <a:solidFill>
                    <a:schemeClr val="bg1">
                      <a:lumMod val="65000"/>
                    </a:schemeClr>
                  </a:solidFill>
                  <a:latin typeface="方正兰亭中黑_GBK" pitchFamily="2" charset="-122"/>
                  <a:ea typeface="方正兰亭中黑_GBK" pitchFamily="2" charset="-122"/>
                </a:rPr>
                <a:t>点击添加标题</a:t>
              </a:r>
            </a:p>
          </p:txBody>
        </p:sp>
        <p:sp>
          <p:nvSpPr>
            <p:cNvPr id="16" name="TextBox 63"/>
            <p:cNvSpPr txBox="1"/>
            <p:nvPr/>
          </p:nvSpPr>
          <p:spPr>
            <a:xfrm>
              <a:off x="1209748"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sz="1200" dirty="0">
                <a:solidFill>
                  <a:schemeClr val="bg1">
                    <a:lumMod val="65000"/>
                  </a:schemeClr>
                </a:solidFill>
                <a:latin typeface="PT Sans" panose="020B0503020203020204" pitchFamily="34" charset="0"/>
              </a:endParaRPr>
            </a:p>
          </p:txBody>
        </p:sp>
        <p:sp>
          <p:nvSpPr>
            <p:cNvPr id="17" name="TextBox 64"/>
            <p:cNvSpPr txBox="1"/>
            <p:nvPr/>
          </p:nvSpPr>
          <p:spPr>
            <a:xfrm>
              <a:off x="3154887"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8" name="TextBox 67"/>
            <p:cNvSpPr txBox="1"/>
            <p:nvPr/>
          </p:nvSpPr>
          <p:spPr>
            <a:xfrm>
              <a:off x="5089310"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sp>
          <p:nvSpPr>
            <p:cNvPr id="19" name="TextBox 68"/>
            <p:cNvSpPr txBox="1"/>
            <p:nvPr/>
          </p:nvSpPr>
          <p:spPr>
            <a:xfrm>
              <a:off x="7038021" y="3442291"/>
              <a:ext cx="868248" cy="181343"/>
            </a:xfrm>
            <a:prstGeom prst="rect">
              <a:avLst/>
            </a:prstGeom>
            <a:noFill/>
          </p:spPr>
          <p:txBody>
            <a:bodyPr wrap="none" lIns="68580" tIns="34290" rIns="68580" bIns="3429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ctr">
                <a:defRPr/>
              </a:pPr>
              <a:r>
                <a:rPr lang="zh-CN" altLang="en-US" sz="1200" dirty="0">
                  <a:solidFill>
                    <a:schemeClr val="bg1">
                      <a:lumMod val="65000"/>
                    </a:schemeClr>
                  </a:solidFill>
                  <a:latin typeface="PT Sans" panose="020B0503020203020204" pitchFamily="34" charset="0"/>
                </a:rPr>
                <a:t>点击添加小标题</a:t>
              </a:r>
              <a:endParaRPr lang="id-ID" altLang="zh-CN" sz="1200" dirty="0">
                <a:solidFill>
                  <a:schemeClr val="bg1">
                    <a:lumMod val="65000"/>
                  </a:schemeClr>
                </a:solidFill>
                <a:latin typeface="PT Sans" panose="020B0503020203020204" pitchFamily="34" charset="0"/>
              </a:endParaRPr>
            </a:p>
          </p:txBody>
        </p:sp>
        <p:cxnSp>
          <p:nvCxnSpPr>
            <p:cNvPr id="20" name="Straight Connector 16"/>
            <p:cNvCxnSpPr/>
            <p:nvPr/>
          </p:nvCxnSpPr>
          <p:spPr>
            <a:xfrm>
              <a:off x="1498001" y="3648670"/>
              <a:ext cx="258400" cy="0"/>
            </a:xfrm>
            <a:prstGeom prst="line">
              <a:avLst/>
            </a:prstGeom>
            <a:noFill/>
            <a:ln w="12700" cap="flat" cmpd="sng" algn="ctr">
              <a:solidFill>
                <a:sysClr val="window" lastClr="FFFFFF"/>
              </a:solidFill>
              <a:prstDash val="solid"/>
            </a:ln>
            <a:effectLst/>
          </p:spPr>
        </p:cxnSp>
        <p:cxnSp>
          <p:nvCxnSpPr>
            <p:cNvPr id="21" name="Straight Connector 17"/>
            <p:cNvCxnSpPr/>
            <p:nvPr/>
          </p:nvCxnSpPr>
          <p:spPr>
            <a:xfrm>
              <a:off x="3468743" y="3648670"/>
              <a:ext cx="257208" cy="0"/>
            </a:xfrm>
            <a:prstGeom prst="line">
              <a:avLst/>
            </a:prstGeom>
            <a:noFill/>
            <a:ln w="12700" cap="flat" cmpd="sng" algn="ctr">
              <a:solidFill>
                <a:sysClr val="window" lastClr="FFFFFF"/>
              </a:solidFill>
              <a:prstDash val="solid"/>
            </a:ln>
            <a:effectLst/>
          </p:spPr>
        </p:cxnSp>
        <p:cxnSp>
          <p:nvCxnSpPr>
            <p:cNvPr id="22" name="Straight Connector 18"/>
            <p:cNvCxnSpPr/>
            <p:nvPr/>
          </p:nvCxnSpPr>
          <p:spPr>
            <a:xfrm>
              <a:off x="5398997" y="3648670"/>
              <a:ext cx="257208" cy="0"/>
            </a:xfrm>
            <a:prstGeom prst="line">
              <a:avLst/>
            </a:prstGeom>
            <a:noFill/>
            <a:ln w="12700" cap="flat" cmpd="sng" algn="ctr">
              <a:solidFill>
                <a:sysClr val="window" lastClr="FFFFFF"/>
              </a:solidFill>
              <a:prstDash val="solid"/>
            </a:ln>
            <a:effectLst/>
          </p:spPr>
        </p:cxnSp>
        <p:cxnSp>
          <p:nvCxnSpPr>
            <p:cNvPr id="23" name="Straight Connector 19"/>
            <p:cNvCxnSpPr/>
            <p:nvPr/>
          </p:nvCxnSpPr>
          <p:spPr>
            <a:xfrm>
              <a:off x="7313771" y="3648670"/>
              <a:ext cx="258400" cy="0"/>
            </a:xfrm>
            <a:prstGeom prst="line">
              <a:avLst/>
            </a:prstGeom>
            <a:noFill/>
            <a:ln w="12700" cap="flat" cmpd="sng" algn="ctr">
              <a:solidFill>
                <a:sysClr val="window" lastClr="FFFFFF"/>
              </a:solidFill>
              <a:prstDash val="solid"/>
            </a:ln>
            <a:effectLst/>
          </p:spPr>
        </p:cxnSp>
        <p:sp>
          <p:nvSpPr>
            <p:cNvPr id="24" name="TextBox 76"/>
            <p:cNvSpPr txBox="1"/>
            <p:nvPr/>
          </p:nvSpPr>
          <p:spPr>
            <a:xfrm>
              <a:off x="778770" y="3707671"/>
              <a:ext cx="176473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latin typeface="Calibri" pitchFamily="34" charset="0"/>
                </a:rPr>
                <a:t>您的内容打在这里，或者通过复制的文本后，在此选择粘贴，并选择只保留文字。</a:t>
              </a:r>
            </a:p>
          </p:txBody>
        </p:sp>
        <p:sp>
          <p:nvSpPr>
            <p:cNvPr id="25" name="TextBox 77"/>
            <p:cNvSpPr txBox="1"/>
            <p:nvPr/>
          </p:nvSpPr>
          <p:spPr>
            <a:xfrm>
              <a:off x="2699499" y="3696193"/>
              <a:ext cx="1765926"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algn="just"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6" name="TextBox 78"/>
            <p:cNvSpPr txBox="1"/>
            <p:nvPr/>
          </p:nvSpPr>
          <p:spPr>
            <a:xfrm>
              <a:off x="4649996" y="3696193"/>
              <a:ext cx="1739729"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7" name="TextBox 79"/>
            <p:cNvSpPr txBox="1"/>
            <p:nvPr/>
          </p:nvSpPr>
          <p:spPr>
            <a:xfrm>
              <a:off x="6602876" y="3696193"/>
              <a:ext cx="1740920" cy="395658"/>
            </a:xfrm>
            <a:prstGeom prst="rect">
              <a:avLst/>
            </a:prstGeom>
            <a:noFill/>
          </p:spPr>
          <p:txBody>
            <a:bodyPr wrap="square" lIns="68580" tIns="34290" rIns="68580" bIns="34290">
              <a:spAutoFit/>
            </a:bodyPr>
            <a:lstStyle>
              <a:lvl1pPr>
                <a:defRPr sz="2800">
                  <a:solidFill>
                    <a:schemeClr val="tx1"/>
                  </a:solidFill>
                  <a:latin typeface="Calibri" pitchFamily="34" charset="0"/>
                </a:defRPr>
              </a:lvl1pPr>
              <a:lvl2pPr marL="455613">
                <a:defRPr sz="2400">
                  <a:solidFill>
                    <a:schemeClr val="tx1"/>
                  </a:solidFill>
                  <a:latin typeface="Calibri" pitchFamily="34" charset="0"/>
                </a:defRPr>
              </a:lvl2pPr>
              <a:lvl3pPr marL="912813">
                <a:defRPr sz="2000">
                  <a:solidFill>
                    <a:schemeClr val="tx1"/>
                  </a:solidFill>
                  <a:latin typeface="Calibri" pitchFamily="34" charset="0"/>
                </a:defRPr>
              </a:lvl3pPr>
              <a:lvl4pPr marL="1370013">
                <a:defRPr>
                  <a:solidFill>
                    <a:schemeClr val="tx1"/>
                  </a:solidFill>
                  <a:latin typeface="Calibri" pitchFamily="34" charset="0"/>
                </a:defRPr>
              </a:lvl4pPr>
              <a:lvl5pPr marL="1827213">
                <a:defRPr>
                  <a:solidFill>
                    <a:schemeClr val="tx1"/>
                  </a:solidFill>
                  <a:latin typeface="Calibri" pitchFamily="34" charset="0"/>
                </a:defRPr>
              </a:lvl5pPr>
              <a:lvl6pPr marL="2284413" indent="-227013" defTabSz="912813" fontAlgn="base">
                <a:spcAft>
                  <a:spcPct val="0"/>
                </a:spcAft>
                <a:defRPr>
                  <a:solidFill>
                    <a:schemeClr val="tx1"/>
                  </a:solidFill>
                  <a:latin typeface="Calibri" pitchFamily="34" charset="0"/>
                </a:defRPr>
              </a:lvl6pPr>
              <a:lvl7pPr marL="2741613" indent="-227013" defTabSz="912813" fontAlgn="base">
                <a:spcAft>
                  <a:spcPct val="0"/>
                </a:spcAft>
                <a:defRPr>
                  <a:solidFill>
                    <a:schemeClr val="tx1"/>
                  </a:solidFill>
                  <a:latin typeface="Calibri" pitchFamily="34" charset="0"/>
                </a:defRPr>
              </a:lvl7pPr>
              <a:lvl8pPr marL="3198813" indent="-227013" defTabSz="912813" fontAlgn="base">
                <a:spcAft>
                  <a:spcPct val="0"/>
                </a:spcAft>
                <a:defRPr>
                  <a:solidFill>
                    <a:schemeClr val="tx1"/>
                  </a:solidFill>
                  <a:latin typeface="Calibri" pitchFamily="34" charset="0"/>
                </a:defRPr>
              </a:lvl8pPr>
              <a:lvl9pPr marL="3656013" indent="-227013" defTabSz="912813" fontAlgn="base">
                <a:spcAft>
                  <a:spcPct val="0"/>
                </a:spcAft>
                <a:defRPr>
                  <a:solidFill>
                    <a:schemeClr val="tx1"/>
                  </a:solidFill>
                  <a:latin typeface="Calibri" pitchFamily="34" charset="0"/>
                </a:defRPr>
              </a:lvl9pPr>
            </a:lstStyle>
            <a:p>
              <a:pPr marL="0" marR="0" lvl="0" indent="0" defTabSz="684610" eaLnBrk="1" fontAlgn="auto" latinLnBrk="0" hangingPunct="1">
                <a:lnSpc>
                  <a:spcPct val="100000"/>
                </a:lnSpc>
                <a:spcBef>
                  <a:spcPts val="0"/>
                </a:spcBef>
                <a:spcAft>
                  <a:spcPts val="0"/>
                </a:spcAft>
                <a:buClrTx/>
                <a:buSzTx/>
                <a:buFontTx/>
                <a:buNone/>
                <a:tabLst/>
                <a:defRPr/>
              </a:pPr>
              <a:r>
                <a:rPr kumimoji="0" lang="zh-CN" altLang="en-US" sz="1050" b="0" i="0" u="none" strike="noStrike" kern="0" cap="none" spc="0" normalizeH="0" baseline="0" noProof="0" dirty="0">
                  <a:ln>
                    <a:noFill/>
                  </a:ln>
                  <a:solidFill>
                    <a:schemeClr val="bg1">
                      <a:lumMod val="65000"/>
                    </a:schemeClr>
                  </a:solidFill>
                  <a:effectLst/>
                  <a:uLnTx/>
                  <a:uFillTx/>
                </a:rPr>
                <a:t>您的内容打在这里，或者通过复制的文本后，在此选择粘贴，并选择只保留文字</a:t>
              </a:r>
              <a:endParaRPr kumimoji="0" lang="en-US" sz="1050" b="1" i="0" u="none" strike="noStrike" kern="0" cap="none" spc="0" normalizeH="0" baseline="0" noProof="0" dirty="0">
                <a:ln>
                  <a:noFill/>
                </a:ln>
                <a:solidFill>
                  <a:schemeClr val="bg1">
                    <a:lumMod val="65000"/>
                  </a:schemeClr>
                </a:solidFill>
                <a:effectLst/>
                <a:uLnTx/>
                <a:uFillTx/>
                <a:latin typeface="Signika Negative"/>
              </a:endParaRPr>
            </a:p>
          </p:txBody>
        </p:sp>
        <p:sp>
          <p:nvSpPr>
            <p:cNvPr id="28" name="TextBox 44"/>
            <p:cNvSpPr txBox="1"/>
            <p:nvPr/>
          </p:nvSpPr>
          <p:spPr>
            <a:xfrm>
              <a:off x="899592"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29" name="TextBox 45"/>
            <p:cNvSpPr txBox="1"/>
            <p:nvPr/>
          </p:nvSpPr>
          <p:spPr>
            <a:xfrm>
              <a:off x="2824913" y="1707934"/>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0" name="TextBox 46"/>
            <p:cNvSpPr txBox="1"/>
            <p:nvPr/>
          </p:nvSpPr>
          <p:spPr>
            <a:xfrm>
              <a:off x="4763776"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sp>
          <p:nvSpPr>
            <p:cNvPr id="31" name="TextBox 47"/>
            <p:cNvSpPr txBox="1"/>
            <p:nvPr/>
          </p:nvSpPr>
          <p:spPr>
            <a:xfrm>
              <a:off x="6717252" y="1721850"/>
              <a:ext cx="1512168" cy="1011124"/>
            </a:xfrm>
            <a:prstGeom prst="rect">
              <a:avLst/>
            </a:prstGeom>
            <a:noFill/>
          </p:spPr>
          <p:txBody>
            <a:bodyPr wrap="square" rtlCol="0">
              <a:spAutoFit/>
            </a:bodyPr>
            <a:lstStyle/>
            <a:p>
              <a:pPr algn="just">
                <a:lnSpc>
                  <a:spcPts val="1400"/>
                </a:lnSpc>
              </a:pPr>
              <a:r>
                <a:rPr lang="zh-CN" altLang="en-US" sz="1200" dirty="0">
                  <a:solidFill>
                    <a:schemeClr val="bg1">
                      <a:lumMod val="65000"/>
                    </a:schemeClr>
                  </a:solidFill>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a:t>
              </a:r>
            </a:p>
            <a:p>
              <a:pPr algn="just"/>
              <a:endParaRPr lang="zh-CN" altLang="en-US" sz="1600" dirty="0">
                <a:solidFill>
                  <a:schemeClr val="bg1">
                    <a:lumMod val="65000"/>
                  </a:schemeClr>
                </a:solidFill>
                <a:latin typeface="方正兰亭黑简体" pitchFamily="2" charset="-122"/>
                <a:ea typeface="方正兰亭黑简体" pitchFamily="2" charset="-122"/>
              </a:endParaRPr>
            </a:p>
          </p:txBody>
        </p:sp>
      </p:grpSp>
    </p:spTree>
    <p:extLst>
      <p:ext uri="{BB962C8B-B14F-4D97-AF65-F5344CB8AC3E}">
        <p14:creationId xmlns:p14="http://schemas.microsoft.com/office/powerpoint/2010/main" val="21940542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02</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408668807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1551717"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061215"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6522784" y="5078911"/>
            <a:ext cx="1856095" cy="457347"/>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8980164" y="5078911"/>
            <a:ext cx="1856095" cy="457347"/>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Rectangle 41"/>
          <p:cNvSpPr/>
          <p:nvPr/>
        </p:nvSpPr>
        <p:spPr>
          <a:xfrm>
            <a:off x="1360314"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2" name="Rectangle 42"/>
          <p:cNvSpPr/>
          <p:nvPr/>
        </p:nvSpPr>
        <p:spPr>
          <a:xfrm>
            <a:off x="1514886"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3" name="Rectangle 41"/>
          <p:cNvSpPr/>
          <p:nvPr/>
        </p:nvSpPr>
        <p:spPr>
          <a:xfrm>
            <a:off x="3841156"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4" name="Rectangle 42"/>
          <p:cNvSpPr/>
          <p:nvPr/>
        </p:nvSpPr>
        <p:spPr>
          <a:xfrm>
            <a:off x="3995728"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5" name="Rectangle 41"/>
          <p:cNvSpPr/>
          <p:nvPr/>
        </p:nvSpPr>
        <p:spPr>
          <a:xfrm>
            <a:off x="6322575"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6" name="Rectangle 42"/>
          <p:cNvSpPr/>
          <p:nvPr/>
        </p:nvSpPr>
        <p:spPr>
          <a:xfrm>
            <a:off x="6477147"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7" name="Rectangle 41"/>
          <p:cNvSpPr/>
          <p:nvPr/>
        </p:nvSpPr>
        <p:spPr>
          <a:xfrm>
            <a:off x="8744041" y="5130292"/>
            <a:ext cx="2289439" cy="305718"/>
          </a:xfrm>
          <a:prstGeom prst="rect">
            <a:avLst/>
          </a:prstGeom>
          <a:noFill/>
          <a:ln w="25400" cap="flat" cmpd="sng" algn="ctr">
            <a:noFill/>
            <a:prstDash val="solid"/>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defRPr/>
            </a:pPr>
            <a:r>
              <a:rPr lang="en-US" sz="1800" b="1" kern="0" dirty="0">
                <a:solidFill>
                  <a:schemeClr val="bg1">
                    <a:lumMod val="50000"/>
                  </a:schemeClr>
                </a:solidFill>
                <a:latin typeface="Arial" pitchFamily="34" charset="0"/>
                <a:cs typeface="Arial" pitchFamily="34" charset="0"/>
              </a:rPr>
              <a:t>Sample Heading</a:t>
            </a:r>
          </a:p>
        </p:txBody>
      </p:sp>
      <p:sp>
        <p:nvSpPr>
          <p:cNvPr id="18" name="Rectangle 42"/>
          <p:cNvSpPr/>
          <p:nvPr/>
        </p:nvSpPr>
        <p:spPr>
          <a:xfrm>
            <a:off x="8898613" y="5633242"/>
            <a:ext cx="1929296" cy="1741129"/>
          </a:xfrm>
          <a:prstGeom prst="rect">
            <a:avLst/>
          </a:prstGeom>
          <a:noFill/>
          <a:ln w="12700" cap="flat" cmpd="sng" algn="ctr">
            <a:noFill/>
            <a:prstDash val="solid"/>
          </a:ln>
          <a:effectLst/>
        </p:spPr>
        <p:txBody>
          <a:bodyPr lIns="91440" tIns="0" rIns="91440" bIns="0" rtlCol="0" anchor="t"/>
          <a:lstStyle/>
          <a:p>
            <a:pPr algn="just">
              <a:defRPr/>
            </a:pPr>
            <a:r>
              <a:rPr lang="en-US" sz="12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a:t>
            </a:r>
          </a:p>
        </p:txBody>
      </p:sp>
      <p:sp>
        <p:nvSpPr>
          <p:cNvPr id="19" name="矩形 18"/>
          <p:cNvSpPr/>
          <p:nvPr/>
        </p:nvSpPr>
        <p:spPr>
          <a:xfrm>
            <a:off x="1514886" y="1459439"/>
            <a:ext cx="4410138" cy="3284656"/>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6522784" y="1454175"/>
            <a:ext cx="4305125" cy="3284656"/>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4375046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fade">
                                      <p:cBhvr>
                                        <p:cTn id="28" dur="1000"/>
                                        <p:tgtEl>
                                          <p:spTgt spid="9"/>
                                        </p:tgtEl>
                                      </p:cBhvr>
                                    </p:animEffect>
                                    <p:anim calcmode="lin" valueType="num">
                                      <p:cBhvr>
                                        <p:cTn id="29" dur="1000" fill="hold"/>
                                        <p:tgtEl>
                                          <p:spTgt spid="9"/>
                                        </p:tgtEl>
                                        <p:attrNameLst>
                                          <p:attrName>ppt_x</p:attrName>
                                        </p:attrNameLst>
                                      </p:cBhvr>
                                      <p:tavLst>
                                        <p:tav tm="0">
                                          <p:val>
                                            <p:strVal val="#ppt_x"/>
                                          </p:val>
                                        </p:tav>
                                        <p:tav tm="100000">
                                          <p:val>
                                            <p:strVal val="#ppt_x"/>
                                          </p:val>
                                        </p:tav>
                                      </p:tavLst>
                                    </p:anim>
                                    <p:anim calcmode="lin" valueType="num">
                                      <p:cBhvr>
                                        <p:cTn id="30" dur="1000" fill="hold"/>
                                        <p:tgtEl>
                                          <p:spTgt spid="9"/>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Effect transition="in" filter="fade">
                                      <p:cBhvr>
                                        <p:cTn id="33" dur="1000"/>
                                        <p:tgtEl>
                                          <p:spTgt spid="10"/>
                                        </p:tgtEl>
                                      </p:cBhvr>
                                    </p:animEffect>
                                    <p:anim calcmode="lin" valueType="num">
                                      <p:cBhvr>
                                        <p:cTn id="34" dur="1000" fill="hold"/>
                                        <p:tgtEl>
                                          <p:spTgt spid="10"/>
                                        </p:tgtEl>
                                        <p:attrNameLst>
                                          <p:attrName>ppt_x</p:attrName>
                                        </p:attrNameLst>
                                      </p:cBhvr>
                                      <p:tavLst>
                                        <p:tav tm="0">
                                          <p:val>
                                            <p:strVal val="#ppt_x"/>
                                          </p:val>
                                        </p:tav>
                                        <p:tav tm="100000">
                                          <p:val>
                                            <p:strVal val="#ppt_x"/>
                                          </p:val>
                                        </p:tav>
                                      </p:tavLst>
                                    </p:anim>
                                    <p:anim calcmode="lin" valueType="num">
                                      <p:cBhvr>
                                        <p:cTn id="35" dur="1000" fill="hold"/>
                                        <p:tgtEl>
                                          <p:spTgt spid="10"/>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fade">
                                      <p:cBhvr>
                                        <p:cTn id="43" dur="1000"/>
                                        <p:tgtEl>
                                          <p:spTgt spid="15"/>
                                        </p:tgtEl>
                                      </p:cBhvr>
                                    </p:animEffect>
                                    <p:anim calcmode="lin" valueType="num">
                                      <p:cBhvr>
                                        <p:cTn id="44" dur="1000" fill="hold"/>
                                        <p:tgtEl>
                                          <p:spTgt spid="15"/>
                                        </p:tgtEl>
                                        <p:attrNameLst>
                                          <p:attrName>ppt_x</p:attrName>
                                        </p:attrNameLst>
                                      </p:cBhvr>
                                      <p:tavLst>
                                        <p:tav tm="0">
                                          <p:val>
                                            <p:strVal val="#ppt_x"/>
                                          </p:val>
                                        </p:tav>
                                        <p:tav tm="100000">
                                          <p:val>
                                            <p:strVal val="#ppt_x"/>
                                          </p:val>
                                        </p:tav>
                                      </p:tavLst>
                                    </p:anim>
                                    <p:anim calcmode="lin" valueType="num">
                                      <p:cBhvr>
                                        <p:cTn id="45" dur="1000" fill="hold"/>
                                        <p:tgtEl>
                                          <p:spTgt spid="15"/>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1000"/>
                                        <p:tgtEl>
                                          <p:spTgt spid="17"/>
                                        </p:tgtEl>
                                      </p:cBhvr>
                                    </p:animEffect>
                                    <p:anim calcmode="lin" valueType="num">
                                      <p:cBhvr>
                                        <p:cTn id="49" dur="1000" fill="hold"/>
                                        <p:tgtEl>
                                          <p:spTgt spid="17"/>
                                        </p:tgtEl>
                                        <p:attrNameLst>
                                          <p:attrName>ppt_x</p:attrName>
                                        </p:attrNameLst>
                                      </p:cBhvr>
                                      <p:tavLst>
                                        <p:tav tm="0">
                                          <p:val>
                                            <p:strVal val="#ppt_x"/>
                                          </p:val>
                                        </p:tav>
                                        <p:tav tm="100000">
                                          <p:val>
                                            <p:strVal val="#ppt_x"/>
                                          </p:val>
                                        </p:tav>
                                      </p:tavLst>
                                    </p:anim>
                                    <p:anim calcmode="lin" valueType="num">
                                      <p:cBhvr>
                                        <p:cTn id="50" dur="1000" fill="hold"/>
                                        <p:tgtEl>
                                          <p:spTgt spid="17"/>
                                        </p:tgtEl>
                                        <p:attrNameLst>
                                          <p:attrName>ppt_y</p:attrName>
                                        </p:attrNameLst>
                                      </p:cBhvr>
                                      <p:tavLst>
                                        <p:tav tm="0">
                                          <p:val>
                                            <p:strVal val="#ppt_y+.1"/>
                                          </p:val>
                                        </p:tav>
                                        <p:tav tm="100000">
                                          <p:val>
                                            <p:strVal val="#ppt_y"/>
                                          </p:val>
                                        </p:tav>
                                      </p:tavLst>
                                    </p:anim>
                                  </p:childTnLst>
                                </p:cTn>
                              </p:par>
                            </p:childTnLst>
                          </p:cTn>
                        </p:par>
                        <p:par>
                          <p:cTn id="51" fill="hold">
                            <p:stCondLst>
                              <p:cond delay="1750"/>
                            </p:stCondLst>
                            <p:childTnLst>
                              <p:par>
                                <p:cTn id="52" presetID="42" presetClass="entr" presetSubtype="0" fill="hold" grpId="0" nodeType="after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anim calcmode="lin" valueType="num">
                                      <p:cBhvr>
                                        <p:cTn id="55" dur="1000" fill="hold"/>
                                        <p:tgtEl>
                                          <p:spTgt spid="12"/>
                                        </p:tgtEl>
                                        <p:attrNameLst>
                                          <p:attrName>ppt_x</p:attrName>
                                        </p:attrNameLst>
                                      </p:cBhvr>
                                      <p:tavLst>
                                        <p:tav tm="0">
                                          <p:val>
                                            <p:strVal val="#ppt_x"/>
                                          </p:val>
                                        </p:tav>
                                        <p:tav tm="100000">
                                          <p:val>
                                            <p:strVal val="#ppt_x"/>
                                          </p:val>
                                        </p:tav>
                                      </p:tavLst>
                                    </p:anim>
                                    <p:anim calcmode="lin" valueType="num">
                                      <p:cBhvr>
                                        <p:cTn id="56" dur="1000" fill="hold"/>
                                        <p:tgtEl>
                                          <p:spTgt spid="12"/>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14"/>
                                        </p:tgtEl>
                                        <p:attrNameLst>
                                          <p:attrName>style.visibility</p:attrName>
                                        </p:attrNameLst>
                                      </p:cBhvr>
                                      <p:to>
                                        <p:strVal val="visible"/>
                                      </p:to>
                                    </p:set>
                                    <p:animEffect transition="in" filter="fade">
                                      <p:cBhvr>
                                        <p:cTn id="59" dur="1000"/>
                                        <p:tgtEl>
                                          <p:spTgt spid="14"/>
                                        </p:tgtEl>
                                      </p:cBhvr>
                                    </p:animEffect>
                                    <p:anim calcmode="lin" valueType="num">
                                      <p:cBhvr>
                                        <p:cTn id="60" dur="1000" fill="hold"/>
                                        <p:tgtEl>
                                          <p:spTgt spid="14"/>
                                        </p:tgtEl>
                                        <p:attrNameLst>
                                          <p:attrName>ppt_x</p:attrName>
                                        </p:attrNameLst>
                                      </p:cBhvr>
                                      <p:tavLst>
                                        <p:tav tm="0">
                                          <p:val>
                                            <p:strVal val="#ppt_x"/>
                                          </p:val>
                                        </p:tav>
                                        <p:tav tm="100000">
                                          <p:val>
                                            <p:strVal val="#ppt_x"/>
                                          </p:val>
                                        </p:tav>
                                      </p:tavLst>
                                    </p:anim>
                                    <p:anim calcmode="lin" valueType="num">
                                      <p:cBhvr>
                                        <p:cTn id="61" dur="1000" fill="hold"/>
                                        <p:tgtEl>
                                          <p:spTgt spid="14"/>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1000"/>
                                        <p:tgtEl>
                                          <p:spTgt spid="16"/>
                                        </p:tgtEl>
                                      </p:cBhvr>
                                    </p:animEffect>
                                    <p:anim calcmode="lin" valueType="num">
                                      <p:cBhvr>
                                        <p:cTn id="65" dur="1000" fill="hold"/>
                                        <p:tgtEl>
                                          <p:spTgt spid="16"/>
                                        </p:tgtEl>
                                        <p:attrNameLst>
                                          <p:attrName>ppt_x</p:attrName>
                                        </p:attrNameLst>
                                      </p:cBhvr>
                                      <p:tavLst>
                                        <p:tav tm="0">
                                          <p:val>
                                            <p:strVal val="#ppt_x"/>
                                          </p:val>
                                        </p:tav>
                                        <p:tav tm="100000">
                                          <p:val>
                                            <p:strVal val="#ppt_x"/>
                                          </p:val>
                                        </p:tav>
                                      </p:tavLst>
                                    </p:anim>
                                    <p:anim calcmode="lin" valueType="num">
                                      <p:cBhvr>
                                        <p:cTn id="66" dur="1000" fill="hold"/>
                                        <p:tgtEl>
                                          <p:spTgt spid="16"/>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Effect transition="in" filter="fade">
                                      <p:cBhvr>
                                        <p:cTn id="69" dur="1000"/>
                                        <p:tgtEl>
                                          <p:spTgt spid="18"/>
                                        </p:tgtEl>
                                      </p:cBhvr>
                                    </p:animEffect>
                                    <p:anim calcmode="lin" valueType="num">
                                      <p:cBhvr>
                                        <p:cTn id="70" dur="1000" fill="hold"/>
                                        <p:tgtEl>
                                          <p:spTgt spid="18"/>
                                        </p:tgtEl>
                                        <p:attrNameLst>
                                          <p:attrName>ppt_x</p:attrName>
                                        </p:attrNameLst>
                                      </p:cBhvr>
                                      <p:tavLst>
                                        <p:tav tm="0">
                                          <p:val>
                                            <p:strVal val="#ppt_x"/>
                                          </p:val>
                                        </p:tav>
                                        <p:tav tm="100000">
                                          <p:val>
                                            <p:strVal val="#ppt_x"/>
                                          </p:val>
                                        </p:tav>
                                      </p:tavLst>
                                    </p:anim>
                                    <p:anim calcmode="lin" valueType="num">
                                      <p:cBhvr>
                                        <p:cTn id="71" dur="1000" fill="hold"/>
                                        <p:tgtEl>
                                          <p:spTgt spid="18"/>
                                        </p:tgtEl>
                                        <p:attrNameLst>
                                          <p:attrName>ppt_y</p:attrName>
                                        </p:attrNameLst>
                                      </p:cBhvr>
                                      <p:tavLst>
                                        <p:tav tm="0">
                                          <p:val>
                                            <p:strVal val="#ppt_y+.1"/>
                                          </p:val>
                                        </p:tav>
                                        <p:tav tm="100000">
                                          <p:val>
                                            <p:strVal val="#ppt_y"/>
                                          </p:val>
                                        </p:tav>
                                      </p:tavLst>
                                    </p:anim>
                                  </p:childTnLst>
                                </p:cTn>
                              </p:par>
                            </p:childTnLst>
                          </p:cTn>
                        </p:par>
                        <p:par>
                          <p:cTn id="72" fill="hold">
                            <p:stCondLst>
                              <p:cond delay="2750"/>
                            </p:stCondLst>
                            <p:childTnLst>
                              <p:par>
                                <p:cTn id="73" presetID="42" presetClass="entr" presetSubtype="0" fill="hold" grpId="0" nodeType="afterEffect">
                                  <p:stCondLst>
                                    <p:cond delay="0"/>
                                  </p:stCondLst>
                                  <p:childTnLst>
                                    <p:set>
                                      <p:cBhvr>
                                        <p:cTn id="74" dur="1" fill="hold">
                                          <p:stCondLst>
                                            <p:cond delay="0"/>
                                          </p:stCondLst>
                                        </p:cTn>
                                        <p:tgtEl>
                                          <p:spTgt spid="19"/>
                                        </p:tgtEl>
                                        <p:attrNameLst>
                                          <p:attrName>style.visibility</p:attrName>
                                        </p:attrNameLst>
                                      </p:cBhvr>
                                      <p:to>
                                        <p:strVal val="visible"/>
                                      </p:to>
                                    </p:set>
                                    <p:animEffect transition="in" filter="fade">
                                      <p:cBhvr>
                                        <p:cTn id="75" dur="1000"/>
                                        <p:tgtEl>
                                          <p:spTgt spid="19"/>
                                        </p:tgtEl>
                                      </p:cBhvr>
                                    </p:animEffect>
                                    <p:anim calcmode="lin" valueType="num">
                                      <p:cBhvr>
                                        <p:cTn id="76" dur="1000" fill="hold"/>
                                        <p:tgtEl>
                                          <p:spTgt spid="19"/>
                                        </p:tgtEl>
                                        <p:attrNameLst>
                                          <p:attrName>ppt_x</p:attrName>
                                        </p:attrNameLst>
                                      </p:cBhvr>
                                      <p:tavLst>
                                        <p:tav tm="0">
                                          <p:val>
                                            <p:strVal val="#ppt_x"/>
                                          </p:val>
                                        </p:tav>
                                        <p:tav tm="100000">
                                          <p:val>
                                            <p:strVal val="#ppt_x"/>
                                          </p:val>
                                        </p:tav>
                                      </p:tavLst>
                                    </p:anim>
                                    <p:anim calcmode="lin" valueType="num">
                                      <p:cBhvr>
                                        <p:cTn id="77" dur="1000" fill="hold"/>
                                        <p:tgtEl>
                                          <p:spTgt spid="19"/>
                                        </p:tgtEl>
                                        <p:attrNameLst>
                                          <p:attrName>ppt_y</p:attrName>
                                        </p:attrNameLst>
                                      </p:cBhvr>
                                      <p:tavLst>
                                        <p:tav tm="0">
                                          <p:val>
                                            <p:strVal val="#ppt_y+.1"/>
                                          </p:val>
                                        </p:tav>
                                        <p:tav tm="100000">
                                          <p:val>
                                            <p:strVal val="#ppt_y"/>
                                          </p:val>
                                        </p:tav>
                                      </p:tavLst>
                                    </p:anim>
                                  </p:childTnLst>
                                </p:cTn>
                              </p:par>
                            </p:childTnLst>
                          </p:cTn>
                        </p:par>
                        <p:par>
                          <p:cTn id="78" fill="hold">
                            <p:stCondLst>
                              <p:cond delay="3750"/>
                            </p:stCondLst>
                            <p:childTnLst>
                              <p:par>
                                <p:cTn id="79" presetID="42" presetClass="entr" presetSubtype="0" fill="hold" grpId="0" nodeType="after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fade">
                                      <p:cBhvr>
                                        <p:cTn id="81" dur="1000"/>
                                        <p:tgtEl>
                                          <p:spTgt spid="20"/>
                                        </p:tgtEl>
                                      </p:cBhvr>
                                    </p:animEffect>
                                    <p:anim calcmode="lin" valueType="num">
                                      <p:cBhvr>
                                        <p:cTn id="82" dur="1000" fill="hold"/>
                                        <p:tgtEl>
                                          <p:spTgt spid="20"/>
                                        </p:tgtEl>
                                        <p:attrNameLst>
                                          <p:attrName>ppt_x</p:attrName>
                                        </p:attrNameLst>
                                      </p:cBhvr>
                                      <p:tavLst>
                                        <p:tav tm="0">
                                          <p:val>
                                            <p:strVal val="#ppt_x"/>
                                          </p:val>
                                        </p:tav>
                                        <p:tav tm="100000">
                                          <p:val>
                                            <p:strVal val="#ppt_x"/>
                                          </p:val>
                                        </p:tav>
                                      </p:tavLst>
                                    </p:anim>
                                    <p:anim calcmode="lin" valueType="num">
                                      <p:cBhvr>
                                        <p:cTn id="8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5" grpId="0"/>
      <p:bldP spid="16" grpId="0"/>
      <p:bldP spid="17" grpId="0"/>
      <p:bldP spid="18" grpId="0"/>
      <p:bldP spid="19" grpId="0" animBg="1"/>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6" name="2"/>
          <p:cNvSpPr>
            <a:spLocks noChangeArrowheads="1"/>
          </p:cNvSpPr>
          <p:nvPr/>
        </p:nvSpPr>
        <p:spPr bwMode="auto">
          <a:xfrm>
            <a:off x="1715780" y="1850426"/>
            <a:ext cx="4383412" cy="1935220"/>
          </a:xfrm>
          <a:prstGeom prst="snip2DiagRect">
            <a:avLst/>
          </a:prstGeom>
          <a:blipFill dpi="0" rotWithShape="1">
            <a:blip r:embed="rId3"/>
            <a:srcRect/>
            <a:stretch>
              <a:fillRect/>
            </a:stretch>
          </a:blipFill>
          <a:ln w="9525">
            <a:noFill/>
            <a:miter lim="800000"/>
            <a:headEnd/>
            <a:tailEnd/>
          </a:ln>
        </p:spPr>
        <p:txBody>
          <a:bodyPr lIns="68573" tIns="34286" rIns="68573" bIns="34286" anchor="ctr"/>
          <a:lstStyle/>
          <a:p>
            <a:pP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sym typeface="Calibri" pitchFamily="34" charset="0"/>
            </a:endParaRPr>
          </a:p>
        </p:txBody>
      </p:sp>
      <p:sp>
        <p:nvSpPr>
          <p:cNvPr id="7" name="Oval 4"/>
          <p:cNvSpPr>
            <a:spLocks noChangeArrowheads="1"/>
          </p:cNvSpPr>
          <p:nvPr/>
        </p:nvSpPr>
        <p:spPr bwMode="auto">
          <a:xfrm flipH="1">
            <a:off x="9319411"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9" name="Oval 12"/>
          <p:cNvSpPr>
            <a:spLocks noChangeArrowheads="1"/>
          </p:cNvSpPr>
          <p:nvPr/>
        </p:nvSpPr>
        <p:spPr bwMode="auto">
          <a:xfrm flipH="1">
            <a:off x="6785447" y="3964072"/>
            <a:ext cx="756589"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0" name="Oval 14"/>
          <p:cNvSpPr>
            <a:spLocks noChangeArrowheads="1"/>
          </p:cNvSpPr>
          <p:nvPr/>
        </p:nvSpPr>
        <p:spPr bwMode="auto">
          <a:xfrm flipH="1">
            <a:off x="4472789" y="3964072"/>
            <a:ext cx="754873" cy="758304"/>
          </a:xfrm>
          <a:prstGeom prst="ellipse">
            <a:avLst/>
          </a:prstGeom>
          <a:noFill/>
          <a:ln>
            <a:solidFill>
              <a:schemeClr val="accent2"/>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12" name="Oval 16"/>
          <p:cNvSpPr>
            <a:spLocks noChangeArrowheads="1"/>
          </p:cNvSpPr>
          <p:nvPr/>
        </p:nvSpPr>
        <p:spPr bwMode="auto">
          <a:xfrm flipH="1">
            <a:off x="2314530" y="3964072"/>
            <a:ext cx="753158" cy="758304"/>
          </a:xfrm>
          <a:prstGeom prst="ellipse">
            <a:avLst/>
          </a:prstGeom>
          <a:noFill/>
          <a:ln>
            <a:solidFill>
              <a:srgbClr val="14345A"/>
            </a:solidFill>
          </a:ln>
        </p:spPr>
        <p:txBody>
          <a:bodyPr lIns="68573" tIns="34286" rIns="68573" bIns="34286" anchor="ct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36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nvGrpSpPr>
          <p:cNvPr id="13" name="Group 20"/>
          <p:cNvGrpSpPr>
            <a:grpSpLocks/>
          </p:cNvGrpSpPr>
          <p:nvPr/>
        </p:nvGrpSpPr>
        <p:grpSpPr bwMode="auto">
          <a:xfrm flipH="1">
            <a:off x="9470395" y="4127054"/>
            <a:ext cx="423758" cy="427190"/>
            <a:chOff x="0" y="0"/>
            <a:chExt cx="401822" cy="404317"/>
          </a:xfrm>
          <a:noFill/>
        </p:grpSpPr>
        <p:sp>
          <p:nvSpPr>
            <p:cNvPr id="58" name="品 42"/>
            <p:cNvSpPr>
              <a:spLocks noEditPoints="1" noChangeArrowheads="1"/>
            </p:cNvSpPr>
            <p:nvPr/>
          </p:nvSpPr>
          <p:spPr bwMode="auto">
            <a:xfrm>
              <a:off x="0" y="0"/>
              <a:ext cx="401822" cy="404317"/>
            </a:xfrm>
            <a:custGeom>
              <a:avLst/>
              <a:gdLst>
                <a:gd name="T0" fmla="*/ 661681284 w 121"/>
                <a:gd name="T1" fmla="*/ 0 h 121"/>
                <a:gd name="T2" fmla="*/ 0 w 121"/>
                <a:gd name="T3" fmla="*/ 681087023 h 121"/>
                <a:gd name="T4" fmla="*/ 661681284 w 121"/>
                <a:gd name="T5" fmla="*/ 1351010219 h 121"/>
                <a:gd name="T6" fmla="*/ 1334387766 w 121"/>
                <a:gd name="T7" fmla="*/ 681087023 h 121"/>
                <a:gd name="T8" fmla="*/ 661681284 w 121"/>
                <a:gd name="T9" fmla="*/ 0 h 121"/>
                <a:gd name="T10" fmla="*/ 661681284 w 121"/>
                <a:gd name="T11" fmla="*/ 1239355239 h 121"/>
                <a:gd name="T12" fmla="*/ 110278554 w 121"/>
                <a:gd name="T13" fmla="*/ 681087023 h 121"/>
                <a:gd name="T14" fmla="*/ 661681284 w 121"/>
                <a:gd name="T15" fmla="*/ 111654980 h 121"/>
                <a:gd name="T16" fmla="*/ 1224109212 w 121"/>
                <a:gd name="T17" fmla="*/ 681087023 h 121"/>
                <a:gd name="T18" fmla="*/ 661681284 w 121"/>
                <a:gd name="T19" fmla="*/ 1239355239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9" name="出品 43"/>
            <p:cNvSpPr>
              <a:spLocks noChangeArrowheads="1"/>
            </p:cNvSpPr>
            <p:nvPr/>
          </p:nvSpPr>
          <p:spPr bwMode="auto">
            <a:xfrm>
              <a:off x="107320" y="97336"/>
              <a:ext cx="139764" cy="199662"/>
            </a:xfrm>
            <a:custGeom>
              <a:avLst/>
              <a:gdLst>
                <a:gd name="T0" fmla="*/ 465094659 w 42"/>
                <a:gd name="T1" fmla="*/ 664415237 h 60"/>
                <a:gd name="T2" fmla="*/ 465094659 w 42"/>
                <a:gd name="T3" fmla="*/ 0 h 60"/>
                <a:gd name="T4" fmla="*/ 0 w 42"/>
                <a:gd name="T5" fmla="*/ 465089335 h 60"/>
                <a:gd name="T6" fmla="*/ 465094659 w 42"/>
                <a:gd name="T7" fmla="*/ 664415237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grpSp>
        <p:nvGrpSpPr>
          <p:cNvPr id="14" name="Group 23"/>
          <p:cNvGrpSpPr>
            <a:grpSpLocks/>
          </p:cNvGrpSpPr>
          <p:nvPr/>
        </p:nvGrpSpPr>
        <p:grpSpPr bwMode="auto">
          <a:xfrm flipH="1">
            <a:off x="6912402" y="4178523"/>
            <a:ext cx="410034" cy="356849"/>
            <a:chOff x="0" y="0"/>
            <a:chExt cx="389342" cy="339426"/>
          </a:xfrm>
          <a:noFill/>
        </p:grpSpPr>
        <p:sp>
          <p:nvSpPr>
            <p:cNvPr id="47" name="品 110"/>
            <p:cNvSpPr>
              <a:spLocks noChangeArrowheads="1"/>
            </p:cNvSpPr>
            <p:nvPr/>
          </p:nvSpPr>
          <p:spPr bwMode="auto">
            <a:xfrm>
              <a:off x="259561" y="102327"/>
              <a:ext cx="102328" cy="102328"/>
            </a:xfrm>
            <a:custGeom>
              <a:avLst/>
              <a:gdLst>
                <a:gd name="T0" fmla="*/ 0 w 41"/>
                <a:gd name="T1" fmla="*/ 242931664 h 41"/>
                <a:gd name="T2" fmla="*/ 18686091 w 41"/>
                <a:gd name="T3" fmla="*/ 255390722 h 41"/>
                <a:gd name="T4" fmla="*/ 255390722 w 41"/>
                <a:gd name="T5" fmla="*/ 18686091 h 41"/>
                <a:gd name="T6" fmla="*/ 242931664 w 41"/>
                <a:gd name="T7" fmla="*/ 0 h 41"/>
                <a:gd name="T8" fmla="*/ 0 w 41"/>
                <a:gd name="T9" fmla="*/ 242931664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8" name="出品 111"/>
            <p:cNvSpPr>
              <a:spLocks noChangeArrowheads="1"/>
            </p:cNvSpPr>
            <p:nvPr/>
          </p:nvSpPr>
          <p:spPr bwMode="auto">
            <a:xfrm>
              <a:off x="237098" y="74873"/>
              <a:ext cx="109814" cy="114806"/>
            </a:xfrm>
            <a:custGeom>
              <a:avLst/>
              <a:gdLst>
                <a:gd name="T0" fmla="*/ 230469637 w 44"/>
                <a:gd name="T1" fmla="*/ 0 h 46"/>
                <a:gd name="T2" fmla="*/ 0 w 44"/>
                <a:gd name="T3" fmla="*/ 242929496 h 46"/>
                <a:gd name="T4" fmla="*/ 37374197 w 44"/>
                <a:gd name="T5" fmla="*/ 286530818 h 46"/>
                <a:gd name="T6" fmla="*/ 274070786 w 44"/>
                <a:gd name="T7" fmla="*/ 49830796 h 46"/>
                <a:gd name="T8" fmla="*/ 230469637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9" name="出品 112"/>
            <p:cNvSpPr>
              <a:spLocks noChangeArrowheads="1"/>
            </p:cNvSpPr>
            <p:nvPr/>
          </p:nvSpPr>
          <p:spPr bwMode="auto">
            <a:xfrm>
              <a:off x="217132" y="59898"/>
              <a:ext cx="104823" cy="104823"/>
            </a:xfrm>
            <a:custGeom>
              <a:avLst/>
              <a:gdLst>
                <a:gd name="T0" fmla="*/ 0 w 42"/>
                <a:gd name="T1" fmla="*/ 236700317 h 42"/>
                <a:gd name="T2" fmla="*/ 24915429 w 42"/>
                <a:gd name="T3" fmla="*/ 261615746 h 42"/>
                <a:gd name="T4" fmla="*/ 261615746 w 42"/>
                <a:gd name="T5" fmla="*/ 24915429 h 42"/>
                <a:gd name="T6" fmla="*/ 236700317 w 42"/>
                <a:gd name="T7" fmla="*/ 0 h 42"/>
                <a:gd name="T8" fmla="*/ 0 w 42"/>
                <a:gd name="T9" fmla="*/ 236700317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0" name="品 113"/>
            <p:cNvSpPr>
              <a:spLocks noChangeArrowheads="1"/>
            </p:cNvSpPr>
            <p:nvPr/>
          </p:nvSpPr>
          <p:spPr bwMode="auto">
            <a:xfrm>
              <a:off x="189679" y="162226"/>
              <a:ext cx="69882" cy="69882"/>
            </a:xfrm>
            <a:custGeom>
              <a:avLst/>
              <a:gdLst>
                <a:gd name="T0" fmla="*/ 174410497 w 28"/>
                <a:gd name="T1" fmla="*/ 124579640 h 28"/>
                <a:gd name="T2" fmla="*/ 49830858 w 28"/>
                <a:gd name="T3" fmla="*/ 0 h 28"/>
                <a:gd name="T4" fmla="*/ 0 w 28"/>
                <a:gd name="T5" fmla="*/ 124579640 h 28"/>
                <a:gd name="T6" fmla="*/ 56060339 w 28"/>
                <a:gd name="T7" fmla="*/ 174410497 h 28"/>
                <a:gd name="T8" fmla="*/ 174410497 w 28"/>
                <a:gd name="T9" fmla="*/ 12457964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1" name="品 114"/>
            <p:cNvSpPr>
              <a:spLocks noChangeArrowheads="1"/>
            </p:cNvSpPr>
            <p:nvPr/>
          </p:nvSpPr>
          <p:spPr bwMode="auto">
            <a:xfrm>
              <a:off x="172208" y="219628"/>
              <a:ext cx="34941" cy="32446"/>
            </a:xfrm>
            <a:custGeom>
              <a:avLst/>
              <a:gdLst>
                <a:gd name="T0" fmla="*/ 0 w 14"/>
                <a:gd name="T1" fmla="*/ 80980224 h 13"/>
                <a:gd name="T2" fmla="*/ 87205249 w 14"/>
                <a:gd name="T3" fmla="*/ 37375296 h 13"/>
                <a:gd name="T4" fmla="*/ 37374391 w 14"/>
                <a:gd name="T5" fmla="*/ 0 h 13"/>
                <a:gd name="T6" fmla="*/ 0 w 14"/>
                <a:gd name="T7" fmla="*/ 80980224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2" name="出品 115"/>
            <p:cNvSpPr>
              <a:spLocks noChangeArrowheads="1"/>
            </p:cNvSpPr>
            <p:nvPr/>
          </p:nvSpPr>
          <p:spPr bwMode="auto">
            <a:xfrm>
              <a:off x="319460" y="34941"/>
              <a:ext cx="69882" cy="69882"/>
            </a:xfrm>
            <a:custGeom>
              <a:avLst/>
              <a:gdLst>
                <a:gd name="T0" fmla="*/ 43603872 w 28"/>
                <a:gd name="T1" fmla="*/ 0 h 28"/>
                <a:gd name="T2" fmla="*/ 0 w 28"/>
                <a:gd name="T3" fmla="*/ 49830858 h 28"/>
                <a:gd name="T4" fmla="*/ 124579640 w 28"/>
                <a:gd name="T5" fmla="*/ 174410497 h 28"/>
                <a:gd name="T6" fmla="*/ 174410497 w 28"/>
                <a:gd name="T7" fmla="*/ 124579640 h 28"/>
                <a:gd name="T8" fmla="*/ 43603872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3" name="品 116"/>
            <p:cNvSpPr>
              <a:spLocks noChangeArrowheads="1"/>
            </p:cNvSpPr>
            <p:nvPr/>
          </p:nvSpPr>
          <p:spPr bwMode="auto">
            <a:xfrm>
              <a:off x="0" y="0"/>
              <a:ext cx="279527" cy="339426"/>
            </a:xfrm>
            <a:custGeom>
              <a:avLst/>
              <a:gdLst>
                <a:gd name="T0" fmla="*/ 647806318 w 112"/>
                <a:gd name="T1" fmla="*/ 629121099 h 136"/>
                <a:gd name="T2" fmla="*/ 516997665 w 112"/>
                <a:gd name="T3" fmla="*/ 629121099 h 136"/>
                <a:gd name="T4" fmla="*/ 516997665 w 112"/>
                <a:gd name="T5" fmla="*/ 803531156 h 136"/>
                <a:gd name="T6" fmla="*/ 43601220 w 112"/>
                <a:gd name="T7" fmla="*/ 803531156 h 136"/>
                <a:gd name="T8" fmla="*/ 43601220 w 112"/>
                <a:gd name="T9" fmla="*/ 199325423 h 136"/>
                <a:gd name="T10" fmla="*/ 647806318 w 112"/>
                <a:gd name="T11" fmla="*/ 199325423 h 136"/>
                <a:gd name="T12" fmla="*/ 647806318 w 112"/>
                <a:gd name="T13" fmla="*/ 249156154 h 136"/>
                <a:gd name="T14" fmla="*/ 697636998 w 112"/>
                <a:gd name="T15" fmla="*/ 199325423 h 136"/>
                <a:gd name="T16" fmla="*/ 697636998 w 112"/>
                <a:gd name="T17" fmla="*/ 37374297 h 136"/>
                <a:gd name="T18" fmla="*/ 604202602 w 112"/>
                <a:gd name="T19" fmla="*/ 37374297 h 136"/>
                <a:gd name="T20" fmla="*/ 604202602 w 112"/>
                <a:gd name="T21" fmla="*/ 124579325 h 136"/>
                <a:gd name="T22" fmla="*/ 591746180 w 112"/>
                <a:gd name="T23" fmla="*/ 124579325 h 136"/>
                <a:gd name="T24" fmla="*/ 591746180 w 112"/>
                <a:gd name="T25" fmla="*/ 0 h 136"/>
                <a:gd name="T26" fmla="*/ 554371923 w 112"/>
                <a:gd name="T27" fmla="*/ 0 h 136"/>
                <a:gd name="T28" fmla="*/ 554371923 w 112"/>
                <a:gd name="T29" fmla="*/ 124579325 h 136"/>
                <a:gd name="T30" fmla="*/ 541915501 w 112"/>
                <a:gd name="T31" fmla="*/ 124579325 h 136"/>
                <a:gd name="T32" fmla="*/ 541915501 w 112"/>
                <a:gd name="T33" fmla="*/ 37374297 h 136"/>
                <a:gd name="T34" fmla="*/ 492082326 w 112"/>
                <a:gd name="T35" fmla="*/ 37374297 h 136"/>
                <a:gd name="T36" fmla="*/ 492082326 w 112"/>
                <a:gd name="T37" fmla="*/ 124579325 h 136"/>
                <a:gd name="T38" fmla="*/ 473396445 w 112"/>
                <a:gd name="T39" fmla="*/ 124579325 h 136"/>
                <a:gd name="T40" fmla="*/ 473396445 w 112"/>
                <a:gd name="T41" fmla="*/ 0 h 136"/>
                <a:gd name="T42" fmla="*/ 448481105 w 112"/>
                <a:gd name="T43" fmla="*/ 0 h 136"/>
                <a:gd name="T44" fmla="*/ 448481105 w 112"/>
                <a:gd name="T45" fmla="*/ 124579325 h 136"/>
                <a:gd name="T46" fmla="*/ 423565766 w 112"/>
                <a:gd name="T47" fmla="*/ 124579325 h 136"/>
                <a:gd name="T48" fmla="*/ 423565766 w 112"/>
                <a:gd name="T49" fmla="*/ 37374297 h 136"/>
                <a:gd name="T50" fmla="*/ 373735086 w 112"/>
                <a:gd name="T51" fmla="*/ 37374297 h 136"/>
                <a:gd name="T52" fmla="*/ 373735086 w 112"/>
                <a:gd name="T53" fmla="*/ 124579325 h 136"/>
                <a:gd name="T54" fmla="*/ 355046710 w 112"/>
                <a:gd name="T55" fmla="*/ 124579325 h 136"/>
                <a:gd name="T56" fmla="*/ 355046710 w 112"/>
                <a:gd name="T57" fmla="*/ 0 h 136"/>
                <a:gd name="T58" fmla="*/ 330131370 w 112"/>
                <a:gd name="T59" fmla="*/ 0 h 136"/>
                <a:gd name="T60" fmla="*/ 330131370 w 112"/>
                <a:gd name="T61" fmla="*/ 124579325 h 136"/>
                <a:gd name="T62" fmla="*/ 317674948 w 112"/>
                <a:gd name="T63" fmla="*/ 124579325 h 136"/>
                <a:gd name="T64" fmla="*/ 317674948 w 112"/>
                <a:gd name="T65" fmla="*/ 37374297 h 136"/>
                <a:gd name="T66" fmla="*/ 267841773 w 112"/>
                <a:gd name="T67" fmla="*/ 37374297 h 136"/>
                <a:gd name="T68" fmla="*/ 267841773 w 112"/>
                <a:gd name="T69" fmla="*/ 124579325 h 136"/>
                <a:gd name="T70" fmla="*/ 249155892 w 112"/>
                <a:gd name="T71" fmla="*/ 124579325 h 136"/>
                <a:gd name="T72" fmla="*/ 249155892 w 112"/>
                <a:gd name="T73" fmla="*/ 0 h 136"/>
                <a:gd name="T74" fmla="*/ 218011094 w 112"/>
                <a:gd name="T75" fmla="*/ 0 h 136"/>
                <a:gd name="T76" fmla="*/ 218011094 w 112"/>
                <a:gd name="T77" fmla="*/ 124579325 h 136"/>
                <a:gd name="T78" fmla="*/ 199325213 w 112"/>
                <a:gd name="T79" fmla="*/ 124579325 h 136"/>
                <a:gd name="T80" fmla="*/ 199325213 w 112"/>
                <a:gd name="T81" fmla="*/ 37374297 h 136"/>
                <a:gd name="T82" fmla="*/ 155721497 w 112"/>
                <a:gd name="T83" fmla="*/ 37374297 h 136"/>
                <a:gd name="T84" fmla="*/ 155721497 w 112"/>
                <a:gd name="T85" fmla="*/ 124579325 h 136"/>
                <a:gd name="T86" fmla="*/ 143265075 w 112"/>
                <a:gd name="T87" fmla="*/ 124579325 h 136"/>
                <a:gd name="T88" fmla="*/ 143265075 w 112"/>
                <a:gd name="T89" fmla="*/ 0 h 136"/>
                <a:gd name="T90" fmla="*/ 105890817 w 112"/>
                <a:gd name="T91" fmla="*/ 0 h 136"/>
                <a:gd name="T92" fmla="*/ 105890817 w 112"/>
                <a:gd name="T93" fmla="*/ 124579325 h 136"/>
                <a:gd name="T94" fmla="*/ 93434396 w 112"/>
                <a:gd name="T95" fmla="*/ 124579325 h 136"/>
                <a:gd name="T96" fmla="*/ 93434396 w 112"/>
                <a:gd name="T97" fmla="*/ 37374297 h 136"/>
                <a:gd name="T98" fmla="*/ 0 w 112"/>
                <a:gd name="T99" fmla="*/ 37374297 h 136"/>
                <a:gd name="T100" fmla="*/ 0 w 112"/>
                <a:gd name="T101" fmla="*/ 149494691 h 136"/>
                <a:gd name="T102" fmla="*/ 0 w 112"/>
                <a:gd name="T103" fmla="*/ 174410057 h 136"/>
                <a:gd name="T104" fmla="*/ 0 w 112"/>
                <a:gd name="T105" fmla="*/ 847132423 h 136"/>
                <a:gd name="T106" fmla="*/ 554371923 w 112"/>
                <a:gd name="T107" fmla="*/ 847132423 h 136"/>
                <a:gd name="T108" fmla="*/ 697636998 w 112"/>
                <a:gd name="T109" fmla="*/ 685181297 h 136"/>
                <a:gd name="T110" fmla="*/ 697636998 w 112"/>
                <a:gd name="T111" fmla="*/ 523227675 h 136"/>
                <a:gd name="T112" fmla="*/ 647806318 w 112"/>
                <a:gd name="T113" fmla="*/ 573060902 h 136"/>
                <a:gd name="T114" fmla="*/ 647806318 w 112"/>
                <a:gd name="T115" fmla="*/ 629121099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54" name="出品 117"/>
            <p:cNvSpPr>
              <a:spLocks noChangeArrowheads="1"/>
            </p:cNvSpPr>
            <p:nvPr/>
          </p:nvSpPr>
          <p:spPr bwMode="auto">
            <a:xfrm>
              <a:off x="49916" y="114806"/>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5" name="出品 118"/>
            <p:cNvSpPr>
              <a:spLocks noChangeArrowheads="1"/>
            </p:cNvSpPr>
            <p:nvPr/>
          </p:nvSpPr>
          <p:spPr bwMode="auto">
            <a:xfrm>
              <a:off x="49916" y="154738"/>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6" name="品 119"/>
            <p:cNvSpPr>
              <a:spLocks noChangeArrowheads="1"/>
            </p:cNvSpPr>
            <p:nvPr/>
          </p:nvSpPr>
          <p:spPr bwMode="auto">
            <a:xfrm>
              <a:off x="49916" y="199662"/>
              <a:ext cx="109814" cy="14975"/>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57" name="7出品 120"/>
            <p:cNvSpPr>
              <a:spLocks noChangeArrowheads="1"/>
            </p:cNvSpPr>
            <p:nvPr/>
          </p:nvSpPr>
          <p:spPr bwMode="auto">
            <a:xfrm>
              <a:off x="49916" y="242091"/>
              <a:ext cx="109814" cy="17471"/>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5" name="Group 35"/>
          <p:cNvGrpSpPr>
            <a:grpSpLocks/>
          </p:cNvGrpSpPr>
          <p:nvPr/>
        </p:nvGrpSpPr>
        <p:grpSpPr bwMode="auto">
          <a:xfrm flipH="1">
            <a:off x="2491239" y="4135634"/>
            <a:ext cx="399739" cy="396308"/>
            <a:chOff x="0" y="0"/>
            <a:chExt cx="379359" cy="376864"/>
          </a:xfrm>
          <a:noFill/>
        </p:grpSpPr>
        <p:sp>
          <p:nvSpPr>
            <p:cNvPr id="30" name="出品 150"/>
            <p:cNvSpPr>
              <a:spLocks noEditPoints="1" noChangeArrowheads="1"/>
            </p:cNvSpPr>
            <p:nvPr/>
          </p:nvSpPr>
          <p:spPr bwMode="auto">
            <a:xfrm>
              <a:off x="0" y="0"/>
              <a:ext cx="379359" cy="376864"/>
            </a:xfrm>
            <a:custGeom>
              <a:avLst/>
              <a:gdLst>
                <a:gd name="T0" fmla="*/ 631200133 w 114"/>
                <a:gd name="T1" fmla="*/ 0 h 114"/>
                <a:gd name="T2" fmla="*/ 0 w 114"/>
                <a:gd name="T3" fmla="*/ 622923134 h 114"/>
                <a:gd name="T4" fmla="*/ 631200133 w 114"/>
                <a:gd name="T5" fmla="*/ 1245846268 h 114"/>
                <a:gd name="T6" fmla="*/ 1262396938 w 114"/>
                <a:gd name="T7" fmla="*/ 622923134 h 114"/>
                <a:gd name="T8" fmla="*/ 631200133 w 114"/>
                <a:gd name="T9" fmla="*/ 0 h 114"/>
                <a:gd name="T10" fmla="*/ 631200133 w 114"/>
                <a:gd name="T11" fmla="*/ 1180275237 h 114"/>
                <a:gd name="T12" fmla="*/ 66441068 w 114"/>
                <a:gd name="T13" fmla="*/ 622923134 h 114"/>
                <a:gd name="T14" fmla="*/ 631200133 w 114"/>
                <a:gd name="T15" fmla="*/ 65571030 h 114"/>
                <a:gd name="T16" fmla="*/ 1195955869 w 114"/>
                <a:gd name="T17" fmla="*/ 622923134 h 114"/>
                <a:gd name="T18" fmla="*/ 631200133 w 114"/>
                <a:gd name="T19" fmla="*/ 1180275237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1" name="151"/>
            <p:cNvSpPr>
              <a:spLocks noChangeArrowheads="1"/>
            </p:cNvSpPr>
            <p:nvPr/>
          </p:nvSpPr>
          <p:spPr bwMode="auto">
            <a:xfrm>
              <a:off x="144756" y="272040"/>
              <a:ext cx="22463"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2" name="品 152"/>
            <p:cNvSpPr>
              <a:spLocks noChangeArrowheads="1"/>
            </p:cNvSpPr>
            <p:nvPr/>
          </p:nvSpPr>
          <p:spPr bwMode="auto">
            <a:xfrm>
              <a:off x="179697"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3" name="153"/>
            <p:cNvSpPr>
              <a:spLocks noChangeArrowheads="1"/>
            </p:cNvSpPr>
            <p:nvPr/>
          </p:nvSpPr>
          <p:spPr bwMode="auto">
            <a:xfrm>
              <a:off x="214638" y="272040"/>
              <a:ext cx="19966" cy="42429"/>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34" name="品 154"/>
            <p:cNvSpPr>
              <a:spLocks noChangeArrowheads="1"/>
            </p:cNvSpPr>
            <p:nvPr/>
          </p:nvSpPr>
          <p:spPr bwMode="auto">
            <a:xfrm>
              <a:off x="117303" y="107318"/>
              <a:ext cx="82362" cy="84857"/>
            </a:xfrm>
            <a:custGeom>
              <a:avLst/>
              <a:gdLst>
                <a:gd name="T0" fmla="*/ 206217976 w 25"/>
                <a:gd name="T1" fmla="*/ 253464465 h 25"/>
                <a:gd name="T2" fmla="*/ 238780616 w 25"/>
                <a:gd name="T3" fmla="*/ 288028418 h 25"/>
                <a:gd name="T4" fmla="*/ 271339962 w 25"/>
                <a:gd name="T5" fmla="*/ 253464465 h 25"/>
                <a:gd name="T6" fmla="*/ 238780616 w 25"/>
                <a:gd name="T7" fmla="*/ 218900511 h 25"/>
                <a:gd name="T8" fmla="*/ 227925304 w 25"/>
                <a:gd name="T9" fmla="*/ 218900511 h 25"/>
                <a:gd name="T10" fmla="*/ 0 w 25"/>
                <a:gd name="T11" fmla="*/ 0 h 25"/>
                <a:gd name="T12" fmla="*/ 206217976 w 25"/>
                <a:gd name="T13" fmla="*/ 253464465 h 25"/>
                <a:gd name="T14" fmla="*/ 206217976 w 25"/>
                <a:gd name="T15" fmla="*/ 253464465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5" name="155"/>
            <p:cNvSpPr>
              <a:spLocks noChangeArrowheads="1"/>
            </p:cNvSpPr>
            <p:nvPr/>
          </p:nvSpPr>
          <p:spPr bwMode="auto">
            <a:xfrm>
              <a:off x="67387" y="272040"/>
              <a:ext cx="22463" cy="19966"/>
            </a:xfrm>
            <a:custGeom>
              <a:avLst/>
              <a:gdLst>
                <a:gd name="T0" fmla="*/ 0 w 9"/>
                <a:gd name="T1" fmla="*/ 37371361 h 8"/>
                <a:gd name="T2" fmla="*/ 18689216 w 9"/>
                <a:gd name="T3" fmla="*/ 49830145 h 8"/>
                <a:gd name="T4" fmla="*/ 56065152 w 9"/>
                <a:gd name="T5" fmla="*/ 6229392 h 8"/>
                <a:gd name="T6" fmla="*/ 43605675 w 9"/>
                <a:gd name="T7" fmla="*/ 0 h 8"/>
                <a:gd name="T8" fmla="*/ 0 w 9"/>
                <a:gd name="T9" fmla="*/ 37371361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6" name="品 156"/>
            <p:cNvSpPr>
              <a:spLocks noChangeArrowheads="1"/>
            </p:cNvSpPr>
            <p:nvPr/>
          </p:nvSpPr>
          <p:spPr bwMode="auto">
            <a:xfrm>
              <a:off x="47421" y="227116"/>
              <a:ext cx="27454" cy="14975"/>
            </a:xfrm>
            <a:custGeom>
              <a:avLst/>
              <a:gdLst>
                <a:gd name="T0" fmla="*/ 56061068 w 11"/>
                <a:gd name="T1" fmla="*/ 0 h 6"/>
                <a:gd name="T2" fmla="*/ 0 w 11"/>
                <a:gd name="T3" fmla="*/ 18688800 h 6"/>
                <a:gd name="T4" fmla="*/ 6229562 w 11"/>
                <a:gd name="T5" fmla="*/ 37375104 h 6"/>
                <a:gd name="T6" fmla="*/ 68520192 w 11"/>
                <a:gd name="T7" fmla="*/ 18688800 h 6"/>
                <a:gd name="T8" fmla="*/ 56061068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7" name="品 157"/>
            <p:cNvSpPr>
              <a:spLocks noChangeArrowheads="1"/>
            </p:cNvSpPr>
            <p:nvPr/>
          </p:nvSpPr>
          <p:spPr bwMode="auto">
            <a:xfrm>
              <a:off x="79865" y="74874"/>
              <a:ext cx="19966" cy="22463"/>
            </a:xfrm>
            <a:custGeom>
              <a:avLst/>
              <a:gdLst>
                <a:gd name="T0" fmla="*/ 0 w 8"/>
                <a:gd name="T1" fmla="*/ 18689216 h 9"/>
                <a:gd name="T2" fmla="*/ 43600753 w 8"/>
                <a:gd name="T3" fmla="*/ 56065152 h 9"/>
                <a:gd name="T4" fmla="*/ 49830145 w 8"/>
                <a:gd name="T5" fmla="*/ 43605675 h 9"/>
                <a:gd name="T6" fmla="*/ 12458784 w 8"/>
                <a:gd name="T7" fmla="*/ 0 h 9"/>
                <a:gd name="T8" fmla="*/ 0 w 8"/>
                <a:gd name="T9" fmla="*/ 18689216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8" name="品 158"/>
            <p:cNvSpPr>
              <a:spLocks noChangeArrowheads="1"/>
            </p:cNvSpPr>
            <p:nvPr/>
          </p:nvSpPr>
          <p:spPr bwMode="auto">
            <a:xfrm>
              <a:off x="49916" y="124789"/>
              <a:ext cx="27454" cy="12480"/>
            </a:xfrm>
            <a:custGeom>
              <a:avLst/>
              <a:gdLst>
                <a:gd name="T0" fmla="*/ 68520192 w 11"/>
                <a:gd name="T1" fmla="*/ 18690048 h 5"/>
                <a:gd name="T2" fmla="*/ 12459124 w 11"/>
                <a:gd name="T3" fmla="*/ 0 h 5"/>
                <a:gd name="T4" fmla="*/ 0 w 11"/>
                <a:gd name="T5" fmla="*/ 18690048 h 5"/>
                <a:gd name="T6" fmla="*/ 62290630 w 11"/>
                <a:gd name="T7" fmla="*/ 31150080 h 5"/>
                <a:gd name="T8" fmla="*/ 68520192 w 11"/>
                <a:gd name="T9" fmla="*/ 1869004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39" name="品 159"/>
            <p:cNvSpPr>
              <a:spLocks noChangeArrowheads="1"/>
            </p:cNvSpPr>
            <p:nvPr/>
          </p:nvSpPr>
          <p:spPr bwMode="auto">
            <a:xfrm>
              <a:off x="187185" y="34941"/>
              <a:ext cx="7488" cy="22463"/>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sp>
          <p:nvSpPr>
            <p:cNvPr id="40" name="品 160"/>
            <p:cNvSpPr>
              <a:spLocks noChangeArrowheads="1"/>
            </p:cNvSpPr>
            <p:nvPr/>
          </p:nvSpPr>
          <p:spPr bwMode="auto">
            <a:xfrm>
              <a:off x="119798" y="44924"/>
              <a:ext cx="17471" cy="22463"/>
            </a:xfrm>
            <a:custGeom>
              <a:avLst/>
              <a:gdLst>
                <a:gd name="T0" fmla="*/ 43605120 w 7"/>
                <a:gd name="T1" fmla="*/ 49835413 h 9"/>
                <a:gd name="T2" fmla="*/ 18688978 w 7"/>
                <a:gd name="T3" fmla="*/ 0 h 9"/>
                <a:gd name="T4" fmla="*/ 0 w 7"/>
                <a:gd name="T5" fmla="*/ 12459477 h 9"/>
                <a:gd name="T6" fmla="*/ 24916142 w 7"/>
                <a:gd name="T7" fmla="*/ 56065152 h 9"/>
                <a:gd name="T8" fmla="*/ 43605120 w 7"/>
                <a:gd name="T9" fmla="*/ 49835413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1" name="品 161"/>
            <p:cNvSpPr>
              <a:spLocks noChangeArrowheads="1"/>
            </p:cNvSpPr>
            <p:nvPr/>
          </p:nvSpPr>
          <p:spPr bwMode="auto">
            <a:xfrm>
              <a:off x="234604" y="44924"/>
              <a:ext cx="12480" cy="27454"/>
            </a:xfrm>
            <a:custGeom>
              <a:avLst/>
              <a:gdLst>
                <a:gd name="T0" fmla="*/ 0 w 5"/>
                <a:gd name="T1" fmla="*/ 56061068 h 11"/>
                <a:gd name="T2" fmla="*/ 12460032 w 5"/>
                <a:gd name="T3" fmla="*/ 68520192 h 11"/>
                <a:gd name="T4" fmla="*/ 31150080 w 5"/>
                <a:gd name="T5" fmla="*/ 12459124 h 11"/>
                <a:gd name="T6" fmla="*/ 12460032 w 5"/>
                <a:gd name="T7" fmla="*/ 0 h 11"/>
                <a:gd name="T8" fmla="*/ 0 w 5"/>
                <a:gd name="T9" fmla="*/ 56061068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2" name="品 162"/>
            <p:cNvSpPr>
              <a:spLocks noChangeArrowheads="1"/>
            </p:cNvSpPr>
            <p:nvPr/>
          </p:nvSpPr>
          <p:spPr bwMode="auto">
            <a:xfrm>
              <a:off x="277033" y="272040"/>
              <a:ext cx="22463" cy="19966"/>
            </a:xfrm>
            <a:custGeom>
              <a:avLst/>
              <a:gdLst>
                <a:gd name="T0" fmla="*/ 0 w 9"/>
                <a:gd name="T1" fmla="*/ 6229392 h 8"/>
                <a:gd name="T2" fmla="*/ 49835413 w 9"/>
                <a:gd name="T3" fmla="*/ 49830145 h 8"/>
                <a:gd name="T4" fmla="*/ 56065152 w 9"/>
                <a:gd name="T5" fmla="*/ 37371361 h 8"/>
                <a:gd name="T6" fmla="*/ 18689216 w 9"/>
                <a:gd name="T7" fmla="*/ 0 h 8"/>
                <a:gd name="T8" fmla="*/ 0 w 9"/>
                <a:gd name="T9" fmla="*/ 6229392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3" name="品 163"/>
            <p:cNvSpPr>
              <a:spLocks noChangeArrowheads="1"/>
            </p:cNvSpPr>
            <p:nvPr/>
          </p:nvSpPr>
          <p:spPr bwMode="auto">
            <a:xfrm>
              <a:off x="304486" y="227116"/>
              <a:ext cx="24958" cy="14975"/>
            </a:xfrm>
            <a:custGeom>
              <a:avLst/>
              <a:gdLst>
                <a:gd name="T0" fmla="*/ 0 w 10"/>
                <a:gd name="T1" fmla="*/ 18688800 h 6"/>
                <a:gd name="T2" fmla="*/ 56060660 w 10"/>
                <a:gd name="T3" fmla="*/ 37375104 h 6"/>
                <a:gd name="T4" fmla="*/ 62290176 w 10"/>
                <a:gd name="T5" fmla="*/ 18688800 h 6"/>
                <a:gd name="T6" fmla="*/ 6229517 w 10"/>
                <a:gd name="T7" fmla="*/ 0 h 6"/>
                <a:gd name="T8" fmla="*/ 0 w 10"/>
                <a:gd name="T9" fmla="*/ 18688800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4" name="164"/>
            <p:cNvSpPr>
              <a:spLocks noChangeArrowheads="1"/>
            </p:cNvSpPr>
            <p:nvPr/>
          </p:nvSpPr>
          <p:spPr bwMode="auto">
            <a:xfrm>
              <a:off x="274536" y="74874"/>
              <a:ext cx="22463" cy="22463"/>
            </a:xfrm>
            <a:custGeom>
              <a:avLst/>
              <a:gdLst>
                <a:gd name="T0" fmla="*/ 56065152 w 9"/>
                <a:gd name="T1" fmla="*/ 18689216 h 9"/>
                <a:gd name="T2" fmla="*/ 49835413 w 9"/>
                <a:gd name="T3" fmla="*/ 0 h 9"/>
                <a:gd name="T4" fmla="*/ 0 w 9"/>
                <a:gd name="T5" fmla="*/ 43605675 h 9"/>
                <a:gd name="T6" fmla="*/ 12459477 w 9"/>
                <a:gd name="T7" fmla="*/ 56065152 h 9"/>
                <a:gd name="T8" fmla="*/ 56065152 w 9"/>
                <a:gd name="T9" fmla="*/ 18689216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5" name="品 165"/>
            <p:cNvSpPr>
              <a:spLocks noChangeArrowheads="1"/>
            </p:cNvSpPr>
            <p:nvPr/>
          </p:nvSpPr>
          <p:spPr bwMode="auto">
            <a:xfrm>
              <a:off x="299494" y="124789"/>
              <a:ext cx="27454" cy="12480"/>
            </a:xfrm>
            <a:custGeom>
              <a:avLst/>
              <a:gdLst>
                <a:gd name="T0" fmla="*/ 62290630 w 11"/>
                <a:gd name="T1" fmla="*/ 0 h 5"/>
                <a:gd name="T2" fmla="*/ 0 w 11"/>
                <a:gd name="T3" fmla="*/ 18690048 h 5"/>
                <a:gd name="T4" fmla="*/ 12459124 w 11"/>
                <a:gd name="T5" fmla="*/ 31150080 h 5"/>
                <a:gd name="T6" fmla="*/ 68520192 w 11"/>
                <a:gd name="T7" fmla="*/ 18690048 h 5"/>
                <a:gd name="T8" fmla="*/ 62290630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grpFill/>
            <a:ln w="9525">
              <a:solidFill>
                <a:srgbClr val="14345A"/>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46" name="167"/>
            <p:cNvSpPr>
              <a:spLocks noChangeArrowheads="1"/>
            </p:cNvSpPr>
            <p:nvPr/>
          </p:nvSpPr>
          <p:spPr bwMode="auto">
            <a:xfrm>
              <a:off x="316965" y="177200"/>
              <a:ext cx="27454" cy="7488"/>
            </a:xfrm>
            <a:prstGeom prst="rect">
              <a:avLst/>
            </a:prstGeom>
            <a:grpFill/>
            <a:ln w="9525">
              <a:solidFill>
                <a:srgbClr val="14345A"/>
              </a:solidFill>
              <a:miter lim="800000"/>
              <a:headEnd/>
              <a:tailEnd/>
            </a:ln>
            <a:extLst/>
          </p:spPr>
          <p:txBody>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eaLnBrk="1" hangingPunct="1"/>
              <a:endParaRPr lang="zh-CN" altLang="en-US" sz="2000">
                <a:solidFill>
                  <a:schemeClr val="bg1">
                    <a:lumMod val="65000"/>
                  </a:schemeClr>
                </a:solidFill>
                <a:latin typeface="微软雅黑" panose="020B0503020204020204" pitchFamily="34" charset="-122"/>
                <a:ea typeface="微软雅黑" panose="020B0503020204020204" pitchFamily="34" charset="-122"/>
                <a:sym typeface="Calibri" panose="020F0502020204030204" pitchFamily="34" charset="0"/>
              </a:endParaRPr>
            </a:p>
          </p:txBody>
        </p:sp>
      </p:grpSp>
      <p:grpSp>
        <p:nvGrpSpPr>
          <p:cNvPr id="16" name="Group 54"/>
          <p:cNvGrpSpPr>
            <a:grpSpLocks/>
          </p:cNvGrpSpPr>
          <p:nvPr/>
        </p:nvGrpSpPr>
        <p:grpSpPr bwMode="auto">
          <a:xfrm flipH="1">
            <a:off x="4687237" y="4187103"/>
            <a:ext cx="315674" cy="410033"/>
            <a:chOff x="0" y="0"/>
            <a:chExt cx="299494" cy="389342"/>
          </a:xfrm>
          <a:noFill/>
        </p:grpSpPr>
        <p:sp>
          <p:nvSpPr>
            <p:cNvPr id="28" name="品 170"/>
            <p:cNvSpPr>
              <a:spLocks noChangeArrowheads="1"/>
            </p:cNvSpPr>
            <p:nvPr/>
          </p:nvSpPr>
          <p:spPr bwMode="auto">
            <a:xfrm>
              <a:off x="0" y="112310"/>
              <a:ext cx="299494" cy="277032"/>
            </a:xfrm>
            <a:custGeom>
              <a:avLst/>
              <a:gdLst>
                <a:gd name="T0" fmla="*/ 498314756 w 90"/>
                <a:gd name="T1" fmla="*/ 924659386 h 83"/>
                <a:gd name="T2" fmla="*/ 996629512 w 90"/>
                <a:gd name="T3" fmla="*/ 0 h 83"/>
                <a:gd name="T4" fmla="*/ 0 w 90"/>
                <a:gd name="T5" fmla="*/ 0 h 83"/>
                <a:gd name="T6" fmla="*/ 498314756 w 90"/>
                <a:gd name="T7" fmla="*/ 924659386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29" name="171"/>
            <p:cNvSpPr>
              <a:spLocks noChangeArrowheads="1"/>
            </p:cNvSpPr>
            <p:nvPr/>
          </p:nvSpPr>
          <p:spPr bwMode="auto">
            <a:xfrm>
              <a:off x="0" y="0"/>
              <a:ext cx="299494" cy="94840"/>
            </a:xfrm>
            <a:custGeom>
              <a:avLst/>
              <a:gdLst>
                <a:gd name="T0" fmla="*/ 930188431 w 90"/>
                <a:gd name="T1" fmla="*/ 0 h 29"/>
                <a:gd name="T2" fmla="*/ 753007781 w 90"/>
                <a:gd name="T3" fmla="*/ 171124063 h 29"/>
                <a:gd name="T4" fmla="*/ 575830458 w 90"/>
                <a:gd name="T5" fmla="*/ 0 h 29"/>
                <a:gd name="T6" fmla="*/ 431873676 w 90"/>
                <a:gd name="T7" fmla="*/ 0 h 29"/>
                <a:gd name="T8" fmla="*/ 254693025 w 90"/>
                <a:gd name="T9" fmla="*/ 171124063 h 29"/>
                <a:gd name="T10" fmla="*/ 77515703 w 90"/>
                <a:gd name="T11" fmla="*/ 0 h 29"/>
                <a:gd name="T12" fmla="*/ 0 w 90"/>
                <a:gd name="T13" fmla="*/ 0 h 29"/>
                <a:gd name="T14" fmla="*/ 0 w 90"/>
                <a:gd name="T15" fmla="*/ 310159503 h 29"/>
                <a:gd name="T16" fmla="*/ 996629512 w 90"/>
                <a:gd name="T17" fmla="*/ 310159503 h 29"/>
                <a:gd name="T18" fmla="*/ 996629512 w 90"/>
                <a:gd name="T19" fmla="*/ 0 h 29"/>
                <a:gd name="T20" fmla="*/ 930188431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w="9525">
              <a:solidFill>
                <a:schemeClr val="accent2"/>
              </a:solidFill>
              <a:miter lim="800000"/>
              <a:headEnd/>
              <a:tailEnd/>
            </a:ln>
            <a:extLst/>
          </p:spPr>
          <p:txBody>
            <a:bodyPr/>
            <a:lstStyle/>
            <a:p>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grpSp>
      <p:sp>
        <p:nvSpPr>
          <p:cNvPr id="17" name="剪去对角的淘品 49"/>
          <p:cNvSpPr/>
          <p:nvPr/>
        </p:nvSpPr>
        <p:spPr>
          <a:xfrm flipH="1">
            <a:off x="6200412" y="1931063"/>
            <a:ext cx="4645902" cy="1875175"/>
          </a:xfrm>
          <a:prstGeom prst="snip2Diag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lIns="68573" tIns="34286" rIns="68573" bIns="34286" anchor="ctr"/>
          <a:lstStyle/>
          <a:p>
            <a:pPr algn="ctr" defTabSz="685732" eaLnBrk="1" fontAlgn="auto" hangingPunct="1">
              <a:spcBef>
                <a:spcPts val="0"/>
              </a:spcBef>
              <a:spcAft>
                <a:spcPts val="0"/>
              </a:spcAft>
              <a:defRPr/>
            </a:pPr>
            <a:endParaRPr lang="zh-CN" altLang="en-US" sz="1400">
              <a:solidFill>
                <a:schemeClr val="bg1">
                  <a:lumMod val="65000"/>
                </a:schemeClr>
              </a:solidFill>
              <a:latin typeface="微软雅黑" panose="020B0503020204020204" pitchFamily="34" charset="-122"/>
              <a:ea typeface="微软雅黑" panose="020B0503020204020204" pitchFamily="34" charset="-122"/>
            </a:endParaRPr>
          </a:p>
        </p:txBody>
      </p:sp>
      <p:sp>
        <p:nvSpPr>
          <p:cNvPr id="18" name="104"/>
          <p:cNvSpPr>
            <a:spLocks noChangeArrowheads="1"/>
          </p:cNvSpPr>
          <p:nvPr/>
        </p:nvSpPr>
        <p:spPr bwMode="auto">
          <a:xfrm flipH="1">
            <a:off x="6927839" y="2284858"/>
            <a:ext cx="1164395" cy="377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r>
              <a:rPr lang="zh-CN" altLang="en-US"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2000" b="1"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 name="47"/>
          <p:cNvSpPr>
            <a:spLocks noChangeArrowheads="1"/>
          </p:cNvSpPr>
          <p:nvPr/>
        </p:nvSpPr>
        <p:spPr bwMode="auto">
          <a:xfrm flipH="1">
            <a:off x="6534965" y="2751501"/>
            <a:ext cx="3752063" cy="58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67" tIns="34283" rIns="68567" bIns="34283">
            <a:spAutoFit/>
          </a:bodyPr>
          <a:lstStyle>
            <a:lvl1pPr>
              <a:defRPr sz="1900">
                <a:solidFill>
                  <a:schemeClr val="tx1"/>
                </a:solidFill>
                <a:latin typeface="Calibri" panose="020F0502020204030204" pitchFamily="34" charset="0"/>
                <a:ea typeface="宋体" panose="02010600030101010101" pitchFamily="2" charset="-122"/>
              </a:defRPr>
            </a:lvl1pPr>
            <a:lvl2pPr marL="742950" indent="-285750">
              <a:defRPr sz="1900">
                <a:solidFill>
                  <a:schemeClr val="tx1"/>
                </a:solidFill>
                <a:latin typeface="Calibri" panose="020F0502020204030204" pitchFamily="34" charset="0"/>
                <a:ea typeface="宋体" panose="02010600030101010101" pitchFamily="2" charset="-122"/>
              </a:defRPr>
            </a:lvl2pPr>
            <a:lvl3pPr marL="1143000" indent="-228600">
              <a:defRPr sz="1900">
                <a:solidFill>
                  <a:schemeClr val="tx1"/>
                </a:solidFill>
                <a:latin typeface="Calibri" panose="020F0502020204030204" pitchFamily="34" charset="0"/>
                <a:ea typeface="宋体" panose="02010600030101010101" pitchFamily="2" charset="-122"/>
              </a:defRPr>
            </a:lvl3pPr>
            <a:lvl4pPr marL="1600200" indent="-228600">
              <a:defRPr sz="1900">
                <a:solidFill>
                  <a:schemeClr val="tx1"/>
                </a:solidFill>
                <a:latin typeface="Calibri" panose="020F0502020204030204" pitchFamily="34" charset="0"/>
                <a:ea typeface="宋体" panose="02010600030101010101" pitchFamily="2" charset="-122"/>
              </a:defRPr>
            </a:lvl4pPr>
            <a:lvl5pPr marL="2057400" indent="-228600">
              <a:defRPr sz="1900">
                <a:solidFill>
                  <a:schemeClr val="tx1"/>
                </a:solidFill>
                <a:latin typeface="Calibri" panose="020F0502020204030204" pitchFamily="34" charset="0"/>
                <a:ea typeface="宋体" panose="02010600030101010101" pitchFamily="2" charset="-122"/>
              </a:defRPr>
            </a:lvl5pPr>
            <a:lvl6pPr marL="25146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6pPr>
            <a:lvl7pPr marL="29718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7pPr>
            <a:lvl8pPr marL="34290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8pPr>
            <a:lvl9pPr marL="3886200" indent="-228600" defTabSz="912813" fontAlgn="base">
              <a:spcBef>
                <a:spcPct val="0"/>
              </a:spcBef>
              <a:spcAft>
                <a:spcPct val="0"/>
              </a:spcAft>
              <a:defRPr sz="1900">
                <a:solidFill>
                  <a:schemeClr val="tx1"/>
                </a:solidFill>
                <a:latin typeface="Calibri" panose="020F0502020204030204" pitchFamily="34" charset="0"/>
                <a:ea typeface="宋体" panose="02010600030101010101" pitchFamily="2" charset="-122"/>
              </a:defRPr>
            </a:lvl9pPr>
          </a:lstStyle>
          <a:p>
            <a:pPr algn="r" eaLnBrk="1" hangingPunct="1">
              <a:lnSpc>
                <a:spcPct val="120000"/>
              </a:lnSpc>
            </a:pPr>
            <a:r>
              <a:rPr lang="zh-CN" altLang="en-US" sz="14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在此录入上述图表的综合描述说明，在此录入上述图表的综合描述说明，</a:t>
            </a:r>
          </a:p>
        </p:txBody>
      </p:sp>
      <p:sp>
        <p:nvSpPr>
          <p:cNvPr id="20" name="TextBox 11"/>
          <p:cNvSpPr txBox="1">
            <a:spLocks noChangeArrowheads="1"/>
          </p:cNvSpPr>
          <p:nvPr/>
        </p:nvSpPr>
        <p:spPr bwMode="auto">
          <a:xfrm>
            <a:off x="8868140"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1" name="TextBox 11"/>
          <p:cNvSpPr txBox="1">
            <a:spLocks noChangeArrowheads="1"/>
          </p:cNvSpPr>
          <p:nvPr/>
        </p:nvSpPr>
        <p:spPr bwMode="auto">
          <a:xfrm>
            <a:off x="8764380"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2" name="TextBox 11"/>
          <p:cNvSpPr txBox="1">
            <a:spLocks noChangeArrowheads="1"/>
          </p:cNvSpPr>
          <p:nvPr/>
        </p:nvSpPr>
        <p:spPr bwMode="auto">
          <a:xfrm>
            <a:off x="632611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3" name="TextBox 11"/>
          <p:cNvSpPr txBox="1">
            <a:spLocks noChangeArrowheads="1"/>
          </p:cNvSpPr>
          <p:nvPr/>
        </p:nvSpPr>
        <p:spPr bwMode="auto">
          <a:xfrm>
            <a:off x="6218141"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4" name="TextBox 11"/>
          <p:cNvSpPr txBox="1">
            <a:spLocks noChangeArrowheads="1"/>
          </p:cNvSpPr>
          <p:nvPr/>
        </p:nvSpPr>
        <p:spPr bwMode="auto">
          <a:xfrm>
            <a:off x="3784098"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5" name="TextBox 11"/>
          <p:cNvSpPr txBox="1">
            <a:spLocks noChangeArrowheads="1"/>
          </p:cNvSpPr>
          <p:nvPr/>
        </p:nvSpPr>
        <p:spPr bwMode="auto">
          <a:xfrm>
            <a:off x="3671909"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
        <p:nvSpPr>
          <p:cNvPr id="26" name="TextBox 11"/>
          <p:cNvSpPr txBox="1">
            <a:spLocks noChangeArrowheads="1"/>
          </p:cNvSpPr>
          <p:nvPr/>
        </p:nvSpPr>
        <p:spPr bwMode="auto">
          <a:xfrm>
            <a:off x="1242079" y="5387915"/>
            <a:ext cx="2230577" cy="757130"/>
          </a:xfrm>
          <a:prstGeom prst="rect">
            <a:avLst/>
          </a:prstGeom>
          <a:noFill/>
          <a:ln>
            <a:noFill/>
          </a:ln>
          <a:effectLst/>
          <a:extLst/>
        </p:spPr>
        <p:txBody>
          <a:bodyPr wrap="squar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lvl="0" eaLnBrk="1" hangingPunct="1">
              <a:lnSpc>
                <a:spcPct val="120000"/>
              </a:lnSpc>
              <a:defRPr/>
            </a:pPr>
            <a:r>
              <a:rPr lang="zh-CN" altLang="en-US" sz="1200" dirty="0">
                <a:solidFill>
                  <a:schemeClr val="bg1">
                    <a:lumMod val="65000"/>
                  </a:schemeClr>
                </a:solidFill>
                <a:latin typeface="Arial"/>
                <a:ea typeface="微软雅黑"/>
                <a:cs typeface="+mn-ea"/>
                <a:sym typeface="+mn-lt"/>
              </a:rPr>
              <a:t>您的内容打在这里，或者通过复制您的文本后，在此框中选择粘贴，并选择只保留文字</a:t>
            </a:r>
            <a:r>
              <a:rPr lang="zh-CN" altLang="en-US" sz="1050" dirty="0">
                <a:solidFill>
                  <a:schemeClr val="bg1">
                    <a:lumMod val="65000"/>
                  </a:schemeClr>
                </a:solidFill>
                <a:latin typeface="Arial"/>
                <a:ea typeface="微软雅黑"/>
                <a:cs typeface="+mn-ea"/>
                <a:sym typeface="+mn-lt"/>
              </a:rPr>
              <a:t>。</a:t>
            </a:r>
            <a:endParaRPr lang="en-US" altLang="zh-CN" sz="1050" dirty="0">
              <a:solidFill>
                <a:schemeClr val="bg1">
                  <a:lumMod val="65000"/>
                </a:schemeClr>
              </a:solidFill>
              <a:latin typeface="Arial"/>
              <a:ea typeface="微软雅黑"/>
              <a:cs typeface="+mn-ea"/>
              <a:sym typeface="+mn-lt"/>
            </a:endParaRPr>
          </a:p>
        </p:txBody>
      </p:sp>
      <p:sp>
        <p:nvSpPr>
          <p:cNvPr id="27" name="TextBox 11"/>
          <p:cNvSpPr txBox="1">
            <a:spLocks noChangeArrowheads="1"/>
          </p:cNvSpPr>
          <p:nvPr/>
        </p:nvSpPr>
        <p:spPr bwMode="auto">
          <a:xfrm>
            <a:off x="1125678" y="4963205"/>
            <a:ext cx="2346969" cy="400111"/>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eaLnBrk="1" fontAlgn="auto" hangingPunct="1">
              <a:spcBef>
                <a:spcPts val="0"/>
              </a:spcBef>
              <a:spcAft>
                <a:spcPts val="0"/>
              </a:spcAft>
              <a:defRPr/>
            </a:pPr>
            <a:r>
              <a:rPr lang="zh-CN" altLang="en-US" sz="2000" b="1" kern="0" dirty="0">
                <a:solidFill>
                  <a:schemeClr val="bg1">
                    <a:lumMod val="65000"/>
                  </a:schemeClr>
                </a:solidFill>
                <a:latin typeface="+mn-lt"/>
                <a:ea typeface="+mn-ea"/>
                <a:cs typeface="+mn-ea"/>
                <a:sym typeface="+mn-lt"/>
              </a:rPr>
              <a:t>点击添加标题    </a:t>
            </a:r>
            <a:endParaRPr lang="en-US" altLang="zh-CN" sz="2000" b="1" kern="0" dirty="0">
              <a:solidFill>
                <a:schemeClr val="bg1">
                  <a:lumMod val="65000"/>
                </a:schemeClr>
              </a:solidFill>
              <a:latin typeface="+mn-lt"/>
              <a:ea typeface="+mn-ea"/>
              <a:cs typeface="+mn-ea"/>
              <a:sym typeface="+mn-lt"/>
            </a:endParaRPr>
          </a:p>
        </p:txBody>
      </p:sp>
    </p:spTree>
    <p:extLst>
      <p:ext uri="{BB962C8B-B14F-4D97-AF65-F5344CB8AC3E}">
        <p14:creationId xmlns:p14="http://schemas.microsoft.com/office/powerpoint/2010/main" val="85170013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1000"/>
                                        <p:tgtEl>
                                          <p:spTgt spid="7"/>
                                        </p:tgtEl>
                                      </p:cBhvr>
                                    </p:animEffect>
                                    <p:anim calcmode="lin" valueType="num">
                                      <p:cBhvr>
                                        <p:cTn id="19" dur="1000" fill="hold"/>
                                        <p:tgtEl>
                                          <p:spTgt spid="7"/>
                                        </p:tgtEl>
                                        <p:attrNameLst>
                                          <p:attrName>ppt_x</p:attrName>
                                        </p:attrNameLst>
                                      </p:cBhvr>
                                      <p:tavLst>
                                        <p:tav tm="0">
                                          <p:val>
                                            <p:strVal val="#ppt_x"/>
                                          </p:val>
                                        </p:tav>
                                        <p:tav tm="100000">
                                          <p:val>
                                            <p:strVal val="#ppt_x"/>
                                          </p:val>
                                        </p:tav>
                                      </p:tavLst>
                                    </p:anim>
                                    <p:anim calcmode="lin" valueType="num">
                                      <p:cBhvr>
                                        <p:cTn id="20" dur="1000" fill="hold"/>
                                        <p:tgtEl>
                                          <p:spTgt spid="7"/>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1000"/>
                                        <p:tgtEl>
                                          <p:spTgt spid="10"/>
                                        </p:tgtEl>
                                      </p:cBhvr>
                                    </p:animEffect>
                                    <p:anim calcmode="lin" valueType="num">
                                      <p:cBhvr>
                                        <p:cTn id="29" dur="1000" fill="hold"/>
                                        <p:tgtEl>
                                          <p:spTgt spid="10"/>
                                        </p:tgtEl>
                                        <p:attrNameLst>
                                          <p:attrName>ppt_x</p:attrName>
                                        </p:attrNameLst>
                                      </p:cBhvr>
                                      <p:tavLst>
                                        <p:tav tm="0">
                                          <p:val>
                                            <p:strVal val="#ppt_x"/>
                                          </p:val>
                                        </p:tav>
                                        <p:tav tm="100000">
                                          <p:val>
                                            <p:strVal val="#ppt_x"/>
                                          </p:val>
                                        </p:tav>
                                      </p:tavLst>
                                    </p:anim>
                                    <p:anim calcmode="lin" valueType="num">
                                      <p:cBhvr>
                                        <p:cTn id="30" dur="1000" fill="hold"/>
                                        <p:tgtEl>
                                          <p:spTgt spid="10"/>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1000"/>
                                        <p:tgtEl>
                                          <p:spTgt spid="12"/>
                                        </p:tgtEl>
                                      </p:cBhvr>
                                    </p:animEffect>
                                    <p:anim calcmode="lin" valueType="num">
                                      <p:cBhvr>
                                        <p:cTn id="34" dur="1000" fill="hold"/>
                                        <p:tgtEl>
                                          <p:spTgt spid="12"/>
                                        </p:tgtEl>
                                        <p:attrNameLst>
                                          <p:attrName>ppt_x</p:attrName>
                                        </p:attrNameLst>
                                      </p:cBhvr>
                                      <p:tavLst>
                                        <p:tav tm="0">
                                          <p:val>
                                            <p:strVal val="#ppt_x"/>
                                          </p:val>
                                        </p:tav>
                                        <p:tav tm="100000">
                                          <p:val>
                                            <p:strVal val="#ppt_x"/>
                                          </p:val>
                                        </p:tav>
                                      </p:tavLst>
                                    </p:anim>
                                    <p:anim calcmode="lin" valueType="num">
                                      <p:cBhvr>
                                        <p:cTn id="35" dur="1000" fill="hold"/>
                                        <p:tgtEl>
                                          <p:spTgt spid="12"/>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1000"/>
                                        <p:tgtEl>
                                          <p:spTgt spid="13"/>
                                        </p:tgtEl>
                                      </p:cBhvr>
                                    </p:animEffect>
                                    <p:anim calcmode="lin" valueType="num">
                                      <p:cBhvr>
                                        <p:cTn id="39" dur="1000" fill="hold"/>
                                        <p:tgtEl>
                                          <p:spTgt spid="13"/>
                                        </p:tgtEl>
                                        <p:attrNameLst>
                                          <p:attrName>ppt_x</p:attrName>
                                        </p:attrNameLst>
                                      </p:cBhvr>
                                      <p:tavLst>
                                        <p:tav tm="0">
                                          <p:val>
                                            <p:strVal val="#ppt_x"/>
                                          </p:val>
                                        </p:tav>
                                        <p:tav tm="100000">
                                          <p:val>
                                            <p:strVal val="#ppt_x"/>
                                          </p:val>
                                        </p:tav>
                                      </p:tavLst>
                                    </p:anim>
                                    <p:anim calcmode="lin" valueType="num">
                                      <p:cBhvr>
                                        <p:cTn id="40" dur="1000" fill="hold"/>
                                        <p:tgtEl>
                                          <p:spTgt spid="13"/>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1000"/>
                                        <p:tgtEl>
                                          <p:spTgt spid="14"/>
                                        </p:tgtEl>
                                      </p:cBhvr>
                                    </p:animEffect>
                                    <p:anim calcmode="lin" valueType="num">
                                      <p:cBhvr>
                                        <p:cTn id="44" dur="1000" fill="hold"/>
                                        <p:tgtEl>
                                          <p:spTgt spid="14"/>
                                        </p:tgtEl>
                                        <p:attrNameLst>
                                          <p:attrName>ppt_x</p:attrName>
                                        </p:attrNameLst>
                                      </p:cBhvr>
                                      <p:tavLst>
                                        <p:tav tm="0">
                                          <p:val>
                                            <p:strVal val="#ppt_x"/>
                                          </p:val>
                                        </p:tav>
                                        <p:tav tm="100000">
                                          <p:val>
                                            <p:strVal val="#ppt_x"/>
                                          </p:val>
                                        </p:tav>
                                      </p:tavLst>
                                    </p:anim>
                                    <p:anim calcmode="lin" valueType="num">
                                      <p:cBhvr>
                                        <p:cTn id="45" dur="1000" fill="hold"/>
                                        <p:tgtEl>
                                          <p:spTgt spid="14"/>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1000"/>
                                        <p:tgtEl>
                                          <p:spTgt spid="15"/>
                                        </p:tgtEl>
                                      </p:cBhvr>
                                    </p:animEffect>
                                    <p:anim calcmode="lin" valueType="num">
                                      <p:cBhvr>
                                        <p:cTn id="49" dur="1000" fill="hold"/>
                                        <p:tgtEl>
                                          <p:spTgt spid="15"/>
                                        </p:tgtEl>
                                        <p:attrNameLst>
                                          <p:attrName>ppt_x</p:attrName>
                                        </p:attrNameLst>
                                      </p:cBhvr>
                                      <p:tavLst>
                                        <p:tav tm="0">
                                          <p:val>
                                            <p:strVal val="#ppt_x"/>
                                          </p:val>
                                        </p:tav>
                                        <p:tav tm="100000">
                                          <p:val>
                                            <p:strVal val="#ppt_x"/>
                                          </p:val>
                                        </p:tav>
                                      </p:tavLst>
                                    </p:anim>
                                    <p:anim calcmode="lin" valueType="num">
                                      <p:cBhvr>
                                        <p:cTn id="50" dur="1000" fill="hold"/>
                                        <p:tgtEl>
                                          <p:spTgt spid="15"/>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1000"/>
                                        <p:tgtEl>
                                          <p:spTgt spid="16"/>
                                        </p:tgtEl>
                                      </p:cBhvr>
                                    </p:animEffect>
                                    <p:anim calcmode="lin" valueType="num">
                                      <p:cBhvr>
                                        <p:cTn id="54" dur="1000" fill="hold"/>
                                        <p:tgtEl>
                                          <p:spTgt spid="16"/>
                                        </p:tgtEl>
                                        <p:attrNameLst>
                                          <p:attrName>ppt_x</p:attrName>
                                        </p:attrNameLst>
                                      </p:cBhvr>
                                      <p:tavLst>
                                        <p:tav tm="0">
                                          <p:val>
                                            <p:strVal val="#ppt_x"/>
                                          </p:val>
                                        </p:tav>
                                        <p:tav tm="100000">
                                          <p:val>
                                            <p:strVal val="#ppt_x"/>
                                          </p:val>
                                        </p:tav>
                                      </p:tavLst>
                                    </p:anim>
                                    <p:anim calcmode="lin" valueType="num">
                                      <p:cBhvr>
                                        <p:cTn id="55" dur="1000" fill="hold"/>
                                        <p:tgtEl>
                                          <p:spTgt spid="16"/>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fade">
                                      <p:cBhvr>
                                        <p:cTn id="58" dur="1000"/>
                                        <p:tgtEl>
                                          <p:spTgt spid="17"/>
                                        </p:tgtEl>
                                      </p:cBhvr>
                                    </p:animEffect>
                                    <p:anim calcmode="lin" valueType="num">
                                      <p:cBhvr>
                                        <p:cTn id="59" dur="1000" fill="hold"/>
                                        <p:tgtEl>
                                          <p:spTgt spid="17"/>
                                        </p:tgtEl>
                                        <p:attrNameLst>
                                          <p:attrName>ppt_x</p:attrName>
                                        </p:attrNameLst>
                                      </p:cBhvr>
                                      <p:tavLst>
                                        <p:tav tm="0">
                                          <p:val>
                                            <p:strVal val="#ppt_x"/>
                                          </p:val>
                                        </p:tav>
                                        <p:tav tm="100000">
                                          <p:val>
                                            <p:strVal val="#ppt_x"/>
                                          </p:val>
                                        </p:tav>
                                      </p:tavLst>
                                    </p:anim>
                                    <p:anim calcmode="lin" valueType="num">
                                      <p:cBhvr>
                                        <p:cTn id="60" dur="1000" fill="hold"/>
                                        <p:tgtEl>
                                          <p:spTgt spid="17"/>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fade">
                                      <p:cBhvr>
                                        <p:cTn id="63" dur="1000"/>
                                        <p:tgtEl>
                                          <p:spTgt spid="18"/>
                                        </p:tgtEl>
                                      </p:cBhvr>
                                    </p:animEffect>
                                    <p:anim calcmode="lin" valueType="num">
                                      <p:cBhvr>
                                        <p:cTn id="64" dur="1000" fill="hold"/>
                                        <p:tgtEl>
                                          <p:spTgt spid="18"/>
                                        </p:tgtEl>
                                        <p:attrNameLst>
                                          <p:attrName>ppt_x</p:attrName>
                                        </p:attrNameLst>
                                      </p:cBhvr>
                                      <p:tavLst>
                                        <p:tav tm="0">
                                          <p:val>
                                            <p:strVal val="#ppt_x"/>
                                          </p:val>
                                        </p:tav>
                                        <p:tav tm="100000">
                                          <p:val>
                                            <p:strVal val="#ppt_x"/>
                                          </p:val>
                                        </p:tav>
                                      </p:tavLst>
                                    </p:anim>
                                    <p:anim calcmode="lin" valueType="num">
                                      <p:cBhvr>
                                        <p:cTn id="65" dur="1000" fill="hold"/>
                                        <p:tgtEl>
                                          <p:spTgt spid="18"/>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9"/>
                                        </p:tgtEl>
                                        <p:attrNameLst>
                                          <p:attrName>style.visibility</p:attrName>
                                        </p:attrNameLst>
                                      </p:cBhvr>
                                      <p:to>
                                        <p:strVal val="visible"/>
                                      </p:to>
                                    </p:set>
                                    <p:animEffect transition="in" filter="fade">
                                      <p:cBhvr>
                                        <p:cTn id="68" dur="1000"/>
                                        <p:tgtEl>
                                          <p:spTgt spid="19"/>
                                        </p:tgtEl>
                                      </p:cBhvr>
                                    </p:animEffect>
                                    <p:anim calcmode="lin" valueType="num">
                                      <p:cBhvr>
                                        <p:cTn id="69" dur="1000" fill="hold"/>
                                        <p:tgtEl>
                                          <p:spTgt spid="19"/>
                                        </p:tgtEl>
                                        <p:attrNameLst>
                                          <p:attrName>ppt_x</p:attrName>
                                        </p:attrNameLst>
                                      </p:cBhvr>
                                      <p:tavLst>
                                        <p:tav tm="0">
                                          <p:val>
                                            <p:strVal val="#ppt_x"/>
                                          </p:val>
                                        </p:tav>
                                        <p:tav tm="100000">
                                          <p:val>
                                            <p:strVal val="#ppt_x"/>
                                          </p:val>
                                        </p:tav>
                                      </p:tavLst>
                                    </p:anim>
                                    <p:anim calcmode="lin" valueType="num">
                                      <p:cBhvr>
                                        <p:cTn id="70" dur="1000" fill="hold"/>
                                        <p:tgtEl>
                                          <p:spTgt spid="19"/>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fade">
                                      <p:cBhvr>
                                        <p:cTn id="73" dur="1000"/>
                                        <p:tgtEl>
                                          <p:spTgt spid="20"/>
                                        </p:tgtEl>
                                      </p:cBhvr>
                                    </p:animEffect>
                                    <p:anim calcmode="lin" valueType="num">
                                      <p:cBhvr>
                                        <p:cTn id="74" dur="1000" fill="hold"/>
                                        <p:tgtEl>
                                          <p:spTgt spid="20"/>
                                        </p:tgtEl>
                                        <p:attrNameLst>
                                          <p:attrName>ppt_x</p:attrName>
                                        </p:attrNameLst>
                                      </p:cBhvr>
                                      <p:tavLst>
                                        <p:tav tm="0">
                                          <p:val>
                                            <p:strVal val="#ppt_x"/>
                                          </p:val>
                                        </p:tav>
                                        <p:tav tm="100000">
                                          <p:val>
                                            <p:strVal val="#ppt_x"/>
                                          </p:val>
                                        </p:tav>
                                      </p:tavLst>
                                    </p:anim>
                                    <p:anim calcmode="lin" valueType="num">
                                      <p:cBhvr>
                                        <p:cTn id="75" dur="1000" fill="hold"/>
                                        <p:tgtEl>
                                          <p:spTgt spid="20"/>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1"/>
                                        </p:tgtEl>
                                        <p:attrNameLst>
                                          <p:attrName>style.visibility</p:attrName>
                                        </p:attrNameLst>
                                      </p:cBhvr>
                                      <p:to>
                                        <p:strVal val="visible"/>
                                      </p:to>
                                    </p:set>
                                    <p:animEffect transition="in" filter="fade">
                                      <p:cBhvr>
                                        <p:cTn id="78" dur="1000"/>
                                        <p:tgtEl>
                                          <p:spTgt spid="21"/>
                                        </p:tgtEl>
                                      </p:cBhvr>
                                    </p:animEffect>
                                    <p:anim calcmode="lin" valueType="num">
                                      <p:cBhvr>
                                        <p:cTn id="79" dur="1000" fill="hold"/>
                                        <p:tgtEl>
                                          <p:spTgt spid="21"/>
                                        </p:tgtEl>
                                        <p:attrNameLst>
                                          <p:attrName>ppt_x</p:attrName>
                                        </p:attrNameLst>
                                      </p:cBhvr>
                                      <p:tavLst>
                                        <p:tav tm="0">
                                          <p:val>
                                            <p:strVal val="#ppt_x"/>
                                          </p:val>
                                        </p:tav>
                                        <p:tav tm="100000">
                                          <p:val>
                                            <p:strVal val="#ppt_x"/>
                                          </p:val>
                                        </p:tav>
                                      </p:tavLst>
                                    </p:anim>
                                    <p:anim calcmode="lin" valueType="num">
                                      <p:cBhvr>
                                        <p:cTn id="80" dur="1000" fill="hold"/>
                                        <p:tgtEl>
                                          <p:spTgt spid="21"/>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22"/>
                                        </p:tgtEl>
                                        <p:attrNameLst>
                                          <p:attrName>style.visibility</p:attrName>
                                        </p:attrNameLst>
                                      </p:cBhvr>
                                      <p:to>
                                        <p:strVal val="visible"/>
                                      </p:to>
                                    </p:set>
                                    <p:animEffect transition="in" filter="fade">
                                      <p:cBhvr>
                                        <p:cTn id="83" dur="1000"/>
                                        <p:tgtEl>
                                          <p:spTgt spid="22"/>
                                        </p:tgtEl>
                                      </p:cBhvr>
                                    </p:animEffect>
                                    <p:anim calcmode="lin" valueType="num">
                                      <p:cBhvr>
                                        <p:cTn id="84" dur="1000" fill="hold"/>
                                        <p:tgtEl>
                                          <p:spTgt spid="22"/>
                                        </p:tgtEl>
                                        <p:attrNameLst>
                                          <p:attrName>ppt_x</p:attrName>
                                        </p:attrNameLst>
                                      </p:cBhvr>
                                      <p:tavLst>
                                        <p:tav tm="0">
                                          <p:val>
                                            <p:strVal val="#ppt_x"/>
                                          </p:val>
                                        </p:tav>
                                        <p:tav tm="100000">
                                          <p:val>
                                            <p:strVal val="#ppt_x"/>
                                          </p:val>
                                        </p:tav>
                                      </p:tavLst>
                                    </p:anim>
                                    <p:anim calcmode="lin" valueType="num">
                                      <p:cBhvr>
                                        <p:cTn id="85" dur="1000" fill="hold"/>
                                        <p:tgtEl>
                                          <p:spTgt spid="22"/>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23"/>
                                        </p:tgtEl>
                                        <p:attrNameLst>
                                          <p:attrName>style.visibility</p:attrName>
                                        </p:attrNameLst>
                                      </p:cBhvr>
                                      <p:to>
                                        <p:strVal val="visible"/>
                                      </p:to>
                                    </p:set>
                                    <p:animEffect transition="in" filter="fade">
                                      <p:cBhvr>
                                        <p:cTn id="88" dur="1000"/>
                                        <p:tgtEl>
                                          <p:spTgt spid="23"/>
                                        </p:tgtEl>
                                      </p:cBhvr>
                                    </p:animEffect>
                                    <p:anim calcmode="lin" valueType="num">
                                      <p:cBhvr>
                                        <p:cTn id="89" dur="1000" fill="hold"/>
                                        <p:tgtEl>
                                          <p:spTgt spid="23"/>
                                        </p:tgtEl>
                                        <p:attrNameLst>
                                          <p:attrName>ppt_x</p:attrName>
                                        </p:attrNameLst>
                                      </p:cBhvr>
                                      <p:tavLst>
                                        <p:tav tm="0">
                                          <p:val>
                                            <p:strVal val="#ppt_x"/>
                                          </p:val>
                                        </p:tav>
                                        <p:tav tm="100000">
                                          <p:val>
                                            <p:strVal val="#ppt_x"/>
                                          </p:val>
                                        </p:tav>
                                      </p:tavLst>
                                    </p:anim>
                                    <p:anim calcmode="lin" valueType="num">
                                      <p:cBhvr>
                                        <p:cTn id="90" dur="1000" fill="hold"/>
                                        <p:tgtEl>
                                          <p:spTgt spid="23"/>
                                        </p:tgtEl>
                                        <p:attrNameLst>
                                          <p:attrName>ppt_y</p:attrName>
                                        </p:attrNameLst>
                                      </p:cBhvr>
                                      <p:tavLst>
                                        <p:tav tm="0">
                                          <p:val>
                                            <p:strVal val="#ppt_y+.1"/>
                                          </p:val>
                                        </p:tav>
                                        <p:tav tm="100000">
                                          <p:val>
                                            <p:strVal val="#ppt_y"/>
                                          </p:val>
                                        </p:tav>
                                      </p:tavLst>
                                    </p:anim>
                                  </p:childTnLst>
                                </p:cTn>
                              </p:par>
                              <p:par>
                                <p:cTn id="91" presetID="42" presetClass="entr" presetSubtype="0"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fade">
                                      <p:cBhvr>
                                        <p:cTn id="93" dur="1000"/>
                                        <p:tgtEl>
                                          <p:spTgt spid="24"/>
                                        </p:tgtEl>
                                      </p:cBhvr>
                                    </p:animEffect>
                                    <p:anim calcmode="lin" valueType="num">
                                      <p:cBhvr>
                                        <p:cTn id="94" dur="1000" fill="hold"/>
                                        <p:tgtEl>
                                          <p:spTgt spid="24"/>
                                        </p:tgtEl>
                                        <p:attrNameLst>
                                          <p:attrName>ppt_x</p:attrName>
                                        </p:attrNameLst>
                                      </p:cBhvr>
                                      <p:tavLst>
                                        <p:tav tm="0">
                                          <p:val>
                                            <p:strVal val="#ppt_x"/>
                                          </p:val>
                                        </p:tav>
                                        <p:tav tm="100000">
                                          <p:val>
                                            <p:strVal val="#ppt_x"/>
                                          </p:val>
                                        </p:tav>
                                      </p:tavLst>
                                    </p:anim>
                                    <p:anim calcmode="lin" valueType="num">
                                      <p:cBhvr>
                                        <p:cTn id="95" dur="1000" fill="hold"/>
                                        <p:tgtEl>
                                          <p:spTgt spid="24"/>
                                        </p:tgtEl>
                                        <p:attrNameLst>
                                          <p:attrName>ppt_y</p:attrName>
                                        </p:attrNameLst>
                                      </p:cBhvr>
                                      <p:tavLst>
                                        <p:tav tm="0">
                                          <p:val>
                                            <p:strVal val="#ppt_y+.1"/>
                                          </p:val>
                                        </p:tav>
                                        <p:tav tm="100000">
                                          <p:val>
                                            <p:strVal val="#ppt_y"/>
                                          </p:val>
                                        </p:tav>
                                      </p:tavLst>
                                    </p:anim>
                                  </p:childTnLst>
                                </p:cTn>
                              </p:par>
                              <p:par>
                                <p:cTn id="96" presetID="42" presetClass="entr" presetSubtype="0" fill="hold" grpId="0" nodeType="withEffect">
                                  <p:stCondLst>
                                    <p:cond delay="0"/>
                                  </p:stCondLst>
                                  <p:childTnLst>
                                    <p:set>
                                      <p:cBhvr>
                                        <p:cTn id="97" dur="1" fill="hold">
                                          <p:stCondLst>
                                            <p:cond delay="0"/>
                                          </p:stCondLst>
                                        </p:cTn>
                                        <p:tgtEl>
                                          <p:spTgt spid="25"/>
                                        </p:tgtEl>
                                        <p:attrNameLst>
                                          <p:attrName>style.visibility</p:attrName>
                                        </p:attrNameLst>
                                      </p:cBhvr>
                                      <p:to>
                                        <p:strVal val="visible"/>
                                      </p:to>
                                    </p:set>
                                    <p:animEffect transition="in" filter="fade">
                                      <p:cBhvr>
                                        <p:cTn id="98" dur="1000"/>
                                        <p:tgtEl>
                                          <p:spTgt spid="25"/>
                                        </p:tgtEl>
                                      </p:cBhvr>
                                    </p:animEffect>
                                    <p:anim calcmode="lin" valueType="num">
                                      <p:cBhvr>
                                        <p:cTn id="99" dur="1000" fill="hold"/>
                                        <p:tgtEl>
                                          <p:spTgt spid="25"/>
                                        </p:tgtEl>
                                        <p:attrNameLst>
                                          <p:attrName>ppt_x</p:attrName>
                                        </p:attrNameLst>
                                      </p:cBhvr>
                                      <p:tavLst>
                                        <p:tav tm="0">
                                          <p:val>
                                            <p:strVal val="#ppt_x"/>
                                          </p:val>
                                        </p:tav>
                                        <p:tav tm="100000">
                                          <p:val>
                                            <p:strVal val="#ppt_x"/>
                                          </p:val>
                                        </p:tav>
                                      </p:tavLst>
                                    </p:anim>
                                    <p:anim calcmode="lin" valueType="num">
                                      <p:cBhvr>
                                        <p:cTn id="100" dur="1000" fill="hold"/>
                                        <p:tgtEl>
                                          <p:spTgt spid="25"/>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26"/>
                                        </p:tgtEl>
                                        <p:attrNameLst>
                                          <p:attrName>style.visibility</p:attrName>
                                        </p:attrNameLst>
                                      </p:cBhvr>
                                      <p:to>
                                        <p:strVal val="visible"/>
                                      </p:to>
                                    </p:set>
                                    <p:animEffect transition="in" filter="fade">
                                      <p:cBhvr>
                                        <p:cTn id="103" dur="1000"/>
                                        <p:tgtEl>
                                          <p:spTgt spid="26"/>
                                        </p:tgtEl>
                                      </p:cBhvr>
                                    </p:animEffect>
                                    <p:anim calcmode="lin" valueType="num">
                                      <p:cBhvr>
                                        <p:cTn id="104" dur="1000" fill="hold"/>
                                        <p:tgtEl>
                                          <p:spTgt spid="26"/>
                                        </p:tgtEl>
                                        <p:attrNameLst>
                                          <p:attrName>ppt_x</p:attrName>
                                        </p:attrNameLst>
                                      </p:cBhvr>
                                      <p:tavLst>
                                        <p:tav tm="0">
                                          <p:val>
                                            <p:strVal val="#ppt_x"/>
                                          </p:val>
                                        </p:tav>
                                        <p:tav tm="100000">
                                          <p:val>
                                            <p:strVal val="#ppt_x"/>
                                          </p:val>
                                        </p:tav>
                                      </p:tavLst>
                                    </p:anim>
                                    <p:anim calcmode="lin" valueType="num">
                                      <p:cBhvr>
                                        <p:cTn id="105" dur="1000" fill="hold"/>
                                        <p:tgtEl>
                                          <p:spTgt spid="2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0"/>
                                  </p:stCondLst>
                                  <p:childTnLst>
                                    <p:set>
                                      <p:cBhvr>
                                        <p:cTn id="107" dur="1" fill="hold">
                                          <p:stCondLst>
                                            <p:cond delay="0"/>
                                          </p:stCondLst>
                                        </p:cTn>
                                        <p:tgtEl>
                                          <p:spTgt spid="27"/>
                                        </p:tgtEl>
                                        <p:attrNameLst>
                                          <p:attrName>style.visibility</p:attrName>
                                        </p:attrNameLst>
                                      </p:cBhvr>
                                      <p:to>
                                        <p:strVal val="visible"/>
                                      </p:to>
                                    </p:set>
                                    <p:animEffect transition="in" filter="fade">
                                      <p:cBhvr>
                                        <p:cTn id="108" dur="1000"/>
                                        <p:tgtEl>
                                          <p:spTgt spid="27"/>
                                        </p:tgtEl>
                                      </p:cBhvr>
                                    </p:animEffect>
                                    <p:anim calcmode="lin" valueType="num">
                                      <p:cBhvr>
                                        <p:cTn id="109" dur="1000" fill="hold"/>
                                        <p:tgtEl>
                                          <p:spTgt spid="27"/>
                                        </p:tgtEl>
                                        <p:attrNameLst>
                                          <p:attrName>ppt_x</p:attrName>
                                        </p:attrNameLst>
                                      </p:cBhvr>
                                      <p:tavLst>
                                        <p:tav tm="0">
                                          <p:val>
                                            <p:strVal val="#ppt_x"/>
                                          </p:val>
                                        </p:tav>
                                        <p:tav tm="100000">
                                          <p:val>
                                            <p:strVal val="#ppt_x"/>
                                          </p:val>
                                        </p:tav>
                                      </p:tavLst>
                                    </p:anim>
                                    <p:anim calcmode="lin" valueType="num">
                                      <p:cBhvr>
                                        <p:cTn id="110"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9" grpId="0" animBg="1"/>
      <p:bldP spid="10" grpId="0" animBg="1"/>
      <p:bldP spid="12"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2"/>
          <p:cNvSpPr/>
          <p:nvPr/>
        </p:nvSpPr>
        <p:spPr>
          <a:xfrm>
            <a:off x="6011111" y="3687746"/>
            <a:ext cx="4325093" cy="1808674"/>
          </a:xfrm>
          <a:prstGeom prst="rect">
            <a:avLst/>
          </a:prstGeom>
          <a:blipFill dpi="0" rotWithShape="1">
            <a:blip r:embed="rId4"/>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6" name="Rectangle 3"/>
          <p:cNvSpPr/>
          <p:nvPr/>
        </p:nvSpPr>
        <p:spPr>
          <a:xfrm>
            <a:off x="1943422" y="3687746"/>
            <a:ext cx="4010540" cy="1808674"/>
          </a:xfrm>
          <a:prstGeom prst="rect">
            <a:avLst/>
          </a:prstGeom>
          <a:noFill/>
          <a:ln w="28575">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7" name="Text Box 10"/>
          <p:cNvSpPr txBox="1">
            <a:spLocks noChangeArrowheads="1"/>
          </p:cNvSpPr>
          <p:nvPr/>
        </p:nvSpPr>
        <p:spPr bwMode="auto">
          <a:xfrm>
            <a:off x="2188533" y="4002298"/>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nvGrpSpPr>
          <p:cNvPr id="2" name="组合 1"/>
          <p:cNvGrpSpPr/>
          <p:nvPr/>
        </p:nvGrpSpPr>
        <p:grpSpPr>
          <a:xfrm flipH="1">
            <a:off x="1928908" y="1757346"/>
            <a:ext cx="8392782" cy="1808674"/>
            <a:chOff x="1885366" y="2192775"/>
            <a:chExt cx="8392782" cy="1808674"/>
          </a:xfrm>
        </p:grpSpPr>
        <p:sp>
          <p:nvSpPr>
            <p:cNvPr id="9" name="Rectangle 2"/>
            <p:cNvSpPr/>
            <p:nvPr/>
          </p:nvSpPr>
          <p:spPr>
            <a:xfrm>
              <a:off x="5953055" y="2192775"/>
              <a:ext cx="4325093" cy="1808674"/>
            </a:xfrm>
            <a:prstGeom prst="rect">
              <a:avLst/>
            </a:prstGeom>
            <a:blipFill dpi="0" rotWithShape="1">
              <a:blip r:embed="rId5"/>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0" name="Rectangle 3"/>
            <p:cNvSpPr/>
            <p:nvPr/>
          </p:nvSpPr>
          <p:spPr>
            <a:xfrm>
              <a:off x="1885366" y="2192775"/>
              <a:ext cx="4010540" cy="1808674"/>
            </a:xfrm>
            <a:prstGeom prst="rect">
              <a:avLst/>
            </a:prstGeom>
            <a:noFill/>
            <a:ln w="28575">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p>
          </p:txBody>
        </p:sp>
        <p:sp>
          <p:nvSpPr>
            <p:cNvPr id="12" name="Text Box 10"/>
            <p:cNvSpPr txBox="1">
              <a:spLocks noChangeArrowheads="1"/>
            </p:cNvSpPr>
            <p:nvPr/>
          </p:nvSpPr>
          <p:spPr bwMode="auto">
            <a:xfrm>
              <a:off x="2130477" y="2507327"/>
              <a:ext cx="3646253" cy="1308050"/>
            </a:xfrm>
            <a:prstGeom prst="rect">
              <a:avLst/>
            </a:prstGeom>
            <a:noFill/>
            <a:ln w="9525">
              <a:noFill/>
              <a:miter lim="800000"/>
              <a:headEnd/>
              <a:tailEnd/>
            </a:ln>
          </p:spPr>
          <p:txBody>
            <a:bodyPr wrap="square" lIns="45720" tIns="22860" rIns="45720" bIns="22860">
              <a:spAutoFit/>
            </a:bodyPr>
            <a:lstStyle/>
            <a:p>
              <a:pPr algn="r" defTabSz="1088232"/>
              <a:r>
                <a:rPr lang="en-US" sz="1600" b="1" dirty="0">
                  <a:solidFill>
                    <a:schemeClr val="bg1">
                      <a:lumMod val="50000"/>
                    </a:schemeClr>
                  </a:solidFill>
                  <a:latin typeface="Open Sans" pitchFamily="34" charset="0"/>
                  <a:ea typeface="Open Sans" pitchFamily="34" charset="0"/>
                  <a:cs typeface="Open Sans" pitchFamily="34" charset="0"/>
                </a:rPr>
                <a:t>Fixing Fixture</a:t>
              </a:r>
            </a:p>
            <a:p>
              <a:pPr algn="r" defTabSz="1088232"/>
              <a:endParaRPr lang="en-US" sz="1100" dirty="0">
                <a:solidFill>
                  <a:schemeClr val="bg1">
                    <a:lumMod val="50000"/>
                  </a:schemeClr>
                </a:solidFill>
                <a:latin typeface="Open Sans" pitchFamily="34" charset="0"/>
                <a:ea typeface="Open Sans" pitchFamily="34" charset="0"/>
                <a:cs typeface="Open Sans" pitchFamily="34" charset="0"/>
              </a:endParaRPr>
            </a:p>
            <a:p>
              <a:pPr algn="r" defTabSz="1088232"/>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Nunc</a:t>
              </a:r>
              <a:r>
                <a:rPr lang="en-US" sz="1100" dirty="0">
                  <a:solidFill>
                    <a:schemeClr val="bg1">
                      <a:lumMod val="50000"/>
                    </a:schemeClr>
                  </a:solidFill>
                  <a:latin typeface="Open Sans" pitchFamily="34" charset="0"/>
                  <a:ea typeface="Open Sans" pitchFamily="34" charset="0"/>
                  <a:cs typeface="Open Sans" pitchFamily="34" charset="0"/>
                </a:rPr>
                <a:t> a </a:t>
              </a:r>
              <a:r>
                <a:rPr lang="en-US" sz="1100" dirty="0" err="1">
                  <a:solidFill>
                    <a:schemeClr val="bg1">
                      <a:lumMod val="50000"/>
                    </a:schemeClr>
                  </a:solidFill>
                  <a:latin typeface="Open Sans" pitchFamily="34" charset="0"/>
                  <a:ea typeface="Open Sans" pitchFamily="34" charset="0"/>
                  <a:cs typeface="Open Sans" pitchFamily="34" charset="0"/>
                </a:rPr>
                <a:t>leo</a:t>
              </a:r>
              <a:r>
                <a:rPr lang="en-US" sz="1100" dirty="0">
                  <a:solidFill>
                    <a:schemeClr val="bg1">
                      <a:lumMod val="50000"/>
                    </a:schemeClr>
                  </a:solidFill>
                  <a:latin typeface="Open Sans" pitchFamily="34" charset="0"/>
                  <a:ea typeface="Open Sans" pitchFamily="34" charset="0"/>
                  <a:cs typeface="Open Sans" pitchFamily="34" charset="0"/>
                </a:rPr>
                <a:t> magna, sit </a:t>
              </a:r>
              <a:r>
                <a:rPr lang="en-US" sz="1100" dirty="0" err="1">
                  <a:solidFill>
                    <a:schemeClr val="bg1">
                      <a:lumMod val="50000"/>
                    </a:schemeClr>
                  </a:solidFill>
                  <a:latin typeface="Open Sans" pitchFamily="34" charset="0"/>
                  <a:ea typeface="Open Sans" pitchFamily="34" charset="0"/>
                  <a:cs typeface="Open Sans" pitchFamily="34" charset="0"/>
                </a:rPr>
                <a:t>amet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consequat</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risus</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Nullam</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eu</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tempor</a:t>
              </a:r>
              <a:r>
                <a:rPr lang="en-US" sz="1100" dirty="0">
                  <a:solidFill>
                    <a:schemeClr val="bg1">
                      <a:lumMod val="50000"/>
                    </a:schemeClr>
                  </a:solidFill>
                  <a:latin typeface="Open Sans" pitchFamily="34" charset="0"/>
                  <a:ea typeface="Open Sans" pitchFamily="34" charset="0"/>
                  <a:cs typeface="Open Sans" pitchFamily="34" charset="0"/>
                </a:rPr>
                <a:t> </a:t>
              </a:r>
              <a:r>
                <a:rPr lang="en-US" sz="1100" dirty="0" err="1">
                  <a:solidFill>
                    <a:schemeClr val="bg1">
                      <a:lumMod val="50000"/>
                    </a:schemeClr>
                  </a:solidFill>
                  <a:latin typeface="Open Sans" pitchFamily="34" charset="0"/>
                  <a:ea typeface="Open Sans" pitchFamily="34" charset="0"/>
                  <a:cs typeface="Open Sans" pitchFamily="34" charset="0"/>
                </a:rPr>
                <a:t>purus</a:t>
              </a:r>
              <a:r>
                <a:rPr lang="en-US" sz="1100" dirty="0">
                  <a:solidFill>
                    <a:schemeClr val="bg1">
                      <a:lumMod val="50000"/>
                    </a:schemeClr>
                  </a:solidFill>
                  <a:latin typeface="Open Sans" pitchFamily="34" charset="0"/>
                  <a:ea typeface="Open Sans" pitchFamily="34" charset="0"/>
                  <a:cs typeface="Open Sans" pitchFamily="34" charset="0"/>
                </a:rPr>
                <a:t>.</a:t>
              </a:r>
            </a:p>
          </p:txBody>
        </p:sp>
      </p:gr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885004"/>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val="11600639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anim calcmode="lin" valueType="num">
                                      <p:cBhvr>
                                        <p:cTn id="20" dur="500" fill="hold"/>
                                        <p:tgtEl>
                                          <p:spTgt spid="6"/>
                                        </p:tgtEl>
                                        <p:attrNameLst>
                                          <p:attrName>ppt_x</p:attrName>
                                        </p:attrNameLst>
                                      </p:cBhvr>
                                      <p:tavLst>
                                        <p:tav tm="0">
                                          <p:val>
                                            <p:strVal val="#ppt_x"/>
                                          </p:val>
                                        </p:tav>
                                        <p:tav tm="100000">
                                          <p:val>
                                            <p:strVal val="#ppt_x"/>
                                          </p:val>
                                        </p:tav>
                                      </p:tavLst>
                                    </p:anim>
                                    <p:anim calcmode="lin" valueType="num">
                                      <p:cBhvr>
                                        <p:cTn id="21" dur="50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anim calcmode="lin" valueType="num">
                                      <p:cBhvr>
                                        <p:cTn id="26" dur="500" fill="hold"/>
                                        <p:tgtEl>
                                          <p:spTgt spid="7"/>
                                        </p:tgtEl>
                                        <p:attrNameLst>
                                          <p:attrName>ppt_x</p:attrName>
                                        </p:attrNameLst>
                                      </p:cBhvr>
                                      <p:tavLst>
                                        <p:tav tm="0">
                                          <p:val>
                                            <p:strVal val="#ppt_x"/>
                                          </p:val>
                                        </p:tav>
                                        <p:tav tm="100000">
                                          <p:val>
                                            <p:strVal val="#ppt_x"/>
                                          </p:val>
                                        </p:tav>
                                      </p:tavLst>
                                    </p:anim>
                                    <p:anim calcmode="lin" valueType="num">
                                      <p:cBhvr>
                                        <p:cTn id="27" dur="50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2250"/>
                            </p:stCondLst>
                            <p:childTnLst>
                              <p:par>
                                <p:cTn id="29" presetID="42"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anim calcmode="lin" valueType="num">
                                      <p:cBhvr>
                                        <p:cTn id="32" dur="500" fill="hold"/>
                                        <p:tgtEl>
                                          <p:spTgt spid="2"/>
                                        </p:tgtEl>
                                        <p:attrNameLst>
                                          <p:attrName>ppt_x</p:attrName>
                                        </p:attrNameLst>
                                      </p:cBhvr>
                                      <p:tavLst>
                                        <p:tav tm="0">
                                          <p:val>
                                            <p:strVal val="#ppt_x"/>
                                          </p:val>
                                        </p:tav>
                                        <p:tav tm="100000">
                                          <p:val>
                                            <p:strVal val="#ppt_x"/>
                                          </p:val>
                                        </p:tav>
                                      </p:tavLst>
                                    </p:anim>
                                    <p:anim calcmode="lin" valueType="num">
                                      <p:cBhvr>
                                        <p:cTn id="33" dur="500" fill="hold"/>
                                        <p:tgtEl>
                                          <p:spTgt spid="2"/>
                                        </p:tgtEl>
                                        <p:attrNameLst>
                                          <p:attrName>ppt_y</p:attrName>
                                        </p:attrNameLst>
                                      </p:cBhvr>
                                      <p:tavLst>
                                        <p:tav tm="0">
                                          <p:val>
                                            <p:strVal val="#ppt_y+.1"/>
                                          </p:val>
                                        </p:tav>
                                        <p:tav tm="100000">
                                          <p:val>
                                            <p:strVal val="#ppt_y"/>
                                          </p:val>
                                        </p:tav>
                                      </p:tavLst>
                                    </p:anim>
                                  </p:childTnLst>
                                </p:cTn>
                              </p:par>
                            </p:childTnLst>
                          </p:cTn>
                        </p:par>
                        <p:par>
                          <p:cTn id="34" fill="hold">
                            <p:stCondLst>
                              <p:cond delay="2750"/>
                            </p:stCondLst>
                            <p:childTnLst>
                              <p:par>
                                <p:cTn id="35" presetID="42" presetClass="entr" presetSubtype="0" fill="hold" grpId="0"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anim calcmode="lin" valueType="num">
                                      <p:cBhvr>
                                        <p:cTn id="38" dur="500" fill="hold"/>
                                        <p:tgtEl>
                                          <p:spTgt spid="13"/>
                                        </p:tgtEl>
                                        <p:attrNameLst>
                                          <p:attrName>ppt_x</p:attrName>
                                        </p:attrNameLst>
                                      </p:cBhvr>
                                      <p:tavLst>
                                        <p:tav tm="0">
                                          <p:val>
                                            <p:strVal val="#ppt_x"/>
                                          </p:val>
                                        </p:tav>
                                        <p:tav tm="100000">
                                          <p:val>
                                            <p:strVal val="#ppt_x"/>
                                          </p:val>
                                        </p:tav>
                                      </p:tavLst>
                                    </p:anim>
                                    <p:anim calcmode="lin" valueType="num">
                                      <p:cBhvr>
                                        <p:cTn id="39" dur="500" fill="hold"/>
                                        <p:tgtEl>
                                          <p:spTgt spid="13"/>
                                        </p:tgtEl>
                                        <p:attrNameLst>
                                          <p:attrName>ppt_y</p:attrName>
                                        </p:attrNameLst>
                                      </p:cBhvr>
                                      <p:tavLst>
                                        <p:tav tm="0">
                                          <p:val>
                                            <p:strVal val="#ppt_y+.1"/>
                                          </p:val>
                                        </p:tav>
                                        <p:tav tm="100000">
                                          <p:val>
                                            <p:strVal val="#ppt_y"/>
                                          </p:val>
                                        </p:tav>
                                      </p:tavLst>
                                    </p:anim>
                                  </p:childTnLst>
                                </p:cTn>
                              </p:par>
                            </p:childTnLst>
                          </p:cTn>
                        </p:par>
                        <p:par>
                          <p:cTn id="40" fill="hold">
                            <p:stCondLst>
                              <p:cond delay="3250"/>
                            </p:stCondLst>
                            <p:childTnLst>
                              <p:par>
                                <p:cTn id="41" presetID="42" presetClass="entr" presetSubtype="0"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anim calcmode="lin" valueType="num">
                                      <p:cBhvr>
                                        <p:cTn id="44" dur="500" fill="hold"/>
                                        <p:tgtEl>
                                          <p:spTgt spid="14"/>
                                        </p:tgtEl>
                                        <p:attrNameLst>
                                          <p:attrName>ppt_x</p:attrName>
                                        </p:attrNameLst>
                                      </p:cBhvr>
                                      <p:tavLst>
                                        <p:tav tm="0">
                                          <p:val>
                                            <p:strVal val="#ppt_x"/>
                                          </p:val>
                                        </p:tav>
                                        <p:tav tm="100000">
                                          <p:val>
                                            <p:strVal val="#ppt_x"/>
                                          </p:val>
                                        </p:tav>
                                      </p:tavLst>
                                    </p:anim>
                                    <p:anim calcmode="lin" valueType="num">
                                      <p:cBhvr>
                                        <p:cTn id="45" dur="5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1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flipH="1">
            <a:off x="880289" y="2206450"/>
            <a:ext cx="10378261" cy="4005478"/>
            <a:chOff x="582776" y="2105959"/>
            <a:chExt cx="7650337" cy="2952639"/>
          </a:xfrm>
        </p:grpSpPr>
        <p:sp>
          <p:nvSpPr>
            <p:cNvPr id="6" name="Oval 34"/>
            <p:cNvSpPr/>
            <p:nvPr/>
          </p:nvSpPr>
          <p:spPr>
            <a:xfrm>
              <a:off x="5280474" y="2105959"/>
              <a:ext cx="2952639" cy="2952639"/>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Rectangle 6"/>
            <p:cNvSpPr/>
            <p:nvPr/>
          </p:nvSpPr>
          <p:spPr>
            <a:xfrm>
              <a:off x="588663" y="248546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9" name="Rectangle 7"/>
            <p:cNvSpPr/>
            <p:nvPr/>
          </p:nvSpPr>
          <p:spPr>
            <a:xfrm>
              <a:off x="588663" y="2485461"/>
              <a:ext cx="2897245" cy="157882"/>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0" name="Freeform 8"/>
            <p:cNvSpPr>
              <a:spLocks noEditPoints="1"/>
            </p:cNvSpPr>
            <p:nvPr/>
          </p:nvSpPr>
          <p:spPr bwMode="auto">
            <a:xfrm>
              <a:off x="588663" y="2236621"/>
              <a:ext cx="186011" cy="181919"/>
            </a:xfrm>
            <a:custGeom>
              <a:avLst/>
              <a:gdLst>
                <a:gd name="T0" fmla="*/ 179 w 208"/>
                <a:gd name="T1" fmla="*/ 79 h 204"/>
                <a:gd name="T2" fmla="*/ 174 w 208"/>
                <a:gd name="T3" fmla="*/ 66 h 204"/>
                <a:gd name="T4" fmla="*/ 185 w 208"/>
                <a:gd name="T5" fmla="*/ 38 h 204"/>
                <a:gd name="T6" fmla="*/ 169 w 208"/>
                <a:gd name="T7" fmla="*/ 22 h 204"/>
                <a:gd name="T8" fmla="*/ 140 w 208"/>
                <a:gd name="T9" fmla="*/ 33 h 204"/>
                <a:gd name="T10" fmla="*/ 128 w 208"/>
                <a:gd name="T11" fmla="*/ 28 h 204"/>
                <a:gd name="T12" fmla="*/ 115 w 208"/>
                <a:gd name="T13" fmla="*/ 0 h 204"/>
                <a:gd name="T14" fmla="*/ 92 w 208"/>
                <a:gd name="T15" fmla="*/ 0 h 204"/>
                <a:gd name="T16" fmla="*/ 80 w 208"/>
                <a:gd name="T17" fmla="*/ 28 h 204"/>
                <a:gd name="T18" fmla="*/ 67 w 208"/>
                <a:gd name="T19" fmla="*/ 33 h 204"/>
                <a:gd name="T20" fmla="*/ 38 w 208"/>
                <a:gd name="T21" fmla="*/ 22 h 204"/>
                <a:gd name="T22" fmla="*/ 22 w 208"/>
                <a:gd name="T23" fmla="*/ 38 h 204"/>
                <a:gd name="T24" fmla="*/ 34 w 208"/>
                <a:gd name="T25" fmla="*/ 66 h 204"/>
                <a:gd name="T26" fmla="*/ 28 w 208"/>
                <a:gd name="T27" fmla="*/ 79 h 204"/>
                <a:gd name="T28" fmla="*/ 0 w 208"/>
                <a:gd name="T29" fmla="*/ 91 h 204"/>
                <a:gd name="T30" fmla="*/ 0 w 208"/>
                <a:gd name="T31" fmla="*/ 114 h 204"/>
                <a:gd name="T32" fmla="*/ 28 w 208"/>
                <a:gd name="T33" fmla="*/ 125 h 204"/>
                <a:gd name="T34" fmla="*/ 34 w 208"/>
                <a:gd name="T35" fmla="*/ 138 h 204"/>
                <a:gd name="T36" fmla="*/ 22 w 208"/>
                <a:gd name="T37" fmla="*/ 167 h 204"/>
                <a:gd name="T38" fmla="*/ 39 w 208"/>
                <a:gd name="T39" fmla="*/ 182 h 204"/>
                <a:gd name="T40" fmla="*/ 67 w 208"/>
                <a:gd name="T41" fmla="*/ 171 h 204"/>
                <a:gd name="T42" fmla="*/ 80 w 208"/>
                <a:gd name="T43" fmla="*/ 176 h 204"/>
                <a:gd name="T44" fmla="*/ 93 w 208"/>
                <a:gd name="T45" fmla="*/ 204 h 204"/>
                <a:gd name="T46" fmla="*/ 116 w 208"/>
                <a:gd name="T47" fmla="*/ 204 h 204"/>
                <a:gd name="T48" fmla="*/ 128 w 208"/>
                <a:gd name="T49" fmla="*/ 176 h 204"/>
                <a:gd name="T50" fmla="*/ 141 w 208"/>
                <a:gd name="T51" fmla="*/ 171 h 204"/>
                <a:gd name="T52" fmla="*/ 170 w 208"/>
                <a:gd name="T53" fmla="*/ 182 h 204"/>
                <a:gd name="T54" fmla="*/ 186 w 208"/>
                <a:gd name="T55" fmla="*/ 166 h 204"/>
                <a:gd name="T56" fmla="*/ 174 w 208"/>
                <a:gd name="T57" fmla="*/ 138 h 204"/>
                <a:gd name="T58" fmla="*/ 179 w 208"/>
                <a:gd name="T59" fmla="*/ 125 h 204"/>
                <a:gd name="T60" fmla="*/ 208 w 208"/>
                <a:gd name="T61" fmla="*/ 113 h 204"/>
                <a:gd name="T62" fmla="*/ 208 w 208"/>
                <a:gd name="T63" fmla="*/ 90 h 204"/>
                <a:gd name="T64" fmla="*/ 179 w 208"/>
                <a:gd name="T65" fmla="*/ 79 h 204"/>
                <a:gd name="T66" fmla="*/ 137 w 208"/>
                <a:gd name="T67" fmla="*/ 102 h 204"/>
                <a:gd name="T68" fmla="*/ 104 w 208"/>
                <a:gd name="T69" fmla="*/ 135 h 204"/>
                <a:gd name="T70" fmla="*/ 70 w 208"/>
                <a:gd name="T71" fmla="*/ 102 h 204"/>
                <a:gd name="T72" fmla="*/ 104 w 208"/>
                <a:gd name="T73" fmla="*/ 69 h 204"/>
                <a:gd name="T74" fmla="*/ 137 w 208"/>
                <a:gd name="T75"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4">
                  <a:moveTo>
                    <a:pt x="179" y="79"/>
                  </a:moveTo>
                  <a:cubicBezTo>
                    <a:pt x="174" y="66"/>
                    <a:pt x="174" y="66"/>
                    <a:pt x="174" y="66"/>
                  </a:cubicBezTo>
                  <a:cubicBezTo>
                    <a:pt x="174" y="66"/>
                    <a:pt x="186" y="39"/>
                    <a:pt x="185" y="38"/>
                  </a:cubicBezTo>
                  <a:cubicBezTo>
                    <a:pt x="169" y="22"/>
                    <a:pt x="169" y="22"/>
                    <a:pt x="169" y="22"/>
                  </a:cubicBezTo>
                  <a:cubicBezTo>
                    <a:pt x="168" y="21"/>
                    <a:pt x="140" y="33"/>
                    <a:pt x="140" y="33"/>
                  </a:cubicBezTo>
                  <a:cubicBezTo>
                    <a:pt x="128" y="28"/>
                    <a:pt x="128" y="28"/>
                    <a:pt x="128" y="28"/>
                  </a:cubicBezTo>
                  <a:cubicBezTo>
                    <a:pt x="128" y="28"/>
                    <a:pt x="116" y="0"/>
                    <a:pt x="115" y="0"/>
                  </a:cubicBezTo>
                  <a:cubicBezTo>
                    <a:pt x="92" y="0"/>
                    <a:pt x="92" y="0"/>
                    <a:pt x="92" y="0"/>
                  </a:cubicBezTo>
                  <a:cubicBezTo>
                    <a:pt x="90" y="0"/>
                    <a:pt x="80" y="28"/>
                    <a:pt x="80" y="28"/>
                  </a:cubicBezTo>
                  <a:cubicBezTo>
                    <a:pt x="67" y="33"/>
                    <a:pt x="67" y="33"/>
                    <a:pt x="67" y="33"/>
                  </a:cubicBezTo>
                  <a:cubicBezTo>
                    <a:pt x="67" y="33"/>
                    <a:pt x="39" y="21"/>
                    <a:pt x="38" y="22"/>
                  </a:cubicBezTo>
                  <a:cubicBezTo>
                    <a:pt x="22" y="38"/>
                    <a:pt x="22" y="38"/>
                    <a:pt x="22" y="38"/>
                  </a:cubicBezTo>
                  <a:cubicBezTo>
                    <a:pt x="21" y="39"/>
                    <a:pt x="34" y="66"/>
                    <a:pt x="34" y="66"/>
                  </a:cubicBezTo>
                  <a:cubicBezTo>
                    <a:pt x="28" y="79"/>
                    <a:pt x="28" y="79"/>
                    <a:pt x="28" y="79"/>
                  </a:cubicBezTo>
                  <a:cubicBezTo>
                    <a:pt x="28" y="79"/>
                    <a:pt x="0" y="90"/>
                    <a:pt x="0" y="91"/>
                  </a:cubicBezTo>
                  <a:cubicBezTo>
                    <a:pt x="0" y="114"/>
                    <a:pt x="0" y="114"/>
                    <a:pt x="0" y="114"/>
                  </a:cubicBezTo>
                  <a:cubicBezTo>
                    <a:pt x="0" y="115"/>
                    <a:pt x="28" y="125"/>
                    <a:pt x="28" y="125"/>
                  </a:cubicBezTo>
                  <a:cubicBezTo>
                    <a:pt x="34" y="138"/>
                    <a:pt x="34" y="138"/>
                    <a:pt x="34" y="138"/>
                  </a:cubicBezTo>
                  <a:cubicBezTo>
                    <a:pt x="34" y="138"/>
                    <a:pt x="21" y="166"/>
                    <a:pt x="22" y="167"/>
                  </a:cubicBezTo>
                  <a:cubicBezTo>
                    <a:pt x="39" y="182"/>
                    <a:pt x="39" y="182"/>
                    <a:pt x="39" y="182"/>
                  </a:cubicBezTo>
                  <a:cubicBezTo>
                    <a:pt x="40" y="183"/>
                    <a:pt x="67" y="171"/>
                    <a:pt x="67" y="171"/>
                  </a:cubicBezTo>
                  <a:cubicBezTo>
                    <a:pt x="80" y="176"/>
                    <a:pt x="80" y="176"/>
                    <a:pt x="80" y="176"/>
                  </a:cubicBezTo>
                  <a:cubicBezTo>
                    <a:pt x="80" y="176"/>
                    <a:pt x="91" y="204"/>
                    <a:pt x="93" y="204"/>
                  </a:cubicBezTo>
                  <a:cubicBezTo>
                    <a:pt x="116" y="204"/>
                    <a:pt x="116" y="204"/>
                    <a:pt x="116" y="204"/>
                  </a:cubicBezTo>
                  <a:cubicBezTo>
                    <a:pt x="117" y="204"/>
                    <a:pt x="128" y="176"/>
                    <a:pt x="128" y="176"/>
                  </a:cubicBezTo>
                  <a:cubicBezTo>
                    <a:pt x="141" y="171"/>
                    <a:pt x="141" y="171"/>
                    <a:pt x="141" y="171"/>
                  </a:cubicBezTo>
                  <a:cubicBezTo>
                    <a:pt x="141" y="171"/>
                    <a:pt x="169" y="183"/>
                    <a:pt x="170" y="182"/>
                  </a:cubicBezTo>
                  <a:cubicBezTo>
                    <a:pt x="186" y="166"/>
                    <a:pt x="186" y="166"/>
                    <a:pt x="186" y="166"/>
                  </a:cubicBezTo>
                  <a:cubicBezTo>
                    <a:pt x="187" y="165"/>
                    <a:pt x="174" y="138"/>
                    <a:pt x="174" y="138"/>
                  </a:cubicBezTo>
                  <a:cubicBezTo>
                    <a:pt x="179" y="125"/>
                    <a:pt x="179" y="125"/>
                    <a:pt x="179" y="125"/>
                  </a:cubicBezTo>
                  <a:cubicBezTo>
                    <a:pt x="179" y="125"/>
                    <a:pt x="208" y="114"/>
                    <a:pt x="208" y="113"/>
                  </a:cubicBezTo>
                  <a:cubicBezTo>
                    <a:pt x="208" y="90"/>
                    <a:pt x="208" y="90"/>
                    <a:pt x="208" y="90"/>
                  </a:cubicBezTo>
                  <a:cubicBezTo>
                    <a:pt x="208" y="89"/>
                    <a:pt x="179" y="79"/>
                    <a:pt x="179" y="79"/>
                  </a:cubicBezTo>
                  <a:moveTo>
                    <a:pt x="137" y="102"/>
                  </a:moveTo>
                  <a:cubicBezTo>
                    <a:pt x="137" y="120"/>
                    <a:pt x="122" y="135"/>
                    <a:pt x="104" y="135"/>
                  </a:cubicBezTo>
                  <a:cubicBezTo>
                    <a:pt x="85" y="135"/>
                    <a:pt x="70" y="120"/>
                    <a:pt x="70" y="102"/>
                  </a:cubicBezTo>
                  <a:cubicBezTo>
                    <a:pt x="70" y="84"/>
                    <a:pt x="85" y="69"/>
                    <a:pt x="104" y="69"/>
                  </a:cubicBezTo>
                  <a:cubicBezTo>
                    <a:pt x="122" y="69"/>
                    <a:pt x="137" y="84"/>
                    <a:pt x="137" y="102"/>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12" name="TextBox 10"/>
            <p:cNvSpPr txBox="1"/>
            <p:nvPr/>
          </p:nvSpPr>
          <p:spPr>
            <a:xfrm>
              <a:off x="772561" y="2215392"/>
              <a:ext cx="873479"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RESEARCH</a:t>
              </a:r>
            </a:p>
          </p:txBody>
        </p:sp>
        <p:sp>
          <p:nvSpPr>
            <p:cNvPr id="13" name="TextBox 34"/>
            <p:cNvSpPr txBox="1"/>
            <p:nvPr/>
          </p:nvSpPr>
          <p:spPr>
            <a:xfrm>
              <a:off x="4496707" y="221539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70%</a:t>
              </a:r>
            </a:p>
          </p:txBody>
        </p:sp>
        <p:sp>
          <p:nvSpPr>
            <p:cNvPr id="14" name="Rectangle 11"/>
            <p:cNvSpPr/>
            <p:nvPr/>
          </p:nvSpPr>
          <p:spPr>
            <a:xfrm>
              <a:off x="588663" y="3145692"/>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5" name="Rectangle 12"/>
            <p:cNvSpPr/>
            <p:nvPr/>
          </p:nvSpPr>
          <p:spPr>
            <a:xfrm>
              <a:off x="588663" y="3144193"/>
              <a:ext cx="4002419"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6" name="TextBox 38"/>
            <p:cNvSpPr txBox="1"/>
            <p:nvPr/>
          </p:nvSpPr>
          <p:spPr>
            <a:xfrm>
              <a:off x="772559" y="2875622"/>
              <a:ext cx="1284694"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GRAPHIC DESIGN</a:t>
              </a:r>
            </a:p>
          </p:txBody>
        </p:sp>
        <p:sp>
          <p:nvSpPr>
            <p:cNvPr id="17" name="TextBox 39"/>
            <p:cNvSpPr txBox="1"/>
            <p:nvPr/>
          </p:nvSpPr>
          <p:spPr>
            <a:xfrm>
              <a:off x="4496707" y="287562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92%</a:t>
              </a:r>
            </a:p>
          </p:txBody>
        </p:sp>
        <p:sp>
          <p:nvSpPr>
            <p:cNvPr id="18" name="Rectangle 15"/>
            <p:cNvSpPr/>
            <p:nvPr/>
          </p:nvSpPr>
          <p:spPr>
            <a:xfrm>
              <a:off x="588663" y="3805923"/>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19" name="Rectangle 16"/>
            <p:cNvSpPr/>
            <p:nvPr/>
          </p:nvSpPr>
          <p:spPr>
            <a:xfrm>
              <a:off x="588661" y="3804424"/>
              <a:ext cx="3567800" cy="159380"/>
            </a:xfrm>
            <a:prstGeom prst="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0" name="TextBox 43"/>
            <p:cNvSpPr txBox="1"/>
            <p:nvPr/>
          </p:nvSpPr>
          <p:spPr>
            <a:xfrm>
              <a:off x="772559" y="3535852"/>
              <a:ext cx="1476122"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WEB DEVELOPMENT</a:t>
              </a:r>
            </a:p>
          </p:txBody>
        </p:sp>
        <p:sp>
          <p:nvSpPr>
            <p:cNvPr id="21" name="TextBox 44"/>
            <p:cNvSpPr txBox="1"/>
            <p:nvPr/>
          </p:nvSpPr>
          <p:spPr>
            <a:xfrm>
              <a:off x="4496707" y="353585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87%</a:t>
              </a:r>
            </a:p>
          </p:txBody>
        </p:sp>
        <p:sp>
          <p:nvSpPr>
            <p:cNvPr id="22" name="Rectangle 19"/>
            <p:cNvSpPr/>
            <p:nvPr/>
          </p:nvSpPr>
          <p:spPr>
            <a:xfrm>
              <a:off x="588663" y="4466151"/>
              <a:ext cx="4223344" cy="157882"/>
            </a:xfrm>
            <a:prstGeom prst="rect">
              <a:avLst/>
            </a:prstGeom>
            <a:pattFill prst="dkDnDiag">
              <a:fgClr>
                <a:schemeClr val="bg1">
                  <a:lumMod val="85000"/>
                </a:schemeClr>
              </a:fgClr>
              <a:bgClr>
                <a:schemeClr val="bg1">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3" name="Rectangle 20"/>
            <p:cNvSpPr/>
            <p:nvPr/>
          </p:nvSpPr>
          <p:spPr>
            <a:xfrm>
              <a:off x="588663" y="4464655"/>
              <a:ext cx="2186776" cy="1593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id-ID"/>
              </a:defPPr>
              <a:lvl1pPr marL="0" algn="l" defTabSz="914332" rtl="0" eaLnBrk="1" latinLnBrk="0" hangingPunct="1">
                <a:defRPr sz="1800" kern="1200">
                  <a:solidFill>
                    <a:schemeClr val="lt1"/>
                  </a:solidFill>
                  <a:latin typeface="+mn-lt"/>
                  <a:ea typeface="+mn-ea"/>
                  <a:cs typeface="+mn-cs"/>
                </a:defRPr>
              </a:lvl1pPr>
              <a:lvl2pPr marL="457167" algn="l" defTabSz="914332" rtl="0" eaLnBrk="1" latinLnBrk="0" hangingPunct="1">
                <a:defRPr sz="1800" kern="1200">
                  <a:solidFill>
                    <a:schemeClr val="lt1"/>
                  </a:solidFill>
                  <a:latin typeface="+mn-lt"/>
                  <a:ea typeface="+mn-ea"/>
                  <a:cs typeface="+mn-cs"/>
                </a:defRPr>
              </a:lvl2pPr>
              <a:lvl3pPr marL="914332" algn="l" defTabSz="914332" rtl="0" eaLnBrk="1" latinLnBrk="0" hangingPunct="1">
                <a:defRPr sz="1800" kern="1200">
                  <a:solidFill>
                    <a:schemeClr val="lt1"/>
                  </a:solidFill>
                  <a:latin typeface="+mn-lt"/>
                  <a:ea typeface="+mn-ea"/>
                  <a:cs typeface="+mn-cs"/>
                </a:defRPr>
              </a:lvl3pPr>
              <a:lvl4pPr marL="1371498" algn="l" defTabSz="914332" rtl="0" eaLnBrk="1" latinLnBrk="0" hangingPunct="1">
                <a:defRPr sz="1800" kern="1200">
                  <a:solidFill>
                    <a:schemeClr val="lt1"/>
                  </a:solidFill>
                  <a:latin typeface="+mn-lt"/>
                  <a:ea typeface="+mn-ea"/>
                  <a:cs typeface="+mn-cs"/>
                </a:defRPr>
              </a:lvl4pPr>
              <a:lvl5pPr marL="1828664" algn="l" defTabSz="914332" rtl="0" eaLnBrk="1" latinLnBrk="0" hangingPunct="1">
                <a:defRPr sz="1800" kern="1200">
                  <a:solidFill>
                    <a:schemeClr val="lt1"/>
                  </a:solidFill>
                  <a:latin typeface="+mn-lt"/>
                  <a:ea typeface="+mn-ea"/>
                  <a:cs typeface="+mn-cs"/>
                </a:defRPr>
              </a:lvl5pPr>
              <a:lvl6pPr marL="2285830" algn="l" defTabSz="914332" rtl="0" eaLnBrk="1" latinLnBrk="0" hangingPunct="1">
                <a:defRPr sz="1800" kern="1200">
                  <a:solidFill>
                    <a:schemeClr val="lt1"/>
                  </a:solidFill>
                  <a:latin typeface="+mn-lt"/>
                  <a:ea typeface="+mn-ea"/>
                  <a:cs typeface="+mn-cs"/>
                </a:defRPr>
              </a:lvl6pPr>
              <a:lvl7pPr marL="2742994" algn="l" defTabSz="914332" rtl="0" eaLnBrk="1" latinLnBrk="0" hangingPunct="1">
                <a:defRPr sz="1800" kern="1200">
                  <a:solidFill>
                    <a:schemeClr val="lt1"/>
                  </a:solidFill>
                  <a:latin typeface="+mn-lt"/>
                  <a:ea typeface="+mn-ea"/>
                  <a:cs typeface="+mn-cs"/>
                </a:defRPr>
              </a:lvl7pPr>
              <a:lvl8pPr marL="3200160" algn="l" defTabSz="914332" rtl="0" eaLnBrk="1" latinLnBrk="0" hangingPunct="1">
                <a:defRPr sz="1800" kern="1200">
                  <a:solidFill>
                    <a:schemeClr val="lt1"/>
                  </a:solidFill>
                  <a:latin typeface="+mn-lt"/>
                  <a:ea typeface="+mn-ea"/>
                  <a:cs typeface="+mn-cs"/>
                </a:defRPr>
              </a:lvl8pPr>
              <a:lvl9pPr marL="3657327" algn="l" defTabSz="914332" rtl="0" eaLnBrk="1" latinLnBrk="0" hangingPunct="1">
                <a:defRPr sz="1800" kern="1200">
                  <a:solidFill>
                    <a:schemeClr val="lt1"/>
                  </a:solidFill>
                  <a:latin typeface="+mn-lt"/>
                  <a:ea typeface="+mn-ea"/>
                  <a:cs typeface="+mn-cs"/>
                </a:defRPr>
              </a:lvl9pPr>
            </a:lstStyle>
            <a:p>
              <a:pPr algn="ctr"/>
              <a:endParaRPr lang="id-ID" sz="2800"/>
            </a:p>
          </p:txBody>
        </p:sp>
        <p:sp>
          <p:nvSpPr>
            <p:cNvPr id="24" name="TextBox 48"/>
            <p:cNvSpPr txBox="1"/>
            <p:nvPr/>
          </p:nvSpPr>
          <p:spPr>
            <a:xfrm>
              <a:off x="772561" y="4196082"/>
              <a:ext cx="738770"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r>
                <a:rPr lang="id-ID" sz="1400" dirty="0">
                  <a:solidFill>
                    <a:schemeClr val="bg1">
                      <a:lumMod val="65000"/>
                    </a:schemeClr>
                  </a:solidFill>
                  <a:latin typeface="PT Sans" panose="020B0503020203020204" pitchFamily="34" charset="0"/>
                </a:rPr>
                <a:t>IDENTITY</a:t>
              </a:r>
            </a:p>
          </p:txBody>
        </p:sp>
        <p:sp>
          <p:nvSpPr>
            <p:cNvPr id="25" name="TextBox 49"/>
            <p:cNvSpPr txBox="1"/>
            <p:nvPr/>
          </p:nvSpPr>
          <p:spPr>
            <a:xfrm>
              <a:off x="4496707" y="4196082"/>
              <a:ext cx="400817" cy="226878"/>
            </a:xfrm>
            <a:prstGeom prst="rect">
              <a:avLst/>
            </a:prstGeom>
            <a:noFill/>
          </p:spPr>
          <p:txBody>
            <a:bodyPr wrap="none" rtlCol="0">
              <a:spAutoFit/>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pPr algn="r"/>
              <a:r>
                <a:rPr lang="id-ID" sz="1400" b="1" dirty="0">
                  <a:solidFill>
                    <a:schemeClr val="bg1">
                      <a:lumMod val="65000"/>
                    </a:schemeClr>
                  </a:solidFill>
                  <a:latin typeface="PT Sans" panose="020B0503020203020204" pitchFamily="34" charset="0"/>
                </a:rPr>
                <a:t>52%</a:t>
              </a:r>
            </a:p>
          </p:txBody>
        </p:sp>
        <p:grpSp>
          <p:nvGrpSpPr>
            <p:cNvPr id="26" name="Group 23"/>
            <p:cNvGrpSpPr/>
            <p:nvPr/>
          </p:nvGrpSpPr>
          <p:grpSpPr>
            <a:xfrm>
              <a:off x="616465" y="2879838"/>
              <a:ext cx="130405" cy="199020"/>
              <a:chOff x="6553" y="1835403"/>
              <a:chExt cx="576263" cy="879476"/>
            </a:xfrm>
            <a:solidFill>
              <a:schemeClr val="bg1">
                <a:lumMod val="50000"/>
              </a:schemeClr>
            </a:solidFill>
          </p:grpSpPr>
          <p:sp>
            <p:nvSpPr>
              <p:cNvPr id="31" name="Freeform 30"/>
              <p:cNvSpPr>
                <a:spLocks/>
              </p:cNvSpPr>
              <p:nvPr/>
            </p:nvSpPr>
            <p:spPr bwMode="auto">
              <a:xfrm>
                <a:off x="63703" y="1835403"/>
                <a:ext cx="442913" cy="150813"/>
              </a:xfrm>
              <a:custGeom>
                <a:avLst/>
                <a:gdLst>
                  <a:gd name="T0" fmla="*/ 231 w 279"/>
                  <a:gd name="T1" fmla="*/ 95 h 95"/>
                  <a:gd name="T2" fmla="*/ 58 w 279"/>
                  <a:gd name="T3" fmla="*/ 95 h 95"/>
                  <a:gd name="T4" fmla="*/ 0 w 279"/>
                  <a:gd name="T5" fmla="*/ 0 h 95"/>
                  <a:gd name="T6" fmla="*/ 279 w 279"/>
                  <a:gd name="T7" fmla="*/ 0 h 95"/>
                  <a:gd name="T8" fmla="*/ 231 w 279"/>
                  <a:gd name="T9" fmla="*/ 95 h 95"/>
                </a:gdLst>
                <a:ahLst/>
                <a:cxnLst>
                  <a:cxn ang="0">
                    <a:pos x="T0" y="T1"/>
                  </a:cxn>
                  <a:cxn ang="0">
                    <a:pos x="T2" y="T3"/>
                  </a:cxn>
                  <a:cxn ang="0">
                    <a:pos x="T4" y="T5"/>
                  </a:cxn>
                  <a:cxn ang="0">
                    <a:pos x="T6" y="T7"/>
                  </a:cxn>
                  <a:cxn ang="0">
                    <a:pos x="T8" y="T9"/>
                  </a:cxn>
                </a:cxnLst>
                <a:rect l="0" t="0" r="r" b="b"/>
                <a:pathLst>
                  <a:path w="279" h="95">
                    <a:moveTo>
                      <a:pt x="231" y="95"/>
                    </a:moveTo>
                    <a:lnTo>
                      <a:pt x="58" y="95"/>
                    </a:lnTo>
                    <a:lnTo>
                      <a:pt x="0" y="0"/>
                    </a:lnTo>
                    <a:lnTo>
                      <a:pt x="279" y="0"/>
                    </a:lnTo>
                    <a:lnTo>
                      <a:pt x="231" y="95"/>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2" name="Freeform 31"/>
              <p:cNvSpPr>
                <a:spLocks/>
              </p:cNvSpPr>
              <p:nvPr/>
            </p:nvSpPr>
            <p:spPr bwMode="auto">
              <a:xfrm>
                <a:off x="6553" y="1986216"/>
                <a:ext cx="576263" cy="728663"/>
              </a:xfrm>
              <a:custGeom>
                <a:avLst/>
                <a:gdLst>
                  <a:gd name="T0" fmla="*/ 219 w 363"/>
                  <a:gd name="T1" fmla="*/ 459 h 459"/>
                  <a:gd name="T2" fmla="*/ 142 w 363"/>
                  <a:gd name="T3" fmla="*/ 459 h 459"/>
                  <a:gd name="T4" fmla="*/ 0 w 363"/>
                  <a:gd name="T5" fmla="*/ 158 h 459"/>
                  <a:gd name="T6" fmla="*/ 94 w 363"/>
                  <a:gd name="T7" fmla="*/ 0 h 459"/>
                  <a:gd name="T8" fmla="*/ 267 w 363"/>
                  <a:gd name="T9" fmla="*/ 0 h 459"/>
                  <a:gd name="T10" fmla="*/ 363 w 363"/>
                  <a:gd name="T11" fmla="*/ 158 h 459"/>
                  <a:gd name="T12" fmla="*/ 219 w 363"/>
                  <a:gd name="T13" fmla="*/ 459 h 459"/>
                </a:gdLst>
                <a:ahLst/>
                <a:cxnLst>
                  <a:cxn ang="0">
                    <a:pos x="T0" y="T1"/>
                  </a:cxn>
                  <a:cxn ang="0">
                    <a:pos x="T2" y="T3"/>
                  </a:cxn>
                  <a:cxn ang="0">
                    <a:pos x="T4" y="T5"/>
                  </a:cxn>
                  <a:cxn ang="0">
                    <a:pos x="T6" y="T7"/>
                  </a:cxn>
                  <a:cxn ang="0">
                    <a:pos x="T8" y="T9"/>
                  </a:cxn>
                  <a:cxn ang="0">
                    <a:pos x="T10" y="T11"/>
                  </a:cxn>
                  <a:cxn ang="0">
                    <a:pos x="T12" y="T13"/>
                  </a:cxn>
                </a:cxnLst>
                <a:rect l="0" t="0" r="r" b="b"/>
                <a:pathLst>
                  <a:path w="363" h="459">
                    <a:moveTo>
                      <a:pt x="219" y="459"/>
                    </a:moveTo>
                    <a:lnTo>
                      <a:pt x="142" y="459"/>
                    </a:lnTo>
                    <a:lnTo>
                      <a:pt x="0" y="158"/>
                    </a:lnTo>
                    <a:lnTo>
                      <a:pt x="94" y="0"/>
                    </a:lnTo>
                    <a:lnTo>
                      <a:pt x="267" y="0"/>
                    </a:lnTo>
                    <a:lnTo>
                      <a:pt x="363" y="158"/>
                    </a:lnTo>
                    <a:lnTo>
                      <a:pt x="219" y="459"/>
                    </a:lnTo>
                    <a:close/>
                  </a:path>
                </a:pathLst>
              </a:cu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3" name="Line 52"/>
              <p:cNvSpPr>
                <a:spLocks noChangeShapeType="1"/>
              </p:cNvSpPr>
              <p:nvPr/>
            </p:nvSpPr>
            <p:spPr bwMode="auto">
              <a:xfrm>
                <a:off x="292303" y="2291016"/>
                <a:ext cx="0" cy="423863"/>
              </a:xfrm>
              <a:prstGeom prst="lin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4" name="Oval 33"/>
              <p:cNvSpPr>
                <a:spLocks noChangeArrowheads="1"/>
              </p:cNvSpPr>
              <p:nvPr/>
            </p:nvSpPr>
            <p:spPr bwMode="auto">
              <a:xfrm>
                <a:off x="216103" y="2138616"/>
                <a:ext cx="152400" cy="152400"/>
              </a:xfrm>
              <a:prstGeom prst="ellipse">
                <a:avLst/>
              </a:prstGeom>
              <a:grpFill/>
              <a:ln w="12700" cap="rnd">
                <a:solidFill>
                  <a:schemeClr val="bg1"/>
                </a:solidFill>
                <a:prstDash val="solid"/>
                <a:round/>
                <a:headEnd/>
                <a:tailEnd/>
              </a:ln>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grpSp>
          <p:nvGrpSpPr>
            <p:cNvPr id="27" name="Group 24"/>
            <p:cNvGrpSpPr/>
            <p:nvPr/>
          </p:nvGrpSpPr>
          <p:grpSpPr>
            <a:xfrm>
              <a:off x="582776" y="3539436"/>
              <a:ext cx="189785" cy="184900"/>
              <a:chOff x="-58217" y="2261763"/>
              <a:chExt cx="801688" cy="781051"/>
            </a:xfrm>
            <a:solidFill>
              <a:schemeClr val="bg1">
                <a:lumMod val="50000"/>
              </a:schemeClr>
            </a:solidFill>
          </p:grpSpPr>
          <p:sp>
            <p:nvSpPr>
              <p:cNvPr id="29" name="Freeform 28"/>
              <p:cNvSpPr>
                <a:spLocks/>
              </p:cNvSpPr>
              <p:nvPr/>
            </p:nvSpPr>
            <p:spPr bwMode="auto">
              <a:xfrm>
                <a:off x="-58217" y="2323676"/>
                <a:ext cx="719138" cy="719138"/>
              </a:xfrm>
              <a:custGeom>
                <a:avLst/>
                <a:gdLst>
                  <a:gd name="T0" fmla="*/ 94 w 189"/>
                  <a:gd name="T1" fmla="*/ 95 h 189"/>
                  <a:gd name="T2" fmla="*/ 189 w 189"/>
                  <a:gd name="T3" fmla="*/ 95 h 189"/>
                  <a:gd name="T4" fmla="*/ 94 w 189"/>
                  <a:gd name="T5" fmla="*/ 189 h 189"/>
                  <a:gd name="T6" fmla="*/ 0 w 189"/>
                  <a:gd name="T7" fmla="*/ 95 h 189"/>
                  <a:gd name="T8" fmla="*/ 94 w 189"/>
                  <a:gd name="T9" fmla="*/ 0 h 189"/>
                  <a:gd name="T10" fmla="*/ 94 w 189"/>
                  <a:gd name="T11" fmla="*/ 95 h 189"/>
                </a:gdLst>
                <a:ahLst/>
                <a:cxnLst>
                  <a:cxn ang="0">
                    <a:pos x="T0" y="T1"/>
                  </a:cxn>
                  <a:cxn ang="0">
                    <a:pos x="T2" y="T3"/>
                  </a:cxn>
                  <a:cxn ang="0">
                    <a:pos x="T4" y="T5"/>
                  </a:cxn>
                  <a:cxn ang="0">
                    <a:pos x="T6" y="T7"/>
                  </a:cxn>
                  <a:cxn ang="0">
                    <a:pos x="T8" y="T9"/>
                  </a:cxn>
                  <a:cxn ang="0">
                    <a:pos x="T10" y="T11"/>
                  </a:cxn>
                </a:cxnLst>
                <a:rect l="0" t="0" r="r" b="b"/>
                <a:pathLst>
                  <a:path w="189" h="189">
                    <a:moveTo>
                      <a:pt x="94" y="95"/>
                    </a:moveTo>
                    <a:cubicBezTo>
                      <a:pt x="189" y="95"/>
                      <a:pt x="189" y="95"/>
                      <a:pt x="189" y="95"/>
                    </a:cubicBezTo>
                    <a:cubicBezTo>
                      <a:pt x="189" y="147"/>
                      <a:pt x="147" y="189"/>
                      <a:pt x="94" y="189"/>
                    </a:cubicBezTo>
                    <a:cubicBezTo>
                      <a:pt x="42" y="189"/>
                      <a:pt x="0" y="147"/>
                      <a:pt x="0" y="95"/>
                    </a:cubicBezTo>
                    <a:cubicBezTo>
                      <a:pt x="0" y="42"/>
                      <a:pt x="42" y="0"/>
                      <a:pt x="94" y="0"/>
                    </a:cubicBezTo>
                    <a:lnTo>
                      <a:pt x="94"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sp>
            <p:nvSpPr>
              <p:cNvPr id="30" name="Freeform 29"/>
              <p:cNvSpPr>
                <a:spLocks/>
              </p:cNvSpPr>
              <p:nvPr/>
            </p:nvSpPr>
            <p:spPr bwMode="auto">
              <a:xfrm>
                <a:off x="383108" y="2261763"/>
                <a:ext cx="360363" cy="361950"/>
              </a:xfrm>
              <a:custGeom>
                <a:avLst/>
                <a:gdLst>
                  <a:gd name="T0" fmla="*/ 0 w 95"/>
                  <a:gd name="T1" fmla="*/ 95 h 95"/>
                  <a:gd name="T2" fmla="*/ 95 w 95"/>
                  <a:gd name="T3" fmla="*/ 95 h 95"/>
                  <a:gd name="T4" fmla="*/ 0 w 95"/>
                  <a:gd name="T5" fmla="*/ 0 h 95"/>
                  <a:gd name="T6" fmla="*/ 0 w 95"/>
                  <a:gd name="T7" fmla="*/ 95 h 95"/>
                </a:gdLst>
                <a:ahLst/>
                <a:cxnLst>
                  <a:cxn ang="0">
                    <a:pos x="T0" y="T1"/>
                  </a:cxn>
                  <a:cxn ang="0">
                    <a:pos x="T2" y="T3"/>
                  </a:cxn>
                  <a:cxn ang="0">
                    <a:pos x="T4" y="T5"/>
                  </a:cxn>
                  <a:cxn ang="0">
                    <a:pos x="T6" y="T7"/>
                  </a:cxn>
                </a:cxnLst>
                <a:rect l="0" t="0" r="r" b="b"/>
                <a:pathLst>
                  <a:path w="95" h="95">
                    <a:moveTo>
                      <a:pt x="0" y="95"/>
                    </a:moveTo>
                    <a:cubicBezTo>
                      <a:pt x="95" y="95"/>
                      <a:pt x="95" y="95"/>
                      <a:pt x="95" y="95"/>
                    </a:cubicBezTo>
                    <a:cubicBezTo>
                      <a:pt x="95" y="42"/>
                      <a:pt x="52" y="0"/>
                      <a:pt x="0" y="0"/>
                    </a:cubicBezTo>
                    <a:lnTo>
                      <a:pt x="0" y="9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
          <p:nvSpPr>
            <p:cNvPr id="28" name="Freeform 25"/>
            <p:cNvSpPr>
              <a:spLocks noEditPoints="1"/>
            </p:cNvSpPr>
            <p:nvPr/>
          </p:nvSpPr>
          <p:spPr bwMode="auto">
            <a:xfrm>
              <a:off x="602614" y="4249207"/>
              <a:ext cx="169274" cy="147665"/>
            </a:xfrm>
            <a:custGeom>
              <a:avLst/>
              <a:gdLst>
                <a:gd name="T0" fmla="*/ 36 w 216"/>
                <a:gd name="T1" fmla="*/ 19 h 188"/>
                <a:gd name="T2" fmla="*/ 10 w 216"/>
                <a:gd name="T3" fmla="*/ 3 h 188"/>
                <a:gd name="T4" fmla="*/ 0 w 216"/>
                <a:gd name="T5" fmla="*/ 8 h 188"/>
                <a:gd name="T6" fmla="*/ 0 w 216"/>
                <a:gd name="T7" fmla="*/ 42 h 188"/>
                <a:gd name="T8" fmla="*/ 10 w 216"/>
                <a:gd name="T9" fmla="*/ 48 h 188"/>
                <a:gd name="T10" fmla="*/ 36 w 216"/>
                <a:gd name="T11" fmla="*/ 31 h 188"/>
                <a:gd name="T12" fmla="*/ 36 w 216"/>
                <a:gd name="T13" fmla="*/ 19 h 188"/>
                <a:gd name="T14" fmla="*/ 205 w 216"/>
                <a:gd name="T15" fmla="*/ 8 h 188"/>
                <a:gd name="T16" fmla="*/ 68 w 216"/>
                <a:gd name="T17" fmla="*/ 8 h 188"/>
                <a:gd name="T18" fmla="*/ 57 w 216"/>
                <a:gd name="T19" fmla="*/ 20 h 188"/>
                <a:gd name="T20" fmla="*/ 57 w 216"/>
                <a:gd name="T21" fmla="*/ 31 h 188"/>
                <a:gd name="T22" fmla="*/ 68 w 216"/>
                <a:gd name="T23" fmla="*/ 42 h 188"/>
                <a:gd name="T24" fmla="*/ 205 w 216"/>
                <a:gd name="T25" fmla="*/ 42 h 188"/>
                <a:gd name="T26" fmla="*/ 216 w 216"/>
                <a:gd name="T27" fmla="*/ 31 h 188"/>
                <a:gd name="T28" fmla="*/ 216 w 216"/>
                <a:gd name="T29" fmla="*/ 20 h 188"/>
                <a:gd name="T30" fmla="*/ 205 w 216"/>
                <a:gd name="T31" fmla="*/ 8 h 188"/>
                <a:gd name="T32" fmla="*/ 10 w 216"/>
                <a:gd name="T33" fmla="*/ 116 h 188"/>
                <a:gd name="T34" fmla="*/ 36 w 216"/>
                <a:gd name="T35" fmla="*/ 100 h 188"/>
                <a:gd name="T36" fmla="*/ 35 w 216"/>
                <a:gd name="T37" fmla="*/ 89 h 188"/>
                <a:gd name="T38" fmla="*/ 10 w 216"/>
                <a:gd name="T39" fmla="*/ 76 h 188"/>
                <a:gd name="T40" fmla="*/ 0 w 216"/>
                <a:gd name="T41" fmla="*/ 82 h 188"/>
                <a:gd name="T42" fmla="*/ 0 w 216"/>
                <a:gd name="T43" fmla="*/ 111 h 188"/>
                <a:gd name="T44" fmla="*/ 10 w 216"/>
                <a:gd name="T45" fmla="*/ 116 h 188"/>
                <a:gd name="T46" fmla="*/ 205 w 216"/>
                <a:gd name="T47" fmla="*/ 77 h 188"/>
                <a:gd name="T48" fmla="*/ 68 w 216"/>
                <a:gd name="T49" fmla="*/ 77 h 188"/>
                <a:gd name="T50" fmla="*/ 57 w 216"/>
                <a:gd name="T51" fmla="*/ 88 h 188"/>
                <a:gd name="T52" fmla="*/ 57 w 216"/>
                <a:gd name="T53" fmla="*/ 99 h 188"/>
                <a:gd name="T54" fmla="*/ 68 w 216"/>
                <a:gd name="T55" fmla="*/ 111 h 188"/>
                <a:gd name="T56" fmla="*/ 205 w 216"/>
                <a:gd name="T57" fmla="*/ 111 h 188"/>
                <a:gd name="T58" fmla="*/ 216 w 216"/>
                <a:gd name="T59" fmla="*/ 99 h 188"/>
                <a:gd name="T60" fmla="*/ 216 w 216"/>
                <a:gd name="T61" fmla="*/ 88 h 188"/>
                <a:gd name="T62" fmla="*/ 205 w 216"/>
                <a:gd name="T63" fmla="*/ 77 h 188"/>
                <a:gd name="T64" fmla="*/ 36 w 216"/>
                <a:gd name="T65" fmla="*/ 156 h 188"/>
                <a:gd name="T66" fmla="*/ 10 w 216"/>
                <a:gd name="T67" fmla="*/ 139 h 188"/>
                <a:gd name="T68" fmla="*/ 0 w 216"/>
                <a:gd name="T69" fmla="*/ 145 h 188"/>
                <a:gd name="T70" fmla="*/ 0 w 216"/>
                <a:gd name="T71" fmla="*/ 179 h 188"/>
                <a:gd name="T72" fmla="*/ 10 w 216"/>
                <a:gd name="T73" fmla="*/ 184 h 188"/>
                <a:gd name="T74" fmla="*/ 36 w 216"/>
                <a:gd name="T75" fmla="*/ 168 h 188"/>
                <a:gd name="T76" fmla="*/ 36 w 216"/>
                <a:gd name="T77" fmla="*/ 156 h 188"/>
                <a:gd name="T78" fmla="*/ 205 w 216"/>
                <a:gd name="T79" fmla="*/ 145 h 188"/>
                <a:gd name="T80" fmla="*/ 68 w 216"/>
                <a:gd name="T81" fmla="*/ 145 h 188"/>
                <a:gd name="T82" fmla="*/ 57 w 216"/>
                <a:gd name="T83" fmla="*/ 156 h 188"/>
                <a:gd name="T84" fmla="*/ 57 w 216"/>
                <a:gd name="T85" fmla="*/ 167 h 188"/>
                <a:gd name="T86" fmla="*/ 68 w 216"/>
                <a:gd name="T87" fmla="*/ 179 h 188"/>
                <a:gd name="T88" fmla="*/ 205 w 216"/>
                <a:gd name="T89" fmla="*/ 179 h 188"/>
                <a:gd name="T90" fmla="*/ 216 w 216"/>
                <a:gd name="T91" fmla="*/ 167 h 188"/>
                <a:gd name="T92" fmla="*/ 216 w 216"/>
                <a:gd name="T93" fmla="*/ 156 h 188"/>
                <a:gd name="T94" fmla="*/ 205 w 216"/>
                <a:gd name="T95" fmla="*/ 14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216" h="188">
                  <a:moveTo>
                    <a:pt x="36" y="19"/>
                  </a:moveTo>
                  <a:cubicBezTo>
                    <a:pt x="10" y="3"/>
                    <a:pt x="10" y="3"/>
                    <a:pt x="10" y="3"/>
                  </a:cubicBezTo>
                  <a:cubicBezTo>
                    <a:pt x="4" y="0"/>
                    <a:pt x="0" y="2"/>
                    <a:pt x="0" y="8"/>
                  </a:cubicBezTo>
                  <a:cubicBezTo>
                    <a:pt x="0" y="42"/>
                    <a:pt x="0" y="42"/>
                    <a:pt x="0" y="42"/>
                  </a:cubicBezTo>
                  <a:cubicBezTo>
                    <a:pt x="0" y="49"/>
                    <a:pt x="4" y="51"/>
                    <a:pt x="10" y="48"/>
                  </a:cubicBezTo>
                  <a:cubicBezTo>
                    <a:pt x="36" y="31"/>
                    <a:pt x="36" y="31"/>
                    <a:pt x="36" y="31"/>
                  </a:cubicBezTo>
                  <a:cubicBezTo>
                    <a:pt x="41" y="28"/>
                    <a:pt x="41" y="23"/>
                    <a:pt x="36" y="19"/>
                  </a:cubicBezTo>
                  <a:moveTo>
                    <a:pt x="205" y="8"/>
                  </a:moveTo>
                  <a:cubicBezTo>
                    <a:pt x="68" y="8"/>
                    <a:pt x="68" y="8"/>
                    <a:pt x="68" y="8"/>
                  </a:cubicBezTo>
                  <a:cubicBezTo>
                    <a:pt x="62" y="8"/>
                    <a:pt x="57" y="13"/>
                    <a:pt x="57" y="20"/>
                  </a:cubicBezTo>
                  <a:cubicBezTo>
                    <a:pt x="57" y="31"/>
                    <a:pt x="57" y="31"/>
                    <a:pt x="57" y="31"/>
                  </a:cubicBezTo>
                  <a:cubicBezTo>
                    <a:pt x="57" y="37"/>
                    <a:pt x="62" y="42"/>
                    <a:pt x="68" y="42"/>
                  </a:cubicBezTo>
                  <a:cubicBezTo>
                    <a:pt x="205" y="42"/>
                    <a:pt x="205" y="42"/>
                    <a:pt x="205" y="42"/>
                  </a:cubicBezTo>
                  <a:cubicBezTo>
                    <a:pt x="211" y="42"/>
                    <a:pt x="216" y="37"/>
                    <a:pt x="216" y="31"/>
                  </a:cubicBezTo>
                  <a:cubicBezTo>
                    <a:pt x="216" y="20"/>
                    <a:pt x="216" y="20"/>
                    <a:pt x="216" y="20"/>
                  </a:cubicBezTo>
                  <a:cubicBezTo>
                    <a:pt x="216" y="13"/>
                    <a:pt x="211" y="8"/>
                    <a:pt x="205" y="8"/>
                  </a:cubicBezTo>
                  <a:moveTo>
                    <a:pt x="10" y="116"/>
                  </a:moveTo>
                  <a:cubicBezTo>
                    <a:pt x="36" y="100"/>
                    <a:pt x="36" y="100"/>
                    <a:pt x="36" y="100"/>
                  </a:cubicBezTo>
                  <a:cubicBezTo>
                    <a:pt x="41" y="96"/>
                    <a:pt x="41" y="91"/>
                    <a:pt x="35" y="89"/>
                  </a:cubicBezTo>
                  <a:cubicBezTo>
                    <a:pt x="10" y="76"/>
                    <a:pt x="10" y="76"/>
                    <a:pt x="10" y="76"/>
                  </a:cubicBezTo>
                  <a:cubicBezTo>
                    <a:pt x="5" y="73"/>
                    <a:pt x="0" y="76"/>
                    <a:pt x="0" y="82"/>
                  </a:cubicBezTo>
                  <a:cubicBezTo>
                    <a:pt x="0" y="111"/>
                    <a:pt x="0" y="111"/>
                    <a:pt x="0" y="111"/>
                  </a:cubicBezTo>
                  <a:cubicBezTo>
                    <a:pt x="0" y="117"/>
                    <a:pt x="4" y="119"/>
                    <a:pt x="10" y="116"/>
                  </a:cubicBezTo>
                  <a:moveTo>
                    <a:pt x="205" y="77"/>
                  </a:moveTo>
                  <a:cubicBezTo>
                    <a:pt x="68" y="77"/>
                    <a:pt x="68" y="77"/>
                    <a:pt x="68" y="77"/>
                  </a:cubicBezTo>
                  <a:cubicBezTo>
                    <a:pt x="62" y="77"/>
                    <a:pt x="57" y="82"/>
                    <a:pt x="57" y="88"/>
                  </a:cubicBezTo>
                  <a:cubicBezTo>
                    <a:pt x="57" y="99"/>
                    <a:pt x="57" y="99"/>
                    <a:pt x="57" y="99"/>
                  </a:cubicBezTo>
                  <a:cubicBezTo>
                    <a:pt x="57" y="106"/>
                    <a:pt x="62" y="111"/>
                    <a:pt x="68" y="111"/>
                  </a:cubicBezTo>
                  <a:cubicBezTo>
                    <a:pt x="205" y="111"/>
                    <a:pt x="205" y="111"/>
                    <a:pt x="205" y="111"/>
                  </a:cubicBezTo>
                  <a:cubicBezTo>
                    <a:pt x="211" y="111"/>
                    <a:pt x="216" y="106"/>
                    <a:pt x="216" y="99"/>
                  </a:cubicBezTo>
                  <a:cubicBezTo>
                    <a:pt x="216" y="88"/>
                    <a:pt x="216" y="88"/>
                    <a:pt x="216" y="88"/>
                  </a:cubicBezTo>
                  <a:cubicBezTo>
                    <a:pt x="216" y="82"/>
                    <a:pt x="211" y="77"/>
                    <a:pt x="205" y="77"/>
                  </a:cubicBezTo>
                  <a:moveTo>
                    <a:pt x="36" y="156"/>
                  </a:moveTo>
                  <a:cubicBezTo>
                    <a:pt x="10" y="139"/>
                    <a:pt x="10" y="139"/>
                    <a:pt x="10" y="139"/>
                  </a:cubicBezTo>
                  <a:cubicBezTo>
                    <a:pt x="4" y="136"/>
                    <a:pt x="0" y="138"/>
                    <a:pt x="0" y="145"/>
                  </a:cubicBezTo>
                  <a:cubicBezTo>
                    <a:pt x="0" y="179"/>
                    <a:pt x="0" y="179"/>
                    <a:pt x="0" y="179"/>
                  </a:cubicBezTo>
                  <a:cubicBezTo>
                    <a:pt x="0" y="185"/>
                    <a:pt x="4" y="188"/>
                    <a:pt x="10" y="184"/>
                  </a:cubicBezTo>
                  <a:cubicBezTo>
                    <a:pt x="36" y="168"/>
                    <a:pt x="36" y="168"/>
                    <a:pt x="36" y="168"/>
                  </a:cubicBezTo>
                  <a:cubicBezTo>
                    <a:pt x="41" y="165"/>
                    <a:pt x="41" y="159"/>
                    <a:pt x="36" y="156"/>
                  </a:cubicBezTo>
                  <a:moveTo>
                    <a:pt x="205" y="145"/>
                  </a:moveTo>
                  <a:cubicBezTo>
                    <a:pt x="68" y="145"/>
                    <a:pt x="68" y="145"/>
                    <a:pt x="68" y="145"/>
                  </a:cubicBezTo>
                  <a:cubicBezTo>
                    <a:pt x="62" y="145"/>
                    <a:pt x="57" y="150"/>
                    <a:pt x="57" y="156"/>
                  </a:cubicBezTo>
                  <a:cubicBezTo>
                    <a:pt x="57" y="167"/>
                    <a:pt x="57" y="167"/>
                    <a:pt x="57" y="167"/>
                  </a:cubicBezTo>
                  <a:cubicBezTo>
                    <a:pt x="57" y="174"/>
                    <a:pt x="62" y="179"/>
                    <a:pt x="68" y="179"/>
                  </a:cubicBezTo>
                  <a:cubicBezTo>
                    <a:pt x="205" y="179"/>
                    <a:pt x="205" y="179"/>
                    <a:pt x="205" y="179"/>
                  </a:cubicBezTo>
                  <a:cubicBezTo>
                    <a:pt x="211" y="179"/>
                    <a:pt x="216" y="174"/>
                    <a:pt x="216" y="167"/>
                  </a:cubicBezTo>
                  <a:cubicBezTo>
                    <a:pt x="216" y="156"/>
                    <a:pt x="216" y="156"/>
                    <a:pt x="216" y="156"/>
                  </a:cubicBezTo>
                  <a:cubicBezTo>
                    <a:pt x="216" y="150"/>
                    <a:pt x="211" y="145"/>
                    <a:pt x="205" y="145"/>
                  </a:cubicBezTo>
                </a:path>
              </a:pathLst>
            </a:custGeom>
            <a:solidFill>
              <a:schemeClr val="bg1">
                <a:lumMod val="50000"/>
              </a:schemeClr>
            </a:solidFill>
            <a:ln>
              <a:noFill/>
            </a:ln>
          </p:spPr>
          <p:txBody>
            <a:bodyPr vert="horz" wrap="square" lIns="91440" tIns="45720" rIns="91440" bIns="45720" numCol="1" anchor="t" anchorCtr="0" compatLnSpc="1">
              <a:prstTxWarp prst="textNoShape">
                <a:avLst/>
              </a:prstTxWarp>
            </a:bodyPr>
            <a:lstStyle>
              <a:defPPr>
                <a:defRPr lang="id-ID"/>
              </a:defPPr>
              <a:lvl1pPr marL="0" algn="l" defTabSz="914332" rtl="0" eaLnBrk="1" latinLnBrk="0" hangingPunct="1">
                <a:defRPr sz="1800" kern="1200">
                  <a:solidFill>
                    <a:schemeClr val="tx1"/>
                  </a:solidFill>
                  <a:latin typeface="+mn-lt"/>
                  <a:ea typeface="+mn-ea"/>
                  <a:cs typeface="+mn-cs"/>
                </a:defRPr>
              </a:lvl1pPr>
              <a:lvl2pPr marL="457167" algn="l" defTabSz="914332" rtl="0" eaLnBrk="1" latinLnBrk="0" hangingPunct="1">
                <a:defRPr sz="1800" kern="1200">
                  <a:solidFill>
                    <a:schemeClr val="tx1"/>
                  </a:solidFill>
                  <a:latin typeface="+mn-lt"/>
                  <a:ea typeface="+mn-ea"/>
                  <a:cs typeface="+mn-cs"/>
                </a:defRPr>
              </a:lvl2pPr>
              <a:lvl3pPr marL="914332" algn="l" defTabSz="914332" rtl="0" eaLnBrk="1" latinLnBrk="0" hangingPunct="1">
                <a:defRPr sz="1800" kern="1200">
                  <a:solidFill>
                    <a:schemeClr val="tx1"/>
                  </a:solidFill>
                  <a:latin typeface="+mn-lt"/>
                  <a:ea typeface="+mn-ea"/>
                  <a:cs typeface="+mn-cs"/>
                </a:defRPr>
              </a:lvl3pPr>
              <a:lvl4pPr marL="1371498" algn="l" defTabSz="914332" rtl="0" eaLnBrk="1" latinLnBrk="0" hangingPunct="1">
                <a:defRPr sz="1800" kern="1200">
                  <a:solidFill>
                    <a:schemeClr val="tx1"/>
                  </a:solidFill>
                  <a:latin typeface="+mn-lt"/>
                  <a:ea typeface="+mn-ea"/>
                  <a:cs typeface="+mn-cs"/>
                </a:defRPr>
              </a:lvl4pPr>
              <a:lvl5pPr marL="1828664" algn="l" defTabSz="914332" rtl="0" eaLnBrk="1" latinLnBrk="0" hangingPunct="1">
                <a:defRPr sz="1800" kern="1200">
                  <a:solidFill>
                    <a:schemeClr val="tx1"/>
                  </a:solidFill>
                  <a:latin typeface="+mn-lt"/>
                  <a:ea typeface="+mn-ea"/>
                  <a:cs typeface="+mn-cs"/>
                </a:defRPr>
              </a:lvl5pPr>
              <a:lvl6pPr marL="2285830" algn="l" defTabSz="914332" rtl="0" eaLnBrk="1" latinLnBrk="0" hangingPunct="1">
                <a:defRPr sz="1800" kern="1200">
                  <a:solidFill>
                    <a:schemeClr val="tx1"/>
                  </a:solidFill>
                  <a:latin typeface="+mn-lt"/>
                  <a:ea typeface="+mn-ea"/>
                  <a:cs typeface="+mn-cs"/>
                </a:defRPr>
              </a:lvl6pPr>
              <a:lvl7pPr marL="2742994" algn="l" defTabSz="914332" rtl="0" eaLnBrk="1" latinLnBrk="0" hangingPunct="1">
                <a:defRPr sz="1800" kern="1200">
                  <a:solidFill>
                    <a:schemeClr val="tx1"/>
                  </a:solidFill>
                  <a:latin typeface="+mn-lt"/>
                  <a:ea typeface="+mn-ea"/>
                  <a:cs typeface="+mn-cs"/>
                </a:defRPr>
              </a:lvl7pPr>
              <a:lvl8pPr marL="3200160" algn="l" defTabSz="914332" rtl="0" eaLnBrk="1" latinLnBrk="0" hangingPunct="1">
                <a:defRPr sz="1800" kern="1200">
                  <a:solidFill>
                    <a:schemeClr val="tx1"/>
                  </a:solidFill>
                  <a:latin typeface="+mn-lt"/>
                  <a:ea typeface="+mn-ea"/>
                  <a:cs typeface="+mn-cs"/>
                </a:defRPr>
              </a:lvl8pPr>
              <a:lvl9pPr marL="3657327" algn="l" defTabSz="914332" rtl="0" eaLnBrk="1" latinLnBrk="0" hangingPunct="1">
                <a:defRPr sz="1800" kern="1200">
                  <a:solidFill>
                    <a:schemeClr val="tx1"/>
                  </a:solidFill>
                  <a:latin typeface="+mn-lt"/>
                  <a:ea typeface="+mn-ea"/>
                  <a:cs typeface="+mn-cs"/>
                </a:defRPr>
              </a:lvl9pPr>
            </a:lstStyle>
            <a:p>
              <a:endParaRPr lang="id-ID" sz="2800"/>
            </a:p>
          </p:txBody>
        </p:sp>
      </p:grpSp>
    </p:spTree>
    <p:extLst>
      <p:ext uri="{BB962C8B-B14F-4D97-AF65-F5344CB8AC3E}">
        <p14:creationId xmlns:p14="http://schemas.microsoft.com/office/powerpoint/2010/main" val="332380391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1909715" y="2473725"/>
            <a:ext cx="8830856" cy="3509170"/>
            <a:chOff x="1187450" y="1083860"/>
            <a:chExt cx="6769100" cy="2689879"/>
          </a:xfrm>
        </p:grpSpPr>
        <p:grpSp>
          <p:nvGrpSpPr>
            <p:cNvPr id="6" name="组合 5"/>
            <p:cNvGrpSpPr/>
            <p:nvPr/>
          </p:nvGrpSpPr>
          <p:grpSpPr>
            <a:xfrm>
              <a:off x="3268663" y="1400448"/>
              <a:ext cx="2527300" cy="2265362"/>
              <a:chOff x="3268663" y="1400448"/>
              <a:chExt cx="2527300" cy="2265362"/>
            </a:xfrm>
            <a:solidFill>
              <a:srgbClr val="EEECE1">
                <a:lumMod val="50000"/>
              </a:srgbClr>
            </a:solidFill>
          </p:grpSpPr>
          <p:sp>
            <p:nvSpPr>
              <p:cNvPr id="14" name="Isosceles Triangle 1"/>
              <p:cNvSpPr/>
              <p:nvPr/>
            </p:nvSpPr>
            <p:spPr>
              <a:xfrm>
                <a:off x="3995738" y="2121173"/>
                <a:ext cx="1152525" cy="992187"/>
              </a:xfrm>
              <a:prstGeom prst="triangle">
                <a:avLst/>
              </a:prstGeom>
              <a:solidFill>
                <a:schemeClr val="accent2"/>
              </a:solidFill>
              <a:ln w="25400" cap="flat" cmpd="sng" algn="ctr">
                <a:no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5" name="Oval 2"/>
              <p:cNvSpPr/>
              <p:nvPr/>
            </p:nvSpPr>
            <p:spPr>
              <a:xfrm>
                <a:off x="4067175" y="1400448"/>
                <a:ext cx="1009650"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6" name="Oval 29"/>
              <p:cNvSpPr/>
              <p:nvPr/>
            </p:nvSpPr>
            <p:spPr>
              <a:xfrm>
                <a:off x="4787900" y="2657748"/>
                <a:ext cx="1008063"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sp>
            <p:nvSpPr>
              <p:cNvPr id="17" name="Oval 31"/>
              <p:cNvSpPr/>
              <p:nvPr/>
            </p:nvSpPr>
            <p:spPr>
              <a:xfrm>
                <a:off x="3268663" y="2657748"/>
                <a:ext cx="1008062" cy="1008062"/>
              </a:xfrm>
              <a:prstGeom prst="ellipse">
                <a:avLst/>
              </a:prstGeom>
              <a:noFill/>
              <a:ln w="38100" cap="flat" cmpd="sng" algn="ctr">
                <a:solidFill>
                  <a:srgbClr val="14345A"/>
                </a:solidFill>
                <a:prstDash val="solid"/>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zh-CN" sz="2000" b="0" i="0" u="none" strike="noStrike" kern="0" cap="none" spc="0" normalizeH="0" baseline="0" noProof="0">
                  <a:ln>
                    <a:noFill/>
                  </a:ln>
                  <a:solidFill>
                    <a:schemeClr val="bg1">
                      <a:lumMod val="50000"/>
                    </a:schemeClr>
                  </a:solidFill>
                  <a:effectLst/>
                  <a:uLnTx/>
                  <a:uFillTx/>
                  <a:latin typeface="Calibri"/>
                  <a:ea typeface="宋体" panose="02010600030101010101" pitchFamily="2" charset="-122"/>
                  <a:cs typeface="Arial" pitchFamily="34" charset="0"/>
                </a:endParaRPr>
              </a:p>
            </p:txBody>
          </p:sp>
        </p:grpSp>
        <p:sp>
          <p:nvSpPr>
            <p:cNvPr id="7" name="Rectangle 52"/>
            <p:cNvSpPr>
              <a:spLocks noChangeArrowheads="1"/>
            </p:cNvSpPr>
            <p:nvPr/>
          </p:nvSpPr>
          <p:spPr bwMode="auto">
            <a:xfrm>
              <a:off x="6148388" y="1083860"/>
              <a:ext cx="1808162" cy="26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9" name="Rectangle 64"/>
            <p:cNvSpPr>
              <a:spLocks noChangeArrowheads="1"/>
            </p:cNvSpPr>
            <p:nvPr/>
          </p:nvSpPr>
          <p:spPr bwMode="auto">
            <a:xfrm>
              <a:off x="1187450" y="1126722"/>
              <a:ext cx="1808163" cy="26470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defTabSz="914400" eaLnBrk="1" fontAlgn="auto" latinLnBrk="0" hangingPunct="1">
                <a:lnSpc>
                  <a:spcPct val="14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方正兰亭黑简体" pitchFamily="2" charset="-122"/>
                  <a:ea typeface="方正兰亭黑简体" pitchFamily="2" charset="-122"/>
                </a:rPr>
                <a:t>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您的内容打在这里，或者通过复制的文本后，在此选择粘贴，并选择只保留文字。</a:t>
              </a:r>
              <a:endParaRPr kumimoji="0" lang="en-US" altLang="zh-CN" sz="1200" b="0" i="0" u="none" strike="noStrike" kern="0" cap="none" spc="0" normalizeH="0" baseline="0" noProof="0" dirty="0">
                <a:ln>
                  <a:noFill/>
                </a:ln>
                <a:solidFill>
                  <a:schemeClr val="bg1">
                    <a:lumMod val="50000"/>
                  </a:schemeClr>
                </a:solidFill>
                <a:effectLst/>
                <a:uLnTx/>
                <a:uFillTx/>
              </a:endParaRPr>
            </a:p>
          </p:txBody>
        </p:sp>
        <p:sp>
          <p:nvSpPr>
            <p:cNvPr id="10" name="矩形 9"/>
            <p:cNvSpPr/>
            <p:nvPr/>
          </p:nvSpPr>
          <p:spPr>
            <a:xfrm>
              <a:off x="4248834" y="1751841"/>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2" name="矩形 11"/>
            <p:cNvSpPr/>
            <p:nvPr/>
          </p:nvSpPr>
          <p:spPr>
            <a:xfrm>
              <a:off x="3449528" y="2977113"/>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sp>
          <p:nvSpPr>
            <p:cNvPr id="13" name="矩形 12"/>
            <p:cNvSpPr/>
            <p:nvPr/>
          </p:nvSpPr>
          <p:spPr>
            <a:xfrm>
              <a:off x="5058867" y="3058818"/>
              <a:ext cx="624783" cy="358332"/>
            </a:xfrm>
            <a:prstGeom prst="rect">
              <a:avLst/>
            </a:prstGeom>
          </p:spPr>
          <p:txBody>
            <a:bodyPr wrap="none">
              <a:spAutoFit/>
            </a:bodyPr>
            <a:lstStyle/>
            <a:p>
              <a:r>
                <a:rPr lang="zh-CN" altLang="en-US" sz="2000" dirty="0">
                  <a:solidFill>
                    <a:schemeClr val="bg1">
                      <a:lumMod val="50000"/>
                    </a:schemeClr>
                  </a:solidFill>
                  <a:latin typeface="方正兰亭中黑_GBK" pitchFamily="2" charset="-122"/>
                  <a:ea typeface="方正兰亭中黑_GBK" pitchFamily="2" charset="-122"/>
                </a:rPr>
                <a:t>标题</a:t>
              </a:r>
            </a:p>
          </p:txBody>
        </p:sp>
      </p:grpSp>
    </p:spTree>
    <p:extLst>
      <p:ext uri="{BB962C8B-B14F-4D97-AF65-F5344CB8AC3E}">
        <p14:creationId xmlns:p14="http://schemas.microsoft.com/office/powerpoint/2010/main" val="12570840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03</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92177009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2" name="组合 1"/>
          <p:cNvGrpSpPr/>
          <p:nvPr/>
        </p:nvGrpSpPr>
        <p:grpSpPr>
          <a:xfrm>
            <a:off x="1099753" y="2056516"/>
            <a:ext cx="10058161" cy="4259430"/>
            <a:chOff x="1099753" y="2056516"/>
            <a:chExt cx="10058161" cy="4259430"/>
          </a:xfrm>
        </p:grpSpPr>
        <p:sp>
          <p:nvSpPr>
            <p:cNvPr id="5" name="矩形 4"/>
            <p:cNvSpPr/>
            <p:nvPr/>
          </p:nvSpPr>
          <p:spPr>
            <a:xfrm>
              <a:off x="1099755" y="4222465"/>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矩形 5"/>
            <p:cNvSpPr/>
            <p:nvPr/>
          </p:nvSpPr>
          <p:spPr>
            <a:xfrm>
              <a:off x="4480610" y="4222465"/>
              <a:ext cx="3296450" cy="2093481"/>
            </a:xfrm>
            <a:prstGeom prst="rect">
              <a:avLst/>
            </a:prstGeom>
            <a:blipFill>
              <a:blip r:embed="rId3"/>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矩形 6"/>
            <p:cNvSpPr/>
            <p:nvPr/>
          </p:nvSpPr>
          <p:spPr>
            <a:xfrm>
              <a:off x="4480609" y="2057608"/>
              <a:ext cx="3296450" cy="2093481"/>
            </a:xfrm>
            <a:prstGeom prst="rect">
              <a:avLst/>
            </a:prstGeom>
            <a:noFill/>
            <a:ln w="508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矩形 8"/>
            <p:cNvSpPr/>
            <p:nvPr/>
          </p:nvSpPr>
          <p:spPr>
            <a:xfrm>
              <a:off x="1099753" y="2058700"/>
              <a:ext cx="3296450" cy="2093481"/>
            </a:xfrm>
            <a:prstGeom prst="rect">
              <a:avLst/>
            </a:prstGeom>
            <a:blipFill>
              <a:blip r:embed="rId4"/>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矩形 9"/>
            <p:cNvSpPr/>
            <p:nvPr/>
          </p:nvSpPr>
          <p:spPr>
            <a:xfrm>
              <a:off x="7861464" y="2056516"/>
              <a:ext cx="3296450" cy="2093481"/>
            </a:xfrm>
            <a:prstGeom prst="rect">
              <a:avLst/>
            </a:prstGeom>
            <a:blipFill>
              <a:blip r:embed="rId5"/>
              <a:stretch>
                <a:fillRect/>
              </a:stretch>
            </a:blip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2" name="矩形 11"/>
            <p:cNvSpPr/>
            <p:nvPr/>
          </p:nvSpPr>
          <p:spPr>
            <a:xfrm>
              <a:off x="7861463" y="4220282"/>
              <a:ext cx="3296450" cy="2093481"/>
            </a:xfrm>
            <a:prstGeom prst="rect">
              <a:avLst/>
            </a:prstGeom>
            <a:noFill/>
            <a:ln w="508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3" name="文本框 34"/>
            <p:cNvSpPr txBox="1"/>
            <p:nvPr/>
          </p:nvSpPr>
          <p:spPr>
            <a:xfrm>
              <a:off x="1457370" y="4466505"/>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4" name="文本框 35"/>
            <p:cNvSpPr txBox="1"/>
            <p:nvPr/>
          </p:nvSpPr>
          <p:spPr>
            <a:xfrm>
              <a:off x="4885295" y="2339165"/>
              <a:ext cx="2646878" cy="584775"/>
            </a:xfrm>
            <a:prstGeom prst="rect">
              <a:avLst/>
            </a:prstGeom>
            <a:noFill/>
            <a:effectLst/>
          </p:spPr>
          <p:txBody>
            <a:bodyPr wrap="none" rtlCol="0">
              <a:spAutoFit/>
            </a:bodyPr>
            <a:lstStyle/>
            <a:p>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5" name="文本框 36"/>
            <p:cNvSpPr txBox="1"/>
            <p:nvPr/>
          </p:nvSpPr>
          <p:spPr>
            <a:xfrm>
              <a:off x="8251045" y="4487084"/>
              <a:ext cx="2646878" cy="584775"/>
            </a:xfrm>
            <a:prstGeom prst="rect">
              <a:avLst/>
            </a:prstGeom>
            <a:noFill/>
            <a:effectLst/>
          </p:spPr>
          <p:txBody>
            <a:bodyPr wrap="none" rtlCol="0">
              <a:spAutoFit/>
            </a:bodyPr>
            <a:lstStyle/>
            <a:p>
              <a:pPr lvl="0"/>
              <a:r>
                <a:rPr lang="zh-CN" altLang="en-US" sz="3200" b="1" dirty="0">
                  <a:solidFill>
                    <a:schemeClr val="bg1">
                      <a:lumMod val="50000"/>
                    </a:schemeClr>
                  </a:solidFill>
                  <a:latin typeface="微软雅黑" pitchFamily="34" charset="-122"/>
                  <a:ea typeface="微软雅黑" pitchFamily="34" charset="-122"/>
                </a:rPr>
                <a:t>加入你的标题</a:t>
              </a:r>
              <a:endParaRPr lang="en-US" altLang="zh-CN" sz="3200" b="1" dirty="0">
                <a:solidFill>
                  <a:schemeClr val="bg1">
                    <a:lumMod val="50000"/>
                  </a:schemeClr>
                </a:solidFill>
                <a:latin typeface="微软雅黑" pitchFamily="34" charset="-122"/>
                <a:ea typeface="微软雅黑" pitchFamily="34" charset="-122"/>
              </a:endParaRPr>
            </a:p>
          </p:txBody>
        </p:sp>
        <p:sp>
          <p:nvSpPr>
            <p:cNvPr id="16" name="文本框 37"/>
            <p:cNvSpPr txBox="1"/>
            <p:nvPr/>
          </p:nvSpPr>
          <p:spPr>
            <a:xfrm>
              <a:off x="1450710" y="5277870"/>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7" name="文本框 38"/>
            <p:cNvSpPr txBox="1"/>
            <p:nvPr/>
          </p:nvSpPr>
          <p:spPr>
            <a:xfrm>
              <a:off x="4831566" y="3133108"/>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sp>
          <p:nvSpPr>
            <p:cNvPr id="18" name="文本框 39"/>
            <p:cNvSpPr txBox="1"/>
            <p:nvPr/>
          </p:nvSpPr>
          <p:spPr>
            <a:xfrm>
              <a:off x="8212421" y="5277869"/>
              <a:ext cx="2678938" cy="800219"/>
            </a:xfrm>
            <a:prstGeom prst="rect">
              <a:avLst/>
            </a:prstGeom>
            <a:noFill/>
            <a:effectLst/>
          </p:spPr>
          <p:txBody>
            <a:bodyPr wrap="none" rtlCol="0">
              <a:spAutoFit/>
            </a:bodyPr>
            <a:lstStyle/>
            <a:p>
              <a:r>
                <a:rPr lang="en-US" altLang="zh-CN" b="1" dirty="0">
                  <a:solidFill>
                    <a:schemeClr val="bg1">
                      <a:lumMod val="50000"/>
                    </a:schemeClr>
                  </a:solidFill>
                  <a:latin typeface="方正姚体" panose="02010601030101010101" pitchFamily="2" charset="-122"/>
                  <a:ea typeface="方正姚体" panose="02010601030101010101" pitchFamily="2" charset="-122"/>
                </a:rPr>
                <a:t>MORE  THEN  TEMPLATE</a:t>
              </a:r>
              <a:endParaRPr lang="en-US" altLang="zh-CN" sz="1100" b="1" dirty="0">
                <a:solidFill>
                  <a:schemeClr val="bg1">
                    <a:lumMod val="50000"/>
                  </a:schemeClr>
                </a:solidFill>
                <a:latin typeface="方正姚体" panose="02010601030101010101" pitchFamily="2" charset="-122"/>
                <a:ea typeface="方正姚体" panose="02010601030101010101" pitchFamily="2" charset="-122"/>
              </a:endParaRP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Click here to add  you to the  center</a:t>
              </a:r>
            </a:p>
            <a:p>
              <a:r>
                <a:rPr lang="en-US" altLang="zh-CN" sz="1400" dirty="0">
                  <a:solidFill>
                    <a:schemeClr val="bg1">
                      <a:lumMod val="50000"/>
                    </a:schemeClr>
                  </a:solidFill>
                  <a:latin typeface="方正姚体" panose="02010601030101010101" pitchFamily="2" charset="-122"/>
                  <a:ea typeface="方正姚体" panose="02010601030101010101" pitchFamily="2" charset="-122"/>
                </a:rPr>
                <a:t>of the  narrative thought</a:t>
              </a:r>
              <a:endParaRPr lang="en-US" altLang="zh-CN" dirty="0">
                <a:solidFill>
                  <a:schemeClr val="bg1">
                    <a:lumMod val="50000"/>
                  </a:schemeClr>
                </a:solidFill>
                <a:latin typeface="方正姚体" panose="02010601030101010101" pitchFamily="2" charset="-122"/>
                <a:ea typeface="方正姚体" panose="02010601030101010101" pitchFamily="2" charset="-122"/>
              </a:endParaRPr>
            </a:p>
          </p:txBody>
        </p:sp>
      </p:grpSp>
    </p:spTree>
    <p:extLst>
      <p:ext uri="{BB962C8B-B14F-4D97-AF65-F5344CB8AC3E}">
        <p14:creationId xmlns:p14="http://schemas.microsoft.com/office/powerpoint/2010/main" val="31649108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658704" y="1827829"/>
            <a:ext cx="3533694" cy="2969005"/>
          </a:xfrm>
          <a:prstGeom prst="rect">
            <a:avLst/>
          </a:prstGeom>
          <a:blipFill dpi="0" rotWithShape="1">
            <a:blip r:embed="rId4"/>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376369" y="1827829"/>
            <a:ext cx="3533694" cy="2969005"/>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8094034" y="1827829"/>
            <a:ext cx="3533694" cy="2969005"/>
          </a:xfrm>
          <a:prstGeom prst="rect">
            <a:avLst/>
          </a:prstGeom>
          <a:blipFill dpi="0" rotWithShape="1">
            <a:blip r:embed="rId6"/>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TextBox 5"/>
          <p:cNvSpPr txBox="1"/>
          <p:nvPr/>
        </p:nvSpPr>
        <p:spPr>
          <a:xfrm>
            <a:off x="658704" y="4931223"/>
            <a:ext cx="2273596" cy="830997"/>
          </a:xfrm>
          <a:prstGeom prst="rect">
            <a:avLst/>
          </a:prstGeom>
          <a:noFill/>
        </p:spPr>
        <p:txBody>
          <a:bodyPr wrap="square" rtlCol="0">
            <a:spAutoFit/>
          </a:bodyPr>
          <a:lstStyle/>
          <a:p>
            <a:r>
              <a:rPr lang="en-US" sz="12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est</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laborum</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dolo</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rumes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fugats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a:t>
            </a:r>
            <a:r>
              <a:rPr lang="en-US" sz="120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untras</a:t>
            </a:r>
            <a:r>
              <a:rPr lang="en-US" sz="12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t>
            </a:r>
          </a:p>
        </p:txBody>
      </p:sp>
      <p:sp>
        <p:nvSpPr>
          <p:cNvPr id="10" name="TextBox 6"/>
          <p:cNvSpPr txBox="1"/>
          <p:nvPr/>
        </p:nvSpPr>
        <p:spPr>
          <a:xfrm>
            <a:off x="4292039" y="4931223"/>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2" name="TextBox 8"/>
          <p:cNvSpPr txBox="1"/>
          <p:nvPr/>
        </p:nvSpPr>
        <p:spPr>
          <a:xfrm>
            <a:off x="8094034" y="4885947"/>
            <a:ext cx="2273596" cy="830997"/>
          </a:xfrm>
          <a:prstGeom prst="rect">
            <a:avLst/>
          </a:prstGeom>
          <a:noFill/>
        </p:spPr>
        <p:txBody>
          <a:bodyPr wrap="square" rtlCol="0">
            <a:spAutoFit/>
          </a:bodyPr>
          <a:lstStyle/>
          <a:p>
            <a:r>
              <a:rPr lang="en-US" sz="1200" b="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Product Name</a:t>
            </a:r>
          </a:p>
          <a:p>
            <a:endPar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r>
              <a:rPr lang="en-US" sz="120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Lid est laborum dolo rumes fugats untras..</a:t>
            </a:r>
          </a:p>
        </p:txBody>
      </p:sp>
      <p:sp>
        <p:nvSpPr>
          <p:cNvPr id="13" name="Rectangle 42"/>
          <p:cNvSpPr/>
          <p:nvPr/>
        </p:nvSpPr>
        <p:spPr>
          <a:xfrm>
            <a:off x="1238178" y="6079912"/>
            <a:ext cx="10261991" cy="974169"/>
          </a:xfrm>
          <a:prstGeom prst="rect">
            <a:avLst/>
          </a:prstGeom>
          <a:noFill/>
          <a:ln w="12700" cap="flat" cmpd="sng" algn="ctr">
            <a:noFill/>
            <a:prstDash val="solid"/>
          </a:ln>
          <a:effectLst/>
        </p:spPr>
        <p:txBody>
          <a:bodyPr lIns="91440" tIns="0" rIns="91440" bIns="0" rtlCol="0" anchor="t"/>
          <a:lstStyle/>
          <a:p>
            <a:pPr algn="just">
              <a:defRPr/>
            </a:pPr>
            <a:r>
              <a:rPr lang="en-US" sz="1400" kern="0" dirty="0">
                <a:solidFill>
                  <a:schemeClr val="bg1">
                    <a:lumMod val="50000"/>
                  </a:schemeClr>
                </a:solidFill>
                <a:latin typeface="Arial" pitchFamily="34" charset="0"/>
                <a:cs typeface="Arial" pitchFamily="34" charset="0"/>
              </a:rPr>
              <a:t>This is a sample text. Insert your desired text here. Again, this is a dummy text, enter your own text here. This is a sample text. Insert your desired text here.</a:t>
            </a:r>
          </a:p>
        </p:txBody>
      </p:sp>
      <p:cxnSp>
        <p:nvCxnSpPr>
          <p:cNvPr id="14" name="品 11"/>
          <p:cNvCxnSpPr/>
          <p:nvPr>
            <p:custDataLst>
              <p:tags r:id="rId1"/>
            </p:custDataLst>
          </p:nvPr>
        </p:nvCxnSpPr>
        <p:spPr>
          <a:xfrm>
            <a:off x="543474" y="5914032"/>
            <a:ext cx="11296324" cy="0"/>
          </a:xfrm>
          <a:prstGeom prst="line">
            <a:avLst/>
          </a:prstGeom>
          <a:noFill/>
          <a:ln w="6350" cap="flat" cmpd="sng" algn="ctr">
            <a:solidFill>
              <a:srgbClr val="14345A"/>
            </a:solidFill>
            <a:prstDash val="solid"/>
            <a:miter lim="800000"/>
          </a:ln>
          <a:effectLst/>
        </p:spPr>
      </p:cxnSp>
    </p:spTree>
    <p:extLst>
      <p:ext uri="{BB962C8B-B14F-4D97-AF65-F5344CB8AC3E}">
        <p14:creationId xmlns:p14="http://schemas.microsoft.com/office/powerpoint/2010/main" val="274116050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fade">
                                      <p:cBhvr>
                                        <p:cTn id="18" dur="1000"/>
                                        <p:tgtEl>
                                          <p:spTgt spid="6"/>
                                        </p:tgtEl>
                                      </p:cBhvr>
                                    </p:animEffect>
                                    <p:anim calcmode="lin" valueType="num">
                                      <p:cBhvr>
                                        <p:cTn id="19" dur="1000" fill="hold"/>
                                        <p:tgtEl>
                                          <p:spTgt spid="6"/>
                                        </p:tgtEl>
                                        <p:attrNameLst>
                                          <p:attrName>ppt_x</p:attrName>
                                        </p:attrNameLst>
                                      </p:cBhvr>
                                      <p:tavLst>
                                        <p:tav tm="0">
                                          <p:val>
                                            <p:strVal val="#ppt_x"/>
                                          </p:val>
                                        </p:tav>
                                        <p:tav tm="100000">
                                          <p:val>
                                            <p:strVal val="#ppt_x"/>
                                          </p:val>
                                        </p:tav>
                                      </p:tavLst>
                                    </p:anim>
                                    <p:anim calcmode="lin" valueType="num">
                                      <p:cBhvr>
                                        <p:cTn id="20" dur="1000" fill="hold"/>
                                        <p:tgtEl>
                                          <p:spTgt spid="6"/>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par>
                          <p:cTn id="26" fill="hold">
                            <p:stCondLst>
                              <p:cond delay="1750"/>
                            </p:stCondLst>
                            <p:childTnLst>
                              <p:par>
                                <p:cTn id="27" presetID="42" presetClass="entr" presetSubtype="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fade">
                                      <p:cBhvr>
                                        <p:cTn id="29" dur="250"/>
                                        <p:tgtEl>
                                          <p:spTgt spid="9"/>
                                        </p:tgtEl>
                                      </p:cBhvr>
                                    </p:animEffect>
                                    <p:anim calcmode="lin" valueType="num">
                                      <p:cBhvr>
                                        <p:cTn id="30" dur="250" fill="hold"/>
                                        <p:tgtEl>
                                          <p:spTgt spid="9"/>
                                        </p:tgtEl>
                                        <p:attrNameLst>
                                          <p:attrName>ppt_x</p:attrName>
                                        </p:attrNameLst>
                                      </p:cBhvr>
                                      <p:tavLst>
                                        <p:tav tm="0">
                                          <p:val>
                                            <p:strVal val="#ppt_x"/>
                                          </p:val>
                                        </p:tav>
                                        <p:tav tm="100000">
                                          <p:val>
                                            <p:strVal val="#ppt_x"/>
                                          </p:val>
                                        </p:tav>
                                      </p:tavLst>
                                    </p:anim>
                                    <p:anim calcmode="lin" valueType="num">
                                      <p:cBhvr>
                                        <p:cTn id="31" dur="250" fill="hold"/>
                                        <p:tgtEl>
                                          <p:spTgt spid="9"/>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42" presetClass="entr" presetSubtype="0" fill="hold" grpId="0"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250"/>
                                        <p:tgtEl>
                                          <p:spTgt spid="10"/>
                                        </p:tgtEl>
                                      </p:cBhvr>
                                    </p:animEffect>
                                    <p:anim calcmode="lin" valueType="num">
                                      <p:cBhvr>
                                        <p:cTn id="36" dur="250" fill="hold"/>
                                        <p:tgtEl>
                                          <p:spTgt spid="10"/>
                                        </p:tgtEl>
                                        <p:attrNameLst>
                                          <p:attrName>ppt_x</p:attrName>
                                        </p:attrNameLst>
                                      </p:cBhvr>
                                      <p:tavLst>
                                        <p:tav tm="0">
                                          <p:val>
                                            <p:strVal val="#ppt_x"/>
                                          </p:val>
                                        </p:tav>
                                        <p:tav tm="100000">
                                          <p:val>
                                            <p:strVal val="#ppt_x"/>
                                          </p:val>
                                        </p:tav>
                                      </p:tavLst>
                                    </p:anim>
                                    <p:anim calcmode="lin" valueType="num">
                                      <p:cBhvr>
                                        <p:cTn id="37" dur="250" fill="hold"/>
                                        <p:tgtEl>
                                          <p:spTgt spid="10"/>
                                        </p:tgtEl>
                                        <p:attrNameLst>
                                          <p:attrName>ppt_y</p:attrName>
                                        </p:attrNameLst>
                                      </p:cBhvr>
                                      <p:tavLst>
                                        <p:tav tm="0">
                                          <p:val>
                                            <p:strVal val="#ppt_y+.1"/>
                                          </p:val>
                                        </p:tav>
                                        <p:tav tm="100000">
                                          <p:val>
                                            <p:strVal val="#ppt_y"/>
                                          </p:val>
                                        </p:tav>
                                      </p:tavLst>
                                    </p:anim>
                                  </p:childTnLst>
                                </p:cTn>
                              </p:par>
                            </p:childTnLst>
                          </p:cTn>
                        </p:par>
                        <p:par>
                          <p:cTn id="38" fill="hold">
                            <p:stCondLst>
                              <p:cond delay="2250"/>
                            </p:stCondLst>
                            <p:childTnLst>
                              <p:par>
                                <p:cTn id="39" presetID="42" presetClass="entr" presetSubtype="0"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fade">
                                      <p:cBhvr>
                                        <p:cTn id="41" dur="250"/>
                                        <p:tgtEl>
                                          <p:spTgt spid="12"/>
                                        </p:tgtEl>
                                      </p:cBhvr>
                                    </p:animEffect>
                                    <p:anim calcmode="lin" valueType="num">
                                      <p:cBhvr>
                                        <p:cTn id="42" dur="250" fill="hold"/>
                                        <p:tgtEl>
                                          <p:spTgt spid="12"/>
                                        </p:tgtEl>
                                        <p:attrNameLst>
                                          <p:attrName>ppt_x</p:attrName>
                                        </p:attrNameLst>
                                      </p:cBhvr>
                                      <p:tavLst>
                                        <p:tav tm="0">
                                          <p:val>
                                            <p:strVal val="#ppt_x"/>
                                          </p:val>
                                        </p:tav>
                                        <p:tav tm="100000">
                                          <p:val>
                                            <p:strVal val="#ppt_x"/>
                                          </p:val>
                                        </p:tav>
                                      </p:tavLst>
                                    </p:anim>
                                    <p:anim calcmode="lin" valueType="num">
                                      <p:cBhvr>
                                        <p:cTn id="43" dur="250" fill="hold"/>
                                        <p:tgtEl>
                                          <p:spTgt spid="12"/>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Effect transition="in" filter="fade">
                                      <p:cBhvr>
                                        <p:cTn id="46" dur="1000"/>
                                        <p:tgtEl>
                                          <p:spTgt spid="13"/>
                                        </p:tgtEl>
                                      </p:cBhvr>
                                    </p:animEffect>
                                    <p:anim calcmode="lin" valueType="num">
                                      <p:cBhvr>
                                        <p:cTn id="47" dur="1000" fill="hold"/>
                                        <p:tgtEl>
                                          <p:spTgt spid="13"/>
                                        </p:tgtEl>
                                        <p:attrNameLst>
                                          <p:attrName>ppt_x</p:attrName>
                                        </p:attrNameLst>
                                      </p:cBhvr>
                                      <p:tavLst>
                                        <p:tav tm="0">
                                          <p:val>
                                            <p:strVal val="#ppt_x"/>
                                          </p:val>
                                        </p:tav>
                                        <p:tav tm="100000">
                                          <p:val>
                                            <p:strVal val="#ppt_x"/>
                                          </p:val>
                                        </p:tav>
                                      </p:tavLst>
                                    </p:anim>
                                    <p:anim calcmode="lin" valueType="num">
                                      <p:cBhvr>
                                        <p:cTn id="48" dur="1000" fill="hold"/>
                                        <p:tgtEl>
                                          <p:spTgt spid="13"/>
                                        </p:tgtEl>
                                        <p:attrNameLst>
                                          <p:attrName>ppt_y</p:attrName>
                                        </p:attrNameLst>
                                      </p:cBhvr>
                                      <p:tavLst>
                                        <p:tav tm="0">
                                          <p:val>
                                            <p:strVal val="#ppt_y+.1"/>
                                          </p:val>
                                        </p:tav>
                                        <p:tav tm="100000">
                                          <p:val>
                                            <p:strVal val="#ppt_y"/>
                                          </p:val>
                                        </p:tav>
                                      </p:tavLst>
                                    </p:anim>
                                  </p:childTnLst>
                                </p:cTn>
                              </p:par>
                              <p:par>
                                <p:cTn id="49" presetID="42" presetClass="entr" presetSubtype="0" fill="hold"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fade">
                                      <p:cBhvr>
                                        <p:cTn id="51" dur="1000"/>
                                        <p:tgtEl>
                                          <p:spTgt spid="14"/>
                                        </p:tgtEl>
                                      </p:cBhvr>
                                    </p:animEffect>
                                    <p:anim calcmode="lin" valueType="num">
                                      <p:cBhvr>
                                        <p:cTn id="52" dur="1000" fill="hold"/>
                                        <p:tgtEl>
                                          <p:spTgt spid="14"/>
                                        </p:tgtEl>
                                        <p:attrNameLst>
                                          <p:attrName>ppt_x</p:attrName>
                                        </p:attrNameLst>
                                      </p:cBhvr>
                                      <p:tavLst>
                                        <p:tav tm="0">
                                          <p:val>
                                            <p:strVal val="#ppt_x"/>
                                          </p:val>
                                        </p:tav>
                                        <p:tav tm="100000">
                                          <p:val>
                                            <p:strVal val="#ppt_x"/>
                                          </p:val>
                                        </p:tav>
                                      </p:tavLst>
                                    </p:anim>
                                    <p:anim calcmode="lin" valueType="num">
                                      <p:cBhvr>
                                        <p:cTn id="5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p:bldP spid="10" grpId="0"/>
      <p:bldP spid="12" grpId="0"/>
      <p:bldP spid="1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等腰三角形 4"/>
          <p:cNvSpPr/>
          <p:nvPr/>
        </p:nvSpPr>
        <p:spPr>
          <a:xfrm>
            <a:off x="1314213" y="2566347"/>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6" name="等腰三角形 5"/>
          <p:cNvSpPr/>
          <p:nvPr/>
        </p:nvSpPr>
        <p:spPr>
          <a:xfrm>
            <a:off x="5370789" y="2554751"/>
            <a:ext cx="3376769" cy="2911006"/>
          </a:xfrm>
          <a:prstGeom prst="triangle">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7" name="等腰三角形 6"/>
          <p:cNvSpPr/>
          <p:nvPr/>
        </p:nvSpPr>
        <p:spPr>
          <a:xfrm flipV="1">
            <a:off x="7423104" y="2577478"/>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9" name="等腰三角形 8"/>
          <p:cNvSpPr/>
          <p:nvPr/>
        </p:nvSpPr>
        <p:spPr>
          <a:xfrm flipV="1">
            <a:off x="3350271" y="2544632"/>
            <a:ext cx="3376769" cy="2911006"/>
          </a:xfrm>
          <a:prstGeom prst="triangle">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lumMod val="50000"/>
                </a:schemeClr>
              </a:solidFill>
            </a:endParaRPr>
          </a:p>
        </p:txBody>
      </p:sp>
      <p:sp>
        <p:nvSpPr>
          <p:cNvPr id="10" name="文本框 9"/>
          <p:cNvSpPr txBox="1"/>
          <p:nvPr/>
        </p:nvSpPr>
        <p:spPr>
          <a:xfrm>
            <a:off x="2506027" y="3142751"/>
            <a:ext cx="760144"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S</a:t>
            </a:r>
            <a:endParaRPr lang="en-US" altLang="zh-CN" sz="4000" dirty="0">
              <a:solidFill>
                <a:schemeClr val="bg1">
                  <a:lumMod val="50000"/>
                </a:schemeClr>
              </a:solidFill>
              <a:latin typeface="Impact" pitchFamily="34" charset="0"/>
            </a:endParaRPr>
          </a:p>
        </p:txBody>
      </p:sp>
      <p:sp>
        <p:nvSpPr>
          <p:cNvPr id="12" name="文本框 11"/>
          <p:cNvSpPr txBox="1"/>
          <p:nvPr/>
        </p:nvSpPr>
        <p:spPr>
          <a:xfrm>
            <a:off x="4441349" y="4074304"/>
            <a:ext cx="942887"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W</a:t>
            </a:r>
            <a:endParaRPr lang="en-US" altLang="zh-CN" sz="4000" dirty="0">
              <a:solidFill>
                <a:schemeClr val="bg1">
                  <a:lumMod val="50000"/>
                </a:schemeClr>
              </a:solidFill>
              <a:latin typeface="Impact" pitchFamily="34" charset="0"/>
            </a:endParaRPr>
          </a:p>
        </p:txBody>
      </p:sp>
      <p:sp>
        <p:nvSpPr>
          <p:cNvPr id="13" name="文本框 12"/>
          <p:cNvSpPr txBox="1"/>
          <p:nvPr/>
        </p:nvSpPr>
        <p:spPr>
          <a:xfrm>
            <a:off x="6622643" y="3142750"/>
            <a:ext cx="707245" cy="830997"/>
          </a:xfrm>
          <a:prstGeom prst="rect">
            <a:avLst/>
          </a:prstGeom>
          <a:noFill/>
          <a:effectLst/>
        </p:spPr>
        <p:txBody>
          <a:bodyPr wrap="none" rtlCol="0">
            <a:spAutoFit/>
          </a:bodyPr>
          <a:lstStyle/>
          <a:p>
            <a:r>
              <a:rPr lang="en-US" altLang="zh-CN" sz="3200" dirty="0">
                <a:solidFill>
                  <a:schemeClr val="bg1">
                    <a:lumMod val="50000"/>
                  </a:schemeClr>
                </a:solidFill>
              </a:rPr>
              <a:t>  </a:t>
            </a:r>
            <a:r>
              <a:rPr lang="en-US" altLang="zh-CN" sz="4800" dirty="0">
                <a:solidFill>
                  <a:schemeClr val="bg1">
                    <a:lumMod val="50000"/>
                  </a:schemeClr>
                </a:solidFill>
                <a:latin typeface="Impact" pitchFamily="34" charset="0"/>
              </a:rPr>
              <a:t>O</a:t>
            </a:r>
            <a:endParaRPr lang="en-US" altLang="zh-CN" sz="4000" dirty="0">
              <a:solidFill>
                <a:schemeClr val="bg1">
                  <a:lumMod val="50000"/>
                </a:schemeClr>
              </a:solidFill>
              <a:latin typeface="Impact" pitchFamily="34" charset="0"/>
            </a:endParaRPr>
          </a:p>
        </p:txBody>
      </p:sp>
      <p:sp>
        <p:nvSpPr>
          <p:cNvPr id="14" name="文本框 24"/>
          <p:cNvSpPr txBox="1"/>
          <p:nvPr/>
        </p:nvSpPr>
        <p:spPr>
          <a:xfrm>
            <a:off x="8632610" y="4074303"/>
            <a:ext cx="724878" cy="830997"/>
          </a:xfrm>
          <a:prstGeom prst="rect">
            <a:avLst/>
          </a:prstGeom>
          <a:noFill/>
          <a:effectLst/>
        </p:spPr>
        <p:txBody>
          <a:bodyPr wrap="none" rtlCol="0">
            <a:spAutoFit/>
          </a:bodyPr>
          <a:lstStyle/>
          <a:p>
            <a:r>
              <a:rPr lang="en-US" altLang="zh-CN" sz="4400" dirty="0">
                <a:solidFill>
                  <a:schemeClr val="bg1">
                    <a:lumMod val="50000"/>
                  </a:schemeClr>
                </a:solidFill>
              </a:rPr>
              <a:t>  </a:t>
            </a:r>
            <a:r>
              <a:rPr lang="en-US" altLang="zh-CN" sz="4800" dirty="0">
                <a:solidFill>
                  <a:schemeClr val="bg1">
                    <a:lumMod val="50000"/>
                  </a:schemeClr>
                </a:solidFill>
                <a:latin typeface="Impact" pitchFamily="34" charset="0"/>
              </a:rPr>
              <a:t>T</a:t>
            </a:r>
            <a:endParaRPr lang="en-US" altLang="zh-CN" sz="4000" dirty="0">
              <a:solidFill>
                <a:schemeClr val="bg1">
                  <a:lumMod val="50000"/>
                </a:schemeClr>
              </a:solidFill>
              <a:latin typeface="Impact" pitchFamily="34" charset="0"/>
            </a:endParaRPr>
          </a:p>
        </p:txBody>
      </p:sp>
      <p:cxnSp>
        <p:nvCxnSpPr>
          <p:cNvPr id="15" name="直接连接符 14"/>
          <p:cNvCxnSpPr/>
          <p:nvPr/>
        </p:nvCxnSpPr>
        <p:spPr>
          <a:xfrm rot="5400000">
            <a:off x="3012808" y="3570515"/>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rot="5400000">
            <a:off x="4988024"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rot="5400000">
            <a:off x="7059196" y="3566466"/>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rot="5400000">
            <a:off x="9107829" y="3565277"/>
            <a:ext cx="0" cy="900000"/>
          </a:xfrm>
          <a:prstGeom prst="line">
            <a:avLst/>
          </a:prstGeom>
          <a:ln w="2222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9" name="文本框 29"/>
          <p:cNvSpPr txBox="1"/>
          <p:nvPr/>
        </p:nvSpPr>
        <p:spPr>
          <a:xfrm>
            <a:off x="1938599" y="44268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0" name="文本框 30"/>
          <p:cNvSpPr txBox="1"/>
          <p:nvPr/>
        </p:nvSpPr>
        <p:spPr>
          <a:xfrm>
            <a:off x="3967202"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1" name="文本框 31"/>
          <p:cNvSpPr txBox="1"/>
          <p:nvPr/>
        </p:nvSpPr>
        <p:spPr>
          <a:xfrm>
            <a:off x="5947490" y="4434550"/>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
        <p:nvSpPr>
          <p:cNvPr id="22" name="文本框 32"/>
          <p:cNvSpPr txBox="1"/>
          <p:nvPr/>
        </p:nvSpPr>
        <p:spPr>
          <a:xfrm>
            <a:off x="8048841" y="2838658"/>
            <a:ext cx="2273379" cy="1092607"/>
          </a:xfrm>
          <a:prstGeom prst="rect">
            <a:avLst/>
          </a:prstGeom>
          <a:noFill/>
          <a:effectLst/>
        </p:spPr>
        <p:txBody>
          <a:bodyPr wrap="none" rtlCol="0">
            <a:spAutoFit/>
          </a:bodyPr>
          <a:lstStyle/>
          <a:p>
            <a:r>
              <a:rPr lang="en-US" altLang="zh-CN" sz="1600" b="1" dirty="0">
                <a:solidFill>
                  <a:schemeClr val="bg1">
                    <a:lumMod val="50000"/>
                  </a:schemeClr>
                </a:solidFill>
                <a:latin typeface="方正姚体" pitchFamily="2" charset="-122"/>
                <a:ea typeface="方正姚体" pitchFamily="2" charset="-122"/>
              </a:rPr>
              <a:t>  </a:t>
            </a:r>
            <a:r>
              <a:rPr lang="en-US" altLang="zh-CN" sz="1400" b="1" dirty="0">
                <a:solidFill>
                  <a:schemeClr val="bg1">
                    <a:lumMod val="50000"/>
                  </a:schemeClr>
                </a:solidFill>
                <a:latin typeface="方正姚体" pitchFamily="2" charset="-122"/>
                <a:ea typeface="方正姚体" pitchFamily="2" charset="-122"/>
              </a:rPr>
              <a:t>MORE  THAN  TEMPLATE</a:t>
            </a:r>
          </a:p>
          <a:p>
            <a:r>
              <a:rPr lang="en-US" altLang="zh-CN" sz="1100" dirty="0">
                <a:solidFill>
                  <a:schemeClr val="bg1">
                    <a:lumMod val="50000"/>
                  </a:schemeClr>
                </a:solidFill>
                <a:latin typeface="方正姚体" pitchFamily="2" charset="-122"/>
                <a:ea typeface="方正姚体" pitchFamily="2" charset="-122"/>
              </a:rPr>
              <a:t>Click here to add  you to the Center of</a:t>
            </a:r>
          </a:p>
          <a:p>
            <a:r>
              <a:rPr lang="en-US" altLang="zh-CN" sz="1100" dirty="0">
                <a:solidFill>
                  <a:schemeClr val="bg1">
                    <a:lumMod val="50000"/>
                  </a:schemeClr>
                </a:solidFill>
                <a:latin typeface="方正姚体" pitchFamily="2" charset="-122"/>
                <a:ea typeface="方正姚体" pitchFamily="2" charset="-122"/>
              </a:rPr>
              <a:t>the  narrative thought</a:t>
            </a:r>
          </a:p>
          <a:p>
            <a:endParaRPr lang="en-US" altLang="zh-CN" sz="1100" dirty="0">
              <a:solidFill>
                <a:schemeClr val="bg1">
                  <a:lumMod val="50000"/>
                </a:schemeClr>
              </a:solidFill>
            </a:endParaRPr>
          </a:p>
          <a:p>
            <a:endParaRPr lang="en-US" altLang="zh-CN" sz="16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27507396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250"/>
                                        <p:tgtEl>
                                          <p:spTgt spid="10"/>
                                        </p:tgtEl>
                                      </p:cBhvr>
                                    </p:animEffect>
                                    <p:anim calcmode="lin" valueType="num">
                                      <p:cBhvr>
                                        <p:cTn id="38" dur="250" fill="hold"/>
                                        <p:tgtEl>
                                          <p:spTgt spid="10"/>
                                        </p:tgtEl>
                                        <p:attrNameLst>
                                          <p:attrName>ppt_x</p:attrName>
                                        </p:attrNameLst>
                                      </p:cBhvr>
                                      <p:tavLst>
                                        <p:tav tm="0">
                                          <p:val>
                                            <p:strVal val="#ppt_x"/>
                                          </p:val>
                                        </p:tav>
                                        <p:tav tm="100000">
                                          <p:val>
                                            <p:strVal val="#ppt_x"/>
                                          </p:val>
                                        </p:tav>
                                      </p:tavLst>
                                    </p:anim>
                                    <p:anim calcmode="lin" valueType="num">
                                      <p:cBhvr>
                                        <p:cTn id="39" dur="250" fill="hold"/>
                                        <p:tgtEl>
                                          <p:spTgt spid="10"/>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fade">
                                      <p:cBhvr>
                                        <p:cTn id="43" dur="250"/>
                                        <p:tgtEl>
                                          <p:spTgt spid="12"/>
                                        </p:tgtEl>
                                      </p:cBhvr>
                                    </p:animEffect>
                                    <p:anim calcmode="lin" valueType="num">
                                      <p:cBhvr>
                                        <p:cTn id="44" dur="250" fill="hold"/>
                                        <p:tgtEl>
                                          <p:spTgt spid="12"/>
                                        </p:tgtEl>
                                        <p:attrNameLst>
                                          <p:attrName>ppt_x</p:attrName>
                                        </p:attrNameLst>
                                      </p:cBhvr>
                                      <p:tavLst>
                                        <p:tav tm="0">
                                          <p:val>
                                            <p:strVal val="#ppt_x"/>
                                          </p:val>
                                        </p:tav>
                                        <p:tav tm="100000">
                                          <p:val>
                                            <p:strVal val="#ppt_x"/>
                                          </p:val>
                                        </p:tav>
                                      </p:tavLst>
                                    </p:anim>
                                    <p:anim calcmode="lin" valueType="num">
                                      <p:cBhvr>
                                        <p:cTn id="45" dur="250" fill="hold"/>
                                        <p:tgtEl>
                                          <p:spTgt spid="12"/>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fade">
                                      <p:cBhvr>
                                        <p:cTn id="49" dur="250"/>
                                        <p:tgtEl>
                                          <p:spTgt spid="13"/>
                                        </p:tgtEl>
                                      </p:cBhvr>
                                    </p:animEffect>
                                    <p:anim calcmode="lin" valueType="num">
                                      <p:cBhvr>
                                        <p:cTn id="50" dur="250" fill="hold"/>
                                        <p:tgtEl>
                                          <p:spTgt spid="13"/>
                                        </p:tgtEl>
                                        <p:attrNameLst>
                                          <p:attrName>ppt_x</p:attrName>
                                        </p:attrNameLst>
                                      </p:cBhvr>
                                      <p:tavLst>
                                        <p:tav tm="0">
                                          <p:val>
                                            <p:strVal val="#ppt_x"/>
                                          </p:val>
                                        </p:tav>
                                        <p:tav tm="100000">
                                          <p:val>
                                            <p:strVal val="#ppt_x"/>
                                          </p:val>
                                        </p:tav>
                                      </p:tavLst>
                                    </p:anim>
                                    <p:anim calcmode="lin" valueType="num">
                                      <p:cBhvr>
                                        <p:cTn id="51" dur="250" fill="hold"/>
                                        <p:tgtEl>
                                          <p:spTgt spid="13"/>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Effect transition="in" filter="fade">
                                      <p:cBhvr>
                                        <p:cTn id="55" dur="250"/>
                                        <p:tgtEl>
                                          <p:spTgt spid="14"/>
                                        </p:tgtEl>
                                      </p:cBhvr>
                                    </p:animEffect>
                                    <p:anim calcmode="lin" valueType="num">
                                      <p:cBhvr>
                                        <p:cTn id="56" dur="250" fill="hold"/>
                                        <p:tgtEl>
                                          <p:spTgt spid="14"/>
                                        </p:tgtEl>
                                        <p:attrNameLst>
                                          <p:attrName>ppt_x</p:attrName>
                                        </p:attrNameLst>
                                      </p:cBhvr>
                                      <p:tavLst>
                                        <p:tav tm="0">
                                          <p:val>
                                            <p:strVal val="#ppt_x"/>
                                          </p:val>
                                        </p:tav>
                                        <p:tav tm="100000">
                                          <p:val>
                                            <p:strVal val="#ppt_x"/>
                                          </p:val>
                                        </p:tav>
                                      </p:tavLst>
                                    </p:anim>
                                    <p:anim calcmode="lin" valueType="num">
                                      <p:cBhvr>
                                        <p:cTn id="57" dur="250" fill="hold"/>
                                        <p:tgtEl>
                                          <p:spTgt spid="14"/>
                                        </p:tgtEl>
                                        <p:attrNameLst>
                                          <p:attrName>ppt_y</p:attrName>
                                        </p:attrNameLst>
                                      </p:cBhvr>
                                      <p:tavLst>
                                        <p:tav tm="0">
                                          <p:val>
                                            <p:strVal val="#ppt_y+.1"/>
                                          </p:val>
                                        </p:tav>
                                        <p:tav tm="100000">
                                          <p:val>
                                            <p:strVal val="#ppt_y"/>
                                          </p:val>
                                        </p:tav>
                                      </p:tavLst>
                                    </p:anim>
                                  </p:childTnLst>
                                </p:cTn>
                              </p:par>
                            </p:childTnLst>
                          </p:cTn>
                        </p:par>
                        <p:par>
                          <p:cTn id="58" fill="hold">
                            <p:stCondLst>
                              <p:cond delay="2750"/>
                            </p:stCondLst>
                            <p:childTnLst>
                              <p:par>
                                <p:cTn id="59" presetID="42" presetClass="entr" presetSubtype="0" fill="hold" nodeType="after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fade">
                                      <p:cBhvr>
                                        <p:cTn id="61" dur="250"/>
                                        <p:tgtEl>
                                          <p:spTgt spid="15"/>
                                        </p:tgtEl>
                                      </p:cBhvr>
                                    </p:animEffect>
                                    <p:anim calcmode="lin" valueType="num">
                                      <p:cBhvr>
                                        <p:cTn id="62" dur="250" fill="hold"/>
                                        <p:tgtEl>
                                          <p:spTgt spid="15"/>
                                        </p:tgtEl>
                                        <p:attrNameLst>
                                          <p:attrName>ppt_x</p:attrName>
                                        </p:attrNameLst>
                                      </p:cBhvr>
                                      <p:tavLst>
                                        <p:tav tm="0">
                                          <p:val>
                                            <p:strVal val="#ppt_x"/>
                                          </p:val>
                                        </p:tav>
                                        <p:tav tm="100000">
                                          <p:val>
                                            <p:strVal val="#ppt_x"/>
                                          </p:val>
                                        </p:tav>
                                      </p:tavLst>
                                    </p:anim>
                                    <p:anim calcmode="lin" valueType="num">
                                      <p:cBhvr>
                                        <p:cTn id="63" dur="250" fill="hold"/>
                                        <p:tgtEl>
                                          <p:spTgt spid="15"/>
                                        </p:tgtEl>
                                        <p:attrNameLst>
                                          <p:attrName>ppt_y</p:attrName>
                                        </p:attrNameLst>
                                      </p:cBhvr>
                                      <p:tavLst>
                                        <p:tav tm="0">
                                          <p:val>
                                            <p:strVal val="#ppt_y+.1"/>
                                          </p:val>
                                        </p:tav>
                                        <p:tav tm="100000">
                                          <p:val>
                                            <p:strVal val="#ppt_y"/>
                                          </p:val>
                                        </p:tav>
                                      </p:tavLst>
                                    </p:anim>
                                  </p:childTnLst>
                                </p:cTn>
                              </p:par>
                            </p:childTnLst>
                          </p:cTn>
                        </p:par>
                        <p:par>
                          <p:cTn id="64" fill="hold">
                            <p:stCondLst>
                              <p:cond delay="3000"/>
                            </p:stCondLst>
                            <p:childTnLst>
                              <p:par>
                                <p:cTn id="65" presetID="42" presetClass="entr" presetSubtype="0" fill="hold" nodeType="afterEffect">
                                  <p:stCondLst>
                                    <p:cond delay="0"/>
                                  </p:stCondLst>
                                  <p:childTnLst>
                                    <p:set>
                                      <p:cBhvr>
                                        <p:cTn id="66" dur="1" fill="hold">
                                          <p:stCondLst>
                                            <p:cond delay="0"/>
                                          </p:stCondLst>
                                        </p:cTn>
                                        <p:tgtEl>
                                          <p:spTgt spid="16"/>
                                        </p:tgtEl>
                                        <p:attrNameLst>
                                          <p:attrName>style.visibility</p:attrName>
                                        </p:attrNameLst>
                                      </p:cBhvr>
                                      <p:to>
                                        <p:strVal val="visible"/>
                                      </p:to>
                                    </p:set>
                                    <p:animEffect transition="in" filter="fade">
                                      <p:cBhvr>
                                        <p:cTn id="67" dur="250"/>
                                        <p:tgtEl>
                                          <p:spTgt spid="16"/>
                                        </p:tgtEl>
                                      </p:cBhvr>
                                    </p:animEffect>
                                    <p:anim calcmode="lin" valueType="num">
                                      <p:cBhvr>
                                        <p:cTn id="68" dur="250" fill="hold"/>
                                        <p:tgtEl>
                                          <p:spTgt spid="16"/>
                                        </p:tgtEl>
                                        <p:attrNameLst>
                                          <p:attrName>ppt_x</p:attrName>
                                        </p:attrNameLst>
                                      </p:cBhvr>
                                      <p:tavLst>
                                        <p:tav tm="0">
                                          <p:val>
                                            <p:strVal val="#ppt_x"/>
                                          </p:val>
                                        </p:tav>
                                        <p:tav tm="100000">
                                          <p:val>
                                            <p:strVal val="#ppt_x"/>
                                          </p:val>
                                        </p:tav>
                                      </p:tavLst>
                                    </p:anim>
                                    <p:anim calcmode="lin" valueType="num">
                                      <p:cBhvr>
                                        <p:cTn id="69" dur="250" fill="hold"/>
                                        <p:tgtEl>
                                          <p:spTgt spid="16"/>
                                        </p:tgtEl>
                                        <p:attrNameLst>
                                          <p:attrName>ppt_y</p:attrName>
                                        </p:attrNameLst>
                                      </p:cBhvr>
                                      <p:tavLst>
                                        <p:tav tm="0">
                                          <p:val>
                                            <p:strVal val="#ppt_y+.1"/>
                                          </p:val>
                                        </p:tav>
                                        <p:tav tm="100000">
                                          <p:val>
                                            <p:strVal val="#ppt_y"/>
                                          </p:val>
                                        </p:tav>
                                      </p:tavLst>
                                    </p:anim>
                                  </p:childTnLst>
                                </p:cTn>
                              </p:par>
                            </p:childTnLst>
                          </p:cTn>
                        </p:par>
                        <p:par>
                          <p:cTn id="70" fill="hold">
                            <p:stCondLst>
                              <p:cond delay="3250"/>
                            </p:stCondLst>
                            <p:childTnLst>
                              <p:par>
                                <p:cTn id="71" presetID="42" presetClass="entr" presetSubtype="0" fill="hold" nodeType="afterEffect">
                                  <p:stCondLst>
                                    <p:cond delay="0"/>
                                  </p:stCondLst>
                                  <p:childTnLst>
                                    <p:set>
                                      <p:cBhvr>
                                        <p:cTn id="72" dur="1" fill="hold">
                                          <p:stCondLst>
                                            <p:cond delay="0"/>
                                          </p:stCondLst>
                                        </p:cTn>
                                        <p:tgtEl>
                                          <p:spTgt spid="17"/>
                                        </p:tgtEl>
                                        <p:attrNameLst>
                                          <p:attrName>style.visibility</p:attrName>
                                        </p:attrNameLst>
                                      </p:cBhvr>
                                      <p:to>
                                        <p:strVal val="visible"/>
                                      </p:to>
                                    </p:set>
                                    <p:animEffect transition="in" filter="fade">
                                      <p:cBhvr>
                                        <p:cTn id="73" dur="250"/>
                                        <p:tgtEl>
                                          <p:spTgt spid="17"/>
                                        </p:tgtEl>
                                      </p:cBhvr>
                                    </p:animEffect>
                                    <p:anim calcmode="lin" valueType="num">
                                      <p:cBhvr>
                                        <p:cTn id="74" dur="250" fill="hold"/>
                                        <p:tgtEl>
                                          <p:spTgt spid="17"/>
                                        </p:tgtEl>
                                        <p:attrNameLst>
                                          <p:attrName>ppt_x</p:attrName>
                                        </p:attrNameLst>
                                      </p:cBhvr>
                                      <p:tavLst>
                                        <p:tav tm="0">
                                          <p:val>
                                            <p:strVal val="#ppt_x"/>
                                          </p:val>
                                        </p:tav>
                                        <p:tav tm="100000">
                                          <p:val>
                                            <p:strVal val="#ppt_x"/>
                                          </p:val>
                                        </p:tav>
                                      </p:tavLst>
                                    </p:anim>
                                    <p:anim calcmode="lin" valueType="num">
                                      <p:cBhvr>
                                        <p:cTn id="75" dur="250" fill="hold"/>
                                        <p:tgtEl>
                                          <p:spTgt spid="17"/>
                                        </p:tgtEl>
                                        <p:attrNameLst>
                                          <p:attrName>ppt_y</p:attrName>
                                        </p:attrNameLst>
                                      </p:cBhvr>
                                      <p:tavLst>
                                        <p:tav tm="0">
                                          <p:val>
                                            <p:strVal val="#ppt_y+.1"/>
                                          </p:val>
                                        </p:tav>
                                        <p:tav tm="100000">
                                          <p:val>
                                            <p:strVal val="#ppt_y"/>
                                          </p:val>
                                        </p:tav>
                                      </p:tavLst>
                                    </p:anim>
                                  </p:childTnLst>
                                </p:cTn>
                              </p:par>
                            </p:childTnLst>
                          </p:cTn>
                        </p:par>
                        <p:par>
                          <p:cTn id="76" fill="hold">
                            <p:stCondLst>
                              <p:cond delay="3500"/>
                            </p:stCondLst>
                            <p:childTnLst>
                              <p:par>
                                <p:cTn id="77" presetID="42" presetClass="entr" presetSubtype="0" fill="hold" nodeType="afterEffect">
                                  <p:stCondLst>
                                    <p:cond delay="0"/>
                                  </p:stCondLst>
                                  <p:childTnLst>
                                    <p:set>
                                      <p:cBhvr>
                                        <p:cTn id="78" dur="1" fill="hold">
                                          <p:stCondLst>
                                            <p:cond delay="0"/>
                                          </p:stCondLst>
                                        </p:cTn>
                                        <p:tgtEl>
                                          <p:spTgt spid="18"/>
                                        </p:tgtEl>
                                        <p:attrNameLst>
                                          <p:attrName>style.visibility</p:attrName>
                                        </p:attrNameLst>
                                      </p:cBhvr>
                                      <p:to>
                                        <p:strVal val="visible"/>
                                      </p:to>
                                    </p:set>
                                    <p:animEffect transition="in" filter="fade">
                                      <p:cBhvr>
                                        <p:cTn id="79" dur="250"/>
                                        <p:tgtEl>
                                          <p:spTgt spid="18"/>
                                        </p:tgtEl>
                                      </p:cBhvr>
                                    </p:animEffect>
                                    <p:anim calcmode="lin" valueType="num">
                                      <p:cBhvr>
                                        <p:cTn id="80" dur="250" fill="hold"/>
                                        <p:tgtEl>
                                          <p:spTgt spid="18"/>
                                        </p:tgtEl>
                                        <p:attrNameLst>
                                          <p:attrName>ppt_x</p:attrName>
                                        </p:attrNameLst>
                                      </p:cBhvr>
                                      <p:tavLst>
                                        <p:tav tm="0">
                                          <p:val>
                                            <p:strVal val="#ppt_x"/>
                                          </p:val>
                                        </p:tav>
                                        <p:tav tm="100000">
                                          <p:val>
                                            <p:strVal val="#ppt_x"/>
                                          </p:val>
                                        </p:tav>
                                      </p:tavLst>
                                    </p:anim>
                                    <p:anim calcmode="lin" valueType="num">
                                      <p:cBhvr>
                                        <p:cTn id="81" dur="250" fill="hold"/>
                                        <p:tgtEl>
                                          <p:spTgt spid="18"/>
                                        </p:tgtEl>
                                        <p:attrNameLst>
                                          <p:attrName>ppt_y</p:attrName>
                                        </p:attrNameLst>
                                      </p:cBhvr>
                                      <p:tavLst>
                                        <p:tav tm="0">
                                          <p:val>
                                            <p:strVal val="#ppt_y+.1"/>
                                          </p:val>
                                        </p:tav>
                                        <p:tav tm="100000">
                                          <p:val>
                                            <p:strVal val="#ppt_y"/>
                                          </p:val>
                                        </p:tav>
                                      </p:tavLst>
                                    </p:anim>
                                  </p:childTnLst>
                                </p:cTn>
                              </p:par>
                            </p:childTnLst>
                          </p:cTn>
                        </p:par>
                        <p:par>
                          <p:cTn id="82" fill="hold">
                            <p:stCondLst>
                              <p:cond delay="3750"/>
                            </p:stCondLst>
                            <p:childTnLst>
                              <p:par>
                                <p:cTn id="83" presetID="42" presetClass="entr" presetSubtype="0" fill="hold" grpId="0" nodeType="afterEffect">
                                  <p:stCondLst>
                                    <p:cond delay="0"/>
                                  </p:stCondLst>
                                  <p:childTnLst>
                                    <p:set>
                                      <p:cBhvr>
                                        <p:cTn id="84" dur="1" fill="hold">
                                          <p:stCondLst>
                                            <p:cond delay="0"/>
                                          </p:stCondLst>
                                        </p:cTn>
                                        <p:tgtEl>
                                          <p:spTgt spid="19"/>
                                        </p:tgtEl>
                                        <p:attrNameLst>
                                          <p:attrName>style.visibility</p:attrName>
                                        </p:attrNameLst>
                                      </p:cBhvr>
                                      <p:to>
                                        <p:strVal val="visible"/>
                                      </p:to>
                                    </p:set>
                                    <p:animEffect transition="in" filter="fade">
                                      <p:cBhvr>
                                        <p:cTn id="85" dur="250"/>
                                        <p:tgtEl>
                                          <p:spTgt spid="19"/>
                                        </p:tgtEl>
                                      </p:cBhvr>
                                    </p:animEffect>
                                    <p:anim calcmode="lin" valueType="num">
                                      <p:cBhvr>
                                        <p:cTn id="86" dur="250" fill="hold"/>
                                        <p:tgtEl>
                                          <p:spTgt spid="19"/>
                                        </p:tgtEl>
                                        <p:attrNameLst>
                                          <p:attrName>ppt_x</p:attrName>
                                        </p:attrNameLst>
                                      </p:cBhvr>
                                      <p:tavLst>
                                        <p:tav tm="0">
                                          <p:val>
                                            <p:strVal val="#ppt_x"/>
                                          </p:val>
                                        </p:tav>
                                        <p:tav tm="100000">
                                          <p:val>
                                            <p:strVal val="#ppt_x"/>
                                          </p:val>
                                        </p:tav>
                                      </p:tavLst>
                                    </p:anim>
                                    <p:anim calcmode="lin" valueType="num">
                                      <p:cBhvr>
                                        <p:cTn id="87" dur="250" fill="hold"/>
                                        <p:tgtEl>
                                          <p:spTgt spid="19"/>
                                        </p:tgtEl>
                                        <p:attrNameLst>
                                          <p:attrName>ppt_y</p:attrName>
                                        </p:attrNameLst>
                                      </p:cBhvr>
                                      <p:tavLst>
                                        <p:tav tm="0">
                                          <p:val>
                                            <p:strVal val="#ppt_y+.1"/>
                                          </p:val>
                                        </p:tav>
                                        <p:tav tm="100000">
                                          <p:val>
                                            <p:strVal val="#ppt_y"/>
                                          </p:val>
                                        </p:tav>
                                      </p:tavLst>
                                    </p:anim>
                                  </p:childTnLst>
                                </p:cTn>
                              </p:par>
                            </p:childTnLst>
                          </p:cTn>
                        </p:par>
                        <p:par>
                          <p:cTn id="88" fill="hold">
                            <p:stCondLst>
                              <p:cond delay="4000"/>
                            </p:stCondLst>
                            <p:childTnLst>
                              <p:par>
                                <p:cTn id="89" presetID="42" presetClass="entr" presetSubtype="0" fill="hold" grpId="0" nodeType="afterEffect">
                                  <p:stCondLst>
                                    <p:cond delay="0"/>
                                  </p:stCondLst>
                                  <p:childTnLst>
                                    <p:set>
                                      <p:cBhvr>
                                        <p:cTn id="90" dur="1" fill="hold">
                                          <p:stCondLst>
                                            <p:cond delay="0"/>
                                          </p:stCondLst>
                                        </p:cTn>
                                        <p:tgtEl>
                                          <p:spTgt spid="20"/>
                                        </p:tgtEl>
                                        <p:attrNameLst>
                                          <p:attrName>style.visibility</p:attrName>
                                        </p:attrNameLst>
                                      </p:cBhvr>
                                      <p:to>
                                        <p:strVal val="visible"/>
                                      </p:to>
                                    </p:set>
                                    <p:animEffect transition="in" filter="fade">
                                      <p:cBhvr>
                                        <p:cTn id="91" dur="250"/>
                                        <p:tgtEl>
                                          <p:spTgt spid="20"/>
                                        </p:tgtEl>
                                      </p:cBhvr>
                                    </p:animEffect>
                                    <p:anim calcmode="lin" valueType="num">
                                      <p:cBhvr>
                                        <p:cTn id="92" dur="250" fill="hold"/>
                                        <p:tgtEl>
                                          <p:spTgt spid="20"/>
                                        </p:tgtEl>
                                        <p:attrNameLst>
                                          <p:attrName>ppt_x</p:attrName>
                                        </p:attrNameLst>
                                      </p:cBhvr>
                                      <p:tavLst>
                                        <p:tav tm="0">
                                          <p:val>
                                            <p:strVal val="#ppt_x"/>
                                          </p:val>
                                        </p:tav>
                                        <p:tav tm="100000">
                                          <p:val>
                                            <p:strVal val="#ppt_x"/>
                                          </p:val>
                                        </p:tav>
                                      </p:tavLst>
                                    </p:anim>
                                    <p:anim calcmode="lin" valueType="num">
                                      <p:cBhvr>
                                        <p:cTn id="93" dur="250" fill="hold"/>
                                        <p:tgtEl>
                                          <p:spTgt spid="20"/>
                                        </p:tgtEl>
                                        <p:attrNameLst>
                                          <p:attrName>ppt_y</p:attrName>
                                        </p:attrNameLst>
                                      </p:cBhvr>
                                      <p:tavLst>
                                        <p:tav tm="0">
                                          <p:val>
                                            <p:strVal val="#ppt_y+.1"/>
                                          </p:val>
                                        </p:tav>
                                        <p:tav tm="100000">
                                          <p:val>
                                            <p:strVal val="#ppt_y"/>
                                          </p:val>
                                        </p:tav>
                                      </p:tavLst>
                                    </p:anim>
                                  </p:childTnLst>
                                </p:cTn>
                              </p:par>
                            </p:childTnLst>
                          </p:cTn>
                        </p:par>
                        <p:par>
                          <p:cTn id="94" fill="hold">
                            <p:stCondLst>
                              <p:cond delay="4250"/>
                            </p:stCondLst>
                            <p:childTnLst>
                              <p:par>
                                <p:cTn id="95" presetID="42" presetClass="entr" presetSubtype="0" fill="hold" grpId="0" nodeType="afterEffect">
                                  <p:stCondLst>
                                    <p:cond delay="0"/>
                                  </p:stCondLst>
                                  <p:childTnLst>
                                    <p:set>
                                      <p:cBhvr>
                                        <p:cTn id="96" dur="1" fill="hold">
                                          <p:stCondLst>
                                            <p:cond delay="0"/>
                                          </p:stCondLst>
                                        </p:cTn>
                                        <p:tgtEl>
                                          <p:spTgt spid="21"/>
                                        </p:tgtEl>
                                        <p:attrNameLst>
                                          <p:attrName>style.visibility</p:attrName>
                                        </p:attrNameLst>
                                      </p:cBhvr>
                                      <p:to>
                                        <p:strVal val="visible"/>
                                      </p:to>
                                    </p:set>
                                    <p:animEffect transition="in" filter="fade">
                                      <p:cBhvr>
                                        <p:cTn id="97" dur="250"/>
                                        <p:tgtEl>
                                          <p:spTgt spid="21"/>
                                        </p:tgtEl>
                                      </p:cBhvr>
                                    </p:animEffect>
                                    <p:anim calcmode="lin" valueType="num">
                                      <p:cBhvr>
                                        <p:cTn id="98" dur="250" fill="hold"/>
                                        <p:tgtEl>
                                          <p:spTgt spid="21"/>
                                        </p:tgtEl>
                                        <p:attrNameLst>
                                          <p:attrName>ppt_x</p:attrName>
                                        </p:attrNameLst>
                                      </p:cBhvr>
                                      <p:tavLst>
                                        <p:tav tm="0">
                                          <p:val>
                                            <p:strVal val="#ppt_x"/>
                                          </p:val>
                                        </p:tav>
                                        <p:tav tm="100000">
                                          <p:val>
                                            <p:strVal val="#ppt_x"/>
                                          </p:val>
                                        </p:tav>
                                      </p:tavLst>
                                    </p:anim>
                                    <p:anim calcmode="lin" valueType="num">
                                      <p:cBhvr>
                                        <p:cTn id="99" dur="250" fill="hold"/>
                                        <p:tgtEl>
                                          <p:spTgt spid="21"/>
                                        </p:tgtEl>
                                        <p:attrNameLst>
                                          <p:attrName>ppt_y</p:attrName>
                                        </p:attrNameLst>
                                      </p:cBhvr>
                                      <p:tavLst>
                                        <p:tav tm="0">
                                          <p:val>
                                            <p:strVal val="#ppt_y+.1"/>
                                          </p:val>
                                        </p:tav>
                                        <p:tav tm="100000">
                                          <p:val>
                                            <p:strVal val="#ppt_y"/>
                                          </p:val>
                                        </p:tav>
                                      </p:tavLst>
                                    </p:anim>
                                  </p:childTnLst>
                                </p:cTn>
                              </p:par>
                            </p:childTnLst>
                          </p:cTn>
                        </p:par>
                        <p:par>
                          <p:cTn id="100" fill="hold">
                            <p:stCondLst>
                              <p:cond delay="4500"/>
                            </p:stCondLst>
                            <p:childTnLst>
                              <p:par>
                                <p:cTn id="101" presetID="42" presetClass="entr" presetSubtype="0"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Effect transition="in" filter="fade">
                                      <p:cBhvr>
                                        <p:cTn id="103" dur="250"/>
                                        <p:tgtEl>
                                          <p:spTgt spid="22"/>
                                        </p:tgtEl>
                                      </p:cBhvr>
                                    </p:animEffect>
                                    <p:anim calcmode="lin" valueType="num">
                                      <p:cBhvr>
                                        <p:cTn id="104" dur="250" fill="hold"/>
                                        <p:tgtEl>
                                          <p:spTgt spid="22"/>
                                        </p:tgtEl>
                                        <p:attrNameLst>
                                          <p:attrName>ppt_x</p:attrName>
                                        </p:attrNameLst>
                                      </p:cBhvr>
                                      <p:tavLst>
                                        <p:tav tm="0">
                                          <p:val>
                                            <p:strVal val="#ppt_x"/>
                                          </p:val>
                                        </p:tav>
                                        <p:tav tm="100000">
                                          <p:val>
                                            <p:strVal val="#ppt_x"/>
                                          </p:val>
                                        </p:tav>
                                      </p:tavLst>
                                    </p:anim>
                                    <p:anim calcmode="lin" valueType="num">
                                      <p:cBhvr>
                                        <p:cTn id="105" dur="2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p:bldP spid="12" grpId="0"/>
      <p:bldP spid="13" grpId="0"/>
      <p:bldP spid="14" grpId="0"/>
      <p:bldP spid="19" grpId="0"/>
      <p:bldP spid="20" grpId="0"/>
      <p:bldP spid="21" grpId="0"/>
      <p:bldP spid="2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4"/>
          <p:cNvSpPr/>
          <p:nvPr/>
        </p:nvSpPr>
        <p:spPr>
          <a:xfrm>
            <a:off x="882512" y="2129227"/>
            <a:ext cx="2952750" cy="2043113"/>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6" name="矩形 5"/>
          <p:cNvSpPr/>
          <p:nvPr/>
        </p:nvSpPr>
        <p:spPr>
          <a:xfrm>
            <a:off x="882512" y="4286640"/>
            <a:ext cx="2952750" cy="2044700"/>
          </a:xfrm>
          <a:prstGeom prst="rect">
            <a:avLst/>
          </a:prstGeom>
          <a:no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7" name="文本框 23"/>
          <p:cNvSpPr txBox="1">
            <a:spLocks noChangeArrowheads="1"/>
          </p:cNvSpPr>
          <p:nvPr/>
        </p:nvSpPr>
        <p:spPr bwMode="auto">
          <a:xfrm>
            <a:off x="1117462" y="5177227"/>
            <a:ext cx="2484437" cy="739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9" name="文本框 24"/>
          <p:cNvSpPr txBox="1">
            <a:spLocks noChangeArrowheads="1"/>
          </p:cNvSpPr>
          <p:nvPr/>
        </p:nvSpPr>
        <p:spPr bwMode="auto">
          <a:xfrm>
            <a:off x="1741349" y="4602552"/>
            <a:ext cx="18954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2" name="矩形 11"/>
          <p:cNvSpPr/>
          <p:nvPr/>
        </p:nvSpPr>
        <p:spPr>
          <a:xfrm>
            <a:off x="3954324" y="2108590"/>
            <a:ext cx="2952750" cy="2044700"/>
          </a:xfrm>
          <a:prstGeom prst="rect">
            <a:avLst/>
          </a:prstGeom>
          <a:noFill/>
          <a:ln>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3" name="文本框 12"/>
          <p:cNvSpPr txBox="1">
            <a:spLocks noChangeArrowheads="1"/>
          </p:cNvSpPr>
          <p:nvPr/>
        </p:nvSpPr>
        <p:spPr bwMode="auto">
          <a:xfrm>
            <a:off x="4187687" y="2999177"/>
            <a:ext cx="24844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400">
                <a:solidFill>
                  <a:schemeClr val="bg1">
                    <a:lumMod val="50000"/>
                  </a:schemeClr>
                </a:solidFill>
                <a:latin typeface="微软雅黑" pitchFamily="34" charset="-122"/>
                <a:ea typeface="微软雅黑" pitchFamily="34" charset="-122"/>
              </a:rPr>
              <a:t>春种一粒粟</a:t>
            </a:r>
            <a:r>
              <a:rPr lang="en-US" altLang="zh-CN" sz="1400">
                <a:solidFill>
                  <a:schemeClr val="bg1">
                    <a:lumMod val="50000"/>
                  </a:schemeClr>
                </a:solidFill>
                <a:latin typeface="微软雅黑" pitchFamily="34" charset="-122"/>
                <a:ea typeface="微软雅黑" pitchFamily="34" charset="-122"/>
              </a:rPr>
              <a:t>,</a:t>
            </a:r>
            <a:r>
              <a:rPr lang="zh-CN" altLang="en-US" sz="1400">
                <a:solidFill>
                  <a:schemeClr val="bg1">
                    <a:lumMod val="50000"/>
                  </a:schemeClr>
                </a:solidFill>
                <a:latin typeface="微软雅黑" pitchFamily="34" charset="-122"/>
                <a:ea typeface="微软雅黑" pitchFamily="34" charset="-122"/>
              </a:rPr>
              <a:t>秋收万颗籽，点滴进步，成就价值是我们的一贯的追求。</a:t>
            </a:r>
          </a:p>
        </p:txBody>
      </p:sp>
      <p:sp>
        <p:nvSpPr>
          <p:cNvPr id="14" name="文本框 13"/>
          <p:cNvSpPr txBox="1">
            <a:spLocks noChangeArrowheads="1"/>
          </p:cNvSpPr>
          <p:nvPr/>
        </p:nvSpPr>
        <p:spPr bwMode="auto">
          <a:xfrm>
            <a:off x="4822687" y="2456252"/>
            <a:ext cx="18938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itchFamily="34" charset="0"/>
                <a:ea typeface="宋体" pitchFamily="2" charset="-122"/>
              </a:defRPr>
            </a:lvl1pPr>
            <a:lvl2pPr marL="742950" indent="-285750">
              <a:defRPr>
                <a:solidFill>
                  <a:schemeClr val="tx1"/>
                </a:solidFill>
                <a:latin typeface="Calibri" pitchFamily="34" charset="0"/>
                <a:ea typeface="宋体" pitchFamily="2" charset="-122"/>
              </a:defRPr>
            </a:lvl2pPr>
            <a:lvl3pPr marL="1143000" indent="-228600">
              <a:defRPr>
                <a:solidFill>
                  <a:schemeClr val="tx1"/>
                </a:solidFill>
                <a:latin typeface="Calibri" pitchFamily="34" charset="0"/>
                <a:ea typeface="宋体" pitchFamily="2" charset="-122"/>
              </a:defRPr>
            </a:lvl3pPr>
            <a:lvl4pPr marL="1600200" indent="-228600">
              <a:defRPr>
                <a:solidFill>
                  <a:schemeClr val="tx1"/>
                </a:solidFill>
                <a:latin typeface="Calibri" pitchFamily="34" charset="0"/>
                <a:ea typeface="宋体" pitchFamily="2" charset="-122"/>
              </a:defRPr>
            </a:lvl4pPr>
            <a:lvl5pPr marL="2057400" indent="-228600">
              <a:defRPr>
                <a:solidFill>
                  <a:schemeClr val="tx1"/>
                </a:solidFill>
                <a:latin typeface="Calibri" pitchFamily="34" charset="0"/>
                <a:ea typeface="宋体" pitchFamily="2" charset="-122"/>
              </a:defRPr>
            </a:lvl5pPr>
            <a:lvl6pPr marL="2514600" indent="-228600" eaLnBrk="0" fontAlgn="base" hangingPunct="0">
              <a:spcBef>
                <a:spcPct val="0"/>
              </a:spcBef>
              <a:spcAft>
                <a:spcPct val="0"/>
              </a:spcAft>
              <a:defRPr>
                <a:solidFill>
                  <a:schemeClr val="tx1"/>
                </a:solidFill>
                <a:latin typeface="Calibri" pitchFamily="34" charset="0"/>
                <a:ea typeface="宋体" pitchFamily="2" charset="-122"/>
              </a:defRPr>
            </a:lvl6pPr>
            <a:lvl7pPr marL="2971800" indent="-228600" eaLnBrk="0" fontAlgn="base" hangingPunct="0">
              <a:spcBef>
                <a:spcPct val="0"/>
              </a:spcBef>
              <a:spcAft>
                <a:spcPct val="0"/>
              </a:spcAft>
              <a:defRPr>
                <a:solidFill>
                  <a:schemeClr val="tx1"/>
                </a:solidFill>
                <a:latin typeface="Calibri" pitchFamily="34" charset="0"/>
                <a:ea typeface="宋体" pitchFamily="2" charset="-122"/>
              </a:defRPr>
            </a:lvl7pPr>
            <a:lvl8pPr marL="3429000" indent="-228600" eaLnBrk="0" fontAlgn="base" hangingPunct="0">
              <a:spcBef>
                <a:spcPct val="0"/>
              </a:spcBef>
              <a:spcAft>
                <a:spcPct val="0"/>
              </a:spcAft>
              <a:defRPr>
                <a:solidFill>
                  <a:schemeClr val="tx1"/>
                </a:solidFill>
                <a:latin typeface="Calibri" pitchFamily="34" charset="0"/>
                <a:ea typeface="宋体" pitchFamily="2" charset="-122"/>
              </a:defRPr>
            </a:lvl8pPr>
            <a:lvl9pPr marL="3886200" indent="-228600" eaLnBrk="0" fontAlgn="base" hangingPunct="0">
              <a:spcBef>
                <a:spcPct val="0"/>
              </a:spcBef>
              <a:spcAft>
                <a:spcPct val="0"/>
              </a:spcAft>
              <a:defRPr>
                <a:solidFill>
                  <a:schemeClr val="tx1"/>
                </a:solidFill>
                <a:latin typeface="Calibri" pitchFamily="34" charset="0"/>
                <a:ea typeface="宋体" pitchFamily="2" charset="-122"/>
              </a:defRPr>
            </a:lvl9pPr>
          </a:lstStyle>
          <a:p>
            <a:pPr eaLnBrk="1" hangingPunct="1"/>
            <a:r>
              <a:rPr lang="zh-CN" altLang="en-US" sz="1600" b="1">
                <a:solidFill>
                  <a:schemeClr val="bg1">
                    <a:lumMod val="50000"/>
                  </a:schemeClr>
                </a:solidFill>
                <a:latin typeface="微软雅黑" pitchFamily="34" charset="-122"/>
                <a:ea typeface="微软雅黑" pitchFamily="34" charset="-122"/>
              </a:rPr>
              <a:t>单击此处添加标题</a:t>
            </a:r>
          </a:p>
        </p:txBody>
      </p:sp>
      <p:sp>
        <p:nvSpPr>
          <p:cNvPr id="16" name="矩形 15"/>
          <p:cNvSpPr/>
          <p:nvPr/>
        </p:nvSpPr>
        <p:spPr>
          <a:xfrm>
            <a:off x="3954324" y="4286640"/>
            <a:ext cx="2952750" cy="204470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solidFill>
                <a:schemeClr val="bg1">
                  <a:lumMod val="50000"/>
                </a:schemeClr>
              </a:solidFill>
            </a:endParaRPr>
          </a:p>
        </p:txBody>
      </p:sp>
      <p:sp>
        <p:nvSpPr>
          <p:cNvPr id="17" name="矩形 16"/>
          <p:cNvSpPr/>
          <p:nvPr/>
        </p:nvSpPr>
        <p:spPr>
          <a:xfrm>
            <a:off x="7140437" y="2108590"/>
            <a:ext cx="4310517" cy="4222750"/>
          </a:xfrm>
          <a:prstGeom prst="rect">
            <a:avLst/>
          </a:prstGeom>
          <a:blipFill dpi="0" rotWithShape="1">
            <a:blip r:embed="rId5"/>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2258532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250"/>
                                        <p:tgtEl>
                                          <p:spTgt spid="7"/>
                                        </p:tgtEl>
                                      </p:cBhvr>
                                    </p:animEffect>
                                    <p:anim calcmode="lin" valueType="num">
                                      <p:cBhvr>
                                        <p:cTn id="26" dur="250" fill="hold"/>
                                        <p:tgtEl>
                                          <p:spTgt spid="7"/>
                                        </p:tgtEl>
                                        <p:attrNameLst>
                                          <p:attrName>ppt_x</p:attrName>
                                        </p:attrNameLst>
                                      </p:cBhvr>
                                      <p:tavLst>
                                        <p:tav tm="0">
                                          <p:val>
                                            <p:strVal val="#ppt_x"/>
                                          </p:val>
                                        </p:tav>
                                        <p:tav tm="100000">
                                          <p:val>
                                            <p:strVal val="#ppt_x"/>
                                          </p:val>
                                        </p:tav>
                                      </p:tavLst>
                                    </p:anim>
                                    <p:anim calcmode="lin" valueType="num">
                                      <p:cBhvr>
                                        <p:cTn id="27" dur="250" fill="hold"/>
                                        <p:tgtEl>
                                          <p:spTgt spid="7"/>
                                        </p:tgtEl>
                                        <p:attrNameLst>
                                          <p:attrName>ppt_y</p:attrName>
                                        </p:attrNameLst>
                                      </p:cBhvr>
                                      <p:tavLst>
                                        <p:tav tm="0">
                                          <p:val>
                                            <p:strVal val="#ppt_y+.1"/>
                                          </p:val>
                                        </p:tav>
                                        <p:tav tm="100000">
                                          <p:val>
                                            <p:strVal val="#ppt_y"/>
                                          </p:val>
                                        </p:tav>
                                      </p:tavLst>
                                    </p:anim>
                                  </p:childTnLst>
                                </p:cTn>
                              </p:par>
                            </p:childTnLst>
                          </p:cTn>
                        </p:par>
                        <p:par>
                          <p:cTn id="28" fill="hold">
                            <p:stCondLst>
                              <p:cond delay="1500"/>
                            </p:stCondLst>
                            <p:childTnLst>
                              <p:par>
                                <p:cTn id="29" presetID="42" presetClass="entr" presetSubtype="0"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250"/>
                                        <p:tgtEl>
                                          <p:spTgt spid="9"/>
                                        </p:tgtEl>
                                      </p:cBhvr>
                                    </p:animEffect>
                                    <p:anim calcmode="lin" valueType="num">
                                      <p:cBhvr>
                                        <p:cTn id="32" dur="250" fill="hold"/>
                                        <p:tgtEl>
                                          <p:spTgt spid="9"/>
                                        </p:tgtEl>
                                        <p:attrNameLst>
                                          <p:attrName>ppt_x</p:attrName>
                                        </p:attrNameLst>
                                      </p:cBhvr>
                                      <p:tavLst>
                                        <p:tav tm="0">
                                          <p:val>
                                            <p:strVal val="#ppt_x"/>
                                          </p:val>
                                        </p:tav>
                                        <p:tav tm="100000">
                                          <p:val>
                                            <p:strVal val="#ppt_x"/>
                                          </p:val>
                                        </p:tav>
                                      </p:tavLst>
                                    </p:anim>
                                    <p:anim calcmode="lin" valueType="num">
                                      <p:cBhvr>
                                        <p:cTn id="33" dur="250" fill="hold"/>
                                        <p:tgtEl>
                                          <p:spTgt spid="9"/>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2" presetClass="entr" presetSubtype="0" fill="hold" grpId="0"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250"/>
                                        <p:tgtEl>
                                          <p:spTgt spid="12"/>
                                        </p:tgtEl>
                                      </p:cBhvr>
                                    </p:animEffect>
                                    <p:anim calcmode="lin" valueType="num">
                                      <p:cBhvr>
                                        <p:cTn id="38" dur="250" fill="hold"/>
                                        <p:tgtEl>
                                          <p:spTgt spid="12"/>
                                        </p:tgtEl>
                                        <p:attrNameLst>
                                          <p:attrName>ppt_x</p:attrName>
                                        </p:attrNameLst>
                                      </p:cBhvr>
                                      <p:tavLst>
                                        <p:tav tm="0">
                                          <p:val>
                                            <p:strVal val="#ppt_x"/>
                                          </p:val>
                                        </p:tav>
                                        <p:tav tm="100000">
                                          <p:val>
                                            <p:strVal val="#ppt_x"/>
                                          </p:val>
                                        </p:tav>
                                      </p:tavLst>
                                    </p:anim>
                                    <p:anim calcmode="lin" valueType="num">
                                      <p:cBhvr>
                                        <p:cTn id="39" dur="250" fill="hold"/>
                                        <p:tgtEl>
                                          <p:spTgt spid="12"/>
                                        </p:tgtEl>
                                        <p:attrNameLst>
                                          <p:attrName>ppt_y</p:attrName>
                                        </p:attrNameLst>
                                      </p:cBhvr>
                                      <p:tavLst>
                                        <p:tav tm="0">
                                          <p:val>
                                            <p:strVal val="#ppt_y+.1"/>
                                          </p:val>
                                        </p:tav>
                                        <p:tav tm="100000">
                                          <p:val>
                                            <p:strVal val="#ppt_y"/>
                                          </p:val>
                                        </p:tav>
                                      </p:tavLst>
                                    </p:anim>
                                  </p:childTnLst>
                                </p:cTn>
                              </p:par>
                            </p:childTnLst>
                          </p:cTn>
                        </p:par>
                        <p:par>
                          <p:cTn id="40" fill="hold">
                            <p:stCondLst>
                              <p:cond delay="2000"/>
                            </p:stCondLst>
                            <p:childTnLst>
                              <p:par>
                                <p:cTn id="41" presetID="42" presetClass="entr" presetSubtype="0" fill="hold" grpId="0"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50"/>
                                        <p:tgtEl>
                                          <p:spTgt spid="13"/>
                                        </p:tgtEl>
                                      </p:cBhvr>
                                    </p:animEffect>
                                    <p:anim calcmode="lin" valueType="num">
                                      <p:cBhvr>
                                        <p:cTn id="44" dur="250" fill="hold"/>
                                        <p:tgtEl>
                                          <p:spTgt spid="13"/>
                                        </p:tgtEl>
                                        <p:attrNameLst>
                                          <p:attrName>ppt_x</p:attrName>
                                        </p:attrNameLst>
                                      </p:cBhvr>
                                      <p:tavLst>
                                        <p:tav tm="0">
                                          <p:val>
                                            <p:strVal val="#ppt_x"/>
                                          </p:val>
                                        </p:tav>
                                        <p:tav tm="100000">
                                          <p:val>
                                            <p:strVal val="#ppt_x"/>
                                          </p:val>
                                        </p:tav>
                                      </p:tavLst>
                                    </p:anim>
                                    <p:anim calcmode="lin" valueType="num">
                                      <p:cBhvr>
                                        <p:cTn id="45" dur="250" fill="hold"/>
                                        <p:tgtEl>
                                          <p:spTgt spid="13"/>
                                        </p:tgtEl>
                                        <p:attrNameLst>
                                          <p:attrName>ppt_y</p:attrName>
                                        </p:attrNameLst>
                                      </p:cBhvr>
                                      <p:tavLst>
                                        <p:tav tm="0">
                                          <p:val>
                                            <p:strVal val="#ppt_y+.1"/>
                                          </p:val>
                                        </p:tav>
                                        <p:tav tm="100000">
                                          <p:val>
                                            <p:strVal val="#ppt_y"/>
                                          </p:val>
                                        </p:tav>
                                      </p:tavLst>
                                    </p:anim>
                                  </p:childTnLst>
                                </p:cTn>
                              </p:par>
                            </p:childTnLst>
                          </p:cTn>
                        </p:par>
                        <p:par>
                          <p:cTn id="46" fill="hold">
                            <p:stCondLst>
                              <p:cond delay="2250"/>
                            </p:stCondLst>
                            <p:childTnLst>
                              <p:par>
                                <p:cTn id="47" presetID="42" presetClass="entr" presetSubtype="0" fill="hold" grpId="0" nodeType="afterEffect">
                                  <p:stCondLst>
                                    <p:cond delay="0"/>
                                  </p:stCondLst>
                                  <p:childTnLst>
                                    <p:set>
                                      <p:cBhvr>
                                        <p:cTn id="48" dur="1" fill="hold">
                                          <p:stCondLst>
                                            <p:cond delay="0"/>
                                          </p:stCondLst>
                                        </p:cTn>
                                        <p:tgtEl>
                                          <p:spTgt spid="14"/>
                                        </p:tgtEl>
                                        <p:attrNameLst>
                                          <p:attrName>style.visibility</p:attrName>
                                        </p:attrNameLst>
                                      </p:cBhvr>
                                      <p:to>
                                        <p:strVal val="visible"/>
                                      </p:to>
                                    </p:set>
                                    <p:animEffect transition="in" filter="fade">
                                      <p:cBhvr>
                                        <p:cTn id="49" dur="250"/>
                                        <p:tgtEl>
                                          <p:spTgt spid="14"/>
                                        </p:tgtEl>
                                      </p:cBhvr>
                                    </p:animEffect>
                                    <p:anim calcmode="lin" valueType="num">
                                      <p:cBhvr>
                                        <p:cTn id="50" dur="250" fill="hold"/>
                                        <p:tgtEl>
                                          <p:spTgt spid="14"/>
                                        </p:tgtEl>
                                        <p:attrNameLst>
                                          <p:attrName>ppt_x</p:attrName>
                                        </p:attrNameLst>
                                      </p:cBhvr>
                                      <p:tavLst>
                                        <p:tav tm="0">
                                          <p:val>
                                            <p:strVal val="#ppt_x"/>
                                          </p:val>
                                        </p:tav>
                                        <p:tav tm="100000">
                                          <p:val>
                                            <p:strVal val="#ppt_x"/>
                                          </p:val>
                                        </p:tav>
                                      </p:tavLst>
                                    </p:anim>
                                    <p:anim calcmode="lin" valueType="num">
                                      <p:cBhvr>
                                        <p:cTn id="51" dur="250" fill="hold"/>
                                        <p:tgtEl>
                                          <p:spTgt spid="14"/>
                                        </p:tgtEl>
                                        <p:attrNameLst>
                                          <p:attrName>ppt_y</p:attrName>
                                        </p:attrNameLst>
                                      </p:cBhvr>
                                      <p:tavLst>
                                        <p:tav tm="0">
                                          <p:val>
                                            <p:strVal val="#ppt_y+.1"/>
                                          </p:val>
                                        </p:tav>
                                        <p:tav tm="100000">
                                          <p:val>
                                            <p:strVal val="#ppt_y"/>
                                          </p:val>
                                        </p:tav>
                                      </p:tavLst>
                                    </p:anim>
                                  </p:childTnLst>
                                </p:cTn>
                              </p:par>
                            </p:childTnLst>
                          </p:cTn>
                        </p:par>
                        <p:par>
                          <p:cTn id="52" fill="hold">
                            <p:stCondLst>
                              <p:cond delay="2500"/>
                            </p:stCondLst>
                            <p:childTnLst>
                              <p:par>
                                <p:cTn id="53" presetID="42" presetClass="entr" presetSubtype="0" fill="hold" grpId="0"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250"/>
                                        <p:tgtEl>
                                          <p:spTgt spid="16"/>
                                        </p:tgtEl>
                                      </p:cBhvr>
                                    </p:animEffect>
                                    <p:anim calcmode="lin" valueType="num">
                                      <p:cBhvr>
                                        <p:cTn id="56" dur="250" fill="hold"/>
                                        <p:tgtEl>
                                          <p:spTgt spid="16"/>
                                        </p:tgtEl>
                                        <p:attrNameLst>
                                          <p:attrName>ppt_x</p:attrName>
                                        </p:attrNameLst>
                                      </p:cBhvr>
                                      <p:tavLst>
                                        <p:tav tm="0">
                                          <p:val>
                                            <p:strVal val="#ppt_x"/>
                                          </p:val>
                                        </p:tav>
                                        <p:tav tm="100000">
                                          <p:val>
                                            <p:strVal val="#ppt_x"/>
                                          </p:val>
                                        </p:tav>
                                      </p:tavLst>
                                    </p:anim>
                                    <p:anim calcmode="lin" valueType="num">
                                      <p:cBhvr>
                                        <p:cTn id="57" dur="250" fill="hold"/>
                                        <p:tgtEl>
                                          <p:spTgt spid="1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fade">
                                      <p:cBhvr>
                                        <p:cTn id="60" dur="1000"/>
                                        <p:tgtEl>
                                          <p:spTgt spid="17"/>
                                        </p:tgtEl>
                                      </p:cBhvr>
                                    </p:animEffect>
                                    <p:anim calcmode="lin" valueType="num">
                                      <p:cBhvr>
                                        <p:cTn id="61" dur="1000" fill="hold"/>
                                        <p:tgtEl>
                                          <p:spTgt spid="17"/>
                                        </p:tgtEl>
                                        <p:attrNameLst>
                                          <p:attrName>ppt_x</p:attrName>
                                        </p:attrNameLst>
                                      </p:cBhvr>
                                      <p:tavLst>
                                        <p:tav tm="0">
                                          <p:val>
                                            <p:strVal val="#ppt_x"/>
                                          </p:val>
                                        </p:tav>
                                        <p:tav tm="100000">
                                          <p:val>
                                            <p:strVal val="#ppt_x"/>
                                          </p:val>
                                        </p:tav>
                                      </p:tavLst>
                                    </p:anim>
                                    <p:anim calcmode="lin" valueType="num">
                                      <p:cBhvr>
                                        <p:cTn id="62"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p:bldP spid="9" grpId="0"/>
      <p:bldP spid="12" grpId="0" animBg="1"/>
      <p:bldP spid="13" grpId="0"/>
      <p:bldP spid="14" grpId="0"/>
      <p:bldP spid="16" grpId="0" animBg="1"/>
      <p:bldP spid="1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6752935" y="2194684"/>
            <a:ext cx="4081740" cy="3816324"/>
            <a:chOff x="6459260" y="1628712"/>
            <a:chExt cx="5022149" cy="4695583"/>
          </a:xfrm>
        </p:grpSpPr>
        <p:sp>
          <p:nvSpPr>
            <p:cNvPr id="6" name="矩形 83"/>
            <p:cNvSpPr>
              <a:spLocks noChangeArrowheads="1"/>
            </p:cNvSpPr>
            <p:nvPr/>
          </p:nvSpPr>
          <p:spPr bwMode="auto">
            <a:xfrm>
              <a:off x="6520226" y="1720171"/>
              <a:ext cx="4863138" cy="4536836"/>
            </a:xfrm>
            <a:prstGeom prst="rect">
              <a:avLst/>
            </a:prstGeom>
            <a:noFill/>
            <a:ln w="9525" cmpd="sng">
              <a:solidFill>
                <a:srgbClr val="14345A"/>
              </a:solidFill>
              <a:miter lim="800000"/>
              <a:headEnd/>
              <a:tailEnd/>
            </a:ln>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7" name="TextBox 84"/>
            <p:cNvSpPr txBox="1">
              <a:spLocks noChangeArrowheads="1"/>
            </p:cNvSpPr>
            <p:nvPr/>
          </p:nvSpPr>
          <p:spPr bwMode="auto">
            <a:xfrm>
              <a:off x="6901841" y="2005480"/>
              <a:ext cx="4099907" cy="38247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这里输入产品形式的简介，这里输入产品形式的简介，这里输入产品形式的简介，这里输入产品形式的简介，这里输入产品形式的简介，里输入产品形式的简介。</a:t>
              </a:r>
            </a:p>
            <a:p>
              <a:pPr algn="just"/>
              <a:r>
                <a:rPr lang="zh-CN" altLang="en-US" sz="1400" dirty="0">
                  <a:solidFill>
                    <a:schemeClr val="bg1">
                      <a:lumMod val="50000"/>
                    </a:schemeClr>
                  </a:solidFill>
                  <a:latin typeface="微软雅黑" pitchFamily="34" charset="-122"/>
                  <a:ea typeface="微软雅黑" pitchFamily="34" charset="-122"/>
                  <a:sym typeface="微软雅黑" pitchFamily="34" charset="-122"/>
                </a:rPr>
                <a:t>这里输入产品形式的简介，这里输入产品形式的简介，这里输入产品形式的简介，这里输入产品形式的简介，这里输入产品形式的简介，里输入产品形式的简介。</a:t>
              </a:r>
            </a:p>
          </p:txBody>
        </p:sp>
        <p:sp>
          <p:nvSpPr>
            <p:cNvPr id="9" name="Freeform 12"/>
            <p:cNvSpPr>
              <a:spLocks/>
            </p:cNvSpPr>
            <p:nvPr/>
          </p:nvSpPr>
          <p:spPr bwMode="auto">
            <a:xfrm>
              <a:off x="6459260" y="1628712"/>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sp>
          <p:nvSpPr>
            <p:cNvPr id="10" name="Freeform 12"/>
            <p:cNvSpPr>
              <a:spLocks/>
            </p:cNvSpPr>
            <p:nvPr/>
          </p:nvSpPr>
          <p:spPr bwMode="auto">
            <a:xfrm flipH="1" flipV="1">
              <a:off x="10952771" y="5794070"/>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chemeClr val="accent2"/>
            </a:solid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Text" lastClr="000000"/>
                </a:solidFill>
                <a:effectLst/>
                <a:uLnTx/>
                <a:uFillTx/>
              </a:endParaRPr>
            </a:p>
          </p:txBody>
        </p:sp>
      </p:grpSp>
      <p:sp>
        <p:nvSpPr>
          <p:cNvPr id="12" name="Rectangle 2"/>
          <p:cNvSpPr/>
          <p:nvPr/>
        </p:nvSpPr>
        <p:spPr>
          <a:xfrm>
            <a:off x="1613701" y="2194684"/>
            <a:ext cx="4763422" cy="3778687"/>
          </a:xfrm>
          <a:prstGeom prst="rect">
            <a:avLst/>
          </a:prstGeom>
          <a:blipFill dpi="0" rotWithShape="1">
            <a:blip r:embed="rId3"/>
            <a:srcRect/>
            <a:stretch>
              <a:fillRect/>
            </a:stretch>
          </a:blip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p>
        </p:txBody>
      </p:sp>
    </p:spTree>
    <p:extLst>
      <p:ext uri="{BB962C8B-B14F-4D97-AF65-F5344CB8AC3E}">
        <p14:creationId xmlns:p14="http://schemas.microsoft.com/office/powerpoint/2010/main" val="170974294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anim calcmode="lin" valueType="num">
                                      <p:cBhvr>
                                        <p:cTn id="14" dur="500" fill="hold"/>
                                        <p:tgtEl>
                                          <p:spTgt spid="5"/>
                                        </p:tgtEl>
                                        <p:attrNameLst>
                                          <p:attrName>ppt_x</p:attrName>
                                        </p:attrNameLst>
                                      </p:cBhvr>
                                      <p:tavLst>
                                        <p:tav tm="0">
                                          <p:val>
                                            <p:strVal val="#ppt_x"/>
                                          </p:val>
                                        </p:tav>
                                        <p:tav tm="100000">
                                          <p:val>
                                            <p:strVal val="#ppt_x"/>
                                          </p:val>
                                        </p:tav>
                                      </p:tavLst>
                                    </p:anim>
                                    <p:anim calcmode="lin" valueType="num">
                                      <p:cBhvr>
                                        <p:cTn id="15" dur="5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250"/>
                            </p:stCondLst>
                            <p:childTnLst>
                              <p:par>
                                <p:cTn id="17" presetID="42"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anim calcmode="lin" valueType="num">
                                      <p:cBhvr>
                                        <p:cTn id="20" dur="500" fill="hold"/>
                                        <p:tgtEl>
                                          <p:spTgt spid="12"/>
                                        </p:tgtEl>
                                        <p:attrNameLst>
                                          <p:attrName>ppt_x</p:attrName>
                                        </p:attrNameLst>
                                      </p:cBhvr>
                                      <p:tavLst>
                                        <p:tav tm="0">
                                          <p:val>
                                            <p:strVal val="#ppt_x"/>
                                          </p:val>
                                        </p:tav>
                                        <p:tav tm="100000">
                                          <p:val>
                                            <p:strVal val="#ppt_x"/>
                                          </p:val>
                                        </p:tav>
                                      </p:tavLst>
                                    </p:anim>
                                    <p:anim calcmode="lin" valueType="num">
                                      <p:cBhvr>
                                        <p:cTn id="21" dur="5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32" name="矩形 31"/>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3" name="直接连接符 32"/>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04980" y="233033"/>
            <a:ext cx="535258" cy="535258"/>
            <a:chOff x="193829" y="255335"/>
            <a:chExt cx="535258" cy="535258"/>
          </a:xfrm>
        </p:grpSpPr>
        <p:cxnSp>
          <p:nvCxnSpPr>
            <p:cNvPr id="36" name="直接连接符 35"/>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8" name="直接连接符 37"/>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0" name="组合 39"/>
          <p:cNvGrpSpPr/>
          <p:nvPr/>
        </p:nvGrpSpPr>
        <p:grpSpPr>
          <a:xfrm flipH="1" flipV="1">
            <a:off x="11427349" y="6095680"/>
            <a:ext cx="535258" cy="535258"/>
            <a:chOff x="193829" y="255335"/>
            <a:chExt cx="535258" cy="535258"/>
          </a:xfrm>
        </p:grpSpPr>
        <p:cxnSp>
          <p:nvCxnSpPr>
            <p:cNvPr id="41" name="直接连接符 40"/>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sp>
        <p:nvSpPr>
          <p:cNvPr id="25" name="标题 1"/>
          <p:cNvSpPr txBox="1">
            <a:spLocks/>
          </p:cNvSpPr>
          <p:nvPr/>
        </p:nvSpPr>
        <p:spPr>
          <a:xfrm>
            <a:off x="2573766" y="3306197"/>
            <a:ext cx="7053942" cy="1193800"/>
          </a:xfrm>
          <a:prstGeom prst="rect">
            <a:avLst/>
          </a:prstGeom>
        </p:spPr>
        <p:txBody>
          <a:bodyPr rtlCol="0"/>
          <a:lstStyle>
            <a:lvl1pPr algn="ctr" defTabSz="1219170" rtl="0" eaLnBrk="1" latinLnBrk="0" hangingPunct="1">
              <a:spcBef>
                <a:spcPct val="0"/>
              </a:spcBef>
              <a:buNone/>
              <a:defRPr sz="5900" kern="1200">
                <a:solidFill>
                  <a:schemeClr val="tx1"/>
                </a:solidFill>
                <a:latin typeface="+mj-lt"/>
                <a:ea typeface="+mj-ea"/>
                <a:cs typeface="+mj-cs"/>
              </a:defRPr>
            </a:lvl1pPr>
          </a:lstStyle>
          <a:p>
            <a:pPr>
              <a:defRPr/>
            </a:pPr>
            <a:r>
              <a:rPr lang="zh-CN" altLang="en-US" sz="5400" spc="300" dirty="0">
                <a:solidFill>
                  <a:schemeClr val="accent2"/>
                </a:solidFill>
                <a:latin typeface="微软雅黑" panose="020B0503020204020204" pitchFamily="34" charset="-122"/>
                <a:ea typeface="微软雅黑" panose="020B0503020204020204" pitchFamily="34" charset="-122"/>
              </a:rPr>
              <a:t>点击加入你标题</a:t>
            </a:r>
          </a:p>
        </p:txBody>
      </p:sp>
      <p:sp>
        <p:nvSpPr>
          <p:cNvPr id="26" name="副标题 2"/>
          <p:cNvSpPr txBox="1">
            <a:spLocks/>
          </p:cNvSpPr>
          <p:nvPr/>
        </p:nvSpPr>
        <p:spPr>
          <a:xfrm>
            <a:off x="842937" y="4603438"/>
            <a:ext cx="10515600" cy="519112"/>
          </a:xfrm>
          <a:prstGeom prst="rect">
            <a:avLst/>
          </a:prstGeom>
        </p:spPr>
        <p:txBody>
          <a:bodyPr rtlCol="0"/>
          <a:lstStyle>
            <a:lvl1pPr marL="457189" indent="-457189" algn="l" defTabSz="1219170" rtl="0" eaLnBrk="1" latinLnBrk="0" hangingPunct="1">
              <a:spcBef>
                <a:spcPct val="20000"/>
              </a:spcBef>
              <a:buFont typeface="Arial" pitchFamily="34" charset="0"/>
              <a:buChar char="•"/>
              <a:defRPr sz="4300" kern="1200">
                <a:solidFill>
                  <a:schemeClr val="tx1"/>
                </a:solidFill>
                <a:latin typeface="+mn-lt"/>
                <a:ea typeface="+mn-ea"/>
                <a:cs typeface="+mn-cs"/>
              </a:defRPr>
            </a:lvl1pPr>
            <a:lvl2pPr marL="990575" indent="-380990" algn="l" defTabSz="1219170" rtl="0" eaLnBrk="1" latinLnBrk="0" hangingPunct="1">
              <a:spcBef>
                <a:spcPct val="20000"/>
              </a:spcBef>
              <a:buFont typeface="Arial" pitchFamily="34" charset="0"/>
              <a:buChar char="–"/>
              <a:defRPr sz="3800" kern="1200">
                <a:solidFill>
                  <a:schemeClr val="tx1"/>
                </a:solidFill>
                <a:latin typeface="+mn-lt"/>
                <a:ea typeface="+mn-ea"/>
                <a:cs typeface="+mn-cs"/>
              </a:defRPr>
            </a:lvl2pPr>
            <a:lvl3pPr marL="1523962" indent="-304792" algn="l" defTabSz="1219170" rtl="0" eaLnBrk="1" latinLnBrk="0"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4pPr>
            <a:lvl5pPr marL="274313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5pPr>
            <a:lvl6pPr marL="335271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6pPr>
            <a:lvl7pPr marL="3962301"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7pPr>
            <a:lvl8pPr marL="4571886"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8pPr>
            <a:lvl9pPr marL="5181470" indent="-304792" algn="l" defTabSz="1219170" rtl="0" eaLnBrk="1" latinLnBrk="0" hangingPunct="1">
              <a:spcBef>
                <a:spcPct val="20000"/>
              </a:spcBef>
              <a:buFont typeface="Arial" pitchFamily="34" charset="0"/>
              <a:buChar char="•"/>
              <a:defRPr sz="2700" kern="1200">
                <a:solidFill>
                  <a:schemeClr val="tx1"/>
                </a:solidFill>
                <a:latin typeface="+mn-lt"/>
                <a:ea typeface="+mn-ea"/>
                <a:cs typeface="+mn-cs"/>
              </a:defRPr>
            </a:lvl9pPr>
          </a:lstStyle>
          <a:p>
            <a:pPr marL="0" indent="0" algn="ctr">
              <a:buNone/>
              <a:defRPr/>
            </a:pPr>
            <a:r>
              <a:rPr lang="zh-CN" altLang="en-US" sz="2000" dirty="0">
                <a:solidFill>
                  <a:schemeClr val="bg1">
                    <a:lumMod val="50000"/>
                  </a:schemeClr>
                </a:solidFill>
                <a:latin typeface="微软雅黑" pitchFamily="34" charset="-122"/>
                <a:ea typeface="微软雅黑" pitchFamily="34" charset="-122"/>
              </a:rPr>
              <a:t>简洁大气</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易编辑</a:t>
            </a:r>
            <a:r>
              <a:rPr lang="en-US" altLang="zh-CN" sz="2000" dirty="0">
                <a:solidFill>
                  <a:schemeClr val="bg1">
                    <a:lumMod val="50000"/>
                  </a:schemeClr>
                </a:solidFill>
                <a:latin typeface="微软雅黑" pitchFamily="34" charset="-122"/>
                <a:ea typeface="微软雅黑" pitchFamily="34" charset="-122"/>
              </a:rPr>
              <a:t>|</a:t>
            </a:r>
            <a:r>
              <a:rPr lang="zh-CN" altLang="en-US" sz="2000" dirty="0">
                <a:solidFill>
                  <a:schemeClr val="bg1">
                    <a:lumMod val="50000"/>
                  </a:schemeClr>
                </a:solidFill>
                <a:latin typeface="微软雅黑" pitchFamily="34" charset="-122"/>
                <a:ea typeface="微软雅黑" pitchFamily="34" charset="-122"/>
              </a:rPr>
              <a:t>任意替换内容</a:t>
            </a:r>
          </a:p>
        </p:txBody>
      </p:sp>
      <p:cxnSp>
        <p:nvCxnSpPr>
          <p:cNvPr id="27" name="直接连接符 26"/>
          <p:cNvCxnSpPr/>
          <p:nvPr/>
        </p:nvCxnSpPr>
        <p:spPr>
          <a:xfrm>
            <a:off x="2925737" y="4321315"/>
            <a:ext cx="6350000" cy="0"/>
          </a:xfrm>
          <a:prstGeom prst="line">
            <a:avLst/>
          </a:prstGeom>
          <a:ln w="3175">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16200000">
            <a:off x="5209869" y="1084585"/>
            <a:ext cx="1761168" cy="1916094"/>
            <a:chOff x="-287489" y="951781"/>
            <a:chExt cx="12886128" cy="6712270"/>
          </a:xfrm>
        </p:grpSpPr>
        <p:sp>
          <p:nvSpPr>
            <p:cNvPr id="44" name="矩形 43"/>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5" name="直接连接符 44"/>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7" name="组合 46"/>
            <p:cNvGrpSpPr/>
            <p:nvPr/>
          </p:nvGrpSpPr>
          <p:grpSpPr>
            <a:xfrm>
              <a:off x="-287489" y="951781"/>
              <a:ext cx="1779668" cy="1010503"/>
              <a:chOff x="-298640" y="64448"/>
              <a:chExt cx="1779668" cy="1010503"/>
            </a:xfrm>
          </p:grpSpPr>
          <p:cxnSp>
            <p:nvCxnSpPr>
              <p:cNvPr id="53" name="直接连接符 52"/>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48" name="直接连接符 47"/>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a:stCxn id="44"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flipH="1" flipV="1">
              <a:off x="10409814" y="6622459"/>
              <a:ext cx="2188825" cy="1041592"/>
              <a:chOff x="-442203" y="131857"/>
              <a:chExt cx="2188825" cy="1041592"/>
            </a:xfrm>
          </p:grpSpPr>
          <p:cxnSp>
            <p:nvCxnSpPr>
              <p:cNvPr id="51" name="直接连接符 50"/>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sp>
        <p:nvSpPr>
          <p:cNvPr id="55" name="Title 1"/>
          <p:cNvSpPr txBox="1">
            <a:spLocks/>
          </p:cNvSpPr>
          <p:nvPr/>
        </p:nvSpPr>
        <p:spPr>
          <a:xfrm>
            <a:off x="5571824" y="1454257"/>
            <a:ext cx="1071552" cy="1413994"/>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6000" dirty="0">
                <a:solidFill>
                  <a:srgbClr val="14345A"/>
                </a:solidFill>
                <a:latin typeface="华文新魏" panose="02010800040101010101" pitchFamily="2" charset="-122"/>
                <a:ea typeface="华文新魏" panose="02010800040101010101" pitchFamily="2" charset="-122"/>
              </a:rPr>
              <a:t>04</a:t>
            </a:r>
            <a:endParaRPr lang="id-ID" sz="6000" dirty="0">
              <a:solidFill>
                <a:srgbClr val="14345A"/>
              </a:solidFill>
              <a:latin typeface="华文新魏" panose="02010800040101010101" pitchFamily="2" charset="-122"/>
              <a:ea typeface="华文新魏" panose="02010800040101010101" pitchFamily="2" charset="-122"/>
            </a:endParaRPr>
          </a:p>
        </p:txBody>
      </p:sp>
    </p:spTree>
    <p:extLst>
      <p:ext uri="{BB962C8B-B14F-4D97-AF65-F5344CB8AC3E}">
        <p14:creationId xmlns:p14="http://schemas.microsoft.com/office/powerpoint/2010/main" val="48727423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750"/>
                                        <p:tgtEl>
                                          <p:spTgt spid="31"/>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32"/>
                                        </p:tgtEl>
                                        <p:attrNameLst>
                                          <p:attrName>style.visibility</p:attrName>
                                        </p:attrNameLst>
                                      </p:cBhvr>
                                      <p:to>
                                        <p:strVal val="visible"/>
                                      </p:to>
                                    </p:set>
                                    <p:anim calcmode="lin" valueType="num">
                                      <p:cBhvr>
                                        <p:cTn id="10" dur="1000" fill="hold"/>
                                        <p:tgtEl>
                                          <p:spTgt spid="32"/>
                                        </p:tgtEl>
                                        <p:attrNameLst>
                                          <p:attrName>ppt_w</p:attrName>
                                        </p:attrNameLst>
                                      </p:cBhvr>
                                      <p:tavLst>
                                        <p:tav tm="0">
                                          <p:val>
                                            <p:fltVal val="0"/>
                                          </p:val>
                                        </p:tav>
                                        <p:tav tm="100000">
                                          <p:val>
                                            <p:strVal val="#ppt_w"/>
                                          </p:val>
                                        </p:tav>
                                      </p:tavLst>
                                    </p:anim>
                                    <p:anim calcmode="lin" valueType="num">
                                      <p:cBhvr>
                                        <p:cTn id="11" dur="1000" fill="hold"/>
                                        <p:tgtEl>
                                          <p:spTgt spid="32"/>
                                        </p:tgtEl>
                                        <p:attrNameLst>
                                          <p:attrName>ppt_h</p:attrName>
                                        </p:attrNameLst>
                                      </p:cBhvr>
                                      <p:tavLst>
                                        <p:tav tm="0">
                                          <p:val>
                                            <p:fltVal val="0"/>
                                          </p:val>
                                        </p:tav>
                                        <p:tav tm="100000">
                                          <p:val>
                                            <p:strVal val="#ppt_h"/>
                                          </p:val>
                                        </p:tav>
                                      </p:tavLst>
                                    </p:anim>
                                    <p:animEffect transition="in" filter="fade">
                                      <p:cBhvr>
                                        <p:cTn id="12" dur="1000"/>
                                        <p:tgtEl>
                                          <p:spTgt spid="32"/>
                                        </p:tgtEl>
                                      </p:cBhvr>
                                    </p:animEffect>
                                  </p:childTnLst>
                                </p:cTn>
                              </p:par>
                              <p:par>
                                <p:cTn id="13" presetID="63" presetClass="path" presetSubtype="0" accel="50000" decel="50000" fill="hold" nodeType="withEffect">
                                  <p:stCondLst>
                                    <p:cond delay="750"/>
                                  </p:stCondLst>
                                  <p:childTnLst>
                                    <p:animMotion origin="layout" path="M 2.98997E-6 1.89771E-7 L 0.50488 1.89771E-7 " pathEditMode="relative" rAng="0" ptsTypes="AA">
                                      <p:cBhvr>
                                        <p:cTn id="14" dur="2000" fill="hold"/>
                                        <p:tgtEl>
                                          <p:spTgt spid="38"/>
                                        </p:tgtEl>
                                        <p:attrNameLst>
                                          <p:attrName>ppt_x</p:attrName>
                                          <p:attrName>ppt_y</p:attrName>
                                        </p:attrNameLst>
                                      </p:cBhvr>
                                      <p:rCtr x="25238" y="0"/>
                                    </p:animMotion>
                                  </p:childTnLst>
                                </p:cTn>
                              </p:par>
                              <p:par>
                                <p:cTn id="15" presetID="10" presetClass="exit" presetSubtype="0" fill="hold" nodeType="withEffect">
                                  <p:stCondLst>
                                    <p:cond delay="2500"/>
                                  </p:stCondLst>
                                  <p:childTnLst>
                                    <p:animEffect transition="out" filter="fade">
                                      <p:cBhvr>
                                        <p:cTn id="16" dur="500"/>
                                        <p:tgtEl>
                                          <p:spTgt spid="38"/>
                                        </p:tgtEl>
                                      </p:cBhvr>
                                    </p:animEffect>
                                    <p:set>
                                      <p:cBhvr>
                                        <p:cTn id="17" dur="1" fill="hold">
                                          <p:stCondLst>
                                            <p:cond delay="499"/>
                                          </p:stCondLst>
                                        </p:cTn>
                                        <p:tgtEl>
                                          <p:spTgt spid="38"/>
                                        </p:tgtEl>
                                        <p:attrNameLst>
                                          <p:attrName>style.visibility</p:attrName>
                                        </p:attrNameLst>
                                      </p:cBhvr>
                                      <p:to>
                                        <p:strVal val="hidden"/>
                                      </p:to>
                                    </p:set>
                                  </p:childTnLst>
                                </p:cTn>
                              </p:par>
                              <p:par>
                                <p:cTn id="18" presetID="35" presetClass="path" presetSubtype="0" accel="50000" decel="50000" fill="hold" nodeType="withEffect">
                                  <p:stCondLst>
                                    <p:cond delay="750"/>
                                  </p:stCondLst>
                                  <p:childTnLst>
                                    <p:animMotion origin="layout" path="M 3.72575E-6 1.23814E-6 L -0.58992 1.23814E-6 " pathEditMode="relative" rAng="0" ptsTypes="AA">
                                      <p:cBhvr>
                                        <p:cTn id="19" dur="2000" fill="hold"/>
                                        <p:tgtEl>
                                          <p:spTgt spid="39"/>
                                        </p:tgtEl>
                                        <p:attrNameLst>
                                          <p:attrName>ppt_x</p:attrName>
                                          <p:attrName>ppt_y</p:attrName>
                                        </p:attrNameLst>
                                      </p:cBhvr>
                                      <p:rCtr x="-29496" y="0"/>
                                    </p:animMotion>
                                  </p:childTnLst>
                                </p:cTn>
                              </p:par>
                              <p:par>
                                <p:cTn id="20" presetID="10" presetClass="exit" presetSubtype="0" fill="hold" nodeType="withEffect">
                                  <p:stCondLst>
                                    <p:cond delay="2500"/>
                                  </p:stCondLst>
                                  <p:childTnLst>
                                    <p:animEffect transition="out" filter="fade">
                                      <p:cBhvr>
                                        <p:cTn id="21" dur="500"/>
                                        <p:tgtEl>
                                          <p:spTgt spid="39"/>
                                        </p:tgtEl>
                                      </p:cBhvr>
                                    </p:animEffect>
                                    <p:set>
                                      <p:cBhvr>
                                        <p:cTn id="22" dur="1" fill="hold">
                                          <p:stCondLst>
                                            <p:cond delay="499"/>
                                          </p:stCondLst>
                                        </p:cTn>
                                        <p:tgtEl>
                                          <p:spTgt spid="39"/>
                                        </p:tgtEl>
                                        <p:attrNameLst>
                                          <p:attrName>style.visibility</p:attrName>
                                        </p:attrNameLst>
                                      </p:cBhvr>
                                      <p:to>
                                        <p:strVal val="hidden"/>
                                      </p:to>
                                    </p:set>
                                  </p:childTnLst>
                                </p:cTn>
                              </p:par>
                              <p:par>
                                <p:cTn id="23" presetID="42" presetClass="path" presetSubtype="0" accel="50000" decel="50000" fill="hold" nodeType="withEffect">
                                  <p:stCondLst>
                                    <p:cond delay="750"/>
                                  </p:stCondLst>
                                  <p:childTnLst>
                                    <p:animMotion origin="layout" path="M 4.65816E-6 -8.00741E-7 L 4.65816E-6 0.16894 " pathEditMode="relative" rAng="0" ptsTypes="AA">
                                      <p:cBhvr>
                                        <p:cTn id="24" dur="1500" fill="hold"/>
                                        <p:tgtEl>
                                          <p:spTgt spid="33"/>
                                        </p:tgtEl>
                                        <p:attrNameLst>
                                          <p:attrName>ppt_x</p:attrName>
                                          <p:attrName>ppt_y</p:attrName>
                                        </p:attrNameLst>
                                      </p:cBhvr>
                                      <p:rCtr x="0" y="8447"/>
                                    </p:animMotion>
                                  </p:childTnLst>
                                </p:cTn>
                              </p:par>
                              <p:par>
                                <p:cTn id="25" presetID="10" presetClass="exit" presetSubtype="0" fill="hold" nodeType="withEffect">
                                  <p:stCondLst>
                                    <p:cond delay="2000"/>
                                  </p:stCondLst>
                                  <p:childTnLst>
                                    <p:animEffect transition="out" filter="fade">
                                      <p:cBhvr>
                                        <p:cTn id="26" dur="500"/>
                                        <p:tgtEl>
                                          <p:spTgt spid="33"/>
                                        </p:tgtEl>
                                      </p:cBhvr>
                                    </p:animEffect>
                                    <p:set>
                                      <p:cBhvr>
                                        <p:cTn id="27" dur="1" fill="hold">
                                          <p:stCondLst>
                                            <p:cond delay="499"/>
                                          </p:stCondLst>
                                        </p:cTn>
                                        <p:tgtEl>
                                          <p:spTgt spid="33"/>
                                        </p:tgtEl>
                                        <p:attrNameLst>
                                          <p:attrName>style.visibility</p:attrName>
                                        </p:attrNameLst>
                                      </p:cBhvr>
                                      <p:to>
                                        <p:strVal val="hidden"/>
                                      </p:to>
                                    </p:set>
                                  </p:childTnLst>
                                </p:cTn>
                              </p:par>
                              <p:par>
                                <p:cTn id="28" presetID="64" presetClass="path" presetSubtype="0" accel="50000" decel="50000" fill="hold" nodeType="withEffect">
                                  <p:stCondLst>
                                    <p:cond delay="750"/>
                                  </p:stCondLst>
                                  <p:childTnLst>
                                    <p:animMotion origin="layout" path="M -4.65816E-6 -3.44133E-6 L -4.65816E-6 -0.18352 " pathEditMode="relative" rAng="0" ptsTypes="AA">
                                      <p:cBhvr>
                                        <p:cTn id="29" dur="1500" fill="hold"/>
                                        <p:tgtEl>
                                          <p:spTgt spid="34"/>
                                        </p:tgtEl>
                                        <p:attrNameLst>
                                          <p:attrName>ppt_x</p:attrName>
                                          <p:attrName>ppt_y</p:attrName>
                                        </p:attrNameLst>
                                      </p:cBhvr>
                                      <p:rCtr x="0" y="-9188"/>
                                    </p:animMotion>
                                  </p:childTnLst>
                                </p:cTn>
                              </p:par>
                              <p:par>
                                <p:cTn id="30" presetID="10" presetClass="exit" presetSubtype="0" fill="hold" nodeType="withEffect">
                                  <p:stCondLst>
                                    <p:cond delay="2000"/>
                                  </p:stCondLst>
                                  <p:childTnLst>
                                    <p:animEffect transition="out" filter="fade">
                                      <p:cBhvr>
                                        <p:cTn id="31" dur="500"/>
                                        <p:tgtEl>
                                          <p:spTgt spid="34"/>
                                        </p:tgtEl>
                                      </p:cBhvr>
                                    </p:animEffect>
                                    <p:set>
                                      <p:cBhvr>
                                        <p:cTn id="32" dur="1" fill="hold">
                                          <p:stCondLst>
                                            <p:cond delay="499"/>
                                          </p:stCondLst>
                                        </p:cTn>
                                        <p:tgtEl>
                                          <p:spTgt spid="34"/>
                                        </p:tgtEl>
                                        <p:attrNameLst>
                                          <p:attrName>style.visibility</p:attrName>
                                        </p:attrNameLst>
                                      </p:cBhvr>
                                      <p:to>
                                        <p:strVal val="hidden"/>
                                      </p:to>
                                    </p:set>
                                  </p:childTnLst>
                                </p:cTn>
                              </p:par>
                              <p:par>
                                <p:cTn id="33" presetID="53" presetClass="entr" presetSubtype="16" fill="hold" nodeType="withEffect">
                                  <p:stCondLst>
                                    <p:cond delay="250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par>
                                <p:cTn id="38" presetID="53" presetClass="entr" presetSubtype="16" fill="hold" nodeType="withEffect">
                                  <p:stCondLst>
                                    <p:cond delay="2500"/>
                                  </p:stCondLst>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8" presetClass="emph" presetSubtype="0" fill="hold" nodeType="withEffect">
                                  <p:stCondLst>
                                    <p:cond delay="750"/>
                                  </p:stCondLst>
                                  <p:childTnLst>
                                    <p:animRot by="21600000">
                                      <p:cBhvr>
                                        <p:cTn id="44" dur="1500" fill="hold"/>
                                        <p:tgtEl>
                                          <p:spTgt spid="43"/>
                                        </p:tgtEl>
                                        <p:attrNameLst>
                                          <p:attrName>r</p:attrName>
                                        </p:attrNameLst>
                                      </p:cBhvr>
                                    </p:animRot>
                                  </p:childTnLst>
                                </p:cTn>
                              </p:par>
                              <p:par>
                                <p:cTn id="45" presetID="16" presetClass="entr" presetSubtype="37" fill="hold" grpId="0" nodeType="withEffect">
                                  <p:stCondLst>
                                    <p:cond delay="2750"/>
                                  </p:stCondLst>
                                  <p:childTnLst>
                                    <p:set>
                                      <p:cBhvr>
                                        <p:cTn id="46" dur="1" fill="hold">
                                          <p:stCondLst>
                                            <p:cond delay="0"/>
                                          </p:stCondLst>
                                        </p:cTn>
                                        <p:tgtEl>
                                          <p:spTgt spid="55"/>
                                        </p:tgtEl>
                                        <p:attrNameLst>
                                          <p:attrName>style.visibility</p:attrName>
                                        </p:attrNameLst>
                                      </p:cBhvr>
                                      <p:to>
                                        <p:strVal val="visible"/>
                                      </p:to>
                                    </p:set>
                                    <p:animEffect transition="in" filter="barn(outVertical)">
                                      <p:cBhvr>
                                        <p:cTn id="47" dur="500"/>
                                        <p:tgtEl>
                                          <p:spTgt spid="55"/>
                                        </p:tgtEl>
                                      </p:cBhvr>
                                    </p:animEffect>
                                  </p:childTnLst>
                                </p:cTn>
                              </p:par>
                            </p:childTnLst>
                          </p:cTn>
                        </p:par>
                        <p:par>
                          <p:cTn id="48" fill="hold">
                            <p:stCondLst>
                              <p:cond delay="3250"/>
                            </p:stCondLst>
                            <p:childTnLst>
                              <p:par>
                                <p:cTn id="49" presetID="42"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anim calcmode="lin" valueType="num">
                                      <p:cBhvr>
                                        <p:cTn id="52" dur="500" fill="hold"/>
                                        <p:tgtEl>
                                          <p:spTgt spid="25"/>
                                        </p:tgtEl>
                                        <p:attrNameLst>
                                          <p:attrName>ppt_x</p:attrName>
                                        </p:attrNameLst>
                                      </p:cBhvr>
                                      <p:tavLst>
                                        <p:tav tm="0">
                                          <p:val>
                                            <p:strVal val="#ppt_x"/>
                                          </p:val>
                                        </p:tav>
                                        <p:tav tm="100000">
                                          <p:val>
                                            <p:strVal val="#ppt_x"/>
                                          </p:val>
                                        </p:tav>
                                      </p:tavLst>
                                    </p:anim>
                                    <p:anim calcmode="lin" valueType="num">
                                      <p:cBhvr>
                                        <p:cTn id="53" dur="500" fill="hold"/>
                                        <p:tgtEl>
                                          <p:spTgt spid="25"/>
                                        </p:tgtEl>
                                        <p:attrNameLst>
                                          <p:attrName>ppt_y</p:attrName>
                                        </p:attrNameLst>
                                      </p:cBhvr>
                                      <p:tavLst>
                                        <p:tav tm="0">
                                          <p:val>
                                            <p:strVal val="#ppt_y+.1"/>
                                          </p:val>
                                        </p:tav>
                                        <p:tav tm="100000">
                                          <p:val>
                                            <p:strVal val="#ppt_y"/>
                                          </p:val>
                                        </p:tav>
                                      </p:tavLst>
                                    </p:anim>
                                  </p:childTnLst>
                                </p:cTn>
                              </p:par>
                            </p:childTnLst>
                          </p:cTn>
                        </p:par>
                        <p:par>
                          <p:cTn id="54" fill="hold">
                            <p:stCondLst>
                              <p:cond delay="3750"/>
                            </p:stCondLst>
                            <p:childTnLst>
                              <p:par>
                                <p:cTn id="55" presetID="42" presetClass="entr" presetSubtype="0"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fade">
                                      <p:cBhvr>
                                        <p:cTn id="57" dur="500"/>
                                        <p:tgtEl>
                                          <p:spTgt spid="27"/>
                                        </p:tgtEl>
                                      </p:cBhvr>
                                    </p:animEffect>
                                    <p:anim calcmode="lin" valueType="num">
                                      <p:cBhvr>
                                        <p:cTn id="58" dur="500" fill="hold"/>
                                        <p:tgtEl>
                                          <p:spTgt spid="27"/>
                                        </p:tgtEl>
                                        <p:attrNameLst>
                                          <p:attrName>ppt_x</p:attrName>
                                        </p:attrNameLst>
                                      </p:cBhvr>
                                      <p:tavLst>
                                        <p:tav tm="0">
                                          <p:val>
                                            <p:strVal val="#ppt_x"/>
                                          </p:val>
                                        </p:tav>
                                        <p:tav tm="100000">
                                          <p:val>
                                            <p:strVal val="#ppt_x"/>
                                          </p:val>
                                        </p:tav>
                                      </p:tavLst>
                                    </p:anim>
                                    <p:anim calcmode="lin" valueType="num">
                                      <p:cBhvr>
                                        <p:cTn id="59" dur="500" fill="hold"/>
                                        <p:tgtEl>
                                          <p:spTgt spid="27"/>
                                        </p:tgtEl>
                                        <p:attrNameLst>
                                          <p:attrName>ppt_y</p:attrName>
                                        </p:attrNameLst>
                                      </p:cBhvr>
                                      <p:tavLst>
                                        <p:tav tm="0">
                                          <p:val>
                                            <p:strVal val="#ppt_y+.1"/>
                                          </p:val>
                                        </p:tav>
                                        <p:tav tm="100000">
                                          <p:val>
                                            <p:strVal val="#ppt_y"/>
                                          </p:val>
                                        </p:tav>
                                      </p:tavLst>
                                    </p:anim>
                                  </p:childTnLst>
                                </p:cTn>
                              </p:par>
                            </p:childTnLst>
                          </p:cTn>
                        </p:par>
                        <p:par>
                          <p:cTn id="60" fill="hold">
                            <p:stCondLst>
                              <p:cond delay="4250"/>
                            </p:stCondLst>
                            <p:childTnLst>
                              <p:par>
                                <p:cTn id="61" presetID="42" presetClass="entr" presetSubtype="0"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fade">
                                      <p:cBhvr>
                                        <p:cTn id="63" dur="500"/>
                                        <p:tgtEl>
                                          <p:spTgt spid="26"/>
                                        </p:tgtEl>
                                      </p:cBhvr>
                                    </p:animEffect>
                                    <p:anim calcmode="lin" valueType="num">
                                      <p:cBhvr>
                                        <p:cTn id="64" dur="500" fill="hold"/>
                                        <p:tgtEl>
                                          <p:spTgt spid="26"/>
                                        </p:tgtEl>
                                        <p:attrNameLst>
                                          <p:attrName>ppt_x</p:attrName>
                                        </p:attrNameLst>
                                      </p:cBhvr>
                                      <p:tavLst>
                                        <p:tav tm="0">
                                          <p:val>
                                            <p:strVal val="#ppt_x"/>
                                          </p:val>
                                        </p:tav>
                                        <p:tav tm="100000">
                                          <p:val>
                                            <p:strVal val="#ppt_x"/>
                                          </p:val>
                                        </p:tav>
                                      </p:tavLst>
                                    </p:anim>
                                    <p:anim calcmode="lin" valueType="num">
                                      <p:cBhvr>
                                        <p:cTn id="6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5" grpId="0"/>
      <p:bldP spid="26" grpId="0"/>
      <p:bldP spid="5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矩形 10"/>
          <p:cNvSpPr>
            <a:spLocks noChangeArrowheads="1"/>
          </p:cNvSpPr>
          <p:nvPr/>
        </p:nvSpPr>
        <p:spPr bwMode="auto">
          <a:xfrm>
            <a:off x="1148856" y="1926793"/>
            <a:ext cx="5239174" cy="3065514"/>
          </a:xfrm>
          <a:prstGeom prst="rect">
            <a:avLst/>
          </a:prstGeom>
          <a:blipFill dpi="0" rotWithShape="1">
            <a:blip r:embed="rId3"/>
            <a:srcRect/>
            <a:stretch>
              <a:fillRect/>
            </a:stretch>
          </a:blipFill>
          <a:ln>
            <a:noFill/>
          </a:ln>
          <a:extLst/>
        </p:spPr>
        <p:txBody>
          <a:bodyPr anchor="ctr"/>
          <a:lstStyle/>
          <a:p>
            <a:pPr algn="ctr" eaLnBrk="1" hangingPunct="1">
              <a:buFont typeface="Arial" charset="0"/>
              <a:buNone/>
            </a:pPr>
            <a:endParaRPr lang="zh-CN" altLang="en-US">
              <a:solidFill>
                <a:srgbClr val="FFFFFF"/>
              </a:solidFill>
              <a:latin typeface="宋体" charset="-122"/>
              <a:sym typeface="宋体" charset="-122"/>
            </a:endParaRPr>
          </a:p>
        </p:txBody>
      </p:sp>
      <p:sp>
        <p:nvSpPr>
          <p:cNvPr id="6" name="文本框 29"/>
          <p:cNvSpPr>
            <a:spLocks noChangeArrowheads="1"/>
          </p:cNvSpPr>
          <p:nvPr/>
        </p:nvSpPr>
        <p:spPr bwMode="auto">
          <a:xfrm>
            <a:off x="2154866" y="5156807"/>
            <a:ext cx="3603487" cy="14157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eaLnBrk="1" hangingPunct="1">
              <a:buFont typeface="Arial" charset="0"/>
              <a:buNone/>
            </a:pPr>
            <a:r>
              <a:rPr lang="en-US" altLang="zh-CN" sz="1100" dirty="0">
                <a:solidFill>
                  <a:schemeClr val="bg1">
                    <a:lumMod val="50000"/>
                  </a:schemeClr>
                </a:solidFill>
                <a:latin typeface="Calibri" pitchFamily="34" charset="0"/>
                <a:sym typeface="Calibri" pitchFamily="34" charset="0"/>
              </a:rPr>
              <a:t>                       </a:t>
            </a:r>
            <a:r>
              <a:rPr lang="en-US" altLang="zh-CN" sz="2400" dirty="0">
                <a:solidFill>
                  <a:schemeClr val="bg1">
                    <a:lumMod val="50000"/>
                  </a:schemeClr>
                </a:solidFill>
                <a:latin typeface="Calibri" pitchFamily="34" charset="0"/>
                <a:sym typeface="Calibri" pitchFamily="34" charset="0"/>
              </a:rPr>
              <a:t>YOUR  TITLE</a:t>
            </a:r>
            <a:endParaRPr lang="en-US" altLang="zh-CN"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Click here to add you to the center of the</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narrative thought Click here to add you</a:t>
            </a:r>
            <a:endParaRPr lang="zh-CN" altLang="en-US" sz="1600" dirty="0">
              <a:solidFill>
                <a:schemeClr val="bg1">
                  <a:lumMod val="50000"/>
                </a:schemeClr>
              </a:solidFill>
              <a:latin typeface="Calibri" pitchFamily="34" charset="0"/>
              <a:sym typeface="Calibri" pitchFamily="34" charset="0"/>
            </a:endParaRPr>
          </a:p>
          <a:p>
            <a:pPr eaLnBrk="1" hangingPunct="1">
              <a:buFont typeface="Arial" charset="0"/>
              <a:buNone/>
            </a:pPr>
            <a:r>
              <a:rPr lang="en-US" altLang="zh-CN" sz="1600" dirty="0">
                <a:solidFill>
                  <a:schemeClr val="bg1">
                    <a:lumMod val="50000"/>
                  </a:schemeClr>
                </a:solidFill>
                <a:latin typeface="Calibri" pitchFamily="34" charset="0"/>
                <a:sym typeface="Calibri" pitchFamily="34" charset="0"/>
              </a:rPr>
              <a:t> to the center of the narrative thought</a:t>
            </a:r>
            <a:endParaRPr lang="en-US" altLang="zh-CN" sz="1600" dirty="0">
              <a:solidFill>
                <a:schemeClr val="bg1">
                  <a:lumMod val="50000"/>
                </a:schemeClr>
              </a:solidFill>
              <a:latin typeface="微软雅黑" pitchFamily="34" charset="-122"/>
              <a:ea typeface="微软雅黑" pitchFamily="34" charset="-122"/>
              <a:sym typeface="微软雅黑" pitchFamily="34" charset="-122"/>
            </a:endParaRPr>
          </a:p>
          <a:p>
            <a:pPr eaLnBrk="1" hangingPunct="1">
              <a:buFont typeface="Arial" charset="0"/>
              <a:buNone/>
            </a:pPr>
            <a:endParaRPr lang="zh-CN" altLang="en-US" sz="12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7" name="组合 6"/>
          <p:cNvGrpSpPr/>
          <p:nvPr/>
        </p:nvGrpSpPr>
        <p:grpSpPr>
          <a:xfrm>
            <a:off x="6937462" y="2315708"/>
            <a:ext cx="4359100" cy="3911842"/>
            <a:chOff x="1411354" y="1459928"/>
            <a:chExt cx="3168650" cy="2843542"/>
          </a:xfrm>
        </p:grpSpPr>
        <p:sp>
          <p:nvSpPr>
            <p:cNvPr id="9" name="圆角矩形 12"/>
            <p:cNvSpPr/>
            <p:nvPr/>
          </p:nvSpPr>
          <p:spPr bwMode="auto">
            <a:xfrm>
              <a:off x="1411354" y="2935045"/>
              <a:ext cx="3168650" cy="1368425"/>
            </a:xfrm>
            <a:prstGeom prst="roundRect">
              <a:avLst>
                <a:gd name="adj" fmla="val 0"/>
              </a:avLst>
            </a:prstGeom>
            <a:noFill/>
            <a:ln>
              <a:solidFill>
                <a:schemeClr val="accent2"/>
              </a:solidFill>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0" name="矩形 87"/>
            <p:cNvSpPr>
              <a:spLocks noChangeArrowheads="1"/>
            </p:cNvSpPr>
            <p:nvPr/>
          </p:nvSpPr>
          <p:spPr bwMode="auto">
            <a:xfrm>
              <a:off x="1525430" y="3771937"/>
              <a:ext cx="2940498"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sp>
          <p:nvSpPr>
            <p:cNvPr id="12" name="圆角矩形 14"/>
            <p:cNvSpPr/>
            <p:nvPr/>
          </p:nvSpPr>
          <p:spPr bwMode="auto">
            <a:xfrm>
              <a:off x="1411354" y="1459928"/>
              <a:ext cx="3168650" cy="1366837"/>
            </a:xfrm>
            <a:prstGeom prst="roundRect">
              <a:avLst>
                <a:gd name="adj" fmla="val 0"/>
              </a:avLst>
            </a:prstGeom>
            <a:noFill/>
            <a:ln>
              <a:solidFill>
                <a:srgbClr val="14345A"/>
              </a:solid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lvl="2" algn="ctr" eaLnBrk="0" fontAlgn="ctr" hangingPunct="0">
                <a:buClr>
                  <a:srgbClr val="FF0000"/>
                </a:buClr>
                <a:buSzPct val="70000"/>
                <a:buFont typeface="Wingdings" pitchFamily="2" charset="2"/>
                <a:buChar char="n"/>
                <a:tabLst>
                  <a:tab pos="136509" algn="l"/>
                </a:tabLst>
                <a:defRPr/>
              </a:pPr>
              <a:endParaRPr lang="zh-CN" altLang="en-US" sz="1600" dirty="0">
                <a:solidFill>
                  <a:schemeClr val="bg1">
                    <a:lumMod val="50000"/>
                  </a:schemeClr>
                </a:solidFill>
                <a:latin typeface="微软雅黑" pitchFamily="34" charset="-122"/>
                <a:ea typeface="微软雅黑" pitchFamily="34" charset="-122"/>
              </a:endParaRPr>
            </a:p>
          </p:txBody>
        </p:sp>
        <p:sp>
          <p:nvSpPr>
            <p:cNvPr id="13" name="矩形 87"/>
            <p:cNvSpPr>
              <a:spLocks noChangeArrowheads="1"/>
            </p:cNvSpPr>
            <p:nvPr/>
          </p:nvSpPr>
          <p:spPr bwMode="auto">
            <a:xfrm>
              <a:off x="1440954" y="1627132"/>
              <a:ext cx="3109451" cy="425070"/>
            </a:xfrm>
            <a:prstGeom prst="rect">
              <a:avLst/>
            </a:prstGeom>
            <a:noFill/>
            <a:ln w="9525">
              <a:noFill/>
              <a:miter lim="800000"/>
              <a:headEnd/>
              <a:tailEnd/>
            </a:ln>
          </p:spPr>
          <p:txBody>
            <a:bodyPr lIns="91430" tIns="45716" rIns="91430" bIns="45716">
              <a:spAutoFit/>
            </a:bodyPr>
            <a:lstStyle/>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a:p>
              <a:pPr algn="ctr" eaLnBrk="0" fontAlgn="ctr" hangingPunct="0">
                <a:buClr>
                  <a:srgbClr val="FF0000"/>
                </a:buClr>
                <a:buSzPct val="70000"/>
              </a:pPr>
              <a:r>
                <a:rPr lang="zh-CN" altLang="en-US" sz="1600" dirty="0">
                  <a:solidFill>
                    <a:schemeClr val="bg1">
                      <a:lumMod val="50000"/>
                    </a:schemeClr>
                  </a:solidFill>
                  <a:latin typeface="微软雅黑" pitchFamily="34" charset="-122"/>
                  <a:ea typeface="微软雅黑" pitchFamily="34" charset="-122"/>
                </a:rPr>
                <a:t>点击添加文本 点击添加文本</a:t>
              </a:r>
            </a:p>
          </p:txBody>
        </p:sp>
        <p:grpSp>
          <p:nvGrpSpPr>
            <p:cNvPr id="14" name="组合 26"/>
            <p:cNvGrpSpPr>
              <a:grpSpLocks noChangeAspect="1"/>
            </p:cNvGrpSpPr>
            <p:nvPr/>
          </p:nvGrpSpPr>
          <p:grpSpPr bwMode="auto">
            <a:xfrm>
              <a:off x="1774893" y="2145154"/>
              <a:ext cx="2443163" cy="554037"/>
              <a:chOff x="855540" y="3342118"/>
              <a:chExt cx="1399872" cy="987727"/>
            </a:xfrm>
            <a:scene3d>
              <a:camera prst="orthographicFront">
                <a:rot lat="0" lon="0" rev="0"/>
              </a:camera>
              <a:lightRig rig="balanced" dir="t">
                <a:rot lat="0" lon="0" rev="8700000"/>
              </a:lightRig>
            </a:scene3d>
          </p:grpSpPr>
          <p:sp>
            <p:nvSpPr>
              <p:cNvPr id="18" name="矩形 17"/>
              <p:cNvSpPr/>
              <p:nvPr/>
            </p:nvSpPr>
            <p:spPr>
              <a:xfrm>
                <a:off x="855540" y="3342118"/>
                <a:ext cx="1399872" cy="987727"/>
              </a:xfrm>
              <a:prstGeom prst="rect">
                <a:avLst/>
              </a:prstGeom>
              <a:noFill/>
              <a:ln>
                <a:solidFill>
                  <a:srgbClr val="14345A"/>
                </a:solid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9" name="矩形 14"/>
              <p:cNvSpPr>
                <a:spLocks noChangeArrowheads="1"/>
              </p:cNvSpPr>
              <p:nvPr/>
            </p:nvSpPr>
            <p:spPr bwMode="auto">
              <a:xfrm>
                <a:off x="1004859" y="3608671"/>
                <a:ext cx="1101235" cy="478622"/>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nvGrpSpPr>
            <p:cNvPr id="15" name="组合 26"/>
            <p:cNvGrpSpPr>
              <a:grpSpLocks noChangeAspect="1"/>
            </p:cNvGrpSpPr>
            <p:nvPr/>
          </p:nvGrpSpPr>
          <p:grpSpPr bwMode="auto">
            <a:xfrm>
              <a:off x="1774893" y="3094592"/>
              <a:ext cx="2443163" cy="555624"/>
              <a:chOff x="855540" y="3684275"/>
              <a:chExt cx="1399872" cy="987727"/>
            </a:xfrm>
            <a:effectLst/>
            <a:scene3d>
              <a:camera prst="orthographicFront">
                <a:rot lat="0" lon="0" rev="0"/>
              </a:camera>
              <a:lightRig rig="balanced" dir="t">
                <a:rot lat="0" lon="0" rev="8700000"/>
              </a:lightRig>
            </a:scene3d>
          </p:grpSpPr>
          <p:sp>
            <p:nvSpPr>
              <p:cNvPr id="16" name="圆角矩形 23"/>
              <p:cNvSpPr/>
              <p:nvPr/>
            </p:nvSpPr>
            <p:spPr>
              <a:xfrm>
                <a:off x="855540" y="3684275"/>
                <a:ext cx="1399872" cy="987727"/>
              </a:xfrm>
              <a:prstGeom prst="roundRect">
                <a:avLst>
                  <a:gd name="adj" fmla="val 0"/>
                </a:avLst>
              </a:prstGeom>
              <a:noFill/>
              <a:ln>
                <a:solidFill>
                  <a:schemeClr val="accent2"/>
                </a:solidFill>
              </a:ln>
            </p:spPr>
            <p:style>
              <a:lnRef idx="2">
                <a:schemeClr val="accent3"/>
              </a:lnRef>
              <a:fillRef idx="1">
                <a:schemeClr val="lt1"/>
              </a:fillRef>
              <a:effectRef idx="0">
                <a:schemeClr val="accent3"/>
              </a:effectRef>
              <a:fontRef idx="minor">
                <a:schemeClr val="dk1"/>
              </a:fontRef>
            </p:style>
            <p:txBody>
              <a:bodyPr anchor="ctr">
                <a:sp3d/>
              </a:bodyPr>
              <a:lstStyle/>
              <a:p>
                <a:pPr algn="ctr" eaLnBrk="0" fontAlgn="ctr" hangingPunct="0">
                  <a:buClr>
                    <a:srgbClr val="FF0000"/>
                  </a:buClr>
                  <a:buSzPct val="70000"/>
                  <a:buFont typeface="Wingdings" pitchFamily="2" charset="2"/>
                  <a:buChar char="u"/>
                  <a:defRPr/>
                </a:pPr>
                <a:endParaRPr lang="zh-CN" altLang="en-US" b="1">
                  <a:solidFill>
                    <a:schemeClr val="bg1">
                      <a:lumMod val="50000"/>
                    </a:schemeClr>
                  </a:solidFill>
                  <a:latin typeface="微软雅黑" pitchFamily="34" charset="-122"/>
                  <a:ea typeface="微软雅黑" pitchFamily="34" charset="-122"/>
                </a:endParaRPr>
              </a:p>
            </p:txBody>
          </p:sp>
          <p:sp>
            <p:nvSpPr>
              <p:cNvPr id="17" name="矩形 16"/>
              <p:cNvSpPr>
                <a:spLocks noChangeArrowheads="1"/>
              </p:cNvSpPr>
              <p:nvPr/>
            </p:nvSpPr>
            <p:spPr bwMode="auto">
              <a:xfrm>
                <a:off x="930021" y="3939510"/>
                <a:ext cx="1250910" cy="477255"/>
              </a:xfrm>
              <a:prstGeom prst="rect">
                <a:avLst/>
              </a:prstGeom>
              <a:noFill/>
              <a:ln w="9525">
                <a:noFill/>
                <a:miter lim="800000"/>
                <a:headEnd/>
                <a:tailEnd/>
              </a:ln>
              <a:effectLst/>
              <a:sp3d>
                <a:bevelT w="190500" h="38100"/>
              </a:sp3d>
            </p:spPr>
            <p:txBody>
              <a:bodyPr anchor="ctr">
                <a:spAutoFit/>
              </a:bodyPr>
              <a:lstStyle/>
              <a:p>
                <a:pPr algn="ctr" fontAlgn="ctr">
                  <a:buClr>
                    <a:srgbClr val="FF0000"/>
                  </a:buClr>
                  <a:buSzPct val="70000"/>
                  <a:defRPr/>
                </a:pPr>
                <a:r>
                  <a:rPr kumimoji="1" lang="zh-CN" altLang="en-US" dirty="0">
                    <a:solidFill>
                      <a:schemeClr val="bg1">
                        <a:lumMod val="50000"/>
                      </a:schemeClr>
                    </a:solidFill>
                    <a:latin typeface="微软雅黑" pitchFamily="34" charset="-122"/>
                    <a:ea typeface="微软雅黑" pitchFamily="34" charset="-122"/>
                  </a:rPr>
                  <a:t>添加标题</a:t>
                </a:r>
              </a:p>
            </p:txBody>
          </p:sp>
        </p:grpSp>
      </p:grpSp>
    </p:spTree>
    <p:extLst>
      <p:ext uri="{BB962C8B-B14F-4D97-AF65-F5344CB8AC3E}">
        <p14:creationId xmlns:p14="http://schemas.microsoft.com/office/powerpoint/2010/main" val="77592494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50"/>
                                        <p:tgtEl>
                                          <p:spTgt spid="5"/>
                                        </p:tgtEl>
                                      </p:cBhvr>
                                    </p:animEffect>
                                    <p:anim calcmode="lin" valueType="num">
                                      <p:cBhvr>
                                        <p:cTn id="14" dur="250" fill="hold"/>
                                        <p:tgtEl>
                                          <p:spTgt spid="5"/>
                                        </p:tgtEl>
                                        <p:attrNameLst>
                                          <p:attrName>ppt_x</p:attrName>
                                        </p:attrNameLst>
                                      </p:cBhvr>
                                      <p:tavLst>
                                        <p:tav tm="0">
                                          <p:val>
                                            <p:strVal val="#ppt_x"/>
                                          </p:val>
                                        </p:tav>
                                        <p:tav tm="100000">
                                          <p:val>
                                            <p:strVal val="#ppt_x"/>
                                          </p:val>
                                        </p:tav>
                                      </p:tavLst>
                                    </p:anim>
                                    <p:anim calcmode="lin" valueType="num">
                                      <p:cBhvr>
                                        <p:cTn id="15" dur="25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250"/>
                                        <p:tgtEl>
                                          <p:spTgt spid="6"/>
                                        </p:tgtEl>
                                      </p:cBhvr>
                                    </p:animEffect>
                                    <p:anim calcmode="lin" valueType="num">
                                      <p:cBhvr>
                                        <p:cTn id="20" dur="250" fill="hold"/>
                                        <p:tgtEl>
                                          <p:spTgt spid="6"/>
                                        </p:tgtEl>
                                        <p:attrNameLst>
                                          <p:attrName>ppt_x</p:attrName>
                                        </p:attrNameLst>
                                      </p:cBhvr>
                                      <p:tavLst>
                                        <p:tav tm="0">
                                          <p:val>
                                            <p:strVal val="#ppt_x"/>
                                          </p:val>
                                        </p:tav>
                                        <p:tav tm="100000">
                                          <p:val>
                                            <p:strVal val="#ppt_x"/>
                                          </p:val>
                                        </p:tav>
                                      </p:tavLst>
                                    </p:anim>
                                    <p:anim calcmode="lin" valueType="num">
                                      <p:cBhvr>
                                        <p:cTn id="21" dur="250" fill="hold"/>
                                        <p:tgtEl>
                                          <p:spTgt spid="6"/>
                                        </p:tgtEl>
                                        <p:attrNameLst>
                                          <p:attrName>ppt_y</p:attrName>
                                        </p:attrNameLst>
                                      </p:cBhvr>
                                      <p:tavLst>
                                        <p:tav tm="0">
                                          <p:val>
                                            <p:strVal val="#ppt_y+.1"/>
                                          </p:val>
                                        </p:tav>
                                        <p:tav tm="100000">
                                          <p:val>
                                            <p:strVal val="#ppt_y"/>
                                          </p:val>
                                        </p:tav>
                                      </p:tavLst>
                                    </p:anim>
                                  </p:childTnLst>
                                </p:cTn>
                              </p:par>
                            </p:childTnLst>
                          </p:cTn>
                        </p:par>
                        <p:par>
                          <p:cTn id="22" fill="hold">
                            <p:stCondLst>
                              <p:cond delay="1250"/>
                            </p:stCondLst>
                            <p:childTnLst>
                              <p:par>
                                <p:cTn id="23" presetID="42" presetClass="entr" presetSubtype="0" fill="hold" nodeType="after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1000"/>
                                        <p:tgtEl>
                                          <p:spTgt spid="7"/>
                                        </p:tgtEl>
                                      </p:cBhvr>
                                    </p:animEffect>
                                    <p:anim calcmode="lin" valueType="num">
                                      <p:cBhvr>
                                        <p:cTn id="26" dur="1000" fill="hold"/>
                                        <p:tgtEl>
                                          <p:spTgt spid="7"/>
                                        </p:tgtEl>
                                        <p:attrNameLst>
                                          <p:attrName>ppt_x</p:attrName>
                                        </p:attrNameLst>
                                      </p:cBhvr>
                                      <p:tavLst>
                                        <p:tav tm="0">
                                          <p:val>
                                            <p:strVal val="#ppt_x"/>
                                          </p:val>
                                        </p:tav>
                                        <p:tav tm="100000">
                                          <p:val>
                                            <p:strVal val="#ppt_x"/>
                                          </p:val>
                                        </p:tav>
                                      </p:tavLst>
                                    </p:anim>
                                    <p:anim calcmode="lin" valueType="num">
                                      <p:cBhvr>
                                        <p:cTn id="2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Text Placeholder 3"/>
          <p:cNvSpPr/>
          <p:nvPr/>
        </p:nvSpPr>
        <p:spPr>
          <a:xfrm>
            <a:off x="1454323" y="2035576"/>
            <a:ext cx="2660304" cy="2660302"/>
          </a:xfrm>
          <a:prstGeom prst="ellipse">
            <a:avLst/>
          </a:prstGeom>
          <a:blipFill dpi="0" rotWithShape="1">
            <a:blip r:embed="rId3"/>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6" name="Text Placeholder 4"/>
          <p:cNvSpPr/>
          <p:nvPr/>
        </p:nvSpPr>
        <p:spPr>
          <a:xfrm>
            <a:off x="4732337" y="2046688"/>
            <a:ext cx="2662238" cy="2660302"/>
          </a:xfrm>
          <a:prstGeom prst="ellipse">
            <a:avLst/>
          </a:prstGeom>
          <a:blipFill dpi="0" rotWithShape="1">
            <a:blip r:embed="rId4"/>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sp>
        <p:nvSpPr>
          <p:cNvPr id="7" name="Text Placeholder 5"/>
          <p:cNvSpPr/>
          <p:nvPr/>
        </p:nvSpPr>
        <p:spPr>
          <a:xfrm>
            <a:off x="8012112" y="2046688"/>
            <a:ext cx="2662238" cy="2660302"/>
          </a:xfrm>
          <a:prstGeom prst="ellipse">
            <a:avLst/>
          </a:prstGeom>
          <a:blipFill dpi="0" rotWithShape="1">
            <a:blip r:embed="rId5"/>
            <a:srcRect/>
            <a:stretch>
              <a:fillRect/>
            </a:stretch>
          </a:blipFill>
          <a:ln w="9525">
            <a:noFill/>
          </a:ln>
        </p:spPr>
        <p:txBody>
          <a:bodyPr/>
          <a:lstStyle/>
          <a:p>
            <a:pPr marL="228600" lvl="0" indent="-228600" eaLnBrk="1" hangingPunct="1">
              <a:buNone/>
            </a:pPr>
            <a:endParaRPr lang="zh-CN" altLang="zh-CN" sz="2100" dirty="0">
              <a:latin typeface="微软雅黑" pitchFamily="34" charset="-122"/>
              <a:ea typeface="微软雅黑" pitchFamily="34" charset="-122"/>
              <a:sym typeface="Calibri" pitchFamily="34" charset="0"/>
            </a:endParaRPr>
          </a:p>
        </p:txBody>
      </p:sp>
      <p:grpSp>
        <p:nvGrpSpPr>
          <p:cNvPr id="9" name="组合 75"/>
          <p:cNvGrpSpPr/>
          <p:nvPr/>
        </p:nvGrpSpPr>
        <p:grpSpPr>
          <a:xfrm>
            <a:off x="1452562" y="4991554"/>
            <a:ext cx="2663825" cy="1538287"/>
            <a:chOff x="0" y="0"/>
            <a:chExt cx="2343898" cy="992595"/>
          </a:xfrm>
        </p:grpSpPr>
        <p:sp>
          <p:nvSpPr>
            <p:cNvPr id="10" name="文本框 7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2" name="文本框 77"/>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6" name="组合 82"/>
          <p:cNvGrpSpPr/>
          <p:nvPr/>
        </p:nvGrpSpPr>
        <p:grpSpPr>
          <a:xfrm>
            <a:off x="4732337" y="4991554"/>
            <a:ext cx="2663825" cy="1538287"/>
            <a:chOff x="0" y="0"/>
            <a:chExt cx="2343898" cy="992595"/>
          </a:xfrm>
        </p:grpSpPr>
        <p:sp>
          <p:nvSpPr>
            <p:cNvPr id="17" name="文本框 83"/>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18" name="文本框 84"/>
            <p:cNvSpPr/>
            <p:nvPr/>
          </p:nvSpPr>
          <p:spPr>
            <a:xfrm>
              <a:off x="616783" y="0"/>
              <a:ext cx="1110331"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grpSp>
        <p:nvGrpSpPr>
          <p:cNvPr id="19" name="组合 85"/>
          <p:cNvGrpSpPr/>
          <p:nvPr/>
        </p:nvGrpSpPr>
        <p:grpSpPr>
          <a:xfrm>
            <a:off x="8012112" y="4991554"/>
            <a:ext cx="2662238" cy="1538287"/>
            <a:chOff x="0" y="0"/>
            <a:chExt cx="2343898" cy="992595"/>
          </a:xfrm>
        </p:grpSpPr>
        <p:sp>
          <p:nvSpPr>
            <p:cNvPr id="20" name="文本框 86"/>
            <p:cNvSpPr/>
            <p:nvPr/>
          </p:nvSpPr>
          <p:spPr>
            <a:xfrm>
              <a:off x="0" y="287439"/>
              <a:ext cx="2343898" cy="705156"/>
            </a:xfrm>
            <a:prstGeom prst="rect">
              <a:avLst/>
            </a:prstGeom>
            <a:noFill/>
            <a:ln w="9525">
              <a:noFill/>
              <a:miter/>
            </a:ln>
          </p:spPr>
          <p:txBody>
            <a:bodyPr lIns="121807" tIns="60904" rIns="121807" bIns="60904"/>
            <a:lstStyle/>
            <a:p>
              <a:pPr lvl="0" algn="ctr" eaLnBrk="1" hangingPunct="1">
                <a:lnSpc>
                  <a:spcPct val="120000"/>
                </a:lnSpc>
                <a:buNone/>
              </a:pPr>
              <a:r>
                <a:rPr lang="zh-CN" altLang="en-US" sz="1400" dirty="0">
                  <a:solidFill>
                    <a:schemeClr val="bg1">
                      <a:lumMod val="50000"/>
                    </a:schemeClr>
                  </a:solidFill>
                  <a:latin typeface="微软雅黑" pitchFamily="34" charset="-122"/>
                  <a:ea typeface="微软雅黑" pitchFamily="34" charset="-122"/>
                  <a:sym typeface="微软雅黑" pitchFamily="34" charset="-122"/>
                </a:rPr>
                <a:t>在此录入上述图表的综合描述说明，在此录入上述图表的综合描述说明，在此录入上述图表的综合描述说明。</a:t>
              </a:r>
              <a:endParaRPr lang="zh-CN" altLang="en-US" dirty="0">
                <a:solidFill>
                  <a:schemeClr val="bg1">
                    <a:lumMod val="50000"/>
                  </a:schemeClr>
                </a:solidFill>
                <a:latin typeface="Arial" pitchFamily="34" charset="0"/>
                <a:ea typeface="宋体" pitchFamily="2" charset="-122"/>
              </a:endParaRPr>
            </a:p>
          </p:txBody>
        </p:sp>
        <p:sp>
          <p:nvSpPr>
            <p:cNvPr id="21" name="文本框 87"/>
            <p:cNvSpPr/>
            <p:nvPr/>
          </p:nvSpPr>
          <p:spPr>
            <a:xfrm>
              <a:off x="616452" y="0"/>
              <a:ext cx="1110993" cy="268104"/>
            </a:xfrm>
            <a:prstGeom prst="rect">
              <a:avLst/>
            </a:prstGeom>
            <a:noFill/>
            <a:ln w="9525">
              <a:noFill/>
              <a:miter/>
            </a:ln>
          </p:spPr>
          <p:txBody>
            <a:bodyPr wrap="none">
              <a:spAutoFit/>
            </a:bodyPr>
            <a:lstStyle/>
            <a:p>
              <a:pPr lvl="0" algn="ctr" eaLnBrk="1" hangingPunct="1">
                <a:buNone/>
              </a:pPr>
              <a:r>
                <a:rPr lang="zh-CN" altLang="en-US" sz="2100" b="1" dirty="0">
                  <a:solidFill>
                    <a:schemeClr val="bg1">
                      <a:lumMod val="50000"/>
                    </a:schemeClr>
                  </a:solidFill>
                  <a:latin typeface="微软雅黑" pitchFamily="34" charset="-122"/>
                  <a:ea typeface="微软雅黑" pitchFamily="34" charset="-122"/>
                  <a:sym typeface="微软雅黑" pitchFamily="34" charset="-122"/>
                </a:rPr>
                <a:t>添加内容</a:t>
              </a:r>
              <a:endParaRPr lang="zh-CN" altLang="en-US" dirty="0">
                <a:solidFill>
                  <a:schemeClr val="bg1">
                    <a:lumMod val="50000"/>
                  </a:schemeClr>
                </a:solidFill>
                <a:latin typeface="Arial" pitchFamily="34" charset="0"/>
                <a:ea typeface="宋体" pitchFamily="2" charset="-122"/>
              </a:endParaRPr>
            </a:p>
          </p:txBody>
        </p:sp>
      </p:grpSp>
    </p:spTree>
    <p:extLst>
      <p:ext uri="{BB962C8B-B14F-4D97-AF65-F5344CB8AC3E}">
        <p14:creationId xmlns:p14="http://schemas.microsoft.com/office/powerpoint/2010/main" val="158546670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5">
                                            <p:bg/>
                                          </p:spTgt>
                                        </p:tgtEl>
                                        <p:attrNameLst>
                                          <p:attrName>style.visibility</p:attrName>
                                        </p:attrNameLst>
                                      </p:cBhvr>
                                      <p:to>
                                        <p:strVal val="visible"/>
                                      </p:to>
                                    </p:set>
                                    <p:animEffect filter="fade">
                                      <p:cBhvr>
                                        <p:cTn id="13" dur="750"/>
                                        <p:tgtEl>
                                          <p:spTgt spid="5">
                                            <p:bg/>
                                          </p:spTgt>
                                        </p:tgtEl>
                                      </p:cBhvr>
                                    </p:animEffect>
                                    <p:anim calcmode="lin" valueType="num">
                                      <p:cBhvr>
                                        <p:cTn id="14" dur="750" fill="hold"/>
                                        <p:tgtEl>
                                          <p:spTgt spid="5">
                                            <p:bg/>
                                          </p:spTgt>
                                        </p:tgtEl>
                                        <p:attrNameLst>
                                          <p:attrName>ppt_x</p:attrName>
                                        </p:attrNameLst>
                                      </p:cBhvr>
                                      <p:tavLst>
                                        <p:tav tm="0">
                                          <p:val>
                                            <p:strVal val="#ppt_x"/>
                                          </p:val>
                                        </p:tav>
                                        <p:tav tm="100000">
                                          <p:val>
                                            <p:strVal val="#ppt_x"/>
                                          </p:val>
                                        </p:tav>
                                      </p:tavLst>
                                    </p:anim>
                                    <p:anim calcmode="lin" valueType="num">
                                      <p:cBhvr>
                                        <p:cTn id="15" dur="750" fill="hold"/>
                                        <p:tgtEl>
                                          <p:spTgt spid="5">
                                            <p:bg/>
                                          </p:spTgt>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filter="wipe(up)">
                                      <p:cBhvr>
                                        <p:cTn id="19" dur="500"/>
                                        <p:tgtEl>
                                          <p:spTgt spid="9"/>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6">
                                            <p:bg/>
                                          </p:spTgt>
                                        </p:tgtEl>
                                        <p:attrNameLst>
                                          <p:attrName>style.visibility</p:attrName>
                                        </p:attrNameLst>
                                      </p:cBhvr>
                                      <p:to>
                                        <p:strVal val="visible"/>
                                      </p:to>
                                    </p:set>
                                    <p:animEffect filter="fade">
                                      <p:cBhvr>
                                        <p:cTn id="23" dur="750"/>
                                        <p:tgtEl>
                                          <p:spTgt spid="6">
                                            <p:bg/>
                                          </p:spTgt>
                                        </p:tgtEl>
                                      </p:cBhvr>
                                    </p:animEffect>
                                    <p:anim calcmode="lin" valueType="num">
                                      <p:cBhvr>
                                        <p:cTn id="24" dur="750" fill="hold"/>
                                        <p:tgtEl>
                                          <p:spTgt spid="6">
                                            <p:bg/>
                                          </p:spTgt>
                                        </p:tgtEl>
                                        <p:attrNameLst>
                                          <p:attrName>ppt_x</p:attrName>
                                        </p:attrNameLst>
                                      </p:cBhvr>
                                      <p:tavLst>
                                        <p:tav tm="0">
                                          <p:val>
                                            <p:strVal val="#ppt_x"/>
                                          </p:val>
                                        </p:tav>
                                        <p:tav tm="100000">
                                          <p:val>
                                            <p:strVal val="#ppt_x"/>
                                          </p:val>
                                        </p:tav>
                                      </p:tavLst>
                                    </p:anim>
                                    <p:anim calcmode="lin" valueType="num">
                                      <p:cBhvr>
                                        <p:cTn id="25" dur="750" fill="hold"/>
                                        <p:tgtEl>
                                          <p:spTgt spid="6">
                                            <p:bg/>
                                          </p:spTgt>
                                        </p:tgtEl>
                                        <p:attrNameLst>
                                          <p:attrName>ppt_y</p:attrName>
                                        </p:attrNameLst>
                                      </p:cBhvr>
                                      <p:tavLst>
                                        <p:tav tm="0">
                                          <p:val>
                                            <p:strVal val="#ppt_y+.1"/>
                                          </p:val>
                                        </p:tav>
                                        <p:tav tm="100000">
                                          <p:val>
                                            <p:strVal val="#ppt_y"/>
                                          </p:val>
                                        </p:tav>
                                      </p:tavLst>
                                    </p:anim>
                                  </p:childTnLst>
                                </p:cTn>
                              </p:par>
                            </p:childTnLst>
                          </p:cTn>
                        </p:par>
                        <p:par>
                          <p:cTn id="26" fill="hold">
                            <p:stCondLst>
                              <p:cond delay="2750"/>
                            </p:stCondLst>
                            <p:childTnLst>
                              <p:par>
                                <p:cTn id="27" presetID="22" presetClass="entr" presetSubtype="1" fill="hold" nodeType="afterEffect">
                                  <p:stCondLst>
                                    <p:cond delay="0"/>
                                  </p:stCondLst>
                                  <p:childTnLst>
                                    <p:set>
                                      <p:cBhvr>
                                        <p:cTn id="28" dur="1" fill="hold">
                                          <p:stCondLst>
                                            <p:cond delay="0"/>
                                          </p:stCondLst>
                                        </p:cTn>
                                        <p:tgtEl>
                                          <p:spTgt spid="16"/>
                                        </p:tgtEl>
                                        <p:attrNameLst>
                                          <p:attrName>style.visibility</p:attrName>
                                        </p:attrNameLst>
                                      </p:cBhvr>
                                      <p:to>
                                        <p:strVal val="visible"/>
                                      </p:to>
                                    </p:set>
                                    <p:animEffect filter="wipe(up)">
                                      <p:cBhvr>
                                        <p:cTn id="29" dur="500"/>
                                        <p:tgtEl>
                                          <p:spTgt spid="16"/>
                                        </p:tgtEl>
                                      </p:cBhvr>
                                    </p:animEffect>
                                  </p:childTnLst>
                                </p:cTn>
                              </p:par>
                              <p:par>
                                <p:cTn id="30" presetID="47" presetClass="entr" presetSubtype="0" fill="hold" grpId="0" nodeType="withEffect">
                                  <p:stCondLst>
                                    <p:cond delay="250"/>
                                  </p:stCondLst>
                                  <p:childTnLst>
                                    <p:set>
                                      <p:cBhvr>
                                        <p:cTn id="31" dur="1" fill="hold">
                                          <p:stCondLst>
                                            <p:cond delay="0"/>
                                          </p:stCondLst>
                                        </p:cTn>
                                        <p:tgtEl>
                                          <p:spTgt spid="7">
                                            <p:bg/>
                                          </p:spTgt>
                                        </p:tgtEl>
                                        <p:attrNameLst>
                                          <p:attrName>style.visibility</p:attrName>
                                        </p:attrNameLst>
                                      </p:cBhvr>
                                      <p:to>
                                        <p:strVal val="visible"/>
                                      </p:to>
                                    </p:set>
                                    <p:animEffect filter="fade">
                                      <p:cBhvr>
                                        <p:cTn id="32" dur="750"/>
                                        <p:tgtEl>
                                          <p:spTgt spid="7">
                                            <p:bg/>
                                          </p:spTgt>
                                        </p:tgtEl>
                                      </p:cBhvr>
                                    </p:animEffect>
                                    <p:anim calcmode="lin" valueType="num">
                                      <p:cBhvr>
                                        <p:cTn id="33" dur="750" fill="hold"/>
                                        <p:tgtEl>
                                          <p:spTgt spid="7">
                                            <p:bg/>
                                          </p:spTgt>
                                        </p:tgtEl>
                                        <p:attrNameLst>
                                          <p:attrName>ppt_x</p:attrName>
                                        </p:attrNameLst>
                                      </p:cBhvr>
                                      <p:tavLst>
                                        <p:tav tm="0">
                                          <p:val>
                                            <p:strVal val="#ppt_x"/>
                                          </p:val>
                                        </p:tav>
                                        <p:tav tm="100000">
                                          <p:val>
                                            <p:strVal val="#ppt_x"/>
                                          </p:val>
                                        </p:tav>
                                      </p:tavLst>
                                    </p:anim>
                                    <p:anim calcmode="lin" valueType="num">
                                      <p:cBhvr>
                                        <p:cTn id="34" dur="750" fill="hold"/>
                                        <p:tgtEl>
                                          <p:spTgt spid="7">
                                            <p:bg/>
                                          </p:spTgt>
                                        </p:tgtEl>
                                        <p:attrNameLst>
                                          <p:attrName>ppt_y</p:attrName>
                                        </p:attrNameLst>
                                      </p:cBhvr>
                                      <p:tavLst>
                                        <p:tav tm="0">
                                          <p:val>
                                            <p:strVal val="#ppt_y-.1"/>
                                          </p:val>
                                        </p:tav>
                                        <p:tav tm="100000">
                                          <p:val>
                                            <p:strVal val="#ppt_y"/>
                                          </p:val>
                                        </p:tav>
                                      </p:tavLst>
                                    </p:anim>
                                  </p:childTnLst>
                                </p:cTn>
                              </p:par>
                            </p:childTnLst>
                          </p:cTn>
                        </p:par>
                        <p:par>
                          <p:cTn id="35" fill="hold">
                            <p:stCondLst>
                              <p:cond delay="3750"/>
                            </p:stCondLst>
                            <p:childTnLst>
                              <p:par>
                                <p:cTn id="36" presetID="22" presetClass="entr" presetSubtype="1"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filter="wipe(up)">
                                      <p:cBhvr>
                                        <p:cTn id="3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bldLvl="0" animBg="1"/>
      <p:bldP spid="6" grpId="0" build="p" bldLvl="0" animBg="1"/>
      <p:bldP spid="7" grpId="0" build="p" bldLvl="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14" name="椭圆 13"/>
          <p:cNvSpPr/>
          <p:nvPr/>
        </p:nvSpPr>
        <p:spPr>
          <a:xfrm>
            <a:off x="4888048" y="2622175"/>
            <a:ext cx="1171575" cy="1173163"/>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5" name="椭圆 14"/>
          <p:cNvSpPr/>
          <p:nvPr/>
        </p:nvSpPr>
        <p:spPr>
          <a:xfrm>
            <a:off x="4873760" y="4138238"/>
            <a:ext cx="1173162"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6" name="椭圆 15"/>
          <p:cNvSpPr/>
          <p:nvPr/>
        </p:nvSpPr>
        <p:spPr>
          <a:xfrm>
            <a:off x="6381886" y="4150938"/>
            <a:ext cx="1171575" cy="1171575"/>
          </a:xfrm>
          <a:prstGeom prst="ellipse">
            <a:avLst/>
          </a:prstGeom>
          <a:noFill/>
          <a:ln w="25400" cap="flat" cmpd="sng" algn="ctr">
            <a:solidFill>
              <a:srgbClr val="14345A"/>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7" name="椭圆 16"/>
          <p:cNvSpPr/>
          <p:nvPr/>
        </p:nvSpPr>
        <p:spPr>
          <a:xfrm>
            <a:off x="6394586" y="2636463"/>
            <a:ext cx="1171575" cy="1171575"/>
          </a:xfrm>
          <a:prstGeom prst="ellipse">
            <a:avLst/>
          </a:prstGeom>
          <a:noFill/>
          <a:ln w="25400" cap="flat" cmpd="sng" algn="ctr">
            <a:solidFill>
              <a:schemeClr val="accent2"/>
            </a:solidFill>
            <a:prstDash val="solid"/>
          </a:ln>
          <a:effectLst/>
        </p:spPr>
        <p:txBody>
          <a:bodyPr lIns="0" tIns="0" rIns="0" bIns="0" anchor="ctr"/>
          <a:lstStyle/>
          <a:p>
            <a:pPr algn="ctr">
              <a:defRPr/>
            </a:pPr>
            <a:r>
              <a:rPr lang="zh-CN" altLang="en-US" sz="2400" kern="0" dirty="0">
                <a:solidFill>
                  <a:schemeClr val="bg1">
                    <a:lumMod val="50000"/>
                  </a:schemeClr>
                </a:solidFill>
                <a:latin typeface="微软雅黑" panose="020B0503020204020204" pitchFamily="34" charset="-122"/>
                <a:ea typeface="微软雅黑" panose="020B0503020204020204" pitchFamily="34" charset="-122"/>
              </a:rPr>
              <a:t>文字</a:t>
            </a:r>
            <a:endParaRPr lang="en-US" sz="2400" kern="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8" name="矩形 1"/>
          <p:cNvSpPr>
            <a:spLocks noChangeArrowheads="1"/>
          </p:cNvSpPr>
          <p:nvPr/>
        </p:nvSpPr>
        <p:spPr bwMode="auto">
          <a:xfrm>
            <a:off x="1449444" y="2219381"/>
            <a:ext cx="3068594"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9" name="矩形 11"/>
          <p:cNvSpPr>
            <a:spLocks noChangeArrowheads="1"/>
          </p:cNvSpPr>
          <p:nvPr/>
        </p:nvSpPr>
        <p:spPr bwMode="auto">
          <a:xfrm>
            <a:off x="7904193" y="2219380"/>
            <a:ext cx="3068594" cy="1306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矩形 12"/>
          <p:cNvSpPr>
            <a:spLocks noChangeArrowheads="1"/>
          </p:cNvSpPr>
          <p:nvPr/>
        </p:nvSpPr>
        <p:spPr bwMode="auto">
          <a:xfrm>
            <a:off x="1449444" y="4922893"/>
            <a:ext cx="3068594" cy="130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 name="矩形 13"/>
          <p:cNvSpPr>
            <a:spLocks noChangeArrowheads="1"/>
          </p:cNvSpPr>
          <p:nvPr/>
        </p:nvSpPr>
        <p:spPr bwMode="auto">
          <a:xfrm>
            <a:off x="7904193" y="4878443"/>
            <a:ext cx="3068594" cy="139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just">
              <a:lnSpc>
                <a:spcPct val="130000"/>
              </a:lnSpc>
            </a:pPr>
            <a:r>
              <a:rPr lang="zh-CN" altLang="en-US" sz="1400" dirty="0">
                <a:solidFill>
                  <a:schemeClr val="bg1">
                    <a:lumMod val="50000"/>
                  </a:schemeClr>
                </a:solidFill>
                <a:latin typeface="微软雅黑" panose="020B0503020204020204" pitchFamily="34" charset="-122"/>
                <a:ea typeface="微软雅黑" panose="020B0503020204020204" pitchFamily="34" charset="-122"/>
              </a:rPr>
              <a:t>请在此处输入您的文本请在此处输入您的文本请在此处输入您的文本请在此处输入您的文本请在</a:t>
            </a:r>
            <a:endParaRPr lang="zh-CN" altLang="en-US" sz="11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7457126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1000"/>
                                        <p:tgtEl>
                                          <p:spTgt spid="14"/>
                                        </p:tgtEl>
                                      </p:cBhvr>
                                    </p:animEffect>
                                    <p:anim calcmode="lin" valueType="num">
                                      <p:cBhvr>
                                        <p:cTn id="14" dur="1000" fill="hold"/>
                                        <p:tgtEl>
                                          <p:spTgt spid="14"/>
                                        </p:tgtEl>
                                        <p:attrNameLst>
                                          <p:attrName>ppt_x</p:attrName>
                                        </p:attrNameLst>
                                      </p:cBhvr>
                                      <p:tavLst>
                                        <p:tav tm="0">
                                          <p:val>
                                            <p:strVal val="#ppt_x"/>
                                          </p:val>
                                        </p:tav>
                                        <p:tav tm="100000">
                                          <p:val>
                                            <p:strVal val="#ppt_x"/>
                                          </p:val>
                                        </p:tav>
                                      </p:tavLst>
                                    </p:anim>
                                    <p:anim calcmode="lin" valueType="num">
                                      <p:cBhvr>
                                        <p:cTn id="15" dur="1000" fill="hold"/>
                                        <p:tgtEl>
                                          <p:spTgt spid="14"/>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1000"/>
                                        <p:tgtEl>
                                          <p:spTgt spid="17"/>
                                        </p:tgtEl>
                                      </p:cBhvr>
                                    </p:animEffect>
                                    <p:anim calcmode="lin" valueType="num">
                                      <p:cBhvr>
                                        <p:cTn id="29" dur="1000" fill="hold"/>
                                        <p:tgtEl>
                                          <p:spTgt spid="17"/>
                                        </p:tgtEl>
                                        <p:attrNameLst>
                                          <p:attrName>ppt_x</p:attrName>
                                        </p:attrNameLst>
                                      </p:cBhvr>
                                      <p:tavLst>
                                        <p:tav tm="0">
                                          <p:val>
                                            <p:strVal val="#ppt_x"/>
                                          </p:val>
                                        </p:tav>
                                        <p:tav tm="100000">
                                          <p:val>
                                            <p:strVal val="#ppt_x"/>
                                          </p:val>
                                        </p:tav>
                                      </p:tavLst>
                                    </p:anim>
                                    <p:anim calcmode="lin" valueType="num">
                                      <p:cBhvr>
                                        <p:cTn id="30" dur="1000" fill="hold"/>
                                        <p:tgtEl>
                                          <p:spTgt spid="17"/>
                                        </p:tgtEl>
                                        <p:attrNameLst>
                                          <p:attrName>ppt_y</p:attrName>
                                        </p:attrNameLst>
                                      </p:cBhvr>
                                      <p:tavLst>
                                        <p:tav tm="0">
                                          <p:val>
                                            <p:strVal val="#ppt_y+.1"/>
                                          </p:val>
                                        </p:tav>
                                        <p:tav tm="100000">
                                          <p:val>
                                            <p:strVal val="#ppt_y"/>
                                          </p:val>
                                        </p:tav>
                                      </p:tavLst>
                                    </p:anim>
                                  </p:childTnLst>
                                </p:cTn>
                              </p:par>
                            </p:childTnLst>
                          </p:cTn>
                        </p:par>
                        <p:par>
                          <p:cTn id="31" fill="hold">
                            <p:stCondLst>
                              <p:cond delay="1750"/>
                            </p:stCondLst>
                            <p:childTnLst>
                              <p:par>
                                <p:cTn id="32" presetID="22" presetClass="entr" presetSubtype="1"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wipe(up)">
                                      <p:cBhvr>
                                        <p:cTn id="34" dur="500"/>
                                        <p:tgtEl>
                                          <p:spTgt spid="18"/>
                                        </p:tgtEl>
                                      </p:cBhvr>
                                    </p:animEffect>
                                  </p:childTnLst>
                                </p:cTn>
                              </p:par>
                            </p:childTnLst>
                          </p:cTn>
                        </p:par>
                        <p:par>
                          <p:cTn id="35" fill="hold">
                            <p:stCondLst>
                              <p:cond delay="2250"/>
                            </p:stCondLst>
                            <p:childTnLst>
                              <p:par>
                                <p:cTn id="36" presetID="22" presetClass="entr" presetSubtype="1"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up)">
                                      <p:cBhvr>
                                        <p:cTn id="38" dur="500"/>
                                        <p:tgtEl>
                                          <p:spTgt spid="19"/>
                                        </p:tgtEl>
                                      </p:cBhvr>
                                    </p:animEffect>
                                  </p:childTnLst>
                                </p:cTn>
                              </p:par>
                            </p:childTnLst>
                          </p:cTn>
                        </p:par>
                        <p:par>
                          <p:cTn id="39" fill="hold">
                            <p:stCondLst>
                              <p:cond delay="2750"/>
                            </p:stCondLst>
                            <p:childTnLst>
                              <p:par>
                                <p:cTn id="40" presetID="22" presetClass="entr" presetSubtype="1" fill="hold" grpId="0" nodeType="afterEffect">
                                  <p:stCondLst>
                                    <p:cond delay="0"/>
                                  </p:stCondLst>
                                  <p:childTnLst>
                                    <p:set>
                                      <p:cBhvr>
                                        <p:cTn id="41" dur="1" fill="hold">
                                          <p:stCondLst>
                                            <p:cond delay="0"/>
                                          </p:stCondLst>
                                        </p:cTn>
                                        <p:tgtEl>
                                          <p:spTgt spid="21"/>
                                        </p:tgtEl>
                                        <p:attrNameLst>
                                          <p:attrName>style.visibility</p:attrName>
                                        </p:attrNameLst>
                                      </p:cBhvr>
                                      <p:to>
                                        <p:strVal val="visible"/>
                                      </p:to>
                                    </p:set>
                                    <p:animEffect transition="in" filter="wipe(up)">
                                      <p:cBhvr>
                                        <p:cTn id="42" dur="500"/>
                                        <p:tgtEl>
                                          <p:spTgt spid="21"/>
                                        </p:tgtEl>
                                      </p:cBhvr>
                                    </p:animEffect>
                                  </p:childTnLst>
                                </p:cTn>
                              </p:par>
                            </p:childTnLst>
                          </p:cTn>
                        </p:par>
                        <p:par>
                          <p:cTn id="43" fill="hold">
                            <p:stCondLst>
                              <p:cond delay="3250"/>
                            </p:stCondLst>
                            <p:childTnLst>
                              <p:par>
                                <p:cTn id="44" presetID="22" presetClass="entr" presetSubtype="1"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up)">
                                      <p:cBhvr>
                                        <p:cTn id="46"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animBg="1"/>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sp>
        <p:nvSpPr>
          <p:cNvPr id="5" name="Rectangle 7"/>
          <p:cNvSpPr/>
          <p:nvPr/>
        </p:nvSpPr>
        <p:spPr>
          <a:xfrm>
            <a:off x="1065110" y="2020268"/>
            <a:ext cx="4657062" cy="1832809"/>
          </a:xfrm>
          <a:prstGeom prst="rect">
            <a:avLst/>
          </a:prstGeom>
        </p:spPr>
        <p:txBody>
          <a:bodyPr wrap="square">
            <a:spAutoFit/>
          </a:bodyPr>
          <a:lstStyle/>
          <a:p>
            <a:pPr>
              <a:lnSpc>
                <a:spcPct val="130000"/>
              </a:lnSpc>
            </a:pPr>
            <a:r>
              <a:rPr lang="en-US" sz="240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Sean Hamilton</a:t>
            </a: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Developer, Marketing Department</a:t>
            </a:r>
          </a:p>
          <a:p>
            <a:pPr>
              <a:lnSpc>
                <a:spcPct val="130000"/>
              </a:lnSpc>
            </a:pPr>
            <a:endPar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nSpc>
                <a:spcPct val="130000"/>
              </a:lnSpc>
            </a:pP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Assertively unleash flexible technology whereas equity invested internal or "organic" sources. Collaboratively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disintermediate</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maintainable leadership with team building internal or "organic" sources. Globally deploy enterprise-wide </a:t>
            </a:r>
            <a:r>
              <a:rPr lang="en-US" sz="1050" dirty="0" err="1">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vortals</a:t>
            </a:r>
            <a:r>
              <a:rPr lang="en-US" sz="1050"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 for magnetic quality vectors. </a:t>
            </a:r>
          </a:p>
        </p:txBody>
      </p:sp>
      <p:sp>
        <p:nvSpPr>
          <p:cNvPr id="6" name="Rounded Rectangle 8"/>
          <p:cNvSpPr/>
          <p:nvPr/>
        </p:nvSpPr>
        <p:spPr>
          <a:xfrm>
            <a:off x="1146627" y="449588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7" name="TextBox 7"/>
          <p:cNvSpPr txBox="1"/>
          <p:nvPr/>
        </p:nvSpPr>
        <p:spPr>
          <a:xfrm>
            <a:off x="1065110" y="4233155"/>
            <a:ext cx="1258678"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Adobe Photoshop</a:t>
            </a:r>
          </a:p>
        </p:txBody>
      </p:sp>
      <p:sp>
        <p:nvSpPr>
          <p:cNvPr id="9" name="Rounded Rectangle 22"/>
          <p:cNvSpPr/>
          <p:nvPr/>
        </p:nvSpPr>
        <p:spPr>
          <a:xfrm>
            <a:off x="1146626" y="4495886"/>
            <a:ext cx="155448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0" name="TextBox 9"/>
          <p:cNvSpPr txBox="1"/>
          <p:nvPr/>
        </p:nvSpPr>
        <p:spPr>
          <a:xfrm>
            <a:off x="2583739"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90%</a:t>
            </a:r>
          </a:p>
        </p:txBody>
      </p:sp>
      <p:sp>
        <p:nvSpPr>
          <p:cNvPr id="12" name="Rounded Rectangle 24"/>
          <p:cNvSpPr/>
          <p:nvPr/>
        </p:nvSpPr>
        <p:spPr>
          <a:xfrm>
            <a:off x="3829486" y="449588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3" name="TextBox 11"/>
          <p:cNvSpPr txBox="1"/>
          <p:nvPr/>
        </p:nvSpPr>
        <p:spPr>
          <a:xfrm>
            <a:off x="3747969" y="4233155"/>
            <a:ext cx="1138453"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Consulting Web</a:t>
            </a:r>
          </a:p>
        </p:txBody>
      </p:sp>
      <p:sp>
        <p:nvSpPr>
          <p:cNvPr id="14" name="Rounded Rectangle 26"/>
          <p:cNvSpPr/>
          <p:nvPr/>
        </p:nvSpPr>
        <p:spPr>
          <a:xfrm>
            <a:off x="3829485" y="4495886"/>
            <a:ext cx="118872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5" name="TextBox 13"/>
          <p:cNvSpPr txBox="1"/>
          <p:nvPr/>
        </p:nvSpPr>
        <p:spPr>
          <a:xfrm>
            <a:off x="5266598" y="423315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75%</a:t>
            </a:r>
          </a:p>
        </p:txBody>
      </p:sp>
      <p:sp>
        <p:nvSpPr>
          <p:cNvPr id="16" name="Rounded Rectangle 28"/>
          <p:cNvSpPr/>
          <p:nvPr/>
        </p:nvSpPr>
        <p:spPr>
          <a:xfrm>
            <a:off x="1146627" y="5109166"/>
            <a:ext cx="1828801"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7" name="TextBox 15"/>
          <p:cNvSpPr txBox="1"/>
          <p:nvPr/>
        </p:nvSpPr>
        <p:spPr>
          <a:xfrm>
            <a:off x="1065110" y="4846435"/>
            <a:ext cx="837089"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Wordpress</a:t>
            </a:r>
          </a:p>
        </p:txBody>
      </p:sp>
      <p:sp>
        <p:nvSpPr>
          <p:cNvPr id="18" name="Rounded Rectangle 30"/>
          <p:cNvSpPr/>
          <p:nvPr/>
        </p:nvSpPr>
        <p:spPr>
          <a:xfrm>
            <a:off x="1146626" y="5109166"/>
            <a:ext cx="1005840"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19" name="TextBox 17"/>
          <p:cNvSpPr txBox="1"/>
          <p:nvPr/>
        </p:nvSpPr>
        <p:spPr>
          <a:xfrm>
            <a:off x="2583739"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55%</a:t>
            </a:r>
          </a:p>
        </p:txBody>
      </p:sp>
      <p:sp>
        <p:nvSpPr>
          <p:cNvPr id="20" name="Rounded Rectangle 32"/>
          <p:cNvSpPr/>
          <p:nvPr/>
        </p:nvSpPr>
        <p:spPr>
          <a:xfrm>
            <a:off x="3829486" y="5109166"/>
            <a:ext cx="1828801" cy="12759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1" name="TextBox 19"/>
          <p:cNvSpPr txBox="1"/>
          <p:nvPr/>
        </p:nvSpPr>
        <p:spPr>
          <a:xfrm>
            <a:off x="3747969" y="4846435"/>
            <a:ext cx="1040670"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Business Plan</a:t>
            </a:r>
          </a:p>
        </p:txBody>
      </p:sp>
      <p:sp>
        <p:nvSpPr>
          <p:cNvPr id="22" name="Rounded Rectangle 34"/>
          <p:cNvSpPr/>
          <p:nvPr/>
        </p:nvSpPr>
        <p:spPr>
          <a:xfrm>
            <a:off x="3829485" y="5109166"/>
            <a:ext cx="822960" cy="127592"/>
          </a:xfrm>
          <a:prstGeom prst="roundRect">
            <a:avLst/>
          </a:prstGeom>
          <a:solidFill>
            <a:srgbClr val="14345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solidFill>
                <a:schemeClr val="bg1">
                  <a:lumMod val="50000"/>
                </a:schemeClr>
              </a:solidFill>
            </a:endParaRPr>
          </a:p>
        </p:txBody>
      </p:sp>
      <p:sp>
        <p:nvSpPr>
          <p:cNvPr id="23" name="TextBox 21"/>
          <p:cNvSpPr txBox="1"/>
          <p:nvPr/>
        </p:nvSpPr>
        <p:spPr>
          <a:xfrm>
            <a:off x="5266598" y="4846435"/>
            <a:ext cx="455574" cy="253916"/>
          </a:xfrm>
          <a:prstGeom prst="rect">
            <a:avLst/>
          </a:prstGeom>
          <a:noFill/>
        </p:spPr>
        <p:txBody>
          <a:bodyPr wrap="none" rtlCol="0">
            <a:spAutoFit/>
          </a:bodyPr>
          <a:lstStyle/>
          <a:p>
            <a:pPr algn="r"/>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40%</a:t>
            </a:r>
          </a:p>
        </p:txBody>
      </p:sp>
      <p:sp>
        <p:nvSpPr>
          <p:cNvPr id="24" name="TextBox 22"/>
          <p:cNvSpPr txBox="1"/>
          <p:nvPr/>
        </p:nvSpPr>
        <p:spPr>
          <a:xfrm>
            <a:off x="1146626" y="5722446"/>
            <a:ext cx="1244251" cy="253916"/>
          </a:xfrm>
          <a:prstGeom prst="rect">
            <a:avLst/>
          </a:prstGeom>
          <a:noFill/>
          <a:ln>
            <a:noFill/>
          </a:ln>
        </p:spPr>
        <p:txBody>
          <a:bodyPr wrap="none" rtlCol="0">
            <a:spAutoFit/>
          </a:bodyPr>
          <a:lstStyle/>
          <a:p>
            <a:r>
              <a:rPr lang="en-US" sz="1050">
                <a:solidFill>
                  <a:schemeClr val="bg1">
                    <a:lumMod val="50000"/>
                  </a:schemeClr>
                </a:solidFill>
              </a:rPr>
              <a:t>BUSINESS PROCESS</a:t>
            </a:r>
          </a:p>
        </p:txBody>
      </p:sp>
      <p:sp>
        <p:nvSpPr>
          <p:cNvPr id="25" name="TextBox 23"/>
          <p:cNvSpPr txBox="1"/>
          <p:nvPr/>
        </p:nvSpPr>
        <p:spPr>
          <a:xfrm>
            <a:off x="2232180" y="5716396"/>
            <a:ext cx="2052165" cy="253916"/>
          </a:xfrm>
          <a:prstGeom prst="rect">
            <a:avLst/>
          </a:prstGeom>
          <a:noFill/>
        </p:spPr>
        <p:txBody>
          <a:bodyPr wrap="none" rtlCol="0">
            <a:spAutoFit/>
          </a:bodyPr>
          <a:lstStyle/>
          <a:p>
            <a:r>
              <a:rPr lang="en-US" sz="105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Marketing &amp; Social Department</a:t>
            </a:r>
          </a:p>
        </p:txBody>
      </p:sp>
      <p:sp>
        <p:nvSpPr>
          <p:cNvPr id="26" name="矩形 25"/>
          <p:cNvSpPr/>
          <p:nvPr/>
        </p:nvSpPr>
        <p:spPr>
          <a:xfrm>
            <a:off x="6142262" y="2286000"/>
            <a:ext cx="5053914" cy="3778198"/>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1155385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fade">
                                      <p:cBhvr>
                                        <p:cTn id="13" dur="750"/>
                                        <p:tgtEl>
                                          <p:spTgt spid="26"/>
                                        </p:tgtEl>
                                      </p:cBhvr>
                                    </p:animEffect>
                                    <p:anim calcmode="lin" valueType="num">
                                      <p:cBhvr>
                                        <p:cTn id="14" dur="750" fill="hold"/>
                                        <p:tgtEl>
                                          <p:spTgt spid="26"/>
                                        </p:tgtEl>
                                        <p:attrNameLst>
                                          <p:attrName>ppt_x</p:attrName>
                                        </p:attrNameLst>
                                      </p:cBhvr>
                                      <p:tavLst>
                                        <p:tav tm="0">
                                          <p:val>
                                            <p:strVal val="#ppt_x"/>
                                          </p:val>
                                        </p:tav>
                                        <p:tav tm="100000">
                                          <p:val>
                                            <p:strVal val="#ppt_x"/>
                                          </p:val>
                                        </p:tav>
                                      </p:tavLst>
                                    </p:anim>
                                    <p:anim calcmode="lin" valueType="num">
                                      <p:cBhvr>
                                        <p:cTn id="15" dur="750" fill="hold"/>
                                        <p:tgtEl>
                                          <p:spTgt spid="26"/>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42"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50"/>
                                        <p:tgtEl>
                                          <p:spTgt spid="5"/>
                                        </p:tgtEl>
                                      </p:cBhvr>
                                    </p:animEffect>
                                    <p:anim calcmode="lin" valueType="num">
                                      <p:cBhvr>
                                        <p:cTn id="20" dur="250" fill="hold"/>
                                        <p:tgtEl>
                                          <p:spTgt spid="5"/>
                                        </p:tgtEl>
                                        <p:attrNameLst>
                                          <p:attrName>ppt_x</p:attrName>
                                        </p:attrNameLst>
                                      </p:cBhvr>
                                      <p:tavLst>
                                        <p:tav tm="0">
                                          <p:val>
                                            <p:strVal val="#ppt_x"/>
                                          </p:val>
                                        </p:tav>
                                        <p:tav tm="100000">
                                          <p:val>
                                            <p:strVal val="#ppt_x"/>
                                          </p:val>
                                        </p:tav>
                                      </p:tavLst>
                                    </p:anim>
                                    <p:anim calcmode="lin" valueType="num">
                                      <p:cBhvr>
                                        <p:cTn id="21" dur="250" fill="hold"/>
                                        <p:tgtEl>
                                          <p:spTgt spid="5"/>
                                        </p:tgtEl>
                                        <p:attrNameLst>
                                          <p:attrName>ppt_y</p:attrName>
                                        </p:attrNameLst>
                                      </p:cBhvr>
                                      <p:tavLst>
                                        <p:tav tm="0">
                                          <p:val>
                                            <p:strVal val="#ppt_y+.1"/>
                                          </p:val>
                                        </p:tav>
                                        <p:tav tm="100000">
                                          <p:val>
                                            <p:strVal val="#ppt_y"/>
                                          </p:val>
                                        </p:tav>
                                      </p:tavLst>
                                    </p:anim>
                                  </p:childTnLst>
                                </p:cTn>
                              </p:par>
                            </p:childTnLst>
                          </p:cTn>
                        </p:par>
                        <p:par>
                          <p:cTn id="22" fill="hold">
                            <p:stCondLst>
                              <p:cond delay="1750"/>
                            </p:stCondLst>
                            <p:childTnLst>
                              <p:par>
                                <p:cTn id="23" presetID="42" presetClass="entr" presetSubtype="0"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250"/>
                                        <p:tgtEl>
                                          <p:spTgt spid="6"/>
                                        </p:tgtEl>
                                      </p:cBhvr>
                                    </p:animEffect>
                                    <p:anim calcmode="lin" valueType="num">
                                      <p:cBhvr>
                                        <p:cTn id="26" dur="250" fill="hold"/>
                                        <p:tgtEl>
                                          <p:spTgt spid="6"/>
                                        </p:tgtEl>
                                        <p:attrNameLst>
                                          <p:attrName>ppt_x</p:attrName>
                                        </p:attrNameLst>
                                      </p:cBhvr>
                                      <p:tavLst>
                                        <p:tav tm="0">
                                          <p:val>
                                            <p:strVal val="#ppt_x"/>
                                          </p:val>
                                        </p:tav>
                                        <p:tav tm="100000">
                                          <p:val>
                                            <p:strVal val="#ppt_x"/>
                                          </p:val>
                                        </p:tav>
                                      </p:tavLst>
                                    </p:anim>
                                    <p:anim calcmode="lin" valueType="num">
                                      <p:cBhvr>
                                        <p:cTn id="27" dur="250" fill="hold"/>
                                        <p:tgtEl>
                                          <p:spTgt spid="6"/>
                                        </p:tgtEl>
                                        <p:attrNameLst>
                                          <p:attrName>ppt_y</p:attrName>
                                        </p:attrNameLst>
                                      </p:cBhvr>
                                      <p:tavLst>
                                        <p:tav tm="0">
                                          <p:val>
                                            <p:strVal val="#ppt_y+.1"/>
                                          </p:val>
                                        </p:tav>
                                        <p:tav tm="100000">
                                          <p:val>
                                            <p:strVal val="#ppt_y"/>
                                          </p:val>
                                        </p:tav>
                                      </p:tavLst>
                                    </p:anim>
                                  </p:childTnLst>
                                </p:cTn>
                              </p:par>
                            </p:childTnLst>
                          </p:cTn>
                        </p:par>
                        <p:par>
                          <p:cTn id="28" fill="hold">
                            <p:stCondLst>
                              <p:cond delay="2000"/>
                            </p:stCondLst>
                            <p:childTnLst>
                              <p:par>
                                <p:cTn id="29" presetID="42" presetClass="entr" presetSubtype="0"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250"/>
                                        <p:tgtEl>
                                          <p:spTgt spid="7"/>
                                        </p:tgtEl>
                                      </p:cBhvr>
                                    </p:animEffect>
                                    <p:anim calcmode="lin" valueType="num">
                                      <p:cBhvr>
                                        <p:cTn id="32" dur="250" fill="hold"/>
                                        <p:tgtEl>
                                          <p:spTgt spid="7"/>
                                        </p:tgtEl>
                                        <p:attrNameLst>
                                          <p:attrName>ppt_x</p:attrName>
                                        </p:attrNameLst>
                                      </p:cBhvr>
                                      <p:tavLst>
                                        <p:tav tm="0">
                                          <p:val>
                                            <p:strVal val="#ppt_x"/>
                                          </p:val>
                                        </p:tav>
                                        <p:tav tm="100000">
                                          <p:val>
                                            <p:strVal val="#ppt_x"/>
                                          </p:val>
                                        </p:tav>
                                      </p:tavLst>
                                    </p:anim>
                                    <p:anim calcmode="lin" valueType="num">
                                      <p:cBhvr>
                                        <p:cTn id="33" dur="250" fill="hold"/>
                                        <p:tgtEl>
                                          <p:spTgt spid="7"/>
                                        </p:tgtEl>
                                        <p:attrNameLst>
                                          <p:attrName>ppt_y</p:attrName>
                                        </p:attrNameLst>
                                      </p:cBhvr>
                                      <p:tavLst>
                                        <p:tav tm="0">
                                          <p:val>
                                            <p:strVal val="#ppt_y+.1"/>
                                          </p:val>
                                        </p:tav>
                                        <p:tav tm="100000">
                                          <p:val>
                                            <p:strVal val="#ppt_y"/>
                                          </p:val>
                                        </p:tav>
                                      </p:tavLst>
                                    </p:anim>
                                  </p:childTnLst>
                                </p:cTn>
                              </p:par>
                            </p:childTnLst>
                          </p:cTn>
                        </p:par>
                        <p:par>
                          <p:cTn id="34" fill="hold">
                            <p:stCondLst>
                              <p:cond delay="2250"/>
                            </p:stCondLst>
                            <p:childTnLst>
                              <p:par>
                                <p:cTn id="35" presetID="42" presetClass="entr" presetSubtype="0"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250"/>
                                        <p:tgtEl>
                                          <p:spTgt spid="9"/>
                                        </p:tgtEl>
                                      </p:cBhvr>
                                    </p:animEffect>
                                    <p:anim calcmode="lin" valueType="num">
                                      <p:cBhvr>
                                        <p:cTn id="38" dur="250" fill="hold"/>
                                        <p:tgtEl>
                                          <p:spTgt spid="9"/>
                                        </p:tgtEl>
                                        <p:attrNameLst>
                                          <p:attrName>ppt_x</p:attrName>
                                        </p:attrNameLst>
                                      </p:cBhvr>
                                      <p:tavLst>
                                        <p:tav tm="0">
                                          <p:val>
                                            <p:strVal val="#ppt_x"/>
                                          </p:val>
                                        </p:tav>
                                        <p:tav tm="100000">
                                          <p:val>
                                            <p:strVal val="#ppt_x"/>
                                          </p:val>
                                        </p:tav>
                                      </p:tavLst>
                                    </p:anim>
                                    <p:anim calcmode="lin" valueType="num">
                                      <p:cBhvr>
                                        <p:cTn id="39" dur="250" fill="hold"/>
                                        <p:tgtEl>
                                          <p:spTgt spid="9"/>
                                        </p:tgtEl>
                                        <p:attrNameLst>
                                          <p:attrName>ppt_y</p:attrName>
                                        </p:attrNameLst>
                                      </p:cBhvr>
                                      <p:tavLst>
                                        <p:tav tm="0">
                                          <p:val>
                                            <p:strVal val="#ppt_y+.1"/>
                                          </p:val>
                                        </p:tav>
                                        <p:tav tm="100000">
                                          <p:val>
                                            <p:strVal val="#ppt_y"/>
                                          </p:val>
                                        </p:tav>
                                      </p:tavLst>
                                    </p:anim>
                                  </p:childTnLst>
                                </p:cTn>
                              </p:par>
                            </p:childTnLst>
                          </p:cTn>
                        </p:par>
                        <p:par>
                          <p:cTn id="40" fill="hold">
                            <p:stCondLst>
                              <p:cond delay="2500"/>
                            </p:stCondLst>
                            <p:childTnLst>
                              <p:par>
                                <p:cTn id="41" presetID="42"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250"/>
                                        <p:tgtEl>
                                          <p:spTgt spid="10"/>
                                        </p:tgtEl>
                                      </p:cBhvr>
                                    </p:animEffect>
                                    <p:anim calcmode="lin" valueType="num">
                                      <p:cBhvr>
                                        <p:cTn id="44" dur="250" fill="hold"/>
                                        <p:tgtEl>
                                          <p:spTgt spid="10"/>
                                        </p:tgtEl>
                                        <p:attrNameLst>
                                          <p:attrName>ppt_x</p:attrName>
                                        </p:attrNameLst>
                                      </p:cBhvr>
                                      <p:tavLst>
                                        <p:tav tm="0">
                                          <p:val>
                                            <p:strVal val="#ppt_x"/>
                                          </p:val>
                                        </p:tav>
                                        <p:tav tm="100000">
                                          <p:val>
                                            <p:strVal val="#ppt_x"/>
                                          </p:val>
                                        </p:tav>
                                      </p:tavLst>
                                    </p:anim>
                                    <p:anim calcmode="lin" valueType="num">
                                      <p:cBhvr>
                                        <p:cTn id="45" dur="250" fill="hold"/>
                                        <p:tgtEl>
                                          <p:spTgt spid="10"/>
                                        </p:tgtEl>
                                        <p:attrNameLst>
                                          <p:attrName>ppt_y</p:attrName>
                                        </p:attrNameLst>
                                      </p:cBhvr>
                                      <p:tavLst>
                                        <p:tav tm="0">
                                          <p:val>
                                            <p:strVal val="#ppt_y+.1"/>
                                          </p:val>
                                        </p:tav>
                                        <p:tav tm="100000">
                                          <p:val>
                                            <p:strVal val="#ppt_y"/>
                                          </p:val>
                                        </p:tav>
                                      </p:tavLst>
                                    </p:anim>
                                  </p:childTnLst>
                                </p:cTn>
                              </p:par>
                            </p:childTnLst>
                          </p:cTn>
                        </p:par>
                        <p:par>
                          <p:cTn id="46" fill="hold">
                            <p:stCondLst>
                              <p:cond delay="2750"/>
                            </p:stCondLst>
                            <p:childTnLst>
                              <p:par>
                                <p:cTn id="47" presetID="42" presetClass="entr" presetSubtype="0"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fade">
                                      <p:cBhvr>
                                        <p:cTn id="49" dur="250"/>
                                        <p:tgtEl>
                                          <p:spTgt spid="12"/>
                                        </p:tgtEl>
                                      </p:cBhvr>
                                    </p:animEffect>
                                    <p:anim calcmode="lin" valueType="num">
                                      <p:cBhvr>
                                        <p:cTn id="50" dur="250" fill="hold"/>
                                        <p:tgtEl>
                                          <p:spTgt spid="12"/>
                                        </p:tgtEl>
                                        <p:attrNameLst>
                                          <p:attrName>ppt_x</p:attrName>
                                        </p:attrNameLst>
                                      </p:cBhvr>
                                      <p:tavLst>
                                        <p:tav tm="0">
                                          <p:val>
                                            <p:strVal val="#ppt_x"/>
                                          </p:val>
                                        </p:tav>
                                        <p:tav tm="100000">
                                          <p:val>
                                            <p:strVal val="#ppt_x"/>
                                          </p:val>
                                        </p:tav>
                                      </p:tavLst>
                                    </p:anim>
                                    <p:anim calcmode="lin" valueType="num">
                                      <p:cBhvr>
                                        <p:cTn id="51" dur="250" fill="hold"/>
                                        <p:tgtEl>
                                          <p:spTgt spid="12"/>
                                        </p:tgtEl>
                                        <p:attrNameLst>
                                          <p:attrName>ppt_y</p:attrName>
                                        </p:attrNameLst>
                                      </p:cBhvr>
                                      <p:tavLst>
                                        <p:tav tm="0">
                                          <p:val>
                                            <p:strVal val="#ppt_y+.1"/>
                                          </p:val>
                                        </p:tav>
                                        <p:tav tm="100000">
                                          <p:val>
                                            <p:strVal val="#ppt_y"/>
                                          </p:val>
                                        </p:tav>
                                      </p:tavLst>
                                    </p:anim>
                                  </p:childTnLst>
                                </p:cTn>
                              </p:par>
                            </p:childTnLst>
                          </p:cTn>
                        </p:par>
                        <p:par>
                          <p:cTn id="52" fill="hold">
                            <p:stCondLst>
                              <p:cond delay="3000"/>
                            </p:stCondLst>
                            <p:childTnLst>
                              <p:par>
                                <p:cTn id="53" presetID="42" presetClass="entr" presetSubtype="0" fill="hold" grpId="0" nodeType="afterEffect">
                                  <p:stCondLst>
                                    <p:cond delay="0"/>
                                  </p:stCondLst>
                                  <p:childTnLst>
                                    <p:set>
                                      <p:cBhvr>
                                        <p:cTn id="54" dur="1" fill="hold">
                                          <p:stCondLst>
                                            <p:cond delay="0"/>
                                          </p:stCondLst>
                                        </p:cTn>
                                        <p:tgtEl>
                                          <p:spTgt spid="13"/>
                                        </p:tgtEl>
                                        <p:attrNameLst>
                                          <p:attrName>style.visibility</p:attrName>
                                        </p:attrNameLst>
                                      </p:cBhvr>
                                      <p:to>
                                        <p:strVal val="visible"/>
                                      </p:to>
                                    </p:set>
                                    <p:animEffect transition="in" filter="fade">
                                      <p:cBhvr>
                                        <p:cTn id="55" dur="250"/>
                                        <p:tgtEl>
                                          <p:spTgt spid="13"/>
                                        </p:tgtEl>
                                      </p:cBhvr>
                                    </p:animEffect>
                                    <p:anim calcmode="lin" valueType="num">
                                      <p:cBhvr>
                                        <p:cTn id="56" dur="250" fill="hold"/>
                                        <p:tgtEl>
                                          <p:spTgt spid="13"/>
                                        </p:tgtEl>
                                        <p:attrNameLst>
                                          <p:attrName>ppt_x</p:attrName>
                                        </p:attrNameLst>
                                      </p:cBhvr>
                                      <p:tavLst>
                                        <p:tav tm="0">
                                          <p:val>
                                            <p:strVal val="#ppt_x"/>
                                          </p:val>
                                        </p:tav>
                                        <p:tav tm="100000">
                                          <p:val>
                                            <p:strVal val="#ppt_x"/>
                                          </p:val>
                                        </p:tav>
                                      </p:tavLst>
                                    </p:anim>
                                    <p:anim calcmode="lin" valueType="num">
                                      <p:cBhvr>
                                        <p:cTn id="57" dur="250" fill="hold"/>
                                        <p:tgtEl>
                                          <p:spTgt spid="13"/>
                                        </p:tgtEl>
                                        <p:attrNameLst>
                                          <p:attrName>ppt_y</p:attrName>
                                        </p:attrNameLst>
                                      </p:cBhvr>
                                      <p:tavLst>
                                        <p:tav tm="0">
                                          <p:val>
                                            <p:strVal val="#ppt_y+.1"/>
                                          </p:val>
                                        </p:tav>
                                        <p:tav tm="100000">
                                          <p:val>
                                            <p:strVal val="#ppt_y"/>
                                          </p:val>
                                        </p:tav>
                                      </p:tavLst>
                                    </p:anim>
                                  </p:childTnLst>
                                </p:cTn>
                              </p:par>
                            </p:childTnLst>
                          </p:cTn>
                        </p:par>
                        <p:par>
                          <p:cTn id="58" fill="hold">
                            <p:stCondLst>
                              <p:cond delay="3250"/>
                            </p:stCondLst>
                            <p:childTnLst>
                              <p:par>
                                <p:cTn id="59" presetID="42" presetClass="entr" presetSubtype="0" fill="hold" grpId="0" nodeType="afterEffect">
                                  <p:stCondLst>
                                    <p:cond delay="0"/>
                                  </p:stCondLst>
                                  <p:childTnLst>
                                    <p:set>
                                      <p:cBhvr>
                                        <p:cTn id="60" dur="1" fill="hold">
                                          <p:stCondLst>
                                            <p:cond delay="0"/>
                                          </p:stCondLst>
                                        </p:cTn>
                                        <p:tgtEl>
                                          <p:spTgt spid="14"/>
                                        </p:tgtEl>
                                        <p:attrNameLst>
                                          <p:attrName>style.visibility</p:attrName>
                                        </p:attrNameLst>
                                      </p:cBhvr>
                                      <p:to>
                                        <p:strVal val="visible"/>
                                      </p:to>
                                    </p:set>
                                    <p:animEffect transition="in" filter="fade">
                                      <p:cBhvr>
                                        <p:cTn id="61" dur="250"/>
                                        <p:tgtEl>
                                          <p:spTgt spid="14"/>
                                        </p:tgtEl>
                                      </p:cBhvr>
                                    </p:animEffect>
                                    <p:anim calcmode="lin" valueType="num">
                                      <p:cBhvr>
                                        <p:cTn id="62" dur="250" fill="hold"/>
                                        <p:tgtEl>
                                          <p:spTgt spid="14"/>
                                        </p:tgtEl>
                                        <p:attrNameLst>
                                          <p:attrName>ppt_x</p:attrName>
                                        </p:attrNameLst>
                                      </p:cBhvr>
                                      <p:tavLst>
                                        <p:tav tm="0">
                                          <p:val>
                                            <p:strVal val="#ppt_x"/>
                                          </p:val>
                                        </p:tav>
                                        <p:tav tm="100000">
                                          <p:val>
                                            <p:strVal val="#ppt_x"/>
                                          </p:val>
                                        </p:tav>
                                      </p:tavLst>
                                    </p:anim>
                                    <p:anim calcmode="lin" valueType="num">
                                      <p:cBhvr>
                                        <p:cTn id="63" dur="250" fill="hold"/>
                                        <p:tgtEl>
                                          <p:spTgt spid="14"/>
                                        </p:tgtEl>
                                        <p:attrNameLst>
                                          <p:attrName>ppt_y</p:attrName>
                                        </p:attrNameLst>
                                      </p:cBhvr>
                                      <p:tavLst>
                                        <p:tav tm="0">
                                          <p:val>
                                            <p:strVal val="#ppt_y+.1"/>
                                          </p:val>
                                        </p:tav>
                                        <p:tav tm="100000">
                                          <p:val>
                                            <p:strVal val="#ppt_y"/>
                                          </p:val>
                                        </p:tav>
                                      </p:tavLst>
                                    </p:anim>
                                  </p:childTnLst>
                                </p:cTn>
                              </p:par>
                            </p:childTnLst>
                          </p:cTn>
                        </p:par>
                        <p:par>
                          <p:cTn id="64" fill="hold">
                            <p:stCondLst>
                              <p:cond delay="3500"/>
                            </p:stCondLst>
                            <p:childTnLst>
                              <p:par>
                                <p:cTn id="65" presetID="42"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250"/>
                                        <p:tgtEl>
                                          <p:spTgt spid="15"/>
                                        </p:tgtEl>
                                      </p:cBhvr>
                                    </p:animEffect>
                                    <p:anim calcmode="lin" valueType="num">
                                      <p:cBhvr>
                                        <p:cTn id="68" dur="250" fill="hold"/>
                                        <p:tgtEl>
                                          <p:spTgt spid="15"/>
                                        </p:tgtEl>
                                        <p:attrNameLst>
                                          <p:attrName>ppt_x</p:attrName>
                                        </p:attrNameLst>
                                      </p:cBhvr>
                                      <p:tavLst>
                                        <p:tav tm="0">
                                          <p:val>
                                            <p:strVal val="#ppt_x"/>
                                          </p:val>
                                        </p:tav>
                                        <p:tav tm="100000">
                                          <p:val>
                                            <p:strVal val="#ppt_x"/>
                                          </p:val>
                                        </p:tav>
                                      </p:tavLst>
                                    </p:anim>
                                    <p:anim calcmode="lin" valueType="num">
                                      <p:cBhvr>
                                        <p:cTn id="69" dur="250" fill="hold"/>
                                        <p:tgtEl>
                                          <p:spTgt spid="15"/>
                                        </p:tgtEl>
                                        <p:attrNameLst>
                                          <p:attrName>ppt_y</p:attrName>
                                        </p:attrNameLst>
                                      </p:cBhvr>
                                      <p:tavLst>
                                        <p:tav tm="0">
                                          <p:val>
                                            <p:strVal val="#ppt_y+.1"/>
                                          </p:val>
                                        </p:tav>
                                        <p:tav tm="100000">
                                          <p:val>
                                            <p:strVal val="#ppt_y"/>
                                          </p:val>
                                        </p:tav>
                                      </p:tavLst>
                                    </p:anim>
                                  </p:childTnLst>
                                </p:cTn>
                              </p:par>
                            </p:childTnLst>
                          </p:cTn>
                        </p:par>
                        <p:par>
                          <p:cTn id="70" fill="hold">
                            <p:stCondLst>
                              <p:cond delay="3750"/>
                            </p:stCondLst>
                            <p:childTnLst>
                              <p:par>
                                <p:cTn id="71" presetID="42" presetClass="entr" presetSubtype="0" fill="hold" grpId="0" nodeType="afterEffect">
                                  <p:stCondLst>
                                    <p:cond delay="0"/>
                                  </p:stCondLst>
                                  <p:childTnLst>
                                    <p:set>
                                      <p:cBhvr>
                                        <p:cTn id="72" dur="1" fill="hold">
                                          <p:stCondLst>
                                            <p:cond delay="0"/>
                                          </p:stCondLst>
                                        </p:cTn>
                                        <p:tgtEl>
                                          <p:spTgt spid="16"/>
                                        </p:tgtEl>
                                        <p:attrNameLst>
                                          <p:attrName>style.visibility</p:attrName>
                                        </p:attrNameLst>
                                      </p:cBhvr>
                                      <p:to>
                                        <p:strVal val="visible"/>
                                      </p:to>
                                    </p:set>
                                    <p:animEffect transition="in" filter="fade">
                                      <p:cBhvr>
                                        <p:cTn id="73" dur="250"/>
                                        <p:tgtEl>
                                          <p:spTgt spid="16"/>
                                        </p:tgtEl>
                                      </p:cBhvr>
                                    </p:animEffect>
                                    <p:anim calcmode="lin" valueType="num">
                                      <p:cBhvr>
                                        <p:cTn id="74" dur="250" fill="hold"/>
                                        <p:tgtEl>
                                          <p:spTgt spid="16"/>
                                        </p:tgtEl>
                                        <p:attrNameLst>
                                          <p:attrName>ppt_x</p:attrName>
                                        </p:attrNameLst>
                                      </p:cBhvr>
                                      <p:tavLst>
                                        <p:tav tm="0">
                                          <p:val>
                                            <p:strVal val="#ppt_x"/>
                                          </p:val>
                                        </p:tav>
                                        <p:tav tm="100000">
                                          <p:val>
                                            <p:strVal val="#ppt_x"/>
                                          </p:val>
                                        </p:tav>
                                      </p:tavLst>
                                    </p:anim>
                                    <p:anim calcmode="lin" valueType="num">
                                      <p:cBhvr>
                                        <p:cTn id="75" dur="250" fill="hold"/>
                                        <p:tgtEl>
                                          <p:spTgt spid="16"/>
                                        </p:tgtEl>
                                        <p:attrNameLst>
                                          <p:attrName>ppt_y</p:attrName>
                                        </p:attrNameLst>
                                      </p:cBhvr>
                                      <p:tavLst>
                                        <p:tav tm="0">
                                          <p:val>
                                            <p:strVal val="#ppt_y+.1"/>
                                          </p:val>
                                        </p:tav>
                                        <p:tav tm="100000">
                                          <p:val>
                                            <p:strVal val="#ppt_y"/>
                                          </p:val>
                                        </p:tav>
                                      </p:tavLst>
                                    </p:anim>
                                  </p:childTnLst>
                                </p:cTn>
                              </p:par>
                            </p:childTnLst>
                          </p:cTn>
                        </p:par>
                        <p:par>
                          <p:cTn id="76" fill="hold">
                            <p:stCondLst>
                              <p:cond delay="4000"/>
                            </p:stCondLst>
                            <p:childTnLst>
                              <p:par>
                                <p:cTn id="77" presetID="42" presetClass="entr" presetSubtype="0" fill="hold" grpId="0" nodeType="afterEffect">
                                  <p:stCondLst>
                                    <p:cond delay="0"/>
                                  </p:stCondLst>
                                  <p:childTnLst>
                                    <p:set>
                                      <p:cBhvr>
                                        <p:cTn id="78" dur="1" fill="hold">
                                          <p:stCondLst>
                                            <p:cond delay="0"/>
                                          </p:stCondLst>
                                        </p:cTn>
                                        <p:tgtEl>
                                          <p:spTgt spid="17"/>
                                        </p:tgtEl>
                                        <p:attrNameLst>
                                          <p:attrName>style.visibility</p:attrName>
                                        </p:attrNameLst>
                                      </p:cBhvr>
                                      <p:to>
                                        <p:strVal val="visible"/>
                                      </p:to>
                                    </p:set>
                                    <p:animEffect transition="in" filter="fade">
                                      <p:cBhvr>
                                        <p:cTn id="79" dur="250"/>
                                        <p:tgtEl>
                                          <p:spTgt spid="17"/>
                                        </p:tgtEl>
                                      </p:cBhvr>
                                    </p:animEffect>
                                    <p:anim calcmode="lin" valueType="num">
                                      <p:cBhvr>
                                        <p:cTn id="80" dur="250" fill="hold"/>
                                        <p:tgtEl>
                                          <p:spTgt spid="17"/>
                                        </p:tgtEl>
                                        <p:attrNameLst>
                                          <p:attrName>ppt_x</p:attrName>
                                        </p:attrNameLst>
                                      </p:cBhvr>
                                      <p:tavLst>
                                        <p:tav tm="0">
                                          <p:val>
                                            <p:strVal val="#ppt_x"/>
                                          </p:val>
                                        </p:tav>
                                        <p:tav tm="100000">
                                          <p:val>
                                            <p:strVal val="#ppt_x"/>
                                          </p:val>
                                        </p:tav>
                                      </p:tavLst>
                                    </p:anim>
                                    <p:anim calcmode="lin" valueType="num">
                                      <p:cBhvr>
                                        <p:cTn id="81" dur="250" fill="hold"/>
                                        <p:tgtEl>
                                          <p:spTgt spid="17"/>
                                        </p:tgtEl>
                                        <p:attrNameLst>
                                          <p:attrName>ppt_y</p:attrName>
                                        </p:attrNameLst>
                                      </p:cBhvr>
                                      <p:tavLst>
                                        <p:tav tm="0">
                                          <p:val>
                                            <p:strVal val="#ppt_y+.1"/>
                                          </p:val>
                                        </p:tav>
                                        <p:tav tm="100000">
                                          <p:val>
                                            <p:strVal val="#ppt_y"/>
                                          </p:val>
                                        </p:tav>
                                      </p:tavLst>
                                    </p:anim>
                                  </p:childTnLst>
                                </p:cTn>
                              </p:par>
                            </p:childTnLst>
                          </p:cTn>
                        </p:par>
                        <p:par>
                          <p:cTn id="82" fill="hold">
                            <p:stCondLst>
                              <p:cond delay="4250"/>
                            </p:stCondLst>
                            <p:childTnLst>
                              <p:par>
                                <p:cTn id="83" presetID="42" presetClass="entr" presetSubtype="0"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Effect transition="in" filter="fade">
                                      <p:cBhvr>
                                        <p:cTn id="85" dur="250"/>
                                        <p:tgtEl>
                                          <p:spTgt spid="18"/>
                                        </p:tgtEl>
                                      </p:cBhvr>
                                    </p:animEffect>
                                    <p:anim calcmode="lin" valueType="num">
                                      <p:cBhvr>
                                        <p:cTn id="86" dur="250" fill="hold"/>
                                        <p:tgtEl>
                                          <p:spTgt spid="18"/>
                                        </p:tgtEl>
                                        <p:attrNameLst>
                                          <p:attrName>ppt_x</p:attrName>
                                        </p:attrNameLst>
                                      </p:cBhvr>
                                      <p:tavLst>
                                        <p:tav tm="0">
                                          <p:val>
                                            <p:strVal val="#ppt_x"/>
                                          </p:val>
                                        </p:tav>
                                        <p:tav tm="100000">
                                          <p:val>
                                            <p:strVal val="#ppt_x"/>
                                          </p:val>
                                        </p:tav>
                                      </p:tavLst>
                                    </p:anim>
                                    <p:anim calcmode="lin" valueType="num">
                                      <p:cBhvr>
                                        <p:cTn id="87" dur="250" fill="hold"/>
                                        <p:tgtEl>
                                          <p:spTgt spid="18"/>
                                        </p:tgtEl>
                                        <p:attrNameLst>
                                          <p:attrName>ppt_y</p:attrName>
                                        </p:attrNameLst>
                                      </p:cBhvr>
                                      <p:tavLst>
                                        <p:tav tm="0">
                                          <p:val>
                                            <p:strVal val="#ppt_y+.1"/>
                                          </p:val>
                                        </p:tav>
                                        <p:tav tm="100000">
                                          <p:val>
                                            <p:strVal val="#ppt_y"/>
                                          </p:val>
                                        </p:tav>
                                      </p:tavLst>
                                    </p:anim>
                                  </p:childTnLst>
                                </p:cTn>
                              </p:par>
                            </p:childTnLst>
                          </p:cTn>
                        </p:par>
                        <p:par>
                          <p:cTn id="88" fill="hold">
                            <p:stCondLst>
                              <p:cond delay="4500"/>
                            </p:stCondLst>
                            <p:childTnLst>
                              <p:par>
                                <p:cTn id="89" presetID="42" presetClass="entr" presetSubtype="0" fill="hold" grpId="0" nodeType="afterEffect">
                                  <p:stCondLst>
                                    <p:cond delay="0"/>
                                  </p:stCondLst>
                                  <p:childTnLst>
                                    <p:set>
                                      <p:cBhvr>
                                        <p:cTn id="90" dur="1" fill="hold">
                                          <p:stCondLst>
                                            <p:cond delay="0"/>
                                          </p:stCondLst>
                                        </p:cTn>
                                        <p:tgtEl>
                                          <p:spTgt spid="19"/>
                                        </p:tgtEl>
                                        <p:attrNameLst>
                                          <p:attrName>style.visibility</p:attrName>
                                        </p:attrNameLst>
                                      </p:cBhvr>
                                      <p:to>
                                        <p:strVal val="visible"/>
                                      </p:to>
                                    </p:set>
                                    <p:animEffect transition="in" filter="fade">
                                      <p:cBhvr>
                                        <p:cTn id="91" dur="250"/>
                                        <p:tgtEl>
                                          <p:spTgt spid="19"/>
                                        </p:tgtEl>
                                      </p:cBhvr>
                                    </p:animEffect>
                                    <p:anim calcmode="lin" valueType="num">
                                      <p:cBhvr>
                                        <p:cTn id="92" dur="250" fill="hold"/>
                                        <p:tgtEl>
                                          <p:spTgt spid="19"/>
                                        </p:tgtEl>
                                        <p:attrNameLst>
                                          <p:attrName>ppt_x</p:attrName>
                                        </p:attrNameLst>
                                      </p:cBhvr>
                                      <p:tavLst>
                                        <p:tav tm="0">
                                          <p:val>
                                            <p:strVal val="#ppt_x"/>
                                          </p:val>
                                        </p:tav>
                                        <p:tav tm="100000">
                                          <p:val>
                                            <p:strVal val="#ppt_x"/>
                                          </p:val>
                                        </p:tav>
                                      </p:tavLst>
                                    </p:anim>
                                    <p:anim calcmode="lin" valueType="num">
                                      <p:cBhvr>
                                        <p:cTn id="93" dur="250" fill="hold"/>
                                        <p:tgtEl>
                                          <p:spTgt spid="19"/>
                                        </p:tgtEl>
                                        <p:attrNameLst>
                                          <p:attrName>ppt_y</p:attrName>
                                        </p:attrNameLst>
                                      </p:cBhvr>
                                      <p:tavLst>
                                        <p:tav tm="0">
                                          <p:val>
                                            <p:strVal val="#ppt_y+.1"/>
                                          </p:val>
                                        </p:tav>
                                        <p:tav tm="100000">
                                          <p:val>
                                            <p:strVal val="#ppt_y"/>
                                          </p:val>
                                        </p:tav>
                                      </p:tavLst>
                                    </p:anim>
                                  </p:childTnLst>
                                </p:cTn>
                              </p:par>
                            </p:childTnLst>
                          </p:cTn>
                        </p:par>
                        <p:par>
                          <p:cTn id="94" fill="hold">
                            <p:stCondLst>
                              <p:cond delay="4750"/>
                            </p:stCondLst>
                            <p:childTnLst>
                              <p:par>
                                <p:cTn id="95" presetID="42" presetClass="entr" presetSubtype="0" fill="hold" grpId="0" nodeType="after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250"/>
                                        <p:tgtEl>
                                          <p:spTgt spid="20"/>
                                        </p:tgtEl>
                                      </p:cBhvr>
                                    </p:animEffect>
                                    <p:anim calcmode="lin" valueType="num">
                                      <p:cBhvr>
                                        <p:cTn id="98" dur="250" fill="hold"/>
                                        <p:tgtEl>
                                          <p:spTgt spid="20"/>
                                        </p:tgtEl>
                                        <p:attrNameLst>
                                          <p:attrName>ppt_x</p:attrName>
                                        </p:attrNameLst>
                                      </p:cBhvr>
                                      <p:tavLst>
                                        <p:tav tm="0">
                                          <p:val>
                                            <p:strVal val="#ppt_x"/>
                                          </p:val>
                                        </p:tav>
                                        <p:tav tm="100000">
                                          <p:val>
                                            <p:strVal val="#ppt_x"/>
                                          </p:val>
                                        </p:tav>
                                      </p:tavLst>
                                    </p:anim>
                                    <p:anim calcmode="lin" valueType="num">
                                      <p:cBhvr>
                                        <p:cTn id="99" dur="250" fill="hold"/>
                                        <p:tgtEl>
                                          <p:spTgt spid="20"/>
                                        </p:tgtEl>
                                        <p:attrNameLst>
                                          <p:attrName>ppt_y</p:attrName>
                                        </p:attrNameLst>
                                      </p:cBhvr>
                                      <p:tavLst>
                                        <p:tav tm="0">
                                          <p:val>
                                            <p:strVal val="#ppt_y+.1"/>
                                          </p:val>
                                        </p:tav>
                                        <p:tav tm="100000">
                                          <p:val>
                                            <p:strVal val="#ppt_y"/>
                                          </p:val>
                                        </p:tav>
                                      </p:tavLst>
                                    </p:anim>
                                  </p:childTnLst>
                                </p:cTn>
                              </p:par>
                            </p:childTnLst>
                          </p:cTn>
                        </p:par>
                        <p:par>
                          <p:cTn id="100" fill="hold">
                            <p:stCondLst>
                              <p:cond delay="5000"/>
                            </p:stCondLst>
                            <p:childTnLst>
                              <p:par>
                                <p:cTn id="101" presetID="42" presetClass="entr" presetSubtype="0" fill="hold" grpId="0" nodeType="afterEffect">
                                  <p:stCondLst>
                                    <p:cond delay="0"/>
                                  </p:stCondLst>
                                  <p:childTnLst>
                                    <p:set>
                                      <p:cBhvr>
                                        <p:cTn id="102" dur="1" fill="hold">
                                          <p:stCondLst>
                                            <p:cond delay="0"/>
                                          </p:stCondLst>
                                        </p:cTn>
                                        <p:tgtEl>
                                          <p:spTgt spid="21"/>
                                        </p:tgtEl>
                                        <p:attrNameLst>
                                          <p:attrName>style.visibility</p:attrName>
                                        </p:attrNameLst>
                                      </p:cBhvr>
                                      <p:to>
                                        <p:strVal val="visible"/>
                                      </p:to>
                                    </p:set>
                                    <p:animEffect transition="in" filter="fade">
                                      <p:cBhvr>
                                        <p:cTn id="103" dur="250"/>
                                        <p:tgtEl>
                                          <p:spTgt spid="21"/>
                                        </p:tgtEl>
                                      </p:cBhvr>
                                    </p:animEffect>
                                    <p:anim calcmode="lin" valueType="num">
                                      <p:cBhvr>
                                        <p:cTn id="104" dur="250" fill="hold"/>
                                        <p:tgtEl>
                                          <p:spTgt spid="21"/>
                                        </p:tgtEl>
                                        <p:attrNameLst>
                                          <p:attrName>ppt_x</p:attrName>
                                        </p:attrNameLst>
                                      </p:cBhvr>
                                      <p:tavLst>
                                        <p:tav tm="0">
                                          <p:val>
                                            <p:strVal val="#ppt_x"/>
                                          </p:val>
                                        </p:tav>
                                        <p:tav tm="100000">
                                          <p:val>
                                            <p:strVal val="#ppt_x"/>
                                          </p:val>
                                        </p:tav>
                                      </p:tavLst>
                                    </p:anim>
                                    <p:anim calcmode="lin" valueType="num">
                                      <p:cBhvr>
                                        <p:cTn id="105" dur="250" fill="hold"/>
                                        <p:tgtEl>
                                          <p:spTgt spid="21"/>
                                        </p:tgtEl>
                                        <p:attrNameLst>
                                          <p:attrName>ppt_y</p:attrName>
                                        </p:attrNameLst>
                                      </p:cBhvr>
                                      <p:tavLst>
                                        <p:tav tm="0">
                                          <p:val>
                                            <p:strVal val="#ppt_y+.1"/>
                                          </p:val>
                                        </p:tav>
                                        <p:tav tm="100000">
                                          <p:val>
                                            <p:strVal val="#ppt_y"/>
                                          </p:val>
                                        </p:tav>
                                      </p:tavLst>
                                    </p:anim>
                                  </p:childTnLst>
                                </p:cTn>
                              </p:par>
                            </p:childTnLst>
                          </p:cTn>
                        </p:par>
                        <p:par>
                          <p:cTn id="106" fill="hold">
                            <p:stCondLst>
                              <p:cond delay="5250"/>
                            </p:stCondLst>
                            <p:childTnLst>
                              <p:par>
                                <p:cTn id="107" presetID="42" presetClass="entr" presetSubtype="0" fill="hold" grpId="0" nodeType="afterEffect">
                                  <p:stCondLst>
                                    <p:cond delay="0"/>
                                  </p:stCondLst>
                                  <p:childTnLst>
                                    <p:set>
                                      <p:cBhvr>
                                        <p:cTn id="108" dur="1" fill="hold">
                                          <p:stCondLst>
                                            <p:cond delay="0"/>
                                          </p:stCondLst>
                                        </p:cTn>
                                        <p:tgtEl>
                                          <p:spTgt spid="22"/>
                                        </p:tgtEl>
                                        <p:attrNameLst>
                                          <p:attrName>style.visibility</p:attrName>
                                        </p:attrNameLst>
                                      </p:cBhvr>
                                      <p:to>
                                        <p:strVal val="visible"/>
                                      </p:to>
                                    </p:set>
                                    <p:animEffect transition="in" filter="fade">
                                      <p:cBhvr>
                                        <p:cTn id="109" dur="250"/>
                                        <p:tgtEl>
                                          <p:spTgt spid="22"/>
                                        </p:tgtEl>
                                      </p:cBhvr>
                                    </p:animEffect>
                                    <p:anim calcmode="lin" valueType="num">
                                      <p:cBhvr>
                                        <p:cTn id="110" dur="250" fill="hold"/>
                                        <p:tgtEl>
                                          <p:spTgt spid="22"/>
                                        </p:tgtEl>
                                        <p:attrNameLst>
                                          <p:attrName>ppt_x</p:attrName>
                                        </p:attrNameLst>
                                      </p:cBhvr>
                                      <p:tavLst>
                                        <p:tav tm="0">
                                          <p:val>
                                            <p:strVal val="#ppt_x"/>
                                          </p:val>
                                        </p:tav>
                                        <p:tav tm="100000">
                                          <p:val>
                                            <p:strVal val="#ppt_x"/>
                                          </p:val>
                                        </p:tav>
                                      </p:tavLst>
                                    </p:anim>
                                    <p:anim calcmode="lin" valueType="num">
                                      <p:cBhvr>
                                        <p:cTn id="111" dur="250" fill="hold"/>
                                        <p:tgtEl>
                                          <p:spTgt spid="22"/>
                                        </p:tgtEl>
                                        <p:attrNameLst>
                                          <p:attrName>ppt_y</p:attrName>
                                        </p:attrNameLst>
                                      </p:cBhvr>
                                      <p:tavLst>
                                        <p:tav tm="0">
                                          <p:val>
                                            <p:strVal val="#ppt_y+.1"/>
                                          </p:val>
                                        </p:tav>
                                        <p:tav tm="100000">
                                          <p:val>
                                            <p:strVal val="#ppt_y"/>
                                          </p:val>
                                        </p:tav>
                                      </p:tavLst>
                                    </p:anim>
                                  </p:childTnLst>
                                </p:cTn>
                              </p:par>
                            </p:childTnLst>
                          </p:cTn>
                        </p:par>
                        <p:par>
                          <p:cTn id="112" fill="hold">
                            <p:stCondLst>
                              <p:cond delay="5500"/>
                            </p:stCondLst>
                            <p:childTnLst>
                              <p:par>
                                <p:cTn id="113" presetID="42" presetClass="entr" presetSubtype="0" fill="hold" grpId="0" nodeType="afterEffect">
                                  <p:stCondLst>
                                    <p:cond delay="0"/>
                                  </p:stCondLst>
                                  <p:childTnLst>
                                    <p:set>
                                      <p:cBhvr>
                                        <p:cTn id="114" dur="1" fill="hold">
                                          <p:stCondLst>
                                            <p:cond delay="0"/>
                                          </p:stCondLst>
                                        </p:cTn>
                                        <p:tgtEl>
                                          <p:spTgt spid="23"/>
                                        </p:tgtEl>
                                        <p:attrNameLst>
                                          <p:attrName>style.visibility</p:attrName>
                                        </p:attrNameLst>
                                      </p:cBhvr>
                                      <p:to>
                                        <p:strVal val="visible"/>
                                      </p:to>
                                    </p:set>
                                    <p:animEffect transition="in" filter="fade">
                                      <p:cBhvr>
                                        <p:cTn id="115" dur="250"/>
                                        <p:tgtEl>
                                          <p:spTgt spid="23"/>
                                        </p:tgtEl>
                                      </p:cBhvr>
                                    </p:animEffect>
                                    <p:anim calcmode="lin" valueType="num">
                                      <p:cBhvr>
                                        <p:cTn id="116" dur="250" fill="hold"/>
                                        <p:tgtEl>
                                          <p:spTgt spid="23"/>
                                        </p:tgtEl>
                                        <p:attrNameLst>
                                          <p:attrName>ppt_x</p:attrName>
                                        </p:attrNameLst>
                                      </p:cBhvr>
                                      <p:tavLst>
                                        <p:tav tm="0">
                                          <p:val>
                                            <p:strVal val="#ppt_x"/>
                                          </p:val>
                                        </p:tav>
                                        <p:tav tm="100000">
                                          <p:val>
                                            <p:strVal val="#ppt_x"/>
                                          </p:val>
                                        </p:tav>
                                      </p:tavLst>
                                    </p:anim>
                                    <p:anim calcmode="lin" valueType="num">
                                      <p:cBhvr>
                                        <p:cTn id="117" dur="250" fill="hold"/>
                                        <p:tgtEl>
                                          <p:spTgt spid="23"/>
                                        </p:tgtEl>
                                        <p:attrNameLst>
                                          <p:attrName>ppt_y</p:attrName>
                                        </p:attrNameLst>
                                      </p:cBhvr>
                                      <p:tavLst>
                                        <p:tav tm="0">
                                          <p:val>
                                            <p:strVal val="#ppt_y+.1"/>
                                          </p:val>
                                        </p:tav>
                                        <p:tav tm="100000">
                                          <p:val>
                                            <p:strVal val="#ppt_y"/>
                                          </p:val>
                                        </p:tav>
                                      </p:tavLst>
                                    </p:anim>
                                  </p:childTnLst>
                                </p:cTn>
                              </p:par>
                            </p:childTnLst>
                          </p:cTn>
                        </p:par>
                        <p:par>
                          <p:cTn id="118" fill="hold">
                            <p:stCondLst>
                              <p:cond delay="5750"/>
                            </p:stCondLst>
                            <p:childTnLst>
                              <p:par>
                                <p:cTn id="119" presetID="42" presetClass="entr" presetSubtype="0" fill="hold" grpId="0" nodeType="afterEffect">
                                  <p:stCondLst>
                                    <p:cond delay="0"/>
                                  </p:stCondLst>
                                  <p:childTnLst>
                                    <p:set>
                                      <p:cBhvr>
                                        <p:cTn id="120" dur="1" fill="hold">
                                          <p:stCondLst>
                                            <p:cond delay="0"/>
                                          </p:stCondLst>
                                        </p:cTn>
                                        <p:tgtEl>
                                          <p:spTgt spid="24"/>
                                        </p:tgtEl>
                                        <p:attrNameLst>
                                          <p:attrName>style.visibility</p:attrName>
                                        </p:attrNameLst>
                                      </p:cBhvr>
                                      <p:to>
                                        <p:strVal val="visible"/>
                                      </p:to>
                                    </p:set>
                                    <p:animEffect transition="in" filter="fade">
                                      <p:cBhvr>
                                        <p:cTn id="121" dur="250"/>
                                        <p:tgtEl>
                                          <p:spTgt spid="24"/>
                                        </p:tgtEl>
                                      </p:cBhvr>
                                    </p:animEffect>
                                    <p:anim calcmode="lin" valueType="num">
                                      <p:cBhvr>
                                        <p:cTn id="122" dur="250" fill="hold"/>
                                        <p:tgtEl>
                                          <p:spTgt spid="24"/>
                                        </p:tgtEl>
                                        <p:attrNameLst>
                                          <p:attrName>ppt_x</p:attrName>
                                        </p:attrNameLst>
                                      </p:cBhvr>
                                      <p:tavLst>
                                        <p:tav tm="0">
                                          <p:val>
                                            <p:strVal val="#ppt_x"/>
                                          </p:val>
                                        </p:tav>
                                        <p:tav tm="100000">
                                          <p:val>
                                            <p:strVal val="#ppt_x"/>
                                          </p:val>
                                        </p:tav>
                                      </p:tavLst>
                                    </p:anim>
                                    <p:anim calcmode="lin" valueType="num">
                                      <p:cBhvr>
                                        <p:cTn id="123" dur="250" fill="hold"/>
                                        <p:tgtEl>
                                          <p:spTgt spid="24"/>
                                        </p:tgtEl>
                                        <p:attrNameLst>
                                          <p:attrName>ppt_y</p:attrName>
                                        </p:attrNameLst>
                                      </p:cBhvr>
                                      <p:tavLst>
                                        <p:tav tm="0">
                                          <p:val>
                                            <p:strVal val="#ppt_y+.1"/>
                                          </p:val>
                                        </p:tav>
                                        <p:tav tm="100000">
                                          <p:val>
                                            <p:strVal val="#ppt_y"/>
                                          </p:val>
                                        </p:tav>
                                      </p:tavLst>
                                    </p:anim>
                                  </p:childTnLst>
                                </p:cTn>
                              </p:par>
                            </p:childTnLst>
                          </p:cTn>
                        </p:par>
                        <p:par>
                          <p:cTn id="124" fill="hold">
                            <p:stCondLst>
                              <p:cond delay="6000"/>
                            </p:stCondLst>
                            <p:childTnLst>
                              <p:par>
                                <p:cTn id="125" presetID="42" presetClass="entr" presetSubtype="0" fill="hold" grpId="0" nodeType="afterEffect">
                                  <p:stCondLst>
                                    <p:cond delay="0"/>
                                  </p:stCondLst>
                                  <p:childTnLst>
                                    <p:set>
                                      <p:cBhvr>
                                        <p:cTn id="126" dur="1" fill="hold">
                                          <p:stCondLst>
                                            <p:cond delay="0"/>
                                          </p:stCondLst>
                                        </p:cTn>
                                        <p:tgtEl>
                                          <p:spTgt spid="25"/>
                                        </p:tgtEl>
                                        <p:attrNameLst>
                                          <p:attrName>style.visibility</p:attrName>
                                        </p:attrNameLst>
                                      </p:cBhvr>
                                      <p:to>
                                        <p:strVal val="visible"/>
                                      </p:to>
                                    </p:set>
                                    <p:animEffect transition="in" filter="fade">
                                      <p:cBhvr>
                                        <p:cTn id="127" dur="250"/>
                                        <p:tgtEl>
                                          <p:spTgt spid="25"/>
                                        </p:tgtEl>
                                      </p:cBhvr>
                                    </p:animEffect>
                                    <p:anim calcmode="lin" valueType="num">
                                      <p:cBhvr>
                                        <p:cTn id="128" dur="250" fill="hold"/>
                                        <p:tgtEl>
                                          <p:spTgt spid="25"/>
                                        </p:tgtEl>
                                        <p:attrNameLst>
                                          <p:attrName>ppt_x</p:attrName>
                                        </p:attrNameLst>
                                      </p:cBhvr>
                                      <p:tavLst>
                                        <p:tav tm="0">
                                          <p:val>
                                            <p:strVal val="#ppt_x"/>
                                          </p:val>
                                        </p:tav>
                                        <p:tav tm="100000">
                                          <p:val>
                                            <p:strVal val="#ppt_x"/>
                                          </p:val>
                                        </p:tav>
                                      </p:tavLst>
                                    </p:anim>
                                    <p:anim calcmode="lin" valueType="num">
                                      <p:cBhvr>
                                        <p:cTn id="129" dur="25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p:bldP spid="9" grpId="0" animBg="1"/>
      <p:bldP spid="10" grpId="0"/>
      <p:bldP spid="12" grpId="0" animBg="1"/>
      <p:bldP spid="13" grpId="0"/>
      <p:bldP spid="14" grpId="0" animBg="1"/>
      <p:bldP spid="15" grpId="0"/>
      <p:bldP spid="16" grpId="0" animBg="1"/>
      <p:bldP spid="17" grpId="0"/>
      <p:bldP spid="18" grpId="0" animBg="1"/>
      <p:bldP spid="19" grpId="0"/>
      <p:bldP spid="20" grpId="0" animBg="1"/>
      <p:bldP spid="21" grpId="0"/>
      <p:bldP spid="22" grpId="0" animBg="1"/>
      <p:bldP spid="23" grpId="0"/>
      <p:bldP spid="24" grpId="0"/>
      <p:bldP spid="25" grpId="0"/>
      <p:bldP spid="2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1410" y="488950"/>
            <a:ext cx="6981878" cy="615162"/>
            <a:chOff x="4787900" y="488950"/>
            <a:chExt cx="2628900" cy="615162"/>
          </a:xfrm>
        </p:grpSpPr>
        <p:sp>
          <p:nvSpPr>
            <p:cNvPr id="11" name="Copyright Notice"/>
            <p:cNvSpPr>
              <a:spLocks/>
            </p:cNvSpPr>
            <p:nvPr/>
          </p:nvSpPr>
          <p:spPr bwMode="auto">
            <a:xfrm>
              <a:off x="4787900" y="579149"/>
              <a:ext cx="2628900" cy="434765"/>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cap="flat" cmpd="sng" algn="ctr">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zh-CN" altLang="en-US" sz="2400" cap="small" dirty="0">
                  <a:solidFill>
                    <a:srgbClr val="14345A"/>
                  </a:solidFill>
                  <a:latin typeface="微软雅黑" panose="020B0503020204020204" pitchFamily="34" charset="-122"/>
                  <a:ea typeface="微软雅黑" panose="020B0503020204020204" pitchFamily="34" charset="-122"/>
                </a:rPr>
                <a:t>点击加入标题文字</a:t>
              </a:r>
              <a:endParaRPr lang="en-US" sz="2400" cap="small" dirty="0">
                <a:solidFill>
                  <a:srgbClr val="14345A"/>
                </a:solidFill>
                <a:latin typeface="微软雅黑" panose="020B0503020204020204" pitchFamily="34" charset="-122"/>
                <a:ea typeface="微软雅黑" panose="020B0503020204020204" pitchFamily="34" charset="-122"/>
              </a:endParaRPr>
            </a:p>
          </p:txBody>
        </p:sp>
        <p:sp>
          <p:nvSpPr>
            <p:cNvPr id="8" name="Shape 18"/>
            <p:cNvSpPr/>
            <p:nvPr/>
          </p:nvSpPr>
          <p:spPr>
            <a:xfrm>
              <a:off x="4921206" y="488950"/>
              <a:ext cx="2362288" cy="615162"/>
            </a:xfrm>
            <a:prstGeom prst="roundRect">
              <a:avLst>
                <a:gd name="adj" fmla="val 50000"/>
              </a:avLst>
            </a:prstGeom>
            <a:noFill/>
            <a:ln w="12700" cap="flat">
              <a:solidFill>
                <a:srgbClr val="14345A"/>
              </a:solidFill>
              <a:prstDash val="solid"/>
              <a:miter lim="400000"/>
            </a:ln>
            <a:effectLst/>
          </p:spPr>
          <p:txBody>
            <a:bodyPr wrap="square" lIns="19050" tIns="19050" rIns="19050" bIns="19050" numCol="1"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750" b="0" i="0" u="none" strike="noStrike" kern="0" cap="none" spc="0" normalizeH="0" baseline="0" noProof="0">
                <a:ln>
                  <a:noFill/>
                </a:ln>
                <a:solidFill>
                  <a:schemeClr val="bg1"/>
                </a:solidFill>
                <a:effectLst/>
                <a:uLnTx/>
                <a:uFillTx/>
              </a:endParaRPr>
            </a:p>
          </p:txBody>
        </p:sp>
      </p:grpSp>
      <p:grpSp>
        <p:nvGrpSpPr>
          <p:cNvPr id="5" name="组合 4"/>
          <p:cNvGrpSpPr/>
          <p:nvPr/>
        </p:nvGrpSpPr>
        <p:grpSpPr>
          <a:xfrm>
            <a:off x="996973" y="2130633"/>
            <a:ext cx="10167437" cy="4121025"/>
            <a:chOff x="1043608" y="1308867"/>
            <a:chExt cx="6998915" cy="2836772"/>
          </a:xfrm>
        </p:grpSpPr>
        <p:grpSp>
          <p:nvGrpSpPr>
            <p:cNvPr id="6" name="组合 5"/>
            <p:cNvGrpSpPr/>
            <p:nvPr/>
          </p:nvGrpSpPr>
          <p:grpSpPr>
            <a:xfrm>
              <a:off x="1043608" y="1335359"/>
              <a:ext cx="27000" cy="1773361"/>
              <a:chOff x="1331651" y="1597980"/>
              <a:chExt cx="36000" cy="2364481"/>
            </a:xfrm>
            <a:solidFill>
              <a:srgbClr val="42BAC8"/>
            </a:solidFill>
          </p:grpSpPr>
          <p:cxnSp>
            <p:nvCxnSpPr>
              <p:cNvPr id="46" name="直接连接符 45"/>
              <p:cNvCxnSpPr/>
              <p:nvPr/>
            </p:nvCxnSpPr>
            <p:spPr>
              <a:xfrm>
                <a:off x="1331651" y="1597980"/>
                <a:ext cx="0" cy="2364481"/>
              </a:xfrm>
              <a:prstGeom prst="line">
                <a:avLst/>
              </a:prstGeom>
              <a:grpFill/>
              <a:ln w="9525" cap="flat" cmpd="sng" algn="ctr">
                <a:solidFill>
                  <a:srgbClr val="14345A"/>
                </a:solidFill>
                <a:prstDash val="solid"/>
              </a:ln>
              <a:effectLst/>
            </p:spPr>
          </p:cxnSp>
          <p:sp>
            <p:nvSpPr>
              <p:cNvPr id="47" name="矩形 46"/>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7" name="组合 6"/>
            <p:cNvGrpSpPr/>
            <p:nvPr/>
          </p:nvGrpSpPr>
          <p:grpSpPr>
            <a:xfrm flipV="1">
              <a:off x="2851600" y="2352894"/>
              <a:ext cx="27000" cy="1792745"/>
              <a:chOff x="1331651" y="1572132"/>
              <a:chExt cx="36000" cy="2390327"/>
            </a:xfrm>
            <a:solidFill>
              <a:srgbClr val="42BAC8"/>
            </a:solidFill>
          </p:grpSpPr>
          <p:cxnSp>
            <p:nvCxnSpPr>
              <p:cNvPr id="44" name="直接连接符 43"/>
              <p:cNvCxnSpPr/>
              <p:nvPr/>
            </p:nvCxnSpPr>
            <p:spPr>
              <a:xfrm>
                <a:off x="1331651" y="1576008"/>
                <a:ext cx="0" cy="2386451"/>
              </a:xfrm>
              <a:prstGeom prst="line">
                <a:avLst/>
              </a:prstGeom>
              <a:grpFill/>
              <a:ln w="9525" cap="flat" cmpd="sng" algn="ctr">
                <a:solidFill>
                  <a:schemeClr val="accent2"/>
                </a:solidFill>
                <a:prstDash val="solid"/>
              </a:ln>
              <a:effectLst/>
            </p:spPr>
          </p:cxnSp>
          <p:sp>
            <p:nvSpPr>
              <p:cNvPr id="45" name="矩形 44"/>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9" name="组合 8"/>
            <p:cNvGrpSpPr/>
            <p:nvPr/>
          </p:nvGrpSpPr>
          <p:grpSpPr>
            <a:xfrm>
              <a:off x="4659591" y="1335359"/>
              <a:ext cx="27000" cy="1773361"/>
              <a:chOff x="1331651" y="1597980"/>
              <a:chExt cx="36000" cy="2364481"/>
            </a:xfrm>
            <a:solidFill>
              <a:srgbClr val="42BAC8"/>
            </a:solidFill>
          </p:grpSpPr>
          <p:cxnSp>
            <p:nvCxnSpPr>
              <p:cNvPr id="42" name="直接连接符 41"/>
              <p:cNvCxnSpPr/>
              <p:nvPr/>
            </p:nvCxnSpPr>
            <p:spPr>
              <a:xfrm>
                <a:off x="1331651" y="1597980"/>
                <a:ext cx="0" cy="2364481"/>
              </a:xfrm>
              <a:prstGeom prst="line">
                <a:avLst/>
              </a:prstGeom>
              <a:grpFill/>
              <a:ln w="9525" cap="flat" cmpd="sng" algn="ctr">
                <a:solidFill>
                  <a:srgbClr val="14345A"/>
                </a:solidFill>
                <a:prstDash val="solid"/>
              </a:ln>
              <a:effectLst/>
            </p:spPr>
          </p:cxnSp>
          <p:sp>
            <p:nvSpPr>
              <p:cNvPr id="43" name="矩形 42"/>
              <p:cNvSpPr/>
              <p:nvPr/>
            </p:nvSpPr>
            <p:spPr>
              <a:xfrm>
                <a:off x="1331651" y="1597980"/>
                <a:ext cx="36000" cy="1080000"/>
              </a:xfrm>
              <a:prstGeom prst="rect">
                <a:avLst/>
              </a:prstGeom>
              <a:solidFill>
                <a:srgbClr val="14345A"/>
              </a:solid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0" name="组合 9"/>
            <p:cNvGrpSpPr/>
            <p:nvPr/>
          </p:nvGrpSpPr>
          <p:grpSpPr>
            <a:xfrm flipV="1">
              <a:off x="6467581" y="2352892"/>
              <a:ext cx="27000" cy="1792746"/>
              <a:chOff x="1331651" y="1572132"/>
              <a:chExt cx="36000" cy="2390328"/>
            </a:xfrm>
            <a:solidFill>
              <a:srgbClr val="42BAC8"/>
            </a:solidFill>
          </p:grpSpPr>
          <p:cxnSp>
            <p:nvCxnSpPr>
              <p:cNvPr id="40" name="直接连接符 39"/>
              <p:cNvCxnSpPr/>
              <p:nvPr/>
            </p:nvCxnSpPr>
            <p:spPr>
              <a:xfrm>
                <a:off x="1331651" y="1576008"/>
                <a:ext cx="0" cy="2386452"/>
              </a:xfrm>
              <a:prstGeom prst="line">
                <a:avLst/>
              </a:prstGeom>
              <a:grpFill/>
              <a:ln w="9525" cap="flat" cmpd="sng" algn="ctr">
                <a:solidFill>
                  <a:schemeClr val="accent2"/>
                </a:solidFill>
                <a:prstDash val="solid"/>
              </a:ln>
              <a:effectLst/>
            </p:spPr>
          </p:cxnSp>
          <p:sp>
            <p:nvSpPr>
              <p:cNvPr id="41" name="矩形 40"/>
              <p:cNvSpPr/>
              <p:nvPr/>
            </p:nvSpPr>
            <p:spPr>
              <a:xfrm>
                <a:off x="1331651" y="1572132"/>
                <a:ext cx="36000" cy="1080000"/>
              </a:xfrm>
              <a:prstGeom prst="rect">
                <a:avLst/>
              </a:prstGeom>
              <a:solidFill>
                <a:schemeClr val="accent2"/>
              </a:solid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grpSp>
        <p:grpSp>
          <p:nvGrpSpPr>
            <p:cNvPr id="12" name="组合 11"/>
            <p:cNvGrpSpPr/>
            <p:nvPr/>
          </p:nvGrpSpPr>
          <p:grpSpPr>
            <a:xfrm>
              <a:off x="1069541" y="1308867"/>
              <a:ext cx="1549008" cy="771694"/>
              <a:chOff x="1366228" y="1562658"/>
              <a:chExt cx="2065344" cy="1028925"/>
            </a:xfrm>
          </p:grpSpPr>
          <p:sp>
            <p:nvSpPr>
              <p:cNvPr id="38" name="文本框 55"/>
              <p:cNvSpPr txBox="1"/>
              <p:nvPr/>
            </p:nvSpPr>
            <p:spPr>
              <a:xfrm>
                <a:off x="1366228" y="1562658"/>
                <a:ext cx="2065344"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9" name="文本框 56"/>
              <p:cNvSpPr txBox="1"/>
              <p:nvPr/>
            </p:nvSpPr>
            <p:spPr>
              <a:xfrm>
                <a:off x="1366228" y="1998367"/>
                <a:ext cx="2065344"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3" name="组合 12"/>
            <p:cNvGrpSpPr/>
            <p:nvPr/>
          </p:nvGrpSpPr>
          <p:grpSpPr>
            <a:xfrm>
              <a:off x="4688435" y="1308867"/>
              <a:ext cx="1546096" cy="771694"/>
              <a:chOff x="6191419" y="1562658"/>
              <a:chExt cx="2061461" cy="1028925"/>
            </a:xfrm>
          </p:grpSpPr>
          <p:sp>
            <p:nvSpPr>
              <p:cNvPr id="36" name="文本框 57"/>
              <p:cNvSpPr txBox="1"/>
              <p:nvPr/>
            </p:nvSpPr>
            <p:spPr>
              <a:xfrm>
                <a:off x="6191419" y="1562658"/>
                <a:ext cx="2061461"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7" name="文本框 58"/>
              <p:cNvSpPr txBox="1"/>
              <p:nvPr/>
            </p:nvSpPr>
            <p:spPr>
              <a:xfrm>
                <a:off x="6191419" y="1998367"/>
                <a:ext cx="2061461"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6494581" y="3298071"/>
              <a:ext cx="1547939" cy="748768"/>
              <a:chOff x="8599614" y="4214928"/>
              <a:chExt cx="2063919" cy="998357"/>
            </a:xfrm>
          </p:grpSpPr>
          <p:sp>
            <p:nvSpPr>
              <p:cNvPr id="34" name="文本框 59"/>
              <p:cNvSpPr txBox="1"/>
              <p:nvPr/>
            </p:nvSpPr>
            <p:spPr>
              <a:xfrm>
                <a:off x="8599614" y="4214928"/>
                <a:ext cx="2063919"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5" name="文本框 60"/>
              <p:cNvSpPr txBox="1"/>
              <p:nvPr/>
            </p:nvSpPr>
            <p:spPr>
              <a:xfrm>
                <a:off x="8599614" y="4620069"/>
                <a:ext cx="2063919"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5" name="组合 14"/>
            <p:cNvGrpSpPr/>
            <p:nvPr/>
          </p:nvGrpSpPr>
          <p:grpSpPr>
            <a:xfrm>
              <a:off x="2878599" y="3298071"/>
              <a:ext cx="1547942" cy="748768"/>
              <a:chOff x="3778305" y="4214928"/>
              <a:chExt cx="2063922" cy="998357"/>
            </a:xfrm>
          </p:grpSpPr>
          <p:sp>
            <p:nvSpPr>
              <p:cNvPr id="32" name="文本框 61"/>
              <p:cNvSpPr txBox="1"/>
              <p:nvPr/>
            </p:nvSpPr>
            <p:spPr>
              <a:xfrm>
                <a:off x="3778305" y="4214928"/>
                <a:ext cx="2063922" cy="389828"/>
              </a:xfrm>
              <a:prstGeom prst="rect">
                <a:avLst/>
              </a:prstGeom>
              <a:noFill/>
            </p:spPr>
            <p:txBody>
              <a:bodyPr wrap="square" rtlCol="0">
                <a:spAutoFit/>
              </a:bodyPr>
              <a:lstStyle/>
              <a:p>
                <a:pPr marL="0" marR="0" lvl="0" indent="0" algn="just"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3" name="文本框 62"/>
              <p:cNvSpPr txBox="1"/>
              <p:nvPr/>
            </p:nvSpPr>
            <p:spPr>
              <a:xfrm>
                <a:off x="3778305" y="4620069"/>
                <a:ext cx="2063922" cy="593216"/>
              </a:xfrm>
              <a:prstGeom prst="rect">
                <a:avLst/>
              </a:prstGeom>
              <a:noFill/>
            </p:spPr>
            <p:txBody>
              <a:bodyPr wrap="square" rtlCol="0">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zh-CN" altLang="en-US"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单击添加文本单击添加文本单击添加文本单击添加文本单击添加文本</a:t>
                </a:r>
                <a:endParaRPr kumimoji="0" lang="en-US" altLang="zh-CN" sz="12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6" name="组合 15"/>
            <p:cNvGrpSpPr/>
            <p:nvPr/>
          </p:nvGrpSpPr>
          <p:grpSpPr>
            <a:xfrm>
              <a:off x="1043609" y="2352892"/>
              <a:ext cx="1574941" cy="762971"/>
              <a:chOff x="1331651" y="2945166"/>
              <a:chExt cx="2099921" cy="1017295"/>
            </a:xfrm>
          </p:grpSpPr>
          <p:sp>
            <p:nvSpPr>
              <p:cNvPr id="29" name="矩形 28"/>
              <p:cNvSpPr/>
              <p:nvPr/>
            </p:nvSpPr>
            <p:spPr>
              <a:xfrm>
                <a:off x="133165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30" name="文本框 63"/>
              <p:cNvSpPr txBox="1"/>
              <p:nvPr/>
            </p:nvSpPr>
            <p:spPr>
              <a:xfrm>
                <a:off x="141994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31" name="文本框 67"/>
              <p:cNvSpPr txBox="1"/>
              <p:nvPr/>
            </p:nvSpPr>
            <p:spPr>
              <a:xfrm>
                <a:off x="184380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1</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7" name="组合 16"/>
            <p:cNvGrpSpPr/>
            <p:nvPr/>
          </p:nvGrpSpPr>
          <p:grpSpPr>
            <a:xfrm>
              <a:off x="2851600" y="2352892"/>
              <a:ext cx="1574941" cy="762971"/>
              <a:chOff x="3742306" y="2945166"/>
              <a:chExt cx="2099921" cy="1017295"/>
            </a:xfrm>
          </p:grpSpPr>
          <p:sp>
            <p:nvSpPr>
              <p:cNvPr id="26" name="矩形 25"/>
              <p:cNvSpPr/>
              <p:nvPr/>
            </p:nvSpPr>
            <p:spPr>
              <a:xfrm flipV="1">
                <a:off x="3742306"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7" name="文本框 64"/>
              <p:cNvSpPr txBox="1"/>
              <p:nvPr/>
            </p:nvSpPr>
            <p:spPr>
              <a:xfrm>
                <a:off x="3830598"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8" name="文本框 68"/>
              <p:cNvSpPr txBox="1"/>
              <p:nvPr/>
            </p:nvSpPr>
            <p:spPr>
              <a:xfrm>
                <a:off x="4270418"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2</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8" name="组合 17"/>
            <p:cNvGrpSpPr/>
            <p:nvPr/>
          </p:nvGrpSpPr>
          <p:grpSpPr>
            <a:xfrm>
              <a:off x="4659591" y="2352892"/>
              <a:ext cx="1574941" cy="762971"/>
              <a:chOff x="6152961" y="2945166"/>
              <a:chExt cx="2099921" cy="1017295"/>
            </a:xfrm>
          </p:grpSpPr>
          <p:sp>
            <p:nvSpPr>
              <p:cNvPr id="23" name="矩形 22"/>
              <p:cNvSpPr/>
              <p:nvPr/>
            </p:nvSpPr>
            <p:spPr>
              <a:xfrm>
                <a:off x="6152961" y="2945166"/>
                <a:ext cx="2099921" cy="1017295"/>
              </a:xfrm>
              <a:prstGeom prst="rect">
                <a:avLst/>
              </a:prstGeom>
              <a:noFill/>
              <a:ln w="25400" cap="flat" cmpd="sng" algn="ctr">
                <a:solidFill>
                  <a:srgbClr val="14345A"/>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4" name="文本框 65"/>
              <p:cNvSpPr txBox="1"/>
              <p:nvPr/>
            </p:nvSpPr>
            <p:spPr>
              <a:xfrm>
                <a:off x="6246353"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5" name="文本框 69"/>
              <p:cNvSpPr txBox="1"/>
              <p:nvPr/>
            </p:nvSpPr>
            <p:spPr>
              <a:xfrm>
                <a:off x="6665116"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3</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nvGrpSpPr>
            <p:cNvPr id="19" name="组合 18"/>
            <p:cNvGrpSpPr/>
            <p:nvPr/>
          </p:nvGrpSpPr>
          <p:grpSpPr>
            <a:xfrm>
              <a:off x="6467582" y="2352892"/>
              <a:ext cx="1574941" cy="762971"/>
              <a:chOff x="8563615" y="2945166"/>
              <a:chExt cx="2099921" cy="1017295"/>
            </a:xfrm>
          </p:grpSpPr>
          <p:sp>
            <p:nvSpPr>
              <p:cNvPr id="20" name="矩形 19"/>
              <p:cNvSpPr/>
              <p:nvPr/>
            </p:nvSpPr>
            <p:spPr>
              <a:xfrm flipV="1">
                <a:off x="8563615" y="2945166"/>
                <a:ext cx="2099921" cy="1017295"/>
              </a:xfrm>
              <a:prstGeom prst="rect">
                <a:avLst/>
              </a:prstGeom>
              <a:noFill/>
              <a:ln w="25400" cap="flat" cmpd="sng" algn="ctr">
                <a:solidFill>
                  <a:schemeClr val="accent2"/>
                </a:solidFill>
                <a:prstDash val="solid"/>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2800" b="0" i="0" u="none" strike="noStrike" kern="0" cap="none" spc="0" normalizeH="0" baseline="0" noProof="0">
                  <a:ln>
                    <a:noFill/>
                  </a:ln>
                  <a:solidFill>
                    <a:schemeClr val="bg1">
                      <a:lumMod val="50000"/>
                    </a:schemeClr>
                  </a:solidFill>
                  <a:effectLst/>
                  <a:uLnTx/>
                  <a:uFillTx/>
                  <a:latin typeface="Calibri"/>
                  <a:ea typeface="宋体"/>
                  <a:cs typeface="+mn-cs"/>
                </a:endParaRPr>
              </a:p>
            </p:txBody>
          </p:sp>
          <p:sp>
            <p:nvSpPr>
              <p:cNvPr id="21" name="文本框 66"/>
              <p:cNvSpPr txBox="1"/>
              <p:nvPr/>
            </p:nvSpPr>
            <p:spPr>
              <a:xfrm>
                <a:off x="8651906" y="3543680"/>
                <a:ext cx="1923330" cy="389828"/>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zh-CN" altLang="en-US" sz="24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添加标题</a:t>
                </a:r>
              </a:p>
            </p:txBody>
          </p:sp>
          <p:sp>
            <p:nvSpPr>
              <p:cNvPr id="22" name="文本框 70"/>
              <p:cNvSpPr txBox="1"/>
              <p:nvPr/>
            </p:nvSpPr>
            <p:spPr>
              <a:xfrm>
                <a:off x="9087650" y="3042093"/>
                <a:ext cx="1075605" cy="593216"/>
              </a:xfrm>
              <a:prstGeom prst="rect">
                <a:avLst/>
              </a:prstGeom>
              <a:noFill/>
            </p:spPr>
            <p:txBody>
              <a:bodyPr wrap="square" rtlCol="0">
                <a:spAutoFit/>
              </a:bodyPr>
              <a:lstStyle/>
              <a:p>
                <a:pPr marL="0" marR="0" lvl="0" indent="0" algn="ctr" defTabSz="914400" eaLnBrk="1" fontAlgn="auto" latinLnBrk="0" hangingPunct="1">
                  <a:lnSpc>
                    <a:spcPct val="90000"/>
                  </a:lnSpc>
                  <a:spcBef>
                    <a:spcPts val="750"/>
                  </a:spcBef>
                  <a:spcAft>
                    <a:spcPts val="0"/>
                  </a:spcAft>
                  <a:buClrTx/>
                  <a:buSzTx/>
                  <a:buFontTx/>
                  <a:buNone/>
                  <a:tabLst/>
                  <a:defRPr/>
                </a:pPr>
                <a:r>
                  <a:rPr kumimoji="0" lang="en-US" altLang="zh-CN"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rPr>
                  <a:t>4</a:t>
                </a:r>
                <a:endParaRPr kumimoji="0" lang="zh-CN" altLang="en-US" sz="4000" b="0" i="0" u="none" strike="noStrike" kern="0" cap="none" spc="0" normalizeH="0" baseline="0" noProof="0" dirty="0">
                  <a:ln>
                    <a:noFill/>
                  </a:ln>
                  <a:solidFill>
                    <a:schemeClr val="bg1">
                      <a:lumMod val="50000"/>
                    </a:schemeClr>
                  </a:solidFill>
                  <a:effectLst/>
                  <a:uLnTx/>
                  <a:uFillTx/>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220625838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75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p:cNvPicPr>
            <a:picLocks noChangeAspect="1"/>
          </p:cNvPicPr>
          <p:nvPr/>
        </p:nvPicPr>
        <p:blipFill>
          <a:blip r:embed="rId3">
            <a:extLst>
              <a:ext uri="{28A0092B-C50C-407E-A947-70E740481C1C}">
                <a14:useLocalDpi xmlns:a14="http://schemas.microsoft.com/office/drawing/2010/main"/>
              </a:ext>
            </a:extLst>
          </a:blip>
          <a:stretch>
            <a:fillRect/>
          </a:stretch>
        </p:blipFill>
        <p:spPr>
          <a:xfrm flipH="1">
            <a:off x="0" y="1240"/>
            <a:ext cx="12190413" cy="6857107"/>
          </a:xfrm>
          <a:prstGeom prst="rect">
            <a:avLst/>
          </a:prstGeom>
        </p:spPr>
      </p:pic>
      <p:sp>
        <p:nvSpPr>
          <p:cNvPr id="23" name="矩形 22"/>
          <p:cNvSpPr/>
          <p:nvPr/>
        </p:nvSpPr>
        <p:spPr>
          <a:xfrm>
            <a:off x="455612" y="456057"/>
            <a:ext cx="11279188" cy="5947472"/>
          </a:xfrm>
          <a:prstGeom prst="rect">
            <a:avLst/>
          </a:prstGeom>
          <a:noFill/>
          <a:ln w="1905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4" name="直接连接符 23"/>
          <p:cNvCxnSpPr>
            <a:cxnSpLocks/>
          </p:cNvCxnSpPr>
          <p:nvPr/>
        </p:nvCxnSpPr>
        <p:spPr>
          <a:xfrm>
            <a:off x="11734800" y="4670029"/>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a:cxnSpLocks/>
          </p:cNvCxnSpPr>
          <p:nvPr/>
        </p:nvCxnSpPr>
        <p:spPr>
          <a:xfrm>
            <a:off x="455612" y="176075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204980" y="233033"/>
            <a:ext cx="535258" cy="535258"/>
            <a:chOff x="193829" y="255335"/>
            <a:chExt cx="535258" cy="535258"/>
          </a:xfrm>
        </p:grpSpPr>
        <p:cxnSp>
          <p:nvCxnSpPr>
            <p:cNvPr id="27" name="直接连接符 26"/>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29" name="直接连接符 28"/>
          <p:cNvCxnSpPr>
            <a:cxnSpLocks/>
          </p:cNvCxnSpPr>
          <p:nvPr/>
        </p:nvCxnSpPr>
        <p:spPr>
          <a:xfrm rot="16200000">
            <a:off x="5122668" y="188428"/>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cxnSpLocks/>
          </p:cNvCxnSpPr>
          <p:nvPr/>
        </p:nvCxnSpPr>
        <p:spPr>
          <a:xfrm rot="16200000">
            <a:off x="8077741" y="6135900"/>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flipH="1" flipV="1">
            <a:off x="11427349" y="6095680"/>
            <a:ext cx="535258" cy="535258"/>
            <a:chOff x="193829" y="255335"/>
            <a:chExt cx="535258" cy="535258"/>
          </a:xfrm>
        </p:grpSpPr>
        <p:cxnSp>
          <p:nvCxnSpPr>
            <p:cNvPr id="32" name="直接连接符 31"/>
            <p:cNvCxnSpPr>
              <a:cxnSpLocks/>
            </p:cNvCxnSpPr>
            <p:nvPr/>
          </p:nvCxnSpPr>
          <p:spPr>
            <a:xfrm>
              <a:off x="225153" y="255335"/>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cxnSpLocks/>
            </p:cNvCxnSpPr>
            <p:nvPr/>
          </p:nvCxnSpPr>
          <p:spPr>
            <a:xfrm rot="16200000">
              <a:off x="461458" y="20016"/>
              <a:ext cx="0" cy="535258"/>
            </a:xfrm>
            <a:prstGeom prst="line">
              <a:avLst/>
            </a:prstGeom>
            <a:ln w="76200">
              <a:solidFill>
                <a:srgbClr val="14345A"/>
              </a:solidFill>
            </a:ln>
          </p:spPr>
          <p:style>
            <a:lnRef idx="1">
              <a:schemeClr val="accent1"/>
            </a:lnRef>
            <a:fillRef idx="0">
              <a:schemeClr val="accent1"/>
            </a:fillRef>
            <a:effectRef idx="0">
              <a:schemeClr val="accent1"/>
            </a:effectRef>
            <a:fontRef idx="minor">
              <a:schemeClr val="tx1"/>
            </a:fontRef>
          </p:style>
        </p:cxnSp>
      </p:grpSp>
      <p:grpSp>
        <p:nvGrpSpPr>
          <p:cNvPr id="34" name="组合 33"/>
          <p:cNvGrpSpPr/>
          <p:nvPr/>
        </p:nvGrpSpPr>
        <p:grpSpPr>
          <a:xfrm rot="16200000">
            <a:off x="6214844" y="2757885"/>
            <a:ext cx="1062320" cy="1111022"/>
            <a:chOff x="-287489" y="951781"/>
            <a:chExt cx="12886128" cy="6712270"/>
          </a:xfrm>
        </p:grpSpPr>
        <p:sp>
          <p:nvSpPr>
            <p:cNvPr id="35" name="矩形 34"/>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38" name="组合 37"/>
            <p:cNvGrpSpPr/>
            <p:nvPr/>
          </p:nvGrpSpPr>
          <p:grpSpPr>
            <a:xfrm>
              <a:off x="-287489" y="951781"/>
              <a:ext cx="1779668" cy="1010503"/>
              <a:chOff x="-298640" y="64448"/>
              <a:chExt cx="1779668" cy="1010503"/>
            </a:xfrm>
          </p:grpSpPr>
          <p:cxnSp>
            <p:nvCxnSpPr>
              <p:cNvPr id="44" name="直接连接符 43"/>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39" name="直接连接符 38"/>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a:cxnSpLocks/>
              <a:stCxn id="35"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flipH="1" flipV="1">
              <a:off x="10409814" y="6622459"/>
              <a:ext cx="2188825" cy="1041592"/>
              <a:chOff x="-442203" y="131857"/>
              <a:chExt cx="2188825" cy="1041592"/>
            </a:xfrm>
          </p:grpSpPr>
          <p:cxnSp>
            <p:nvCxnSpPr>
              <p:cNvPr id="42" name="直接连接符 41"/>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46" name="组合 45"/>
          <p:cNvGrpSpPr/>
          <p:nvPr/>
        </p:nvGrpSpPr>
        <p:grpSpPr>
          <a:xfrm rot="16200000">
            <a:off x="3616959" y="2806509"/>
            <a:ext cx="1062316" cy="1111016"/>
            <a:chOff x="-287489" y="951781"/>
            <a:chExt cx="12886128" cy="6712270"/>
          </a:xfrm>
        </p:grpSpPr>
        <p:sp>
          <p:nvSpPr>
            <p:cNvPr id="47" name="矩形 46"/>
            <p:cNvSpPr/>
            <p:nvPr/>
          </p:nvSpPr>
          <p:spPr>
            <a:xfrm>
              <a:off x="455612" y="1365692"/>
              <a:ext cx="11279188" cy="5947472"/>
            </a:xfrm>
            <a:prstGeom prst="rect">
              <a:avLst/>
            </a:prstGeom>
            <a:noFill/>
            <a:ln w="12700">
              <a:solidFill>
                <a:srgbClr val="1434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8" name="直接连接符 47"/>
            <p:cNvCxnSpPr>
              <a:cxnSpLocks/>
            </p:cNvCxnSpPr>
            <p:nvPr/>
          </p:nvCxnSpPr>
          <p:spPr>
            <a:xfrm rot="5400000">
              <a:off x="11139801" y="5476669"/>
              <a:ext cx="1189995"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cxnSpLocks/>
            </p:cNvCxnSpPr>
            <p:nvPr/>
          </p:nvCxnSpPr>
          <p:spPr>
            <a:xfrm rot="5400000">
              <a:off x="-109414" y="4013902"/>
              <a:ext cx="1130054"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0" name="组合 49"/>
            <p:cNvGrpSpPr/>
            <p:nvPr/>
          </p:nvGrpSpPr>
          <p:grpSpPr>
            <a:xfrm>
              <a:off x="-287489" y="951781"/>
              <a:ext cx="1779668" cy="1010503"/>
              <a:chOff x="-298640" y="64448"/>
              <a:chExt cx="1779668" cy="1010503"/>
            </a:xfrm>
          </p:grpSpPr>
          <p:cxnSp>
            <p:nvCxnSpPr>
              <p:cNvPr id="56" name="直接连接符 55"/>
              <p:cNvCxnSpPr>
                <a:cxnSpLocks/>
              </p:cNvCxnSpPr>
              <p:nvPr/>
            </p:nvCxnSpPr>
            <p:spPr>
              <a:xfrm rot="5400000">
                <a:off x="-693258" y="569700"/>
                <a:ext cx="1010503"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cxnSpLocks/>
              </p:cNvCxnSpPr>
              <p:nvPr/>
            </p:nvCxnSpPr>
            <p:spPr>
              <a:xfrm rot="5400000" flipV="1">
                <a:off x="591194" y="-745280"/>
                <a:ext cx="0" cy="1779668"/>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cxnSp>
          <p:nvCxnSpPr>
            <p:cNvPr id="51" name="直接连接符 50"/>
            <p:cNvCxnSpPr>
              <a:cxnSpLocks/>
            </p:cNvCxnSpPr>
            <p:nvPr/>
          </p:nvCxnSpPr>
          <p:spPr>
            <a:xfrm rot="5400000" flipV="1">
              <a:off x="6095211" y="441510"/>
              <a:ext cx="0" cy="184836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a:stCxn id="47" idx="2"/>
            </p:cNvCxnSpPr>
            <p:nvPr/>
          </p:nvCxnSpPr>
          <p:spPr>
            <a:xfrm rot="5400000" flipV="1">
              <a:off x="7220277" y="6188094"/>
              <a:ext cx="0" cy="2250143"/>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nvGrpSpPr>
            <p:cNvPr id="53" name="组合 52"/>
            <p:cNvGrpSpPr/>
            <p:nvPr/>
          </p:nvGrpSpPr>
          <p:grpSpPr>
            <a:xfrm flipH="1" flipV="1">
              <a:off x="10409814" y="6622459"/>
              <a:ext cx="2188825" cy="1041592"/>
              <a:chOff x="-442203" y="131857"/>
              <a:chExt cx="2188825" cy="1041592"/>
            </a:xfrm>
          </p:grpSpPr>
          <p:cxnSp>
            <p:nvCxnSpPr>
              <p:cNvPr id="54" name="直接连接符 53"/>
              <p:cNvCxnSpPr>
                <a:cxnSpLocks/>
              </p:cNvCxnSpPr>
              <p:nvPr/>
            </p:nvCxnSpPr>
            <p:spPr>
              <a:xfrm rot="5400000" flipV="1">
                <a:off x="-872208" y="652653"/>
                <a:ext cx="1041592" cy="0"/>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cxnSpLocks/>
              </p:cNvCxnSpPr>
              <p:nvPr/>
            </p:nvCxnSpPr>
            <p:spPr>
              <a:xfrm rot="5400000" flipH="1" flipV="1">
                <a:off x="652210" y="-886980"/>
                <a:ext cx="0" cy="2188825"/>
              </a:xfrm>
              <a:prstGeom prst="line">
                <a:avLst/>
              </a:prstGeom>
              <a:ln w="38100">
                <a:solidFill>
                  <a:srgbClr val="14345A"/>
                </a:solidFill>
              </a:ln>
            </p:spPr>
            <p:style>
              <a:lnRef idx="1">
                <a:schemeClr val="accent1"/>
              </a:lnRef>
              <a:fillRef idx="0">
                <a:schemeClr val="accent1"/>
              </a:fillRef>
              <a:effectRef idx="0">
                <a:schemeClr val="accent1"/>
              </a:effectRef>
              <a:fontRef idx="minor">
                <a:schemeClr val="tx1"/>
              </a:fontRef>
            </p:style>
          </p:cxnSp>
        </p:grpSp>
      </p:grpSp>
      <p:grpSp>
        <p:nvGrpSpPr>
          <p:cNvPr id="58" name="组合 57"/>
          <p:cNvGrpSpPr/>
          <p:nvPr/>
        </p:nvGrpSpPr>
        <p:grpSpPr>
          <a:xfrm rot="16200000">
            <a:off x="4919900" y="2801532"/>
            <a:ext cx="1062316" cy="1111016"/>
            <a:chOff x="-287489" y="951781"/>
            <a:chExt cx="12886128" cy="6712270"/>
          </a:xfrm>
        </p:grpSpPr>
        <p:sp>
          <p:nvSpPr>
            <p:cNvPr id="59" name="矩形 58"/>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0" name="直接连接符 59"/>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2" name="组合 61"/>
            <p:cNvGrpSpPr/>
            <p:nvPr/>
          </p:nvGrpSpPr>
          <p:grpSpPr>
            <a:xfrm>
              <a:off x="-287489" y="951781"/>
              <a:ext cx="1779668" cy="1010503"/>
              <a:chOff x="-298640" y="64448"/>
              <a:chExt cx="1779668" cy="1010503"/>
            </a:xfrm>
          </p:grpSpPr>
          <p:cxnSp>
            <p:nvCxnSpPr>
              <p:cNvPr id="68" name="直接连接符 67"/>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63" name="直接连接符 62"/>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a:cxnSpLocks/>
              <a:stCxn id="59"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flipH="1" flipV="1">
              <a:off x="10409814" y="6622459"/>
              <a:ext cx="2188825" cy="1041592"/>
              <a:chOff x="-442203" y="131857"/>
              <a:chExt cx="2188825" cy="1041592"/>
            </a:xfrm>
          </p:grpSpPr>
          <p:cxnSp>
            <p:nvCxnSpPr>
              <p:cNvPr id="66" name="直接连接符 65"/>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grpSp>
        <p:nvGrpSpPr>
          <p:cNvPr id="70" name="组合 69"/>
          <p:cNvGrpSpPr/>
          <p:nvPr/>
        </p:nvGrpSpPr>
        <p:grpSpPr>
          <a:xfrm rot="16200000">
            <a:off x="7530504" y="2765371"/>
            <a:ext cx="1062316" cy="1111016"/>
            <a:chOff x="-287489" y="951781"/>
            <a:chExt cx="12886128" cy="6712270"/>
          </a:xfrm>
        </p:grpSpPr>
        <p:sp>
          <p:nvSpPr>
            <p:cNvPr id="71" name="矩形 70"/>
            <p:cNvSpPr/>
            <p:nvPr/>
          </p:nvSpPr>
          <p:spPr>
            <a:xfrm>
              <a:off x="455612" y="1365692"/>
              <a:ext cx="11279188" cy="5947472"/>
            </a:xfrm>
            <a:prstGeom prst="rect">
              <a:avLst/>
            </a:prstGeom>
            <a:noFill/>
            <a:ln w="127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2" name="直接连接符 71"/>
            <p:cNvCxnSpPr>
              <a:cxnSpLocks/>
            </p:cNvCxnSpPr>
            <p:nvPr/>
          </p:nvCxnSpPr>
          <p:spPr>
            <a:xfrm rot="5400000">
              <a:off x="11139801" y="5476669"/>
              <a:ext cx="1189995"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cxnSpLocks/>
            </p:cNvCxnSpPr>
            <p:nvPr/>
          </p:nvCxnSpPr>
          <p:spPr>
            <a:xfrm rot="5400000">
              <a:off x="-109414" y="4013902"/>
              <a:ext cx="1130054"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4" name="组合 73"/>
            <p:cNvGrpSpPr/>
            <p:nvPr/>
          </p:nvGrpSpPr>
          <p:grpSpPr>
            <a:xfrm>
              <a:off x="-287489" y="951781"/>
              <a:ext cx="1779668" cy="1010503"/>
              <a:chOff x="-298640" y="64448"/>
              <a:chExt cx="1779668" cy="1010503"/>
            </a:xfrm>
          </p:grpSpPr>
          <p:cxnSp>
            <p:nvCxnSpPr>
              <p:cNvPr id="80" name="直接连接符 79"/>
              <p:cNvCxnSpPr>
                <a:cxnSpLocks/>
              </p:cNvCxnSpPr>
              <p:nvPr/>
            </p:nvCxnSpPr>
            <p:spPr>
              <a:xfrm rot="5400000">
                <a:off x="-693258" y="569700"/>
                <a:ext cx="1010503"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a:cxnSpLocks/>
              </p:cNvCxnSpPr>
              <p:nvPr/>
            </p:nvCxnSpPr>
            <p:spPr>
              <a:xfrm rot="5400000" flipV="1">
                <a:off x="591194" y="-745280"/>
                <a:ext cx="0" cy="1779668"/>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cxnSp>
          <p:nvCxnSpPr>
            <p:cNvPr id="75" name="直接连接符 74"/>
            <p:cNvCxnSpPr>
              <a:cxnSpLocks/>
            </p:cNvCxnSpPr>
            <p:nvPr/>
          </p:nvCxnSpPr>
          <p:spPr>
            <a:xfrm rot="5400000" flipV="1">
              <a:off x="6095211" y="441510"/>
              <a:ext cx="0" cy="184836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a:cxnSpLocks/>
              <a:stCxn id="71" idx="2"/>
            </p:cNvCxnSpPr>
            <p:nvPr/>
          </p:nvCxnSpPr>
          <p:spPr>
            <a:xfrm rot="5400000" flipV="1">
              <a:off x="7220277" y="6188094"/>
              <a:ext cx="0" cy="2250143"/>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nvGrpSpPr>
            <p:cNvPr id="77" name="组合 76"/>
            <p:cNvGrpSpPr/>
            <p:nvPr/>
          </p:nvGrpSpPr>
          <p:grpSpPr>
            <a:xfrm flipH="1" flipV="1">
              <a:off x="10409814" y="6622459"/>
              <a:ext cx="2188825" cy="1041592"/>
              <a:chOff x="-442203" y="131857"/>
              <a:chExt cx="2188825" cy="1041592"/>
            </a:xfrm>
          </p:grpSpPr>
          <p:cxnSp>
            <p:nvCxnSpPr>
              <p:cNvPr id="78" name="直接连接符 77"/>
              <p:cNvCxnSpPr>
                <a:cxnSpLocks/>
              </p:cNvCxnSpPr>
              <p:nvPr/>
            </p:nvCxnSpPr>
            <p:spPr>
              <a:xfrm rot="5400000" flipV="1">
                <a:off x="-872208" y="652653"/>
                <a:ext cx="1041592"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a:cxnSpLocks/>
              </p:cNvCxnSpPr>
              <p:nvPr/>
            </p:nvCxnSpPr>
            <p:spPr>
              <a:xfrm rot="5400000" flipH="1" flipV="1">
                <a:off x="652210" y="-886980"/>
                <a:ext cx="0" cy="2188825"/>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grpSp>
      </p:grpSp>
      <p:sp>
        <p:nvSpPr>
          <p:cNvPr id="82" name="Title 1"/>
          <p:cNvSpPr txBox="1">
            <a:spLocks/>
          </p:cNvSpPr>
          <p:nvPr/>
        </p:nvSpPr>
        <p:spPr>
          <a:xfrm>
            <a:off x="6203753" y="2927597"/>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观</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3" name="Title 1"/>
          <p:cNvSpPr txBox="1">
            <a:spLocks/>
          </p:cNvSpPr>
          <p:nvPr/>
        </p:nvSpPr>
        <p:spPr>
          <a:xfrm>
            <a:off x="7503467" y="2913658"/>
            <a:ext cx="1123334" cy="956072"/>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看</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4" name="Title 1"/>
          <p:cNvSpPr txBox="1">
            <a:spLocks/>
          </p:cNvSpPr>
          <p:nvPr/>
        </p:nvSpPr>
        <p:spPr>
          <a:xfrm>
            <a:off x="3580827" y="2946785"/>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rgbClr val="14345A"/>
                </a:solidFill>
                <a:latin typeface="华文新魏" panose="02010800040101010101" pitchFamily="2" charset="-122"/>
                <a:ea typeface="华文新魏" panose="02010800040101010101" pitchFamily="2" charset="-122"/>
              </a:rPr>
              <a:t>谢</a:t>
            </a:r>
            <a:endParaRPr lang="id-ID" sz="6000" dirty="0">
              <a:solidFill>
                <a:srgbClr val="14345A"/>
              </a:solidFill>
              <a:latin typeface="华文新魏" panose="02010800040101010101" pitchFamily="2" charset="-122"/>
              <a:ea typeface="华文新魏" panose="02010800040101010101" pitchFamily="2" charset="-122"/>
            </a:endParaRPr>
          </a:p>
        </p:txBody>
      </p:sp>
      <p:sp>
        <p:nvSpPr>
          <p:cNvPr id="85" name="Title 1"/>
          <p:cNvSpPr txBox="1">
            <a:spLocks/>
          </p:cNvSpPr>
          <p:nvPr/>
        </p:nvSpPr>
        <p:spPr>
          <a:xfrm>
            <a:off x="4891963" y="2970151"/>
            <a:ext cx="1151106" cy="97971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zh-CN" altLang="en-US" sz="6000" dirty="0">
                <a:solidFill>
                  <a:schemeClr val="accent2"/>
                </a:solidFill>
                <a:latin typeface="华文新魏" panose="02010800040101010101" pitchFamily="2" charset="-122"/>
                <a:ea typeface="华文新魏" panose="02010800040101010101" pitchFamily="2" charset="-122"/>
              </a:rPr>
              <a:t>谢</a:t>
            </a:r>
            <a:endParaRPr lang="id-ID" sz="6000" dirty="0">
              <a:solidFill>
                <a:schemeClr val="accent2"/>
              </a:solidFill>
              <a:latin typeface="华文新魏" panose="02010800040101010101" pitchFamily="2" charset="-122"/>
              <a:ea typeface="华文新魏" panose="02010800040101010101" pitchFamily="2" charset="-122"/>
            </a:endParaRPr>
          </a:p>
        </p:txBody>
      </p:sp>
      <p:sp>
        <p:nvSpPr>
          <p:cNvPr id="86" name="Title 1"/>
          <p:cNvSpPr txBox="1">
            <a:spLocks/>
          </p:cNvSpPr>
          <p:nvPr/>
        </p:nvSpPr>
        <p:spPr>
          <a:xfrm>
            <a:off x="4911012" y="1242972"/>
            <a:ext cx="2377994" cy="2023920"/>
          </a:xfrm>
          <a:prstGeom prst="rect">
            <a:avLst/>
          </a:prstGeom>
        </p:spPr>
        <p:txBody>
          <a:bodyPr vert="horz" lIns="0" tIns="0" rIns="0" bIns="0" rtlCol="0" anchor="ctr">
            <a:normAutofit/>
          </a:bodyPr>
          <a:lstStyle>
            <a:lvl1pPr algn="ctr" defTabSz="914400" rtl="0" eaLnBrk="1" latinLnBrk="0" hangingPunct="1">
              <a:lnSpc>
                <a:spcPts val="4800"/>
              </a:lnSpc>
              <a:spcBef>
                <a:spcPct val="0"/>
              </a:spcBef>
              <a:buNone/>
              <a:defRPr sz="9000" b="0" kern="1200">
                <a:solidFill>
                  <a:schemeClr val="accent6"/>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US" altLang="zh-CN" sz="8000" dirty="0" smtClean="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r>
              <a:rPr lang="en-US" altLang="zh-CN" sz="8000" dirty="0">
                <a:solidFill>
                  <a:srgbClr val="14345A"/>
                </a:solidFill>
                <a:latin typeface="Agency FB" panose="020B0503020202020204" pitchFamily="34" charset="0"/>
                <a:ea typeface="华文新魏" panose="02010800040101010101" pitchFamily="2" charset="-122"/>
              </a:rPr>
              <a:t>2</a:t>
            </a:r>
            <a:r>
              <a:rPr lang="en-US" altLang="zh-CN" sz="8000" dirty="0" smtClean="0">
                <a:solidFill>
                  <a:schemeClr val="accent2"/>
                </a:solidFill>
                <a:latin typeface="Agency FB" panose="020B0503020202020204" pitchFamily="34" charset="0"/>
                <a:ea typeface="华文新魏" panose="02010800040101010101" pitchFamily="2" charset="-122"/>
              </a:rPr>
              <a:t>0</a:t>
            </a:r>
            <a:endParaRPr lang="id-ID" sz="8000" dirty="0">
              <a:solidFill>
                <a:schemeClr val="accent2"/>
              </a:solidFill>
              <a:latin typeface="Agency FB" panose="020B0503020202020204" pitchFamily="34" charset="0"/>
              <a:ea typeface="华文新魏" panose="02010800040101010101" pitchFamily="2" charset="-122"/>
            </a:endParaRPr>
          </a:p>
        </p:txBody>
      </p:sp>
      <p:sp>
        <p:nvSpPr>
          <p:cNvPr id="87" name="矩形 86"/>
          <p:cNvSpPr/>
          <p:nvPr/>
        </p:nvSpPr>
        <p:spPr>
          <a:xfrm>
            <a:off x="4318019" y="4262541"/>
            <a:ext cx="3601454" cy="715581"/>
          </a:xfrm>
          <a:prstGeom prst="rect">
            <a:avLst/>
          </a:prstGeom>
        </p:spPr>
        <p:txBody>
          <a:bodyPr wrap="square">
            <a:spAutoFit/>
          </a:bodyPr>
          <a:lstStyle/>
          <a:p>
            <a:pPr algn="ctr">
              <a:lnSpc>
                <a:spcPct val="150000"/>
              </a:lnSpc>
              <a:defRPr/>
            </a:pP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r>
              <a:rPr lang="zh-CN" altLang="en-US" sz="900" kern="0" dirty="0">
                <a:solidFill>
                  <a:srgbClr val="14345A"/>
                </a:solidFill>
                <a:latin typeface="Calibri Light"/>
                <a:ea typeface="微软雅黑 Light"/>
                <a:cs typeface="Arial" panose="020B0604020202020204" pitchFamily="34" charset="0"/>
              </a:rPr>
              <a:t>；</a:t>
            </a:r>
            <a:r>
              <a:rPr lang="en-US" altLang="zh-CN" sz="900" kern="0" dirty="0">
                <a:solidFill>
                  <a:srgbClr val="14345A"/>
                </a:solidFill>
                <a:latin typeface="Calibri Light"/>
                <a:ea typeface="微软雅黑 Light"/>
                <a:cs typeface="Arial" panose="020B0604020202020204" pitchFamily="34" charset="0"/>
              </a:rPr>
              <a:t>Lorem ipsum dolor sit </a:t>
            </a:r>
            <a:r>
              <a:rPr lang="en-US" altLang="zh-CN" sz="900" kern="0" dirty="0" err="1">
                <a:solidFill>
                  <a:srgbClr val="14345A"/>
                </a:solidFill>
                <a:latin typeface="Calibri Light"/>
                <a:ea typeface="微软雅黑 Light"/>
                <a:cs typeface="Arial" panose="020B0604020202020204" pitchFamily="34" charset="0"/>
              </a:rPr>
              <a:t>amet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consectetuer</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adipiscing</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elit</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Aenean</a:t>
            </a:r>
            <a:r>
              <a:rPr lang="en-US" altLang="zh-CN" sz="900" kern="0" dirty="0">
                <a:solidFill>
                  <a:srgbClr val="14345A"/>
                </a:solidFill>
                <a:latin typeface="Calibri Light"/>
                <a:ea typeface="微软雅黑 Light"/>
                <a:cs typeface="Arial" panose="020B0604020202020204" pitchFamily="34" charset="0"/>
              </a:rPr>
              <a:t> </a:t>
            </a:r>
            <a:r>
              <a:rPr lang="en-US" altLang="zh-CN" sz="900" kern="0" dirty="0" err="1">
                <a:solidFill>
                  <a:srgbClr val="14345A"/>
                </a:solidFill>
                <a:latin typeface="Calibri Light"/>
                <a:ea typeface="微软雅黑 Light"/>
                <a:cs typeface="Arial" panose="020B0604020202020204" pitchFamily="34" charset="0"/>
              </a:rPr>
              <a:t>commodo</a:t>
            </a:r>
            <a:r>
              <a:rPr lang="en-US" altLang="zh-CN" sz="900" kern="0" dirty="0">
                <a:solidFill>
                  <a:srgbClr val="14345A"/>
                </a:solidFill>
                <a:latin typeface="Calibri Light"/>
                <a:ea typeface="微软雅黑 Light"/>
                <a:cs typeface="Arial" panose="020B0604020202020204" pitchFamily="34" charset="0"/>
              </a:rPr>
              <a:t> ligula </a:t>
            </a:r>
            <a:r>
              <a:rPr lang="en-US" altLang="zh-CN" sz="900" kern="0" dirty="0" err="1">
                <a:solidFill>
                  <a:srgbClr val="14345A"/>
                </a:solidFill>
                <a:latin typeface="Calibri Light"/>
                <a:ea typeface="微软雅黑 Light"/>
                <a:cs typeface="Arial" panose="020B0604020202020204" pitchFamily="34" charset="0"/>
              </a:rPr>
              <a:t>eget</a:t>
            </a:r>
            <a:r>
              <a:rPr lang="en-US" altLang="zh-CN" sz="900" kern="0" dirty="0">
                <a:solidFill>
                  <a:srgbClr val="14345A"/>
                </a:solidFill>
                <a:latin typeface="Calibri Light"/>
                <a:ea typeface="微软雅黑 Light"/>
                <a:cs typeface="Arial" panose="020B0604020202020204" pitchFamily="34" charset="0"/>
              </a:rPr>
              <a:t> dolor</a:t>
            </a:r>
            <a:endParaRPr lang="zh-CN" altLang="en-US" sz="900" kern="0" dirty="0">
              <a:solidFill>
                <a:srgbClr val="14345A"/>
              </a:solidFill>
              <a:latin typeface="Calibri Light"/>
              <a:ea typeface="微软雅黑 Light"/>
            </a:endParaRPr>
          </a:p>
        </p:txBody>
      </p:sp>
    </p:spTree>
    <p:extLst>
      <p:ext uri="{BB962C8B-B14F-4D97-AF65-F5344CB8AC3E}">
        <p14:creationId xmlns:p14="http://schemas.microsoft.com/office/powerpoint/2010/main" val="38924042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randombar(horizontal)">
                                      <p:cBhvr>
                                        <p:cTn id="7" dur="750"/>
                                        <p:tgtEl>
                                          <p:spTgt spid="19"/>
                                        </p:tgtEl>
                                      </p:cBhvr>
                                    </p:animEffect>
                                  </p:childTnLst>
                                </p:cTn>
                              </p:par>
                              <p:par>
                                <p:cTn id="8" presetID="53" presetClass="entr" presetSubtype="16" fill="hold" grpId="0" nodeType="withEffect">
                                  <p:stCondLst>
                                    <p:cond delay="250"/>
                                  </p:stCondLst>
                                  <p:childTnLst>
                                    <p:set>
                                      <p:cBhvr>
                                        <p:cTn id="9" dur="1" fill="hold">
                                          <p:stCondLst>
                                            <p:cond delay="0"/>
                                          </p:stCondLst>
                                        </p:cTn>
                                        <p:tgtEl>
                                          <p:spTgt spid="23"/>
                                        </p:tgtEl>
                                        <p:attrNameLst>
                                          <p:attrName>style.visibility</p:attrName>
                                        </p:attrNameLst>
                                      </p:cBhvr>
                                      <p:to>
                                        <p:strVal val="visible"/>
                                      </p:to>
                                    </p:set>
                                    <p:anim calcmode="lin" valueType="num">
                                      <p:cBhvr>
                                        <p:cTn id="10" dur="1000" fill="hold"/>
                                        <p:tgtEl>
                                          <p:spTgt spid="23"/>
                                        </p:tgtEl>
                                        <p:attrNameLst>
                                          <p:attrName>ppt_w</p:attrName>
                                        </p:attrNameLst>
                                      </p:cBhvr>
                                      <p:tavLst>
                                        <p:tav tm="0">
                                          <p:val>
                                            <p:fltVal val="0"/>
                                          </p:val>
                                        </p:tav>
                                        <p:tav tm="100000">
                                          <p:val>
                                            <p:strVal val="#ppt_w"/>
                                          </p:val>
                                        </p:tav>
                                      </p:tavLst>
                                    </p:anim>
                                    <p:anim calcmode="lin" valueType="num">
                                      <p:cBhvr>
                                        <p:cTn id="11" dur="1000" fill="hold"/>
                                        <p:tgtEl>
                                          <p:spTgt spid="23"/>
                                        </p:tgtEl>
                                        <p:attrNameLst>
                                          <p:attrName>ppt_h</p:attrName>
                                        </p:attrNameLst>
                                      </p:cBhvr>
                                      <p:tavLst>
                                        <p:tav tm="0">
                                          <p:val>
                                            <p:fltVal val="0"/>
                                          </p:val>
                                        </p:tav>
                                        <p:tav tm="100000">
                                          <p:val>
                                            <p:strVal val="#ppt_h"/>
                                          </p:val>
                                        </p:tav>
                                      </p:tavLst>
                                    </p:anim>
                                    <p:animEffect transition="in" filter="fade">
                                      <p:cBhvr>
                                        <p:cTn id="12" dur="1000"/>
                                        <p:tgtEl>
                                          <p:spTgt spid="23"/>
                                        </p:tgtEl>
                                      </p:cBhvr>
                                    </p:animEffect>
                                  </p:childTnLst>
                                </p:cTn>
                              </p:par>
                              <p:par>
                                <p:cTn id="13" presetID="8" presetClass="emph" presetSubtype="0" fill="hold" nodeType="withEffect">
                                  <p:stCondLst>
                                    <p:cond delay="750"/>
                                  </p:stCondLst>
                                  <p:childTnLst>
                                    <p:animRot by="21600000">
                                      <p:cBhvr>
                                        <p:cTn id="14" dur="1500" fill="hold"/>
                                        <p:tgtEl>
                                          <p:spTgt spid="46"/>
                                        </p:tgtEl>
                                        <p:attrNameLst>
                                          <p:attrName>r</p:attrName>
                                        </p:attrNameLst>
                                      </p:cBhvr>
                                    </p:animRot>
                                  </p:childTnLst>
                                </p:cTn>
                              </p:par>
                              <p:par>
                                <p:cTn id="15" presetID="8" presetClass="emph" presetSubtype="0" fill="hold" nodeType="withEffect">
                                  <p:stCondLst>
                                    <p:cond delay="750"/>
                                  </p:stCondLst>
                                  <p:childTnLst>
                                    <p:animRot by="21600000">
                                      <p:cBhvr>
                                        <p:cTn id="16" dur="1500" fill="hold"/>
                                        <p:tgtEl>
                                          <p:spTgt spid="58"/>
                                        </p:tgtEl>
                                        <p:attrNameLst>
                                          <p:attrName>r</p:attrName>
                                        </p:attrNameLst>
                                      </p:cBhvr>
                                    </p:animRot>
                                  </p:childTnLst>
                                </p:cTn>
                              </p:par>
                              <p:par>
                                <p:cTn id="17" presetID="8" presetClass="emph" presetSubtype="0" fill="hold" nodeType="withEffect">
                                  <p:stCondLst>
                                    <p:cond delay="750"/>
                                  </p:stCondLst>
                                  <p:childTnLst>
                                    <p:animRot by="21600000">
                                      <p:cBhvr>
                                        <p:cTn id="18" dur="1500" fill="hold"/>
                                        <p:tgtEl>
                                          <p:spTgt spid="34"/>
                                        </p:tgtEl>
                                        <p:attrNameLst>
                                          <p:attrName>r</p:attrName>
                                        </p:attrNameLst>
                                      </p:cBhvr>
                                    </p:animRot>
                                  </p:childTnLst>
                                </p:cTn>
                              </p:par>
                              <p:par>
                                <p:cTn id="19" presetID="8" presetClass="emph" presetSubtype="0" fill="hold" nodeType="withEffect">
                                  <p:stCondLst>
                                    <p:cond delay="750"/>
                                  </p:stCondLst>
                                  <p:childTnLst>
                                    <p:animRot by="21600000">
                                      <p:cBhvr>
                                        <p:cTn id="20" dur="1500" fill="hold"/>
                                        <p:tgtEl>
                                          <p:spTgt spid="70"/>
                                        </p:tgtEl>
                                        <p:attrNameLst>
                                          <p:attrName>r</p:attrName>
                                        </p:attrNameLst>
                                      </p:cBhvr>
                                    </p:animRot>
                                  </p:childTnLst>
                                </p:cTn>
                              </p:par>
                              <p:par>
                                <p:cTn id="21" presetID="63" presetClass="path" presetSubtype="0" accel="50000" decel="50000" fill="hold" nodeType="withEffect">
                                  <p:stCondLst>
                                    <p:cond delay="750"/>
                                  </p:stCondLst>
                                  <p:childTnLst>
                                    <p:animMotion origin="layout" path="M 2.98997E-6 1.89771E-7 L 0.50488 1.89771E-7 " pathEditMode="relative" rAng="0" ptsTypes="AA">
                                      <p:cBhvr>
                                        <p:cTn id="22" dur="2000" fill="hold"/>
                                        <p:tgtEl>
                                          <p:spTgt spid="29"/>
                                        </p:tgtEl>
                                        <p:attrNameLst>
                                          <p:attrName>ppt_x</p:attrName>
                                          <p:attrName>ppt_y</p:attrName>
                                        </p:attrNameLst>
                                      </p:cBhvr>
                                      <p:rCtr x="25238" y="0"/>
                                    </p:animMotion>
                                  </p:childTnLst>
                                </p:cTn>
                              </p:par>
                              <p:par>
                                <p:cTn id="23" presetID="10" presetClass="exit" presetSubtype="0" fill="hold" nodeType="withEffect">
                                  <p:stCondLst>
                                    <p:cond delay="2500"/>
                                  </p:stCondLst>
                                  <p:childTnLst>
                                    <p:animEffect transition="out" filter="fade">
                                      <p:cBhvr>
                                        <p:cTn id="24" dur="500"/>
                                        <p:tgtEl>
                                          <p:spTgt spid="29"/>
                                        </p:tgtEl>
                                      </p:cBhvr>
                                    </p:animEffect>
                                    <p:set>
                                      <p:cBhvr>
                                        <p:cTn id="25" dur="1" fill="hold">
                                          <p:stCondLst>
                                            <p:cond delay="499"/>
                                          </p:stCondLst>
                                        </p:cTn>
                                        <p:tgtEl>
                                          <p:spTgt spid="29"/>
                                        </p:tgtEl>
                                        <p:attrNameLst>
                                          <p:attrName>style.visibility</p:attrName>
                                        </p:attrNameLst>
                                      </p:cBhvr>
                                      <p:to>
                                        <p:strVal val="hidden"/>
                                      </p:to>
                                    </p:set>
                                  </p:childTnLst>
                                </p:cTn>
                              </p:par>
                              <p:par>
                                <p:cTn id="26" presetID="35" presetClass="path" presetSubtype="0" accel="50000" decel="50000" fill="hold" nodeType="withEffect">
                                  <p:stCondLst>
                                    <p:cond delay="750"/>
                                  </p:stCondLst>
                                  <p:childTnLst>
                                    <p:animMotion origin="layout" path="M 3.72575E-6 1.23814E-6 L -0.58992 1.23814E-6 " pathEditMode="relative" rAng="0" ptsTypes="AA">
                                      <p:cBhvr>
                                        <p:cTn id="27" dur="2000" fill="hold"/>
                                        <p:tgtEl>
                                          <p:spTgt spid="30"/>
                                        </p:tgtEl>
                                        <p:attrNameLst>
                                          <p:attrName>ppt_x</p:attrName>
                                          <p:attrName>ppt_y</p:attrName>
                                        </p:attrNameLst>
                                      </p:cBhvr>
                                      <p:rCtr x="-29496" y="0"/>
                                    </p:animMotion>
                                  </p:childTnLst>
                                </p:cTn>
                              </p:par>
                              <p:par>
                                <p:cTn id="28" presetID="10" presetClass="exit" presetSubtype="0" fill="hold" nodeType="withEffect">
                                  <p:stCondLst>
                                    <p:cond delay="2500"/>
                                  </p:stCondLst>
                                  <p:childTnLst>
                                    <p:animEffect transition="out" filter="fade">
                                      <p:cBhvr>
                                        <p:cTn id="29" dur="500"/>
                                        <p:tgtEl>
                                          <p:spTgt spid="30"/>
                                        </p:tgtEl>
                                      </p:cBhvr>
                                    </p:animEffect>
                                    <p:set>
                                      <p:cBhvr>
                                        <p:cTn id="30" dur="1" fill="hold">
                                          <p:stCondLst>
                                            <p:cond delay="499"/>
                                          </p:stCondLst>
                                        </p:cTn>
                                        <p:tgtEl>
                                          <p:spTgt spid="30"/>
                                        </p:tgtEl>
                                        <p:attrNameLst>
                                          <p:attrName>style.visibility</p:attrName>
                                        </p:attrNameLst>
                                      </p:cBhvr>
                                      <p:to>
                                        <p:strVal val="hidden"/>
                                      </p:to>
                                    </p:set>
                                  </p:childTnLst>
                                </p:cTn>
                              </p:par>
                              <p:par>
                                <p:cTn id="31" presetID="42" presetClass="path" presetSubtype="0" accel="50000" decel="50000" fill="hold" nodeType="withEffect">
                                  <p:stCondLst>
                                    <p:cond delay="750"/>
                                  </p:stCondLst>
                                  <p:childTnLst>
                                    <p:animMotion origin="layout" path="M 4.65816E-6 -8.00741E-7 L 4.65816E-6 0.16894 " pathEditMode="relative" rAng="0" ptsTypes="AA">
                                      <p:cBhvr>
                                        <p:cTn id="32" dur="1500" fill="hold"/>
                                        <p:tgtEl>
                                          <p:spTgt spid="24"/>
                                        </p:tgtEl>
                                        <p:attrNameLst>
                                          <p:attrName>ppt_x</p:attrName>
                                          <p:attrName>ppt_y</p:attrName>
                                        </p:attrNameLst>
                                      </p:cBhvr>
                                      <p:rCtr x="0" y="8447"/>
                                    </p:animMotion>
                                  </p:childTnLst>
                                </p:cTn>
                              </p:par>
                              <p:par>
                                <p:cTn id="33" presetID="10" presetClass="exit" presetSubtype="0" fill="hold" nodeType="withEffect">
                                  <p:stCondLst>
                                    <p:cond delay="2000"/>
                                  </p:stCondLst>
                                  <p:childTnLst>
                                    <p:animEffect transition="out" filter="fade">
                                      <p:cBhvr>
                                        <p:cTn id="34" dur="500"/>
                                        <p:tgtEl>
                                          <p:spTgt spid="24"/>
                                        </p:tgtEl>
                                      </p:cBhvr>
                                    </p:animEffect>
                                    <p:set>
                                      <p:cBhvr>
                                        <p:cTn id="35" dur="1" fill="hold">
                                          <p:stCondLst>
                                            <p:cond delay="499"/>
                                          </p:stCondLst>
                                        </p:cTn>
                                        <p:tgtEl>
                                          <p:spTgt spid="24"/>
                                        </p:tgtEl>
                                        <p:attrNameLst>
                                          <p:attrName>style.visibility</p:attrName>
                                        </p:attrNameLst>
                                      </p:cBhvr>
                                      <p:to>
                                        <p:strVal val="hidden"/>
                                      </p:to>
                                    </p:set>
                                  </p:childTnLst>
                                </p:cTn>
                              </p:par>
                              <p:par>
                                <p:cTn id="36" presetID="64" presetClass="path" presetSubtype="0" accel="50000" decel="50000" fill="hold" nodeType="withEffect">
                                  <p:stCondLst>
                                    <p:cond delay="750"/>
                                  </p:stCondLst>
                                  <p:childTnLst>
                                    <p:animMotion origin="layout" path="M -4.65816E-6 -3.44133E-6 L -4.65816E-6 -0.18352 " pathEditMode="relative" rAng="0" ptsTypes="AA">
                                      <p:cBhvr>
                                        <p:cTn id="37" dur="1500" fill="hold"/>
                                        <p:tgtEl>
                                          <p:spTgt spid="25"/>
                                        </p:tgtEl>
                                        <p:attrNameLst>
                                          <p:attrName>ppt_x</p:attrName>
                                          <p:attrName>ppt_y</p:attrName>
                                        </p:attrNameLst>
                                      </p:cBhvr>
                                      <p:rCtr x="0" y="-9188"/>
                                    </p:animMotion>
                                  </p:childTnLst>
                                </p:cTn>
                              </p:par>
                              <p:par>
                                <p:cTn id="38" presetID="10" presetClass="exit" presetSubtype="0" fill="hold" nodeType="withEffect">
                                  <p:stCondLst>
                                    <p:cond delay="2000"/>
                                  </p:stCondLst>
                                  <p:childTnLst>
                                    <p:animEffect transition="out" filter="fade">
                                      <p:cBhvr>
                                        <p:cTn id="39" dur="500"/>
                                        <p:tgtEl>
                                          <p:spTgt spid="25"/>
                                        </p:tgtEl>
                                      </p:cBhvr>
                                    </p:animEffect>
                                    <p:set>
                                      <p:cBhvr>
                                        <p:cTn id="40" dur="1" fill="hold">
                                          <p:stCondLst>
                                            <p:cond delay="499"/>
                                          </p:stCondLst>
                                        </p:cTn>
                                        <p:tgtEl>
                                          <p:spTgt spid="25"/>
                                        </p:tgtEl>
                                        <p:attrNameLst>
                                          <p:attrName>style.visibility</p:attrName>
                                        </p:attrNameLst>
                                      </p:cBhvr>
                                      <p:to>
                                        <p:strVal val="hidden"/>
                                      </p:to>
                                    </p:set>
                                  </p:childTnLst>
                                </p:cTn>
                              </p:par>
                              <p:par>
                                <p:cTn id="41" presetID="53" presetClass="entr" presetSubtype="16" fill="hold" nodeType="withEffect">
                                  <p:stCondLst>
                                    <p:cond delay="2500"/>
                                  </p:stCondLst>
                                  <p:childTnLst>
                                    <p:set>
                                      <p:cBhvr>
                                        <p:cTn id="42" dur="1" fill="hold">
                                          <p:stCondLst>
                                            <p:cond delay="0"/>
                                          </p:stCondLst>
                                        </p:cTn>
                                        <p:tgtEl>
                                          <p:spTgt spid="26"/>
                                        </p:tgtEl>
                                        <p:attrNameLst>
                                          <p:attrName>style.visibility</p:attrName>
                                        </p:attrNameLst>
                                      </p:cBhvr>
                                      <p:to>
                                        <p:strVal val="visible"/>
                                      </p:to>
                                    </p:set>
                                    <p:anim calcmode="lin" valueType="num">
                                      <p:cBhvr>
                                        <p:cTn id="43" dur="500" fill="hold"/>
                                        <p:tgtEl>
                                          <p:spTgt spid="26"/>
                                        </p:tgtEl>
                                        <p:attrNameLst>
                                          <p:attrName>ppt_w</p:attrName>
                                        </p:attrNameLst>
                                      </p:cBhvr>
                                      <p:tavLst>
                                        <p:tav tm="0">
                                          <p:val>
                                            <p:fltVal val="0"/>
                                          </p:val>
                                        </p:tav>
                                        <p:tav tm="100000">
                                          <p:val>
                                            <p:strVal val="#ppt_w"/>
                                          </p:val>
                                        </p:tav>
                                      </p:tavLst>
                                    </p:anim>
                                    <p:anim calcmode="lin" valueType="num">
                                      <p:cBhvr>
                                        <p:cTn id="44" dur="500" fill="hold"/>
                                        <p:tgtEl>
                                          <p:spTgt spid="26"/>
                                        </p:tgtEl>
                                        <p:attrNameLst>
                                          <p:attrName>ppt_h</p:attrName>
                                        </p:attrNameLst>
                                      </p:cBhvr>
                                      <p:tavLst>
                                        <p:tav tm="0">
                                          <p:val>
                                            <p:fltVal val="0"/>
                                          </p:val>
                                        </p:tav>
                                        <p:tav tm="100000">
                                          <p:val>
                                            <p:strVal val="#ppt_h"/>
                                          </p:val>
                                        </p:tav>
                                      </p:tavLst>
                                    </p:anim>
                                    <p:animEffect transition="in" filter="fade">
                                      <p:cBhvr>
                                        <p:cTn id="45" dur="500"/>
                                        <p:tgtEl>
                                          <p:spTgt spid="26"/>
                                        </p:tgtEl>
                                      </p:cBhvr>
                                    </p:animEffect>
                                  </p:childTnLst>
                                </p:cTn>
                              </p:par>
                              <p:par>
                                <p:cTn id="46" presetID="53" presetClass="entr" presetSubtype="16" fill="hold" nodeType="withEffect">
                                  <p:stCondLst>
                                    <p:cond delay="2500"/>
                                  </p:stCondLst>
                                  <p:childTnLst>
                                    <p:set>
                                      <p:cBhvr>
                                        <p:cTn id="47" dur="1" fill="hold">
                                          <p:stCondLst>
                                            <p:cond delay="0"/>
                                          </p:stCondLst>
                                        </p:cTn>
                                        <p:tgtEl>
                                          <p:spTgt spid="31"/>
                                        </p:tgtEl>
                                        <p:attrNameLst>
                                          <p:attrName>style.visibility</p:attrName>
                                        </p:attrNameLst>
                                      </p:cBhvr>
                                      <p:to>
                                        <p:strVal val="visible"/>
                                      </p:to>
                                    </p:set>
                                    <p:anim calcmode="lin" valueType="num">
                                      <p:cBhvr>
                                        <p:cTn id="48" dur="500" fill="hold"/>
                                        <p:tgtEl>
                                          <p:spTgt spid="31"/>
                                        </p:tgtEl>
                                        <p:attrNameLst>
                                          <p:attrName>ppt_w</p:attrName>
                                        </p:attrNameLst>
                                      </p:cBhvr>
                                      <p:tavLst>
                                        <p:tav tm="0">
                                          <p:val>
                                            <p:fltVal val="0"/>
                                          </p:val>
                                        </p:tav>
                                        <p:tav tm="100000">
                                          <p:val>
                                            <p:strVal val="#ppt_w"/>
                                          </p:val>
                                        </p:tav>
                                      </p:tavLst>
                                    </p:anim>
                                    <p:anim calcmode="lin" valueType="num">
                                      <p:cBhvr>
                                        <p:cTn id="49" dur="500" fill="hold"/>
                                        <p:tgtEl>
                                          <p:spTgt spid="31"/>
                                        </p:tgtEl>
                                        <p:attrNameLst>
                                          <p:attrName>ppt_h</p:attrName>
                                        </p:attrNameLst>
                                      </p:cBhvr>
                                      <p:tavLst>
                                        <p:tav tm="0">
                                          <p:val>
                                            <p:fltVal val="0"/>
                                          </p:val>
                                        </p:tav>
                                        <p:tav tm="100000">
                                          <p:val>
                                            <p:strVal val="#ppt_h"/>
                                          </p:val>
                                        </p:tav>
                                      </p:tavLst>
                                    </p:anim>
                                    <p:animEffect transition="in" filter="fade">
                                      <p:cBhvr>
                                        <p:cTn id="50" dur="500"/>
                                        <p:tgtEl>
                                          <p:spTgt spid="31"/>
                                        </p:tgtEl>
                                      </p:cBhvr>
                                    </p:animEffect>
                                  </p:childTnLst>
                                </p:cTn>
                              </p:par>
                              <p:par>
                                <p:cTn id="51" presetID="16" presetClass="entr" presetSubtype="37" fill="hold" grpId="0" nodeType="withEffect">
                                  <p:stCondLst>
                                    <p:cond delay="2750"/>
                                  </p:stCondLst>
                                  <p:childTnLst>
                                    <p:set>
                                      <p:cBhvr>
                                        <p:cTn id="52" dur="1" fill="hold">
                                          <p:stCondLst>
                                            <p:cond delay="0"/>
                                          </p:stCondLst>
                                        </p:cTn>
                                        <p:tgtEl>
                                          <p:spTgt spid="84"/>
                                        </p:tgtEl>
                                        <p:attrNameLst>
                                          <p:attrName>style.visibility</p:attrName>
                                        </p:attrNameLst>
                                      </p:cBhvr>
                                      <p:to>
                                        <p:strVal val="visible"/>
                                      </p:to>
                                    </p:set>
                                    <p:animEffect transition="in" filter="barn(outVertical)">
                                      <p:cBhvr>
                                        <p:cTn id="53" dur="500"/>
                                        <p:tgtEl>
                                          <p:spTgt spid="84"/>
                                        </p:tgtEl>
                                      </p:cBhvr>
                                    </p:animEffect>
                                  </p:childTnLst>
                                </p:cTn>
                              </p:par>
                              <p:par>
                                <p:cTn id="54" presetID="16" presetClass="entr" presetSubtype="37" fill="hold" grpId="0" nodeType="withEffect">
                                  <p:stCondLst>
                                    <p:cond delay="3000"/>
                                  </p:stCondLst>
                                  <p:childTnLst>
                                    <p:set>
                                      <p:cBhvr>
                                        <p:cTn id="55" dur="1" fill="hold">
                                          <p:stCondLst>
                                            <p:cond delay="0"/>
                                          </p:stCondLst>
                                        </p:cTn>
                                        <p:tgtEl>
                                          <p:spTgt spid="85"/>
                                        </p:tgtEl>
                                        <p:attrNameLst>
                                          <p:attrName>style.visibility</p:attrName>
                                        </p:attrNameLst>
                                      </p:cBhvr>
                                      <p:to>
                                        <p:strVal val="visible"/>
                                      </p:to>
                                    </p:set>
                                    <p:animEffect transition="in" filter="barn(outVertical)">
                                      <p:cBhvr>
                                        <p:cTn id="56" dur="500"/>
                                        <p:tgtEl>
                                          <p:spTgt spid="85"/>
                                        </p:tgtEl>
                                      </p:cBhvr>
                                    </p:animEffect>
                                  </p:childTnLst>
                                </p:cTn>
                              </p:par>
                              <p:par>
                                <p:cTn id="57" presetID="16" presetClass="entr" presetSubtype="37" fill="hold" grpId="0" nodeType="withEffect">
                                  <p:stCondLst>
                                    <p:cond delay="3250"/>
                                  </p:stCondLst>
                                  <p:childTnLst>
                                    <p:set>
                                      <p:cBhvr>
                                        <p:cTn id="58" dur="1" fill="hold">
                                          <p:stCondLst>
                                            <p:cond delay="0"/>
                                          </p:stCondLst>
                                        </p:cTn>
                                        <p:tgtEl>
                                          <p:spTgt spid="82"/>
                                        </p:tgtEl>
                                        <p:attrNameLst>
                                          <p:attrName>style.visibility</p:attrName>
                                        </p:attrNameLst>
                                      </p:cBhvr>
                                      <p:to>
                                        <p:strVal val="visible"/>
                                      </p:to>
                                    </p:set>
                                    <p:animEffect transition="in" filter="barn(outVertical)">
                                      <p:cBhvr>
                                        <p:cTn id="59" dur="500"/>
                                        <p:tgtEl>
                                          <p:spTgt spid="82"/>
                                        </p:tgtEl>
                                      </p:cBhvr>
                                    </p:animEffect>
                                  </p:childTnLst>
                                </p:cTn>
                              </p:par>
                              <p:par>
                                <p:cTn id="60" presetID="16" presetClass="entr" presetSubtype="37" fill="hold" grpId="0" nodeType="withEffect">
                                  <p:stCondLst>
                                    <p:cond delay="3500"/>
                                  </p:stCondLst>
                                  <p:childTnLst>
                                    <p:set>
                                      <p:cBhvr>
                                        <p:cTn id="61" dur="1" fill="hold">
                                          <p:stCondLst>
                                            <p:cond delay="0"/>
                                          </p:stCondLst>
                                        </p:cTn>
                                        <p:tgtEl>
                                          <p:spTgt spid="83"/>
                                        </p:tgtEl>
                                        <p:attrNameLst>
                                          <p:attrName>style.visibility</p:attrName>
                                        </p:attrNameLst>
                                      </p:cBhvr>
                                      <p:to>
                                        <p:strVal val="visible"/>
                                      </p:to>
                                    </p:set>
                                    <p:animEffect transition="in" filter="barn(outVertical)">
                                      <p:cBhvr>
                                        <p:cTn id="62" dur="500"/>
                                        <p:tgtEl>
                                          <p:spTgt spid="83"/>
                                        </p:tgtEl>
                                      </p:cBhvr>
                                    </p:animEffect>
                                  </p:childTnLst>
                                </p:cTn>
                              </p:par>
                              <p:par>
                                <p:cTn id="63" presetID="16" presetClass="entr" presetSubtype="37" fill="hold" grpId="0" nodeType="withEffect">
                                  <p:stCondLst>
                                    <p:cond delay="3750"/>
                                  </p:stCondLst>
                                  <p:childTnLst>
                                    <p:set>
                                      <p:cBhvr>
                                        <p:cTn id="64" dur="1" fill="hold">
                                          <p:stCondLst>
                                            <p:cond delay="0"/>
                                          </p:stCondLst>
                                        </p:cTn>
                                        <p:tgtEl>
                                          <p:spTgt spid="86"/>
                                        </p:tgtEl>
                                        <p:attrNameLst>
                                          <p:attrName>style.visibility</p:attrName>
                                        </p:attrNameLst>
                                      </p:cBhvr>
                                      <p:to>
                                        <p:strVal val="visible"/>
                                      </p:to>
                                    </p:set>
                                    <p:animEffect transition="in" filter="barn(outVertical)">
                                      <p:cBhvr>
                                        <p:cTn id="65" dur="500"/>
                                        <p:tgtEl>
                                          <p:spTgt spid="86"/>
                                        </p:tgtEl>
                                      </p:cBhvr>
                                    </p:animEffect>
                                  </p:childTnLst>
                                </p:cTn>
                              </p:par>
                            </p:childTnLst>
                          </p:cTn>
                        </p:par>
                        <p:par>
                          <p:cTn id="66" fill="hold">
                            <p:stCondLst>
                              <p:cond delay="4250"/>
                            </p:stCondLst>
                            <p:childTnLst>
                              <p:par>
                                <p:cTn id="67" presetID="2" presetClass="entr" presetSubtype="4" fill="hold" grpId="0" nodeType="afterEffect">
                                  <p:stCondLst>
                                    <p:cond delay="0"/>
                                  </p:stCondLst>
                                  <p:childTnLst>
                                    <p:set>
                                      <p:cBhvr>
                                        <p:cTn id="68" dur="1" fill="hold">
                                          <p:stCondLst>
                                            <p:cond delay="0"/>
                                          </p:stCondLst>
                                        </p:cTn>
                                        <p:tgtEl>
                                          <p:spTgt spid="87"/>
                                        </p:tgtEl>
                                        <p:attrNameLst>
                                          <p:attrName>style.visibility</p:attrName>
                                        </p:attrNameLst>
                                      </p:cBhvr>
                                      <p:to>
                                        <p:strVal val="visible"/>
                                      </p:to>
                                    </p:set>
                                    <p:anim calcmode="lin" valueType="num">
                                      <p:cBhvr additive="base">
                                        <p:cTn id="69" dur="500" fill="hold"/>
                                        <p:tgtEl>
                                          <p:spTgt spid="87"/>
                                        </p:tgtEl>
                                        <p:attrNameLst>
                                          <p:attrName>ppt_x</p:attrName>
                                        </p:attrNameLst>
                                      </p:cBhvr>
                                      <p:tavLst>
                                        <p:tav tm="0">
                                          <p:val>
                                            <p:strVal val="#ppt_x"/>
                                          </p:val>
                                        </p:tav>
                                        <p:tav tm="100000">
                                          <p:val>
                                            <p:strVal val="#ppt_x"/>
                                          </p:val>
                                        </p:tav>
                                      </p:tavLst>
                                    </p:anim>
                                    <p:anim calcmode="lin" valueType="num">
                                      <p:cBhvr additive="base">
                                        <p:cTn id="70" dur="500" fill="hold"/>
                                        <p:tgtEl>
                                          <p:spTgt spid="8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82" grpId="0"/>
      <p:bldP spid="83" grpId="0"/>
      <p:bldP spid="84" grpId="0"/>
      <p:bldP spid="85" grpId="0"/>
      <p:bldP spid="86" grpId="0"/>
      <p:bldP spid="8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TRACKING_SLIDES" val="1"/>
  <p:tag name="GENSWF_OUTPUT_FILE_NAME" val="33"/>
  <p:tag name="ISPRING_PRESENTATION_TITLE" val="复古风花朵花纹PPT模板"/>
</p:tagLst>
</file>

<file path=ppt/tags/tag2.xml><?xml version="1.0" encoding="utf-8"?>
<p:tagLst xmlns:a="http://schemas.openxmlformats.org/drawingml/2006/main" xmlns:r="http://schemas.openxmlformats.org/officeDocument/2006/relationships" xmlns:p="http://schemas.openxmlformats.org/presentationml/2006/main">
  <p:tag name="PA" val="v3.0.1"/>
</p:tagLst>
</file>

<file path=ppt/tags/tag3.xml><?xml version="1.0" encoding="utf-8"?>
<p:tagLst xmlns:a="http://schemas.openxmlformats.org/drawingml/2006/main" xmlns:r="http://schemas.openxmlformats.org/officeDocument/2006/relationships" xmlns:p="http://schemas.openxmlformats.org/presentationml/2006/main">
  <p:tag name="PA" val="v3.0.1"/>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炫彩扁平2">
      <a:dk1>
        <a:srgbClr val="000000"/>
      </a:dk1>
      <a:lt1>
        <a:srgbClr val="FFFFFF"/>
      </a:lt1>
      <a:dk2>
        <a:srgbClr val="44546A"/>
      </a:dk2>
      <a:lt2>
        <a:srgbClr val="E7E6E6"/>
      </a:lt2>
      <a:accent1>
        <a:srgbClr val="FFBF53"/>
      </a:accent1>
      <a:accent2>
        <a:srgbClr val="F17475"/>
      </a:accent2>
      <a:accent3>
        <a:srgbClr val="01B3C5"/>
      </a:accent3>
      <a:accent4>
        <a:srgbClr val="77448C"/>
      </a:accent4>
      <a:accent5>
        <a:srgbClr val="00AF92"/>
      </a:accent5>
      <a:accent6>
        <a:srgbClr val="C65885"/>
      </a:accent6>
      <a:hlink>
        <a:srgbClr val="FCC79F"/>
      </a:hlink>
      <a:folHlink>
        <a:srgbClr val="869FB7"/>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5027</TotalTime>
  <Words>2410</Words>
  <Application>Microsoft Office PowerPoint</Application>
  <PresentationFormat>自定义</PresentationFormat>
  <Paragraphs>267</Paragraphs>
  <Slides>27</Slides>
  <Notes>27</Notes>
  <HiddenSlides>0</HiddenSlides>
  <MMClips>0</MMClips>
  <ScaleCrop>false</ScaleCrop>
  <HeadingPairs>
    <vt:vector size="6" baseType="variant">
      <vt:variant>
        <vt:lpstr>已用的字体</vt:lpstr>
      </vt:variant>
      <vt:variant>
        <vt:i4>21</vt:i4>
      </vt:variant>
      <vt:variant>
        <vt:lpstr>主题</vt:lpstr>
      </vt:variant>
      <vt:variant>
        <vt:i4>2</vt:i4>
      </vt:variant>
      <vt:variant>
        <vt:lpstr>幻灯片标题</vt:lpstr>
      </vt:variant>
      <vt:variant>
        <vt:i4>27</vt:i4>
      </vt:variant>
    </vt:vector>
  </HeadingPairs>
  <TitlesOfParts>
    <vt:vector size="50" baseType="lpstr">
      <vt:lpstr>ITC Avant Garde Std Bk</vt:lpstr>
      <vt:lpstr>PT Sans</vt:lpstr>
      <vt:lpstr>Signika Negative</vt:lpstr>
      <vt:lpstr>Source Sans Pro</vt:lpstr>
      <vt:lpstr>等线</vt:lpstr>
      <vt:lpstr>等线 Light</vt:lpstr>
      <vt:lpstr>方正兰亭黑简体</vt:lpstr>
      <vt:lpstr>方正兰亭中黑_GBK</vt:lpstr>
      <vt:lpstr>方正姚体</vt:lpstr>
      <vt:lpstr>华文新魏</vt:lpstr>
      <vt:lpstr>宋体</vt:lpstr>
      <vt:lpstr>微软雅黑</vt:lpstr>
      <vt:lpstr>微软雅黑 Light</vt:lpstr>
      <vt:lpstr>Agency FB</vt:lpstr>
      <vt:lpstr>Arial</vt:lpstr>
      <vt:lpstr>Calibri</vt:lpstr>
      <vt:lpstr>Calibri Light</vt:lpstr>
      <vt:lpstr>Impact</vt:lpstr>
      <vt:lpstr>Open Sans</vt:lpstr>
      <vt:lpstr>Open Sans Light</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复古风花朵花纹PPT模板</dc:title>
  <dc:creator>优品PPT</dc:creator>
  <cp:keywords/>
  <dc:description>http://www.ypppt.com/</dc:description>
  <cp:lastModifiedBy>faith123</cp:lastModifiedBy>
  <cp:revision>2941</cp:revision>
  <dcterms:created xsi:type="dcterms:W3CDTF">2015-12-01T09:06:39Z</dcterms:created>
  <dcterms:modified xsi:type="dcterms:W3CDTF">2020-06-27T06:00:18Z</dcterms:modified>
</cp:coreProperties>
</file>