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22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3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4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9" r:id="rId3"/>
    <p:sldId id="260" r:id="rId4"/>
    <p:sldId id="269" r:id="rId5"/>
    <p:sldId id="261" r:id="rId6"/>
    <p:sldId id="278" r:id="rId7"/>
    <p:sldId id="266" r:id="rId8"/>
    <p:sldId id="280" r:id="rId9"/>
    <p:sldId id="267" r:id="rId10"/>
    <p:sldId id="264" r:id="rId11"/>
    <p:sldId id="265" r:id="rId12"/>
    <p:sldId id="271" r:id="rId13"/>
    <p:sldId id="272" r:id="rId14"/>
    <p:sldId id="281" r:id="rId15"/>
    <p:sldId id="263" r:id="rId16"/>
    <p:sldId id="268" r:id="rId17"/>
    <p:sldId id="273" r:id="rId18"/>
    <p:sldId id="274" r:id="rId19"/>
    <p:sldId id="275" r:id="rId20"/>
    <p:sldId id="262" r:id="rId21"/>
    <p:sldId id="282" r:id="rId22"/>
    <p:sldId id="277" r:id="rId23"/>
    <p:sldId id="276" r:id="rId24"/>
    <p:sldId id="270" r:id="rId25"/>
    <p:sldId id="279" r:id="rId26"/>
    <p:sldId id="283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6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A19587"/>
    <a:srgbClr val="FFD757"/>
    <a:srgbClr val="FFCD2F"/>
    <a:srgbClr val="FFEB95"/>
    <a:srgbClr val="472F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66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2772B8-DFA0-42D4-BB56-C041186E9AEC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8E786-4216-45F2-862D-D7FBD8328B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6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652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740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329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775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157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333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410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945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362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6264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196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129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984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852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253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5723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938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8121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6264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9397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8616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04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789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9207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8139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525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F854487-5C52-43DE-8040-E4597B8E6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066D38B3-FFF9-4D55-BB90-5F1457DCCD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BA9CFA4-BBAC-4A85-95C0-B8362F921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C0A92B-882F-4EAE-9CD9-C3638E889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BFF9EE6-DCF3-4596-AFC1-8B9F75DC9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697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5C4D18D-7DCA-4907-BF3A-2579F502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1CA1271-3E82-497F-8B53-0F1867D99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DD3CAA6-9D80-4D7F-B066-F05B326EF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872E402-B1CB-4A42-A678-0F755DC02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FFC4956-AD1F-4860-9AD2-0BF206466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399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A2BCA75-1F57-42BB-BA48-FF7C11F9A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70ED596-E120-41AB-A9D0-0C265B708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14CC783-0900-49CE-BA3B-0DAB551AB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3FE88C5-D9F1-4EFA-AC3A-FFECD8F14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2B71C59-EA95-4156-B37F-1D9181F17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14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F93CE9B-26F4-4B05-91AD-7D5BBED79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5CDBC56-9665-4D60-9294-B80E2DB8F0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411C4657-3D75-49B8-8964-6507536868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6B204F-8CF6-4A2B-9F70-F87F23918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6A51D15-F7E4-4DE1-A5B4-83ECC6D11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0F6C39E-8093-41EE-A607-8E5F0170D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42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3266374-AFE4-4831-A5D4-D610A238B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83994A4-C448-4CA5-B862-08CF03A37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A7DDCC8E-BB47-4F1D-9799-9F4191D8C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BEBAE0C-F973-4EB6-863C-C1E8B652DD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DA79FA2-E550-4485-B4C1-39F22F9755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96B10B1F-8655-45D2-B5B4-9F8EC0F3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550D1C5-417B-4AB3-955E-4882CCE79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0A9BB96-5048-4114-8119-6433A9C24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998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20AD0C29-217F-4361-8E80-7465E78B13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5750" y="85725"/>
            <a:ext cx="11610975" cy="668655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52372D81-DD6F-46C0-89FD-3F7395D2DE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493653" y="935520"/>
            <a:ext cx="1054699" cy="4986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D0669E6-D5C2-4FC1-8B78-AF25BC9726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83697" y="5566146"/>
            <a:ext cx="1860677" cy="137847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429536A4-CF62-4AF6-A9D3-6682247631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715500" y="5540995"/>
            <a:ext cx="1918638" cy="142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05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1AB82DFE-C0A5-4AD2-BA2A-E99A9A69F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100C2B3D-536B-48EA-852C-D6CAA9236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662DEAD2-81E2-4AFD-9589-38B34A21F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438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E64A12-4BAB-4E3A-8DA9-52A095F88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BE86420-FFFC-40E3-948C-4C3076A700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1B3064B2-4C4C-4E59-A636-386101A72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561F877-3A10-4449-A41F-F5F4AAD74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AC1BDEC-2A6B-4B59-BC79-E457B820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43395E7-F1F8-46C5-AD62-DAF3BA338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46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ECE34F2-1AAA-482B-95A0-022B6E043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41391EE8-C5F4-4CEE-AE7B-A88CEEB0CF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05BB1AC-FA53-469F-94F1-F54377A90E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3E5B89E-D193-4E52-8679-A2EF6BFB8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0BA0B5B-4620-420D-8049-B1459F88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EBE54AB-C10C-4E82-808F-078B0114E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172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C100B32-1CD8-4584-AFFC-468F16A33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2213848-5DFF-4229-945E-D09C771F5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2CBE1A3-AB9C-4EE4-9F5F-3687D6E5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546D30A-713C-45BF-8230-18DA0B821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06AA1D7-D90D-4E95-B9BC-EBF858AF7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542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C8677BFC-1CEB-4EC9-BDFE-223EC88FE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785C34F-4519-4606-8E0E-0897A9DCA3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AFCC154-5B53-4BCA-8718-4ED3FD4F4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139DA60-5E9B-4090-8D53-F1001C335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BDCC125-0D3E-4EA9-A7C8-6B7F205D1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239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97CC79CE-D0B9-4A26-A9C7-D1A3715F0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9400D15-5A87-4F32-85DB-F6625FF3D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6224C90-B32D-4839-A49B-9CC172D2CF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812B-C032-45E8-ABE9-CC3D372FACD1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015ABAE-7824-4CF1-89BB-15DFE2DCC9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6C655C6-FC82-4699-BFEB-5D510E174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20.png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6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image" Target="../media/image22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24.pn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4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24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tags" Target="../tags/tag16.xml"/><Relationship Id="rId7" Type="http://schemas.openxmlformats.org/officeDocument/2006/relationships/image" Target="../media/image24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45.png"/><Relationship Id="rId4" Type="http://schemas.openxmlformats.org/officeDocument/2006/relationships/tags" Target="../tags/tag17.xml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tags" Target="../tags/tag20.xml"/><Relationship Id="rId7" Type="http://schemas.openxmlformats.org/officeDocument/2006/relationships/image" Target="../media/image24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8.png"/><Relationship Id="rId4" Type="http://schemas.openxmlformats.org/officeDocument/2006/relationships/tags" Target="../tags/tag21.xml"/><Relationship Id="rId9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tags" Target="../tags/tag24.xml"/><Relationship Id="rId7" Type="http://schemas.openxmlformats.org/officeDocument/2006/relationships/image" Target="../media/image22.png"/><Relationship Id="rId12" Type="http://schemas.openxmlformats.org/officeDocument/2006/relationships/image" Target="../media/image52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24.png"/><Relationship Id="rId11" Type="http://schemas.openxmlformats.org/officeDocument/2006/relationships/image" Target="../media/image51.png"/><Relationship Id="rId5" Type="http://schemas.openxmlformats.org/officeDocument/2006/relationships/notesSlide" Target="../notesSlides/notesSlide18.xml"/><Relationship Id="rId10" Type="http://schemas.openxmlformats.org/officeDocument/2006/relationships/image" Target="../media/image5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image" Target="../media/image30.png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image" Target="../media/image22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image" Target="../media/image24.png"/><Relationship Id="rId5" Type="http://schemas.openxmlformats.org/officeDocument/2006/relationships/tags" Target="../tags/tag29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28.xml"/><Relationship Id="rId9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tags" Target="../tags/tag35.xml"/><Relationship Id="rId7" Type="http://schemas.openxmlformats.org/officeDocument/2006/relationships/image" Target="../media/image59.pn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58.png"/><Relationship Id="rId11" Type="http://schemas.openxmlformats.org/officeDocument/2006/relationships/image" Target="../media/image22.png"/><Relationship Id="rId5" Type="http://schemas.openxmlformats.org/officeDocument/2006/relationships/notesSlide" Target="../notesSlides/notesSlide23.xml"/><Relationship Id="rId10" Type="http://schemas.openxmlformats.org/officeDocument/2006/relationships/image" Target="../media/image24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image" Target="../media/image22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image" Target="../media/image24.png"/><Relationship Id="rId5" Type="http://schemas.openxmlformats.org/officeDocument/2006/relationships/tags" Target="../tags/tag40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39.xml"/><Relationship Id="rId9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51.xml"/><Relationship Id="rId13" Type="http://schemas.openxmlformats.org/officeDocument/2006/relationships/tags" Target="../tags/tag56.xml"/><Relationship Id="rId18" Type="http://schemas.openxmlformats.org/officeDocument/2006/relationships/notesSlide" Target="../notesSlides/notesSlide25.xml"/><Relationship Id="rId3" Type="http://schemas.openxmlformats.org/officeDocument/2006/relationships/tags" Target="../tags/tag46.xml"/><Relationship Id="rId7" Type="http://schemas.openxmlformats.org/officeDocument/2006/relationships/tags" Target="../tags/tag50.xml"/><Relationship Id="rId12" Type="http://schemas.openxmlformats.org/officeDocument/2006/relationships/tags" Target="../tags/tag55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45.xml"/><Relationship Id="rId16" Type="http://schemas.openxmlformats.org/officeDocument/2006/relationships/tags" Target="../tags/tag59.xml"/><Relationship Id="rId20" Type="http://schemas.openxmlformats.org/officeDocument/2006/relationships/image" Target="../media/image22.png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11" Type="http://schemas.openxmlformats.org/officeDocument/2006/relationships/tags" Target="../tags/tag54.xml"/><Relationship Id="rId5" Type="http://schemas.openxmlformats.org/officeDocument/2006/relationships/tags" Target="../tags/tag48.xml"/><Relationship Id="rId15" Type="http://schemas.openxmlformats.org/officeDocument/2006/relationships/tags" Target="../tags/tag58.xml"/><Relationship Id="rId10" Type="http://schemas.openxmlformats.org/officeDocument/2006/relationships/tags" Target="../tags/tag53.xml"/><Relationship Id="rId19" Type="http://schemas.openxmlformats.org/officeDocument/2006/relationships/image" Target="../media/image24.png"/><Relationship Id="rId4" Type="http://schemas.openxmlformats.org/officeDocument/2006/relationships/tags" Target="../tags/tag47.xml"/><Relationship Id="rId9" Type="http://schemas.openxmlformats.org/officeDocument/2006/relationships/tags" Target="../tags/tag52.xml"/><Relationship Id="rId14" Type="http://schemas.openxmlformats.org/officeDocument/2006/relationships/tags" Target="../tags/tag5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949A565-F083-4ED1-A28E-C3C22692CFCA}"/>
              </a:ext>
            </a:extLst>
          </p:cNvPr>
          <p:cNvGrpSpPr/>
          <p:nvPr/>
        </p:nvGrpSpPr>
        <p:grpSpPr>
          <a:xfrm>
            <a:off x="341926" y="208486"/>
            <a:ext cx="11441759" cy="5883467"/>
            <a:chOff x="341926" y="208486"/>
            <a:chExt cx="11441759" cy="588346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7478" y="208803"/>
              <a:ext cx="1087620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9575"/>
          <a:stretch/>
        </p:blipFill>
        <p:spPr>
          <a:xfrm>
            <a:off x="9038821" y="512495"/>
            <a:ext cx="2208207" cy="792549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="" xmlns:a16="http://schemas.microsoft.com/office/drawing/2014/main" id="{956C086E-2C2F-4A37-806D-C7AC01E83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="" xmlns:a16="http://schemas.microsoft.com/office/drawing/2014/main" id="{C7841B54-9F73-4DED-A8BA-EC1305A0BB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6599" y="4214720"/>
            <a:ext cx="3145809" cy="2505673"/>
          </a:xfrm>
          <a:prstGeom prst="rect">
            <a:avLst/>
          </a:prstGeom>
        </p:spPr>
      </p:pic>
      <p:pic>
        <p:nvPicPr>
          <p:cNvPr id="142" name="图片 141">
            <a:extLst>
              <a:ext uri="{FF2B5EF4-FFF2-40B4-BE49-F238E27FC236}">
                <a16:creationId xmlns="" xmlns:a16="http://schemas.microsoft.com/office/drawing/2014/main" id="{6A9AAE3E-8C65-49C5-8093-BFCE4DB36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69165" y="1773383"/>
            <a:ext cx="457240" cy="481626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="" xmlns:a16="http://schemas.microsoft.com/office/drawing/2014/main" id="{9D8778BF-9B1C-41EA-B558-7D67D5A0F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88412" y="2310380"/>
            <a:ext cx="1030313" cy="102421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106CC76-29AA-4155-BE1F-91F89FF8C09C}"/>
              </a:ext>
            </a:extLst>
          </p:cNvPr>
          <p:cNvGrpSpPr/>
          <p:nvPr/>
        </p:nvGrpSpPr>
        <p:grpSpPr>
          <a:xfrm>
            <a:off x="4213950" y="962812"/>
            <a:ext cx="896190" cy="1012024"/>
            <a:chOff x="4312426" y="962812"/>
            <a:chExt cx="896190" cy="1012024"/>
          </a:xfrm>
        </p:grpSpPr>
        <p:pic>
          <p:nvPicPr>
            <p:cNvPr id="144" name="图片 143">
              <a:extLst>
                <a:ext uri="{FF2B5EF4-FFF2-40B4-BE49-F238E27FC236}">
                  <a16:creationId xmlns="" xmlns:a16="http://schemas.microsoft.com/office/drawing/2014/main" id="{18EA0D29-E2A5-47C0-9743-CBE90632D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312426" y="962812"/>
              <a:ext cx="896190" cy="1012024"/>
            </a:xfrm>
            <a:prstGeom prst="rect">
              <a:avLst/>
            </a:prstGeom>
          </p:spPr>
        </p:pic>
        <p:sp>
          <p:nvSpPr>
            <p:cNvPr id="117" name="文本框 116">
              <a:extLst>
                <a:ext uri="{FF2B5EF4-FFF2-40B4-BE49-F238E27FC236}">
                  <a16:creationId xmlns="" xmlns:a16="http://schemas.microsoft.com/office/drawing/2014/main" id="{00B3E71D-A69A-4BC3-A2BA-62C4358EBE52}"/>
                </a:ext>
              </a:extLst>
            </p:cNvPr>
            <p:cNvSpPr txBox="1"/>
            <p:nvPr/>
          </p:nvSpPr>
          <p:spPr>
            <a:xfrm>
              <a:off x="4541583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B637EEC-697A-4846-99CE-4EE5F3398728}"/>
              </a:ext>
            </a:extLst>
          </p:cNvPr>
          <p:cNvGrpSpPr/>
          <p:nvPr/>
        </p:nvGrpSpPr>
        <p:grpSpPr>
          <a:xfrm>
            <a:off x="5241342" y="914030"/>
            <a:ext cx="969348" cy="1091279"/>
            <a:chOff x="5339818" y="914030"/>
            <a:chExt cx="969348" cy="1091279"/>
          </a:xfrm>
        </p:grpSpPr>
        <p:pic>
          <p:nvPicPr>
            <p:cNvPr id="147" name="图片 146">
              <a:extLst>
                <a:ext uri="{FF2B5EF4-FFF2-40B4-BE49-F238E27FC236}">
                  <a16:creationId xmlns="" xmlns:a16="http://schemas.microsoft.com/office/drawing/2014/main" id="{A1053DDF-CC48-447B-911C-2E9EDC90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339818" y="914030"/>
              <a:ext cx="969348" cy="1091279"/>
            </a:xfrm>
            <a:prstGeom prst="rect">
              <a:avLst/>
            </a:prstGeom>
          </p:spPr>
        </p:pic>
        <p:sp>
          <p:nvSpPr>
            <p:cNvPr id="125" name="文本框 124">
              <a:extLst>
                <a:ext uri="{FF2B5EF4-FFF2-40B4-BE49-F238E27FC236}">
                  <a16:creationId xmlns="" xmlns:a16="http://schemas.microsoft.com/office/drawing/2014/main" id="{7911EDDA-A01A-497B-8E48-4432FFDAA674}"/>
                </a:ext>
              </a:extLst>
            </p:cNvPr>
            <p:cNvSpPr txBox="1"/>
            <p:nvPr/>
          </p:nvSpPr>
          <p:spPr>
            <a:xfrm>
              <a:off x="5567070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5609BCC-87D3-4013-97A3-D3C4BE105AA4}"/>
              </a:ext>
            </a:extLst>
          </p:cNvPr>
          <p:cNvGrpSpPr/>
          <p:nvPr/>
        </p:nvGrpSpPr>
        <p:grpSpPr>
          <a:xfrm>
            <a:off x="6381819" y="1041329"/>
            <a:ext cx="768163" cy="883997"/>
            <a:chOff x="6480295" y="1041329"/>
            <a:chExt cx="768163" cy="883997"/>
          </a:xfrm>
        </p:grpSpPr>
        <p:pic>
          <p:nvPicPr>
            <p:cNvPr id="146" name="图片 145">
              <a:extLst>
                <a:ext uri="{FF2B5EF4-FFF2-40B4-BE49-F238E27FC236}">
                  <a16:creationId xmlns="" xmlns:a16="http://schemas.microsoft.com/office/drawing/2014/main" id="{01A1158D-CF21-45B3-A99B-B7C8C7E18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480295" y="1041329"/>
              <a:ext cx="768163" cy="883997"/>
            </a:xfrm>
            <a:prstGeom prst="rect">
              <a:avLst/>
            </a:prstGeom>
          </p:spPr>
        </p:pic>
        <p:sp>
          <p:nvSpPr>
            <p:cNvPr id="126" name="文本框 125">
              <a:extLst>
                <a:ext uri="{FF2B5EF4-FFF2-40B4-BE49-F238E27FC236}">
                  <a16:creationId xmlns="" xmlns:a16="http://schemas.microsoft.com/office/drawing/2014/main" id="{69CA917A-E37A-4868-997E-E431F2228313}"/>
                </a:ext>
              </a:extLst>
            </p:cNvPr>
            <p:cNvSpPr txBox="1"/>
            <p:nvPr/>
          </p:nvSpPr>
          <p:spPr>
            <a:xfrm>
              <a:off x="6635097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D212787-0927-44F6-9A76-ACBE4F7329D1}"/>
              </a:ext>
            </a:extLst>
          </p:cNvPr>
          <p:cNvGrpSpPr/>
          <p:nvPr/>
        </p:nvGrpSpPr>
        <p:grpSpPr>
          <a:xfrm>
            <a:off x="7444058" y="1016554"/>
            <a:ext cx="768163" cy="890093"/>
            <a:chOff x="7542534" y="1016554"/>
            <a:chExt cx="768163" cy="890093"/>
          </a:xfrm>
        </p:grpSpPr>
        <p:pic>
          <p:nvPicPr>
            <p:cNvPr id="145" name="图片 144">
              <a:extLst>
                <a:ext uri="{FF2B5EF4-FFF2-40B4-BE49-F238E27FC236}">
                  <a16:creationId xmlns="" xmlns:a16="http://schemas.microsoft.com/office/drawing/2014/main" id="{EFDC83D8-2D66-4388-BF7A-63138D839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491E861E-1A3E-46A2-BC7C-D956D9FC302C}"/>
                </a:ext>
              </a:extLst>
            </p:cNvPr>
            <p:cNvSpPr txBox="1"/>
            <p:nvPr/>
          </p:nvSpPr>
          <p:spPr>
            <a:xfrm>
              <a:off x="7666431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2884057" y="2074404"/>
            <a:ext cx="6690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环保公司宣传</a:t>
            </a:r>
            <a:r>
              <a:rPr lang="en-US" altLang="zh-CN" sz="4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ppt</a:t>
            </a:r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模板</a:t>
            </a:r>
            <a:endParaRPr lang="zh-CN" altLang="en-US" sz="4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9894" t="-7176" r="-2213" b="34190"/>
          <a:stretch/>
        </p:blipFill>
        <p:spPr>
          <a:xfrm>
            <a:off x="1851329" y="763818"/>
            <a:ext cx="1219200" cy="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2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75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46F4793-9545-4817-BAFA-50B986289D55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297854" y="734481"/>
            <a:ext cx="3596293" cy="935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课程大纲</a:t>
            </a:r>
            <a:endParaRPr lang="en-US" altLang="zh-CN" sz="4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  <a:p>
            <a:pPr algn="ctr">
              <a:lnSpc>
                <a:spcPct val="80000"/>
              </a:lnSpc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Programme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5B378B0-6448-4A26-A6AC-15783BAF1C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3456" y="4799553"/>
            <a:ext cx="1237657" cy="1042238"/>
          </a:xfrm>
          <a:prstGeom prst="rect">
            <a:avLst/>
          </a:prstGeom>
        </p:spPr>
      </p:pic>
      <p:sp>
        <p:nvSpPr>
          <p:cNvPr id="128" name="文本框 127">
            <a:extLst>
              <a:ext uri="{FF2B5EF4-FFF2-40B4-BE49-F238E27FC236}">
                <a16:creationId xmlns="" xmlns:a16="http://schemas.microsoft.com/office/drawing/2014/main" id="{938786F9-FDE6-465D-B53F-DA861E3A26F2}"/>
              </a:ext>
            </a:extLst>
          </p:cNvPr>
          <p:cNvSpPr txBox="1"/>
          <p:nvPr/>
        </p:nvSpPr>
        <p:spPr>
          <a:xfrm>
            <a:off x="3536794" y="2420313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3E94C2C-185D-472E-8141-D9A6C6DF8484}"/>
              </a:ext>
            </a:extLst>
          </p:cNvPr>
          <p:cNvSpPr txBox="1"/>
          <p:nvPr/>
        </p:nvSpPr>
        <p:spPr>
          <a:xfrm>
            <a:off x="3066090" y="2740292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9CDE47D1-7F96-49A8-A973-697D239637F9}"/>
              </a:ext>
            </a:extLst>
          </p:cNvPr>
          <p:cNvSpPr txBox="1"/>
          <p:nvPr/>
        </p:nvSpPr>
        <p:spPr>
          <a:xfrm>
            <a:off x="7501293" y="2420313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5B1B854F-2B7E-48F6-BB21-491597B8A858}"/>
              </a:ext>
            </a:extLst>
          </p:cNvPr>
          <p:cNvSpPr txBox="1"/>
          <p:nvPr/>
        </p:nvSpPr>
        <p:spPr>
          <a:xfrm>
            <a:off x="7030589" y="2740292"/>
            <a:ext cx="246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8653F8DA-F9D2-4C85-8D5B-1BF6698275E6}"/>
              </a:ext>
            </a:extLst>
          </p:cNvPr>
          <p:cNvSpPr txBox="1"/>
          <p:nvPr/>
        </p:nvSpPr>
        <p:spPr>
          <a:xfrm>
            <a:off x="3536794" y="3840357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62A0B802-F0C6-4768-8DE8-DD2F6D301CF4}"/>
              </a:ext>
            </a:extLst>
          </p:cNvPr>
          <p:cNvSpPr txBox="1"/>
          <p:nvPr/>
        </p:nvSpPr>
        <p:spPr>
          <a:xfrm>
            <a:off x="3066090" y="4160336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ECE377EB-9534-415F-B548-521E54211DB2}"/>
              </a:ext>
            </a:extLst>
          </p:cNvPr>
          <p:cNvSpPr txBox="1"/>
          <p:nvPr/>
        </p:nvSpPr>
        <p:spPr>
          <a:xfrm>
            <a:off x="7501293" y="3840357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3E9DC0C3-4AA5-41BD-9DC5-FBC0FDE8BB95}"/>
              </a:ext>
            </a:extLst>
          </p:cNvPr>
          <p:cNvSpPr txBox="1"/>
          <p:nvPr/>
        </p:nvSpPr>
        <p:spPr>
          <a:xfrm>
            <a:off x="7030589" y="4160336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4C5AD46F-6A43-40FC-8974-7AAA6224AF79}"/>
              </a:ext>
            </a:extLst>
          </p:cNvPr>
          <p:cNvGrpSpPr/>
          <p:nvPr/>
        </p:nvGrpSpPr>
        <p:grpSpPr>
          <a:xfrm>
            <a:off x="5847230" y="2613045"/>
            <a:ext cx="497540" cy="2102719"/>
            <a:chOff x="5859183" y="2273774"/>
            <a:chExt cx="609960" cy="2577834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E00E6511-6545-474E-9B6A-68C0F1F9F9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71332"/>
            <a:stretch/>
          </p:blipFill>
          <p:spPr>
            <a:xfrm rot="16200000" flipV="1">
              <a:off x="5590349" y="2542608"/>
              <a:ext cx="1129032" cy="591363"/>
            </a:xfrm>
            <a:prstGeom prst="rect">
              <a:avLst/>
            </a:prstGeom>
          </p:spPr>
        </p:pic>
        <p:pic>
          <p:nvPicPr>
            <p:cNvPr id="53" name="图片 52">
              <a:extLst>
                <a:ext uri="{FF2B5EF4-FFF2-40B4-BE49-F238E27FC236}">
                  <a16:creationId xmlns="" xmlns:a16="http://schemas.microsoft.com/office/drawing/2014/main" id="{326B4B64-07F7-4890-B719-07E95EC87C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61961"/>
            <a:stretch/>
          </p:blipFill>
          <p:spPr>
            <a:xfrm rot="16200000" flipV="1">
              <a:off x="5424399" y="3806864"/>
              <a:ext cx="1498125" cy="591363"/>
            </a:xfrm>
            <a:prstGeom prst="rect">
              <a:avLst/>
            </a:prstGeom>
          </p:spPr>
        </p:pic>
      </p:grpSp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27944" y="2296766"/>
            <a:ext cx="457240" cy="481626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AA094462-FFD7-483A-9A1B-DD38C1911FC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8746402" y="2296766"/>
            <a:ext cx="457240" cy="481626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8D42F607-6E32-43C6-82D1-EBD028E9A16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27944" y="3716810"/>
            <a:ext cx="457240" cy="481626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A7243045-C656-4829-AEF0-7DBA8DBBDF0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8746402" y="3716810"/>
            <a:ext cx="457240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9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3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10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60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400"/>
                            </p:stCondLst>
                            <p:childTnLst>
                              <p:par>
                                <p:cTn id="8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900"/>
                            </p:stCondLst>
                            <p:childTnLst>
                              <p:par>
                                <p:cTn id="9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27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28" grpId="0"/>
      <p:bldP spid="31" grpId="0"/>
      <p:bldP spid="35" grpId="0"/>
      <p:bldP spid="36" grpId="0"/>
      <p:bldP spid="39" grpId="0"/>
      <p:bldP spid="40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5029559" y="2069941"/>
            <a:ext cx="6803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01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67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74AC5183-5F45-4202-9DE1-F08D7EEB3651}"/>
              </a:ext>
            </a:extLst>
          </p:cNvPr>
          <p:cNvSpPr/>
          <p:nvPr/>
        </p:nvSpPr>
        <p:spPr>
          <a:xfrm>
            <a:off x="2679422" y="4897958"/>
            <a:ext cx="683315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点击此处添加文字描述，文字颜色、大小、字体可根据需求进行更改。点击此处添加文字描述，文字颜色、大小、字体可根据需求进行更改。点击此处添加文字描述，文字颜色、大小、字体可根据需求进行更改。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6F65456A-8F08-4C68-AAFE-28C53797EB37}"/>
              </a:ext>
            </a:extLst>
          </p:cNvPr>
          <p:cNvGrpSpPr/>
          <p:nvPr/>
        </p:nvGrpSpPr>
        <p:grpSpPr>
          <a:xfrm>
            <a:off x="298784" y="1937717"/>
            <a:ext cx="11594432" cy="2581819"/>
            <a:chOff x="-328576" y="1937717"/>
            <a:chExt cx="11594432" cy="2581819"/>
          </a:xfrm>
        </p:grpSpPr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A67E9E7C-A2D3-4B70-A990-B9E4E6BA2F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35167" y="1937717"/>
              <a:ext cx="3830689" cy="1600494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CC162654-E050-4475-845D-0D10E3FD45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79219"/>
            <a:stretch/>
          </p:blipFill>
          <p:spPr>
            <a:xfrm>
              <a:off x="-328576" y="2085028"/>
              <a:ext cx="796069" cy="1600494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07D1E52F-0BD0-4217-9D13-B7023CB579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79219"/>
            <a:stretch/>
          </p:blipFill>
          <p:spPr>
            <a:xfrm>
              <a:off x="1939919" y="2065978"/>
              <a:ext cx="796069" cy="1600494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82C410F4-2F9A-487C-A870-3878B12CE5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79219"/>
            <a:stretch/>
          </p:blipFill>
          <p:spPr>
            <a:xfrm flipH="1">
              <a:off x="4414891" y="2027878"/>
              <a:ext cx="796069" cy="1600494"/>
            </a:xfrm>
            <a:prstGeom prst="rect">
              <a:avLst/>
            </a:prstGeom>
          </p:spPr>
        </p:pic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BD45D809-A2CB-4FB8-9406-6FED3684B3F4}"/>
                </a:ext>
              </a:extLst>
            </p:cNvPr>
            <p:cNvGrpSpPr/>
            <p:nvPr/>
          </p:nvGrpSpPr>
          <p:grpSpPr>
            <a:xfrm>
              <a:off x="5004483" y="1937717"/>
              <a:ext cx="2562148" cy="2581819"/>
              <a:chOff x="5004483" y="1937717"/>
              <a:chExt cx="2562148" cy="2581819"/>
            </a:xfrm>
          </p:grpSpPr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E60E1AC4-474A-4A2A-94C5-1F03C16018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004483" y="1937717"/>
                <a:ext cx="2562148" cy="2581819"/>
              </a:xfrm>
              <a:prstGeom prst="rect">
                <a:avLst/>
              </a:prstGeom>
            </p:spPr>
          </p:pic>
          <p:pic>
            <p:nvPicPr>
              <p:cNvPr id="3" name="图片 2">
                <a:extLst>
                  <a:ext uri="{FF2B5EF4-FFF2-40B4-BE49-F238E27FC236}">
                    <a16:creationId xmlns="" xmlns:a16="http://schemas.microsoft.com/office/drawing/2014/main" id="{87718D3A-BE00-40BC-80CF-0DD1072BD1D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-2086" t="2639" r="2086" b="5398"/>
              <a:stretch/>
            </p:blipFill>
            <p:spPr>
              <a:xfrm>
                <a:off x="5381334" y="2379514"/>
                <a:ext cx="1617352" cy="1703536"/>
              </a:xfrm>
              <a:prstGeom prst="rect">
                <a:avLst/>
              </a:prstGeom>
            </p:spPr>
          </p:pic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CD91290D-0E37-468F-82FB-5F543E107992}"/>
                </a:ext>
              </a:extLst>
            </p:cNvPr>
            <p:cNvGrpSpPr/>
            <p:nvPr/>
          </p:nvGrpSpPr>
          <p:grpSpPr>
            <a:xfrm>
              <a:off x="2627165" y="2065978"/>
              <a:ext cx="2080794" cy="2096770"/>
              <a:chOff x="2627165" y="2065978"/>
              <a:chExt cx="2080794" cy="2096770"/>
            </a:xfrm>
          </p:grpSpPr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22C36A62-D4EF-4666-95EF-1BDD8BCEF3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27165" y="2065978"/>
                <a:ext cx="2080794" cy="2096770"/>
              </a:xfrm>
              <a:prstGeom prst="rect">
                <a:avLst/>
              </a:prstGeom>
            </p:spPr>
          </p:pic>
          <p:pic>
            <p:nvPicPr>
              <p:cNvPr id="5" name="图片 4">
                <a:extLst>
                  <a:ext uri="{FF2B5EF4-FFF2-40B4-BE49-F238E27FC236}">
                    <a16:creationId xmlns="" xmlns:a16="http://schemas.microsoft.com/office/drawing/2014/main" id="{BE16F67D-9EE9-4205-99EB-2DAE49D6F0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032512" y="2423157"/>
                <a:ext cx="1246984" cy="1382008"/>
              </a:xfrm>
              <a:prstGeom prst="rect">
                <a:avLst/>
              </a:prstGeom>
            </p:spPr>
          </p:pic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1196A8E1-AED8-49FB-B450-41FD61697E0D}"/>
                </a:ext>
              </a:extLst>
            </p:cNvPr>
            <p:cNvGrpSpPr/>
            <p:nvPr/>
          </p:nvGrpSpPr>
          <p:grpSpPr>
            <a:xfrm>
              <a:off x="467493" y="2065978"/>
              <a:ext cx="1863148" cy="1877452"/>
              <a:chOff x="467493" y="2065978"/>
              <a:chExt cx="1863148" cy="1877452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D89E42C4-825B-4EA7-AF27-9AB309A2BF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67493" y="2065978"/>
                <a:ext cx="1863148" cy="1877452"/>
              </a:xfrm>
              <a:prstGeom prst="rect">
                <a:avLst/>
              </a:prstGeom>
            </p:spPr>
          </p:pic>
          <p:pic>
            <p:nvPicPr>
              <p:cNvPr id="14" name="图片 13">
                <a:extLst>
                  <a:ext uri="{FF2B5EF4-FFF2-40B4-BE49-F238E27FC236}">
                    <a16:creationId xmlns="" xmlns:a16="http://schemas.microsoft.com/office/drawing/2014/main" id="{2C75A280-B93D-4C5A-9434-0EB528B18B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45983" y="2379514"/>
                <a:ext cx="993936" cy="125409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41319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739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D73BBE72-9FCC-474A-AB38-1C4D93F58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5496" y="2554735"/>
            <a:ext cx="2001009" cy="1978441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6C877B9-C7C8-4C1F-B9BD-612328A57CA2}"/>
              </a:ext>
            </a:extLst>
          </p:cNvPr>
          <p:cNvSpPr/>
          <p:nvPr/>
        </p:nvSpPr>
        <p:spPr>
          <a:xfrm>
            <a:off x="2147974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60AF30A-1D65-405A-8231-B2AB7D1B1C2E}"/>
              </a:ext>
            </a:extLst>
          </p:cNvPr>
          <p:cNvSpPr/>
          <p:nvPr/>
        </p:nvSpPr>
        <p:spPr>
          <a:xfrm>
            <a:off x="1930399" y="3392967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21707BA7-C1FC-4CA1-AE87-0C0C8152CB0B}"/>
              </a:ext>
            </a:extLst>
          </p:cNvPr>
          <p:cNvSpPr/>
          <p:nvPr/>
        </p:nvSpPr>
        <p:spPr>
          <a:xfrm>
            <a:off x="7443449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F9BFD2E3-7E55-4F75-A902-D352E0468107}"/>
              </a:ext>
            </a:extLst>
          </p:cNvPr>
          <p:cNvSpPr/>
          <p:nvPr/>
        </p:nvSpPr>
        <p:spPr>
          <a:xfrm>
            <a:off x="7602968" y="3392966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21E487CE-4D9D-4190-8868-BD805601E34A}"/>
              </a:ext>
            </a:extLst>
          </p:cNvPr>
          <p:cNvSpPr/>
          <p:nvPr/>
        </p:nvSpPr>
        <p:spPr>
          <a:xfrm>
            <a:off x="2365549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82702895-583E-4FDF-9899-451ECB4886E8}"/>
              </a:ext>
            </a:extLst>
          </p:cNvPr>
          <p:cNvSpPr/>
          <p:nvPr/>
        </p:nvSpPr>
        <p:spPr>
          <a:xfrm>
            <a:off x="6986110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0575DFE-4DD4-432D-811B-D6F98127C23F}"/>
              </a:ext>
            </a:extLst>
          </p:cNvPr>
          <p:cNvSpPr/>
          <p:nvPr/>
        </p:nvSpPr>
        <p:spPr>
          <a:xfrm>
            <a:off x="5490706" y="3001328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</a:t>
            </a:r>
            <a:endParaRPr lang="en-US" altLang="zh-CN" sz="2000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添加文字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50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/>
      <p:bldP spid="26" grpId="0"/>
      <p:bldP spid="30" grpId="0"/>
      <p:bldP spid="31" grpId="0"/>
      <p:bldP spid="32" grpId="0"/>
      <p:bldP spid="33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6" name="MH_Other_1">
            <a:extLst>
              <a:ext uri="{FF2B5EF4-FFF2-40B4-BE49-F238E27FC236}">
                <a16:creationId xmlns="" xmlns:a16="http://schemas.microsoft.com/office/drawing/2014/main" id="{F936CDC7-1BBC-4DD8-8BCF-44C9F844D403}"/>
              </a:ext>
            </a:extLst>
          </p:cNvPr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6538913" y="3103649"/>
            <a:ext cx="1760537" cy="1638300"/>
          </a:xfrm>
          <a:custGeom>
            <a:avLst/>
            <a:gdLst>
              <a:gd name="T0" fmla="*/ 3 w 179"/>
              <a:gd name="T1" fmla="*/ 165 h 167"/>
              <a:gd name="T2" fmla="*/ 0 w 179"/>
              <a:gd name="T3" fmla="*/ 158 h 167"/>
              <a:gd name="T4" fmla="*/ 8 w 179"/>
              <a:gd name="T5" fmla="*/ 126 h 167"/>
              <a:gd name="T6" fmla="*/ 62 w 179"/>
              <a:gd name="T7" fmla="*/ 92 h 167"/>
              <a:gd name="T8" fmla="*/ 25 w 179"/>
              <a:gd name="T9" fmla="*/ 51 h 167"/>
              <a:gd name="T10" fmla="*/ 35 w 179"/>
              <a:gd name="T11" fmla="*/ 8 h 167"/>
              <a:gd name="T12" fmla="*/ 43 w 179"/>
              <a:gd name="T13" fmla="*/ 1 h 167"/>
              <a:gd name="T14" fmla="*/ 52 w 179"/>
              <a:gd name="T15" fmla="*/ 3 h 167"/>
              <a:gd name="T16" fmla="*/ 171 w 179"/>
              <a:gd name="T17" fmla="*/ 75 h 167"/>
              <a:gd name="T18" fmla="*/ 179 w 179"/>
              <a:gd name="T19" fmla="*/ 88 h 167"/>
              <a:gd name="T20" fmla="*/ 171 w 179"/>
              <a:gd name="T21" fmla="*/ 96 h 167"/>
              <a:gd name="T22" fmla="*/ 10 w 179"/>
              <a:gd name="T23" fmla="*/ 167 h 167"/>
              <a:gd name="T24" fmla="*/ 3 w 179"/>
              <a:gd name="T25" fmla="*/ 165 h 167"/>
              <a:gd name="T26" fmla="*/ 113 w 179"/>
              <a:gd name="T27" fmla="*/ 65 h 167"/>
              <a:gd name="T28" fmla="*/ 100 w 179"/>
              <a:gd name="T29" fmla="*/ 74 h 167"/>
              <a:gd name="T30" fmla="*/ 113 w 179"/>
              <a:gd name="T31" fmla="*/ 84 h 167"/>
              <a:gd name="T32" fmla="*/ 126 w 179"/>
              <a:gd name="T33" fmla="*/ 74 h 167"/>
              <a:gd name="T34" fmla="*/ 113 w 179"/>
              <a:gd name="T35" fmla="*/ 65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9" h="167">
                <a:moveTo>
                  <a:pt x="3" y="165"/>
                </a:moveTo>
                <a:cubicBezTo>
                  <a:pt x="0" y="162"/>
                  <a:pt x="0" y="158"/>
                  <a:pt x="0" y="158"/>
                </a:cubicBezTo>
                <a:cubicBezTo>
                  <a:pt x="8" y="126"/>
                  <a:pt x="8" y="126"/>
                  <a:pt x="8" y="126"/>
                </a:cubicBezTo>
                <a:cubicBezTo>
                  <a:pt x="8" y="126"/>
                  <a:pt x="58" y="115"/>
                  <a:pt x="62" y="92"/>
                </a:cubicBezTo>
                <a:cubicBezTo>
                  <a:pt x="66" y="71"/>
                  <a:pt x="25" y="51"/>
                  <a:pt x="25" y="51"/>
                </a:cubicBez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7" y="3"/>
                  <a:pt x="43" y="1"/>
                </a:cubicBezTo>
                <a:cubicBezTo>
                  <a:pt x="47" y="0"/>
                  <a:pt x="52" y="3"/>
                  <a:pt x="52" y="3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1" y="75"/>
                  <a:pt x="179" y="80"/>
                  <a:pt x="179" y="88"/>
                </a:cubicBezTo>
                <a:cubicBezTo>
                  <a:pt x="179" y="93"/>
                  <a:pt x="171" y="96"/>
                  <a:pt x="171" y="96"/>
                </a:cubicBezTo>
                <a:cubicBezTo>
                  <a:pt x="10" y="167"/>
                  <a:pt x="10" y="167"/>
                  <a:pt x="10" y="167"/>
                </a:cubicBezTo>
                <a:cubicBezTo>
                  <a:pt x="10" y="167"/>
                  <a:pt x="5" y="167"/>
                  <a:pt x="3" y="165"/>
                </a:cubicBezTo>
                <a:close/>
                <a:moveTo>
                  <a:pt x="113" y="65"/>
                </a:moveTo>
                <a:cubicBezTo>
                  <a:pt x="106" y="65"/>
                  <a:pt x="100" y="69"/>
                  <a:pt x="100" y="74"/>
                </a:cubicBezTo>
                <a:cubicBezTo>
                  <a:pt x="100" y="80"/>
                  <a:pt x="106" y="84"/>
                  <a:pt x="113" y="84"/>
                </a:cubicBezTo>
                <a:cubicBezTo>
                  <a:pt x="120" y="84"/>
                  <a:pt x="126" y="80"/>
                  <a:pt x="126" y="74"/>
                </a:cubicBezTo>
                <a:cubicBezTo>
                  <a:pt x="126" y="69"/>
                  <a:pt x="120" y="65"/>
                  <a:pt x="113" y="65"/>
                </a:cubicBezTo>
                <a:close/>
              </a:path>
            </a:pathLst>
          </a:custGeom>
          <a:solidFill>
            <a:srgbClr val="FFD757"/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7" name="MH_Other_2">
            <a:extLst>
              <a:ext uri="{FF2B5EF4-FFF2-40B4-BE49-F238E27FC236}">
                <a16:creationId xmlns="" xmlns:a16="http://schemas.microsoft.com/office/drawing/2014/main" id="{175C051C-1081-4039-9F47-88D2AF7BF2F3}"/>
              </a:ext>
            </a:extLst>
          </p:cNvPr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5586412" y="3278275"/>
            <a:ext cx="1427162" cy="1404937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="" xmlns:a16="http://schemas.microsoft.com/office/drawing/2014/main" id="{41333798-8887-4DE5-8D76-CF0417FF53C9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700588" y="3406861"/>
            <a:ext cx="1247775" cy="1219200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="" xmlns:a16="http://schemas.microsoft.com/office/drawing/2014/main" id="{EBF30027-B2E4-4228-BD06-D216BF577572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005262" y="3514811"/>
            <a:ext cx="990600" cy="10033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10" name="MH_Other_5">
            <a:extLst>
              <a:ext uri="{FF2B5EF4-FFF2-40B4-BE49-F238E27FC236}">
                <a16:creationId xmlns="" xmlns:a16="http://schemas.microsoft.com/office/drawing/2014/main" id="{A1607287-9589-4246-B1B9-8D158E15A4DB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7834313" y="3435437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1" name="MH_Other_6">
            <a:extLst>
              <a:ext uri="{FF2B5EF4-FFF2-40B4-BE49-F238E27FC236}">
                <a16:creationId xmlns="" xmlns:a16="http://schemas.microsoft.com/office/drawing/2014/main" id="{24E8EBB3-C3CD-4BE2-A1C0-88EC583C5136}"/>
              </a:ext>
            </a:extLst>
          </p:cNvPr>
          <p:cNvSpPr/>
          <p:nvPr>
            <p:custDataLst>
              <p:tags r:id="rId6"/>
            </p:custDataLst>
          </p:nvPr>
        </p:nvSpPr>
        <p:spPr bwMode="auto">
          <a:xfrm flipH="1">
            <a:off x="2463800" y="3732300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2" name="MH_Other_7">
            <a:extLst>
              <a:ext uri="{FF2B5EF4-FFF2-40B4-BE49-F238E27FC236}">
                <a16:creationId xmlns="" xmlns:a16="http://schemas.microsoft.com/office/drawing/2014/main" id="{F9F3BA0D-9ECC-4B7C-926C-95449AA463EF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300787" y="276074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3" name="MH_Other_8">
            <a:extLst>
              <a:ext uri="{FF2B5EF4-FFF2-40B4-BE49-F238E27FC236}">
                <a16:creationId xmlns="" xmlns:a16="http://schemas.microsoft.com/office/drawing/2014/main" id="{94F35FCE-3AEB-4C7D-83C6-915F82F40830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 flipH="1">
            <a:off x="4651374" y="275439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4" name="MH_SubTitle_4">
            <a:extLst>
              <a:ext uri="{FF2B5EF4-FFF2-40B4-BE49-F238E27FC236}">
                <a16:creationId xmlns="" xmlns:a16="http://schemas.microsoft.com/office/drawing/2014/main" id="{7D838F96-735E-40B7-BFF0-7F22B9B834E5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 flipH="1">
            <a:off x="7915275" y="2735350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6" name="MH_SubTitle_3">
            <a:extLst>
              <a:ext uri="{FF2B5EF4-FFF2-40B4-BE49-F238E27FC236}">
                <a16:creationId xmlns="" xmlns:a16="http://schemas.microsoft.com/office/drawing/2014/main" id="{40370A3E-53C5-4BDD-A107-CE465381301B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 flipH="1">
            <a:off x="6096000" y="2059075"/>
            <a:ext cx="1717675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7" name="MH_SubTitle_1">
            <a:extLst>
              <a:ext uri="{FF2B5EF4-FFF2-40B4-BE49-F238E27FC236}">
                <a16:creationId xmlns="" xmlns:a16="http://schemas.microsoft.com/office/drawing/2014/main" id="{84C4E365-15C8-4D92-8640-FBF220A016D3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463800" y="3030625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8" name="MH_SubTitle_2">
            <a:extLst>
              <a:ext uri="{FF2B5EF4-FFF2-40B4-BE49-F238E27FC236}">
                <a16:creationId xmlns="" xmlns:a16="http://schemas.microsoft.com/office/drawing/2014/main" id="{2169EA9E-E8B8-435F-A689-84EA5AD12F30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 flipH="1">
            <a:off x="3790950" y="2044786"/>
            <a:ext cx="1717675" cy="687388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14350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25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14E814D0-EF7C-4589-B14E-0DA5CC3257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319" y="2095500"/>
            <a:ext cx="3025362" cy="325703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CE54BBB-512F-4110-91A5-D6A814A12EF6}"/>
              </a:ext>
            </a:extLst>
          </p:cNvPr>
          <p:cNvGrpSpPr/>
          <p:nvPr/>
        </p:nvGrpSpPr>
        <p:grpSpPr>
          <a:xfrm>
            <a:off x="5549900" y="2781300"/>
            <a:ext cx="1092200" cy="1092200"/>
            <a:chOff x="5549900" y="2781300"/>
            <a:chExt cx="1092200" cy="1092200"/>
          </a:xfrm>
        </p:grpSpPr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9AB518EE-6334-47D6-B67C-7BC0FE796E6C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2781300"/>
              <a:ext cx="0" cy="1092200"/>
            </a:xfrm>
            <a:prstGeom prst="line">
              <a:avLst/>
            </a:prstGeom>
            <a:ln w="1270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17607AE2-A6D4-4C6A-9404-BF64DC30B0AF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096000" y="2781300"/>
              <a:ext cx="0" cy="1092200"/>
            </a:xfrm>
            <a:prstGeom prst="line">
              <a:avLst/>
            </a:prstGeom>
            <a:ln w="1270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185265-879B-488E-A828-27EDCC22B22F}"/>
              </a:ext>
            </a:extLst>
          </p:cNvPr>
          <p:cNvSpPr txBox="1"/>
          <p:nvPr/>
        </p:nvSpPr>
        <p:spPr>
          <a:xfrm>
            <a:off x="5230721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A</a:t>
            </a:r>
            <a:endParaRPr lang="zh-CN" altLang="en-US" sz="3200" dirty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E1477D8-FF96-43EA-B34B-EB922A43599D}"/>
              </a:ext>
            </a:extLst>
          </p:cNvPr>
          <p:cNvSpPr txBox="1"/>
          <p:nvPr/>
        </p:nvSpPr>
        <p:spPr>
          <a:xfrm>
            <a:off x="5751459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5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B</a:t>
            </a:r>
            <a:endParaRPr lang="zh-CN" altLang="en-US" sz="3200" dirty="0">
              <a:solidFill>
                <a:schemeClr val="accent5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7BA82702-E217-4818-A51F-97C18313E89E}"/>
              </a:ext>
            </a:extLst>
          </p:cNvPr>
          <p:cNvSpPr txBox="1"/>
          <p:nvPr/>
        </p:nvSpPr>
        <p:spPr>
          <a:xfrm>
            <a:off x="5230721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C</a:t>
            </a:r>
            <a:endParaRPr lang="zh-CN" alt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965C25CD-B398-4F20-8585-B81164D62CEC}"/>
              </a:ext>
            </a:extLst>
          </p:cNvPr>
          <p:cNvSpPr txBox="1"/>
          <p:nvPr/>
        </p:nvSpPr>
        <p:spPr>
          <a:xfrm>
            <a:off x="5751459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D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F52CE04C-768A-41EC-90E4-FBA136E428C3}"/>
              </a:ext>
            </a:extLst>
          </p:cNvPr>
          <p:cNvSpPr/>
          <p:nvPr/>
        </p:nvSpPr>
        <p:spPr>
          <a:xfrm>
            <a:off x="7507379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884322B5-D283-4737-85B8-9E6215B59867}"/>
              </a:ext>
            </a:extLst>
          </p:cNvPr>
          <p:cNvSpPr/>
          <p:nvPr/>
        </p:nvSpPr>
        <p:spPr>
          <a:xfrm>
            <a:off x="1814694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21EC830F-476D-41B2-8D0F-52063FC7CD7F}"/>
              </a:ext>
            </a:extLst>
          </p:cNvPr>
          <p:cNvSpPr/>
          <p:nvPr/>
        </p:nvSpPr>
        <p:spPr>
          <a:xfrm>
            <a:off x="7470983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543E3DE1-ABA2-4E5D-8B7D-53B6C2FBBF38}"/>
              </a:ext>
            </a:extLst>
          </p:cNvPr>
          <p:cNvSpPr/>
          <p:nvPr/>
        </p:nvSpPr>
        <p:spPr>
          <a:xfrm>
            <a:off x="1778298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77805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5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50"/>
                            </p:stCondLst>
                            <p:childTnLst>
                              <p:par>
                                <p:cTn id="4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50"/>
                            </p:stCondLst>
                            <p:childTnLst>
                              <p:par>
                                <p:cTn id="5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50"/>
                            </p:stCondLst>
                            <p:childTnLst>
                              <p:par>
                                <p:cTn id="7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50715" y="2069941"/>
            <a:ext cx="7591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02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17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9EF5E7F4-88E9-425B-8574-253D64DC6908}"/>
              </a:ext>
            </a:extLst>
          </p:cNvPr>
          <p:cNvSpPr/>
          <p:nvPr/>
        </p:nvSpPr>
        <p:spPr>
          <a:xfrm>
            <a:off x="1985252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33A3D24-885A-4BE7-B6D7-33CF2A8F36C7}"/>
              </a:ext>
            </a:extLst>
          </p:cNvPr>
          <p:cNvSpPr/>
          <p:nvPr/>
        </p:nvSpPr>
        <p:spPr>
          <a:xfrm>
            <a:off x="4987235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AD3911FE-BB4A-4827-A087-00D16FD9D20E}"/>
              </a:ext>
            </a:extLst>
          </p:cNvPr>
          <p:cNvSpPr/>
          <p:nvPr/>
        </p:nvSpPr>
        <p:spPr>
          <a:xfrm>
            <a:off x="8027318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09102096-3E41-46D7-B043-A17D42BFE06A}"/>
              </a:ext>
            </a:extLst>
          </p:cNvPr>
          <p:cNvGrpSpPr/>
          <p:nvPr/>
        </p:nvGrpSpPr>
        <p:grpSpPr>
          <a:xfrm>
            <a:off x="2125869" y="1993041"/>
            <a:ext cx="1970360" cy="2121243"/>
            <a:chOff x="2125869" y="1993041"/>
            <a:chExt cx="1970360" cy="2121243"/>
          </a:xfrm>
        </p:grpSpPr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9437F5C5-38BB-4BFA-8C21-1AC1CD67D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25869" y="1993041"/>
              <a:ext cx="1970360" cy="2121243"/>
            </a:xfrm>
            <a:prstGeom prst="rect">
              <a:avLst/>
            </a:prstGeom>
          </p:spPr>
        </p:pic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92806C13-A6BE-4E79-B842-F890189EF1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50334" y="2320924"/>
              <a:ext cx="1315216" cy="938443"/>
            </a:xfrm>
            <a:prstGeom prst="roundRect">
              <a:avLst>
                <a:gd name="adj" fmla="val 8141"/>
              </a:avLst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B840DCD-2C75-4D85-8A19-72D9A58EAD8C}"/>
              </a:ext>
            </a:extLst>
          </p:cNvPr>
          <p:cNvGrpSpPr/>
          <p:nvPr/>
        </p:nvGrpSpPr>
        <p:grpSpPr>
          <a:xfrm>
            <a:off x="5116479" y="1993041"/>
            <a:ext cx="1970360" cy="2121243"/>
            <a:chOff x="5116479" y="1993041"/>
            <a:chExt cx="1970360" cy="2121243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0F38402-8737-4016-876F-A6ADCB32D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116479" y="1993041"/>
              <a:ext cx="1970360" cy="2121243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E82739A4-953D-4A83-8158-F06DA023B3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r="22718"/>
            <a:stretch/>
          </p:blipFill>
          <p:spPr>
            <a:xfrm>
              <a:off x="5458849" y="2326837"/>
              <a:ext cx="1318407" cy="932530"/>
            </a:xfrm>
            <a:prstGeom prst="roundRect">
              <a:avLst>
                <a:gd name="adj" fmla="val 6038"/>
              </a:avLst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67AD4808-15D1-45F4-97AC-1D0065EAEA93}"/>
              </a:ext>
            </a:extLst>
          </p:cNvPr>
          <p:cNvGrpSpPr/>
          <p:nvPr/>
        </p:nvGrpSpPr>
        <p:grpSpPr>
          <a:xfrm>
            <a:off x="8107090" y="1993041"/>
            <a:ext cx="1970360" cy="2121243"/>
            <a:chOff x="8107090" y="1993041"/>
            <a:chExt cx="1970360" cy="2121243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80B15D7-22D6-402E-841F-67B51AB48B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107090" y="1993041"/>
              <a:ext cx="1970360" cy="2121243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324E2A92-0316-4F3B-A877-70B5F1F9BE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r="6146"/>
            <a:stretch/>
          </p:blipFill>
          <p:spPr>
            <a:xfrm>
              <a:off x="8427488" y="2320924"/>
              <a:ext cx="1370561" cy="917910"/>
            </a:xfrm>
            <a:prstGeom prst="roundRect">
              <a:avLst>
                <a:gd name="adj" fmla="val 8758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8971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C6E101E-855F-4D7B-889C-BFDB7B3104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517" y="2695682"/>
            <a:ext cx="3706532" cy="1933468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6D5227A9-128F-4D4D-A171-E2B828589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067" y="2695682"/>
            <a:ext cx="3706532" cy="1933468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1BD4925-0963-4744-AEAF-FC5CD9CCA949}"/>
              </a:ext>
            </a:extLst>
          </p:cNvPr>
          <p:cNvGrpSpPr/>
          <p:nvPr/>
        </p:nvGrpSpPr>
        <p:grpSpPr>
          <a:xfrm>
            <a:off x="1953104" y="2399893"/>
            <a:ext cx="2712955" cy="591363"/>
            <a:chOff x="1953104" y="2399893"/>
            <a:chExt cx="2712955" cy="591363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C2A3C10B-7334-4A92-8D3E-2FA1CD5DB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53104" y="2399893"/>
              <a:ext cx="2712955" cy="591363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84F95C3C-9975-43C8-8869-0CD8324553E5}"/>
                </a:ext>
              </a:extLst>
            </p:cNvPr>
            <p:cNvSpPr txBox="1"/>
            <p:nvPr/>
          </p:nvSpPr>
          <p:spPr>
            <a:xfrm>
              <a:off x="2151255" y="2510908"/>
              <a:ext cx="210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FE05BAD6-4D82-40E9-8264-515BE185BB6F}"/>
              </a:ext>
            </a:extLst>
          </p:cNvPr>
          <p:cNvGrpSpPr/>
          <p:nvPr/>
        </p:nvGrpSpPr>
        <p:grpSpPr>
          <a:xfrm>
            <a:off x="6480654" y="2399893"/>
            <a:ext cx="2712955" cy="591363"/>
            <a:chOff x="6480654" y="2399893"/>
            <a:chExt cx="2712955" cy="591363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980ACE4C-8F31-4BE8-9A21-B5106B08F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480654" y="2399893"/>
              <a:ext cx="2712955" cy="591363"/>
            </a:xfrm>
            <a:prstGeom prst="rect">
              <a:avLst/>
            </a:prstGeom>
          </p:spPr>
        </p:pic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B97DC84-BDE9-45A3-8A8C-9EDD86A62C8F}"/>
                </a:ext>
              </a:extLst>
            </p:cNvPr>
            <p:cNvSpPr txBox="1"/>
            <p:nvPr/>
          </p:nvSpPr>
          <p:spPr>
            <a:xfrm>
              <a:off x="6687187" y="2510908"/>
              <a:ext cx="210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B68CF570-97C1-43C3-8083-69C55B0EA7C7}"/>
              </a:ext>
            </a:extLst>
          </p:cNvPr>
          <p:cNvSpPr/>
          <p:nvPr/>
        </p:nvSpPr>
        <p:spPr>
          <a:xfrm>
            <a:off x="2341755" y="3320505"/>
            <a:ext cx="3117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7F996CD-03FF-42B5-917C-9D0D66343485}"/>
              </a:ext>
            </a:extLst>
          </p:cNvPr>
          <p:cNvSpPr txBox="1"/>
          <p:nvPr/>
        </p:nvSpPr>
        <p:spPr>
          <a:xfrm>
            <a:off x="4495180" y="2122150"/>
            <a:ext cx="12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80%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B1CB456-A5DD-4ACE-BA6F-72EF638C4BB7}"/>
              </a:ext>
            </a:extLst>
          </p:cNvPr>
          <p:cNvSpPr txBox="1"/>
          <p:nvPr/>
        </p:nvSpPr>
        <p:spPr>
          <a:xfrm>
            <a:off x="9084461" y="2122150"/>
            <a:ext cx="12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60%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7F2D736-70B9-4B0B-A57A-1C6FBD6BEA02}"/>
              </a:ext>
            </a:extLst>
          </p:cNvPr>
          <p:cNvSpPr/>
          <p:nvPr/>
        </p:nvSpPr>
        <p:spPr>
          <a:xfrm>
            <a:off x="6877687" y="3320505"/>
            <a:ext cx="3117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196D257-E8DF-470C-8599-80F473B3AFC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418366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5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6" grpId="0"/>
      <p:bldP spid="27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C94A9C2-5B27-4F72-87E4-20CE51F2CECA}"/>
              </a:ext>
            </a:extLst>
          </p:cNvPr>
          <p:cNvGrpSpPr/>
          <p:nvPr/>
        </p:nvGrpSpPr>
        <p:grpSpPr>
          <a:xfrm>
            <a:off x="2391843" y="2515490"/>
            <a:ext cx="1731414" cy="2395020"/>
            <a:chOff x="2391843" y="2515490"/>
            <a:chExt cx="1731414" cy="2395020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EB6C0331-FA4D-42DD-A6DC-635E512A06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38075" y="2515490"/>
              <a:ext cx="438950" cy="774259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6199CDC7-C220-4F99-B5F8-9E16AB4F5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9184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326B574-DE89-497D-9342-85EA78C09563}"/>
              </a:ext>
            </a:extLst>
          </p:cNvPr>
          <p:cNvGrpSpPr/>
          <p:nvPr/>
        </p:nvGrpSpPr>
        <p:grpSpPr>
          <a:xfrm>
            <a:off x="5230293" y="2515490"/>
            <a:ext cx="1731414" cy="2395020"/>
            <a:chOff x="5230293" y="2515490"/>
            <a:chExt cx="1731414" cy="2395020"/>
          </a:xfrm>
        </p:grpSpPr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7C083306-9725-4034-B047-1A08BD459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76525" y="2515490"/>
              <a:ext cx="438950" cy="774259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A0D6C999-FF45-4BB7-91D0-C589A11B4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3029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EEEB0C93-9BD2-4819-8565-B69ED1B2F095}"/>
              </a:ext>
            </a:extLst>
          </p:cNvPr>
          <p:cNvGrpSpPr/>
          <p:nvPr/>
        </p:nvGrpSpPr>
        <p:grpSpPr>
          <a:xfrm>
            <a:off x="8068743" y="2515490"/>
            <a:ext cx="1731414" cy="2395020"/>
            <a:chOff x="8068743" y="2515490"/>
            <a:chExt cx="1731414" cy="2395020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CF5FBE4C-BD5A-4030-B0AB-E88738A40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14975" y="2515490"/>
              <a:ext cx="438950" cy="774259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2D29DF20-AA45-497B-9451-76686B0FB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8743" y="2977911"/>
              <a:ext cx="1731414" cy="1932599"/>
            </a:xfrm>
            <a:prstGeom prst="rect">
              <a:avLst/>
            </a:prstGeom>
          </p:spPr>
        </p:pic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AC444B51-A3EB-4F32-8FC7-705E5DF51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0793" y="2052792"/>
            <a:ext cx="853514" cy="84741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D6F03A3C-28BB-4399-B3F8-4EBB93706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9243" y="2052792"/>
            <a:ext cx="853514" cy="84741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6000DEA-AAE2-441D-9C91-176C5AB425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7693" y="2052792"/>
            <a:ext cx="853514" cy="847417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3F7C77A6-D9EF-471A-A6A3-07FB5E38B54C}"/>
              </a:ext>
            </a:extLst>
          </p:cNvPr>
          <p:cNvSpPr/>
          <p:nvPr/>
        </p:nvSpPr>
        <p:spPr>
          <a:xfrm>
            <a:off x="2586274" y="3205546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430D2A68-660A-41F9-B528-1FD448333CFE}"/>
              </a:ext>
            </a:extLst>
          </p:cNvPr>
          <p:cNvSpPr/>
          <p:nvPr/>
        </p:nvSpPr>
        <p:spPr>
          <a:xfrm>
            <a:off x="542472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D3A1A15-B0E9-4933-AB8C-014DD09E88FE}"/>
              </a:ext>
            </a:extLst>
          </p:cNvPr>
          <p:cNvSpPr/>
          <p:nvPr/>
        </p:nvSpPr>
        <p:spPr>
          <a:xfrm>
            <a:off x="826317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E36390A9-F198-4CF0-8D8D-888187AA8E95}"/>
              </a:ext>
            </a:extLst>
          </p:cNvPr>
          <p:cNvSpPr txBox="1"/>
          <p:nvPr/>
        </p:nvSpPr>
        <p:spPr>
          <a:xfrm>
            <a:off x="1306421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8B0C7E8-393F-4FAB-97C4-EFA8A55C88D9}"/>
              </a:ext>
            </a:extLst>
          </p:cNvPr>
          <p:cNvSpPr txBox="1"/>
          <p:nvPr/>
        </p:nvSpPr>
        <p:spPr>
          <a:xfrm>
            <a:off x="4153170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9CF5A39E-C370-4900-AF0C-8CCE6CAE08F5}"/>
              </a:ext>
            </a:extLst>
          </p:cNvPr>
          <p:cNvSpPr txBox="1"/>
          <p:nvPr/>
        </p:nvSpPr>
        <p:spPr>
          <a:xfrm>
            <a:off x="6991619" y="363103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9BAD5C6-CCF9-4835-9957-8632699A10E4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5848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00"/>
                            </p:stCondLst>
                            <p:childTnLst>
                              <p:par>
                                <p:cTn id="4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"/>
                            </p:stCondLst>
                            <p:childTnLst>
                              <p:par>
                                <p:cTn id="6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0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27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96114C55-473F-428F-A6D7-6A0F8C4D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7098" y="1824310"/>
            <a:ext cx="2512357" cy="34314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68E8C322-9FC5-486B-9757-E311AC582F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9821" y="1824310"/>
            <a:ext cx="2512357" cy="34314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28C3CB1-C245-4911-B721-87509DDEA2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544" y="1824310"/>
            <a:ext cx="2512357" cy="3431400"/>
          </a:xfrm>
          <a:prstGeom prst="rect">
            <a:avLst/>
          </a:prstGeom>
        </p:spPr>
      </p:pic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5F80DFE7-DD6C-4A97-B2A4-CBF71E6BDB5B}"/>
              </a:ext>
            </a:extLst>
          </p:cNvPr>
          <p:cNvCxnSpPr>
            <a:cxnSpLocks/>
          </p:cNvCxnSpPr>
          <p:nvPr/>
        </p:nvCxnSpPr>
        <p:spPr>
          <a:xfrm>
            <a:off x="22606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FE321E48-3E88-4F00-89A4-905828F879DA}"/>
              </a:ext>
            </a:extLst>
          </p:cNvPr>
          <p:cNvCxnSpPr>
            <a:cxnSpLocks/>
          </p:cNvCxnSpPr>
          <p:nvPr/>
        </p:nvCxnSpPr>
        <p:spPr>
          <a:xfrm>
            <a:off x="53340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1E462FAB-FFB8-458E-B4D3-51146AE3FCC4}"/>
              </a:ext>
            </a:extLst>
          </p:cNvPr>
          <p:cNvCxnSpPr>
            <a:cxnSpLocks/>
          </p:cNvCxnSpPr>
          <p:nvPr/>
        </p:nvCxnSpPr>
        <p:spPr>
          <a:xfrm>
            <a:off x="84836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A90A208-47BB-4985-A816-7C0B3610D698}"/>
              </a:ext>
            </a:extLst>
          </p:cNvPr>
          <p:cNvSpPr/>
          <p:nvPr/>
        </p:nvSpPr>
        <p:spPr>
          <a:xfrm>
            <a:off x="2006937" y="467203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44B306B5-116A-4656-93A5-9572EDF61BF4}"/>
              </a:ext>
            </a:extLst>
          </p:cNvPr>
          <p:cNvSpPr/>
          <p:nvPr/>
        </p:nvSpPr>
        <p:spPr>
          <a:xfrm>
            <a:off x="5080337" y="465777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AB0CB16F-1E97-46C7-8E31-639D166073BE}"/>
              </a:ext>
            </a:extLst>
          </p:cNvPr>
          <p:cNvSpPr/>
          <p:nvPr/>
        </p:nvSpPr>
        <p:spPr>
          <a:xfrm>
            <a:off x="8173059" y="465777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C686FF8-FB00-4B86-9F0E-2F43AF525E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56136" y="2472294"/>
            <a:ext cx="2094825" cy="194313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CC774D7-BD29-4286-A545-46F682EB00C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5078"/>
          <a:stretch/>
        </p:blipFill>
        <p:spPr>
          <a:xfrm>
            <a:off x="8203682" y="2598464"/>
            <a:ext cx="2083836" cy="183071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38B06428-87B8-44E6-AFBC-9E7A4915CAE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r="4440"/>
          <a:stretch/>
        </p:blipFill>
        <p:spPr>
          <a:xfrm>
            <a:off x="4981374" y="2598464"/>
            <a:ext cx="2130288" cy="1575443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875F166D-8C5E-4860-ADF9-2356CCF2767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340809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00"/>
                            </p:stCondLst>
                            <p:childTnLst>
                              <p:par>
                                <p:cTn id="6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AE176CB-7AA2-4CEA-AC5E-C58B13B958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0243" y="2233299"/>
            <a:ext cx="4718713" cy="28105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5BB7D12-72AC-4B63-AC2C-44D0114B53A0}"/>
              </a:ext>
            </a:extLst>
          </p:cNvPr>
          <p:cNvSpPr/>
          <p:nvPr/>
        </p:nvSpPr>
        <p:spPr>
          <a:xfrm>
            <a:off x="6519848" y="2916535"/>
            <a:ext cx="2878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63380306-2B21-4C31-91F8-5F913DB7E6B2}"/>
              </a:ext>
            </a:extLst>
          </p:cNvPr>
          <p:cNvSpPr/>
          <p:nvPr/>
        </p:nvSpPr>
        <p:spPr>
          <a:xfrm>
            <a:off x="5191194" y="2594241"/>
            <a:ext cx="241300" cy="2413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28015046-ED3C-4707-808D-3026CD1D3344}"/>
              </a:ext>
            </a:extLst>
          </p:cNvPr>
          <p:cNvSpPr/>
          <p:nvPr/>
        </p:nvSpPr>
        <p:spPr>
          <a:xfrm>
            <a:off x="5191194" y="3625345"/>
            <a:ext cx="241300" cy="241300"/>
          </a:xfrm>
          <a:prstGeom prst="ellipse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AE15E1E4-F690-475C-8E31-6485DAED084E}"/>
              </a:ext>
            </a:extLst>
          </p:cNvPr>
          <p:cNvSpPr/>
          <p:nvPr/>
        </p:nvSpPr>
        <p:spPr>
          <a:xfrm>
            <a:off x="5191194" y="4656449"/>
            <a:ext cx="241300" cy="241300"/>
          </a:xfrm>
          <a:prstGeom prst="ellipse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04D930FE-6DBF-4BAB-9977-1689FA4E92C7}"/>
              </a:ext>
            </a:extLst>
          </p:cNvPr>
          <p:cNvSpPr/>
          <p:nvPr/>
        </p:nvSpPr>
        <p:spPr>
          <a:xfrm>
            <a:off x="2051215" y="2472907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141F79E-9E39-418A-96A5-5B3F7FB903D5}"/>
              </a:ext>
            </a:extLst>
          </p:cNvPr>
          <p:cNvSpPr/>
          <p:nvPr/>
        </p:nvSpPr>
        <p:spPr>
          <a:xfrm>
            <a:off x="2051215" y="3494576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456152E-0BB6-4FC1-A4C8-C2A98F991583}"/>
              </a:ext>
            </a:extLst>
          </p:cNvPr>
          <p:cNvSpPr/>
          <p:nvPr/>
        </p:nvSpPr>
        <p:spPr>
          <a:xfrm>
            <a:off x="2051215" y="4554344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5DFD3-DAE1-4C68-B005-38299A3273F1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77140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3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9" grpId="0" animBg="1"/>
      <p:bldP spid="9" grpId="1" animBg="1"/>
      <p:bldP spid="10" grpId="0" animBg="1"/>
      <p:bldP spid="10" grpId="1" animBg="1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32697" y="2069941"/>
            <a:ext cx="777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03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56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F6E4BAA-AC00-42A7-BB78-3471F441AFC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09840" y="2716172"/>
            <a:ext cx="999831" cy="70719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0A0CEC8-ACFB-4257-970C-47A86BFF9B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63329" y="2716171"/>
            <a:ext cx="999831" cy="70719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94E78C41-4B4B-454F-B81A-372D2D0629E3}"/>
              </a:ext>
            </a:extLst>
          </p:cNvPr>
          <p:cNvSpPr/>
          <p:nvPr/>
        </p:nvSpPr>
        <p:spPr>
          <a:xfrm>
            <a:off x="3142014" y="5021607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C9F624E-4BB5-4AAF-97E4-BED7166FFBFD}"/>
              </a:ext>
            </a:extLst>
          </p:cNvPr>
          <p:cNvSpPr/>
          <p:nvPr/>
        </p:nvSpPr>
        <p:spPr>
          <a:xfrm>
            <a:off x="6446107" y="5021607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665F8D9-26B1-4189-9FCF-3F92EB2A7011}"/>
              </a:ext>
            </a:extLst>
          </p:cNvPr>
          <p:cNvSpPr/>
          <p:nvPr/>
        </p:nvSpPr>
        <p:spPr>
          <a:xfrm>
            <a:off x="4341019" y="3778250"/>
            <a:ext cx="1222141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40DD895C-E0DE-4848-8CB2-09BAD160C344}"/>
              </a:ext>
            </a:extLst>
          </p:cNvPr>
          <p:cNvSpPr/>
          <p:nvPr/>
        </p:nvSpPr>
        <p:spPr>
          <a:xfrm>
            <a:off x="4578910" y="4023544"/>
            <a:ext cx="984250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97C5A8F-8771-465E-826F-3C517215CC3E}"/>
              </a:ext>
            </a:extLst>
          </p:cNvPr>
          <p:cNvSpPr/>
          <p:nvPr/>
        </p:nvSpPr>
        <p:spPr>
          <a:xfrm>
            <a:off x="4129088" y="4268838"/>
            <a:ext cx="1434072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E207B354-5E28-4E45-B76E-896D960FFAB8}"/>
              </a:ext>
            </a:extLst>
          </p:cNvPr>
          <p:cNvSpPr/>
          <p:nvPr/>
        </p:nvSpPr>
        <p:spPr>
          <a:xfrm>
            <a:off x="3819525" y="4514133"/>
            <a:ext cx="1743635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FD4C2E4-58E3-42A2-A2B3-92E86C586F43}"/>
              </a:ext>
            </a:extLst>
          </p:cNvPr>
          <p:cNvSpPr/>
          <p:nvPr/>
        </p:nvSpPr>
        <p:spPr>
          <a:xfrm>
            <a:off x="6609839" y="3778250"/>
            <a:ext cx="1223919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3509710-21A2-4186-8F15-99B86B37B2B2}"/>
              </a:ext>
            </a:extLst>
          </p:cNvPr>
          <p:cNvSpPr/>
          <p:nvPr/>
        </p:nvSpPr>
        <p:spPr>
          <a:xfrm>
            <a:off x="6609840" y="4023544"/>
            <a:ext cx="984250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3DB7A256-440B-4580-8DE9-BAD74FAE0450}"/>
              </a:ext>
            </a:extLst>
          </p:cNvPr>
          <p:cNvSpPr/>
          <p:nvPr/>
        </p:nvSpPr>
        <p:spPr>
          <a:xfrm>
            <a:off x="6609840" y="4268838"/>
            <a:ext cx="833948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FB8CCAEB-0EA2-4BF2-893E-478B411868F6}"/>
              </a:ext>
            </a:extLst>
          </p:cNvPr>
          <p:cNvSpPr/>
          <p:nvPr/>
        </p:nvSpPr>
        <p:spPr>
          <a:xfrm>
            <a:off x="6609839" y="4514133"/>
            <a:ext cx="1686435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14361EDC-A4D5-4125-B4F5-302056FDE7F2}"/>
              </a:ext>
            </a:extLst>
          </p:cNvPr>
          <p:cNvCxnSpPr/>
          <p:nvPr/>
        </p:nvCxnSpPr>
        <p:spPr>
          <a:xfrm>
            <a:off x="6096000" y="3116996"/>
            <a:ext cx="0" cy="207645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PA_组合 9">
            <a:extLst>
              <a:ext uri="{FF2B5EF4-FFF2-40B4-BE49-F238E27FC236}">
                <a16:creationId xmlns="" xmlns:a16="http://schemas.microsoft.com/office/drawing/2014/main" id="{2537E914-4A85-4820-829C-E3C74371CD4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269937" y="2272839"/>
            <a:ext cx="2527549" cy="1533531"/>
            <a:chOff x="3269937" y="2272839"/>
            <a:chExt cx="2527549" cy="1533531"/>
          </a:xfrm>
        </p:grpSpPr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0F88FFF5-63AC-4CAC-8E98-A8E5D3BD7E15}"/>
                </a:ext>
              </a:extLst>
            </p:cNvPr>
            <p:cNvSpPr/>
            <p:nvPr/>
          </p:nvSpPr>
          <p:spPr>
            <a:xfrm>
              <a:off x="3269937" y="2272839"/>
              <a:ext cx="2527549" cy="1533531"/>
            </a:xfrm>
            <a:custGeom>
              <a:avLst/>
              <a:gdLst/>
              <a:ahLst/>
              <a:cxnLst/>
              <a:rect l="0" t="0" r="0" b="0"/>
              <a:pathLst>
                <a:path w="2527549" h="1533531">
                  <a:moveTo>
                    <a:pt x="0" y="0"/>
                  </a:moveTo>
                  <a:lnTo>
                    <a:pt x="2527548" y="0"/>
                  </a:lnTo>
                  <a:lnTo>
                    <a:pt x="2527548" y="1533530"/>
                  </a:lnTo>
                  <a:lnTo>
                    <a:pt x="0" y="153353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PA_组合 4">
              <a:extLst>
                <a:ext uri="{FF2B5EF4-FFF2-40B4-BE49-F238E27FC236}">
                  <a16:creationId xmlns="" xmlns:a16="http://schemas.microsoft.com/office/drawing/2014/main" id="{60C405FC-F4DF-4182-9623-6D1D576791F5}"/>
                </a:ext>
              </a:extLst>
            </p:cNvPr>
            <p:cNvGrpSpPr/>
            <p:nvPr>
              <p:custDataLst>
                <p:tags r:id="rId4"/>
              </p:custDataLst>
            </p:nvPr>
          </p:nvGrpSpPr>
          <p:grpSpPr>
            <a:xfrm>
              <a:off x="3269937" y="2272839"/>
              <a:ext cx="1232148" cy="796930"/>
              <a:chOff x="3269937" y="2272839"/>
              <a:chExt cx="1232148" cy="796930"/>
            </a:xfrm>
          </p:grpSpPr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D599CB91-B177-4D7D-BB13-932C991BF7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 flipH="1">
                <a:off x="3516648" y="2272839"/>
                <a:ext cx="917137" cy="796930"/>
              </a:xfrm>
              <a:prstGeom prst="rect">
                <a:avLst/>
              </a:prstGeom>
            </p:spPr>
          </p:pic>
          <p:sp>
            <p:nvSpPr>
              <p:cNvPr id="31" name="文本框 30">
                <a:extLst>
                  <a:ext uri="{FF2B5EF4-FFF2-40B4-BE49-F238E27FC236}">
                    <a16:creationId xmlns="" xmlns:a16="http://schemas.microsoft.com/office/drawing/2014/main" id="{C83E178E-1893-4CBC-B147-56EFCBF28F76}"/>
                  </a:ext>
                </a:extLst>
              </p:cNvPr>
              <p:cNvSpPr txBox="1"/>
              <p:nvPr/>
            </p:nvSpPr>
            <p:spPr>
              <a:xfrm>
                <a:off x="3269937" y="2374401"/>
                <a:ext cx="12321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45%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3" name="PA_组合 32">
            <a:extLst>
              <a:ext uri="{FF2B5EF4-FFF2-40B4-BE49-F238E27FC236}">
                <a16:creationId xmlns="" xmlns:a16="http://schemas.microsoft.com/office/drawing/2014/main" id="{D3B9B801-137F-498A-8D59-AE314B84A64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6705418" y="2272839"/>
            <a:ext cx="2298949" cy="1508131"/>
            <a:chOff x="6705418" y="2272839"/>
            <a:chExt cx="2298949" cy="1508131"/>
          </a:xfrm>
        </p:grpSpPr>
        <p:sp>
          <p:nvSpPr>
            <p:cNvPr id="14" name="任意多边形: 形状 13">
              <a:extLst>
                <a:ext uri="{FF2B5EF4-FFF2-40B4-BE49-F238E27FC236}">
                  <a16:creationId xmlns="" xmlns:a16="http://schemas.microsoft.com/office/drawing/2014/main" id="{D19349FC-95B3-4041-A6BC-4B5B10C7D46D}"/>
                </a:ext>
              </a:extLst>
            </p:cNvPr>
            <p:cNvSpPr/>
            <p:nvPr/>
          </p:nvSpPr>
          <p:spPr>
            <a:xfrm>
              <a:off x="6705418" y="2272839"/>
              <a:ext cx="2298949" cy="1508131"/>
            </a:xfrm>
            <a:custGeom>
              <a:avLst/>
              <a:gdLst/>
              <a:ahLst/>
              <a:cxnLst/>
              <a:rect l="0" t="0" r="0" b="0"/>
              <a:pathLst>
                <a:path w="2298949" h="1508131">
                  <a:moveTo>
                    <a:pt x="0" y="0"/>
                  </a:moveTo>
                  <a:lnTo>
                    <a:pt x="2298948" y="0"/>
                  </a:lnTo>
                  <a:lnTo>
                    <a:pt x="2298948" y="1508130"/>
                  </a:lnTo>
                  <a:lnTo>
                    <a:pt x="0" y="150813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PA_组合 2">
              <a:extLst>
                <a:ext uri="{FF2B5EF4-FFF2-40B4-BE49-F238E27FC236}">
                  <a16:creationId xmlns="" xmlns:a16="http://schemas.microsoft.com/office/drawing/2014/main" id="{07E9CFEE-9758-49A1-ADF4-789EA82C8B01}"/>
                </a:ext>
              </a:extLst>
            </p:cNvPr>
            <p:cNvGrpSpPr/>
            <p:nvPr>
              <p:custDataLst>
                <p:tags r:id="rId3"/>
              </p:custDataLst>
            </p:nvPr>
          </p:nvGrpSpPr>
          <p:grpSpPr>
            <a:xfrm>
              <a:off x="7772219" y="2272839"/>
              <a:ext cx="1232148" cy="796930"/>
              <a:chOff x="7772219" y="2272839"/>
              <a:chExt cx="1232148" cy="796930"/>
            </a:xfrm>
          </p:grpSpPr>
          <p:pic>
            <p:nvPicPr>
              <p:cNvPr id="6" name="图片 5">
                <a:extLst>
                  <a:ext uri="{FF2B5EF4-FFF2-40B4-BE49-F238E27FC236}">
                    <a16:creationId xmlns="" xmlns:a16="http://schemas.microsoft.com/office/drawing/2014/main" id="{46766756-33FC-4EA8-B11E-C13484CCA6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833759" y="2272839"/>
                <a:ext cx="917137" cy="796930"/>
              </a:xfrm>
              <a:prstGeom prst="rect">
                <a:avLst/>
              </a:prstGeom>
            </p:spPr>
          </p:pic>
          <p:sp>
            <p:nvSpPr>
              <p:cNvPr id="32" name="文本框 31">
                <a:extLst>
                  <a:ext uri="{FF2B5EF4-FFF2-40B4-BE49-F238E27FC236}">
                    <a16:creationId xmlns="" xmlns:a16="http://schemas.microsoft.com/office/drawing/2014/main" id="{5E4F0B6B-B743-4C03-8BC5-129D52D708E2}"/>
                  </a:ext>
                </a:extLst>
              </p:cNvPr>
              <p:cNvSpPr txBox="1"/>
              <p:nvPr/>
            </p:nvSpPr>
            <p:spPr>
              <a:xfrm>
                <a:off x="7772219" y="2397418"/>
                <a:ext cx="12321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65%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86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3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9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2" grpId="0"/>
      <p:bldP spid="13" grpId="0"/>
      <p:bldP spid="2" grpId="0" animBg="1"/>
      <p:bldP spid="18" grpId="0" animBg="1"/>
      <p:bldP spid="19" grpId="0" animBg="1"/>
      <p:bldP spid="23" grpId="0" animBg="1"/>
      <p:bldP spid="24" grpId="0" animBg="1"/>
      <p:bldP spid="26" grpId="0" animBg="1"/>
      <p:bldP spid="27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3CB73C9-907F-430E-BC14-D8307DB43957}"/>
              </a:ext>
            </a:extLst>
          </p:cNvPr>
          <p:cNvGrpSpPr/>
          <p:nvPr/>
        </p:nvGrpSpPr>
        <p:grpSpPr>
          <a:xfrm>
            <a:off x="1568808" y="2159480"/>
            <a:ext cx="3155592" cy="647220"/>
            <a:chOff x="1568808" y="2159480"/>
            <a:chExt cx="3155592" cy="647220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845715D2-1E98-4F83-9247-27B8494B05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2159480"/>
              <a:ext cx="3155592" cy="647220"/>
            </a:xfrm>
            <a:prstGeom prst="rect">
              <a:avLst/>
            </a:prstGeom>
          </p:spPr>
        </p:pic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4281FA08-DC51-4041-99B1-0767A0573AF9}"/>
                </a:ext>
              </a:extLst>
            </p:cNvPr>
            <p:cNvSpPr txBox="1"/>
            <p:nvPr/>
          </p:nvSpPr>
          <p:spPr>
            <a:xfrm>
              <a:off x="1727379" y="227796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28F0C1A8-1546-4D17-AF4B-498BBE5EC242}"/>
              </a:ext>
            </a:extLst>
          </p:cNvPr>
          <p:cNvGrpSpPr/>
          <p:nvPr/>
        </p:nvGrpSpPr>
        <p:grpSpPr>
          <a:xfrm>
            <a:off x="1568808" y="3248745"/>
            <a:ext cx="3155592" cy="647220"/>
            <a:chOff x="1568808" y="3248745"/>
            <a:chExt cx="3155592" cy="647220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29C56252-4D15-4990-A5ED-148C6A587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3248745"/>
              <a:ext cx="3155592" cy="647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54A024C7-6F6D-4180-A5F5-2798BF541512}"/>
                </a:ext>
              </a:extLst>
            </p:cNvPr>
            <p:cNvSpPr txBox="1"/>
            <p:nvPr/>
          </p:nvSpPr>
          <p:spPr>
            <a:xfrm>
              <a:off x="1727379" y="3372300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D4404600-5C5F-458D-8014-D35D4257FF57}"/>
              </a:ext>
            </a:extLst>
          </p:cNvPr>
          <p:cNvGrpSpPr/>
          <p:nvPr/>
        </p:nvGrpSpPr>
        <p:grpSpPr>
          <a:xfrm>
            <a:off x="1568808" y="4338010"/>
            <a:ext cx="3155592" cy="647220"/>
            <a:chOff x="1568808" y="4338010"/>
            <a:chExt cx="3155592" cy="647220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B78FF10-938D-4FCB-A256-1A92EEB11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4338010"/>
              <a:ext cx="3155592" cy="647220"/>
            </a:xfrm>
            <a:prstGeom prst="rect">
              <a:avLst/>
            </a:prstGeom>
          </p:spPr>
        </p:pic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04C6CD7F-C16F-42FD-879A-B1DCA4BF4A37}"/>
                </a:ext>
              </a:extLst>
            </p:cNvPr>
            <p:cNvSpPr txBox="1"/>
            <p:nvPr/>
          </p:nvSpPr>
          <p:spPr>
            <a:xfrm>
              <a:off x="1727379" y="4461565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52C8E5F9-62E4-4769-8F5C-BB475DB1DA32}"/>
              </a:ext>
            </a:extLst>
          </p:cNvPr>
          <p:cNvSpPr/>
          <p:nvPr/>
        </p:nvSpPr>
        <p:spPr>
          <a:xfrm>
            <a:off x="5247912" y="2215752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06C41E5-F9C1-47EC-A159-EE213564D20C}"/>
              </a:ext>
            </a:extLst>
          </p:cNvPr>
          <p:cNvSpPr/>
          <p:nvPr/>
        </p:nvSpPr>
        <p:spPr>
          <a:xfrm>
            <a:off x="5247912" y="3237421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D851050-2456-4465-B8F6-8EDE53D7608B}"/>
              </a:ext>
            </a:extLst>
          </p:cNvPr>
          <p:cNvSpPr/>
          <p:nvPr/>
        </p:nvSpPr>
        <p:spPr>
          <a:xfrm>
            <a:off x="5247912" y="4297189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E4785580-7CC2-4B41-981B-20281B6B0BF3}"/>
              </a:ext>
            </a:extLst>
          </p:cNvPr>
          <p:cNvSpPr txBox="1"/>
          <p:nvPr/>
        </p:nvSpPr>
        <p:spPr>
          <a:xfrm>
            <a:off x="9526836" y="217076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8A754714-A5E0-446A-837F-53CB6B9DB639}"/>
              </a:ext>
            </a:extLst>
          </p:cNvPr>
          <p:cNvSpPr txBox="1"/>
          <p:nvPr/>
        </p:nvSpPr>
        <p:spPr>
          <a:xfrm>
            <a:off x="9526836" y="323397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57E7BCA-C19E-41C7-84F1-1728446DEDF4}"/>
              </a:ext>
            </a:extLst>
          </p:cNvPr>
          <p:cNvSpPr txBox="1"/>
          <p:nvPr/>
        </p:nvSpPr>
        <p:spPr>
          <a:xfrm>
            <a:off x="9526836" y="4297189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341CC8B7-EF83-4C94-BDF6-C44B1BE4DFC7}"/>
              </a:ext>
            </a:extLst>
          </p:cNvPr>
          <p:cNvCxnSpPr>
            <a:cxnSpLocks/>
          </p:cNvCxnSpPr>
          <p:nvPr/>
        </p:nvCxnSpPr>
        <p:spPr>
          <a:xfrm>
            <a:off x="9014627" y="2519422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432B024B-B26C-4DAE-8462-D0AC5E903BA2}"/>
              </a:ext>
            </a:extLst>
          </p:cNvPr>
          <p:cNvCxnSpPr>
            <a:cxnSpLocks/>
          </p:cNvCxnSpPr>
          <p:nvPr/>
        </p:nvCxnSpPr>
        <p:spPr>
          <a:xfrm>
            <a:off x="9014627" y="3524700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8367506-F1D3-422B-8312-8EB698C0E8B8}"/>
              </a:ext>
            </a:extLst>
          </p:cNvPr>
          <p:cNvCxnSpPr>
            <a:cxnSpLocks/>
          </p:cNvCxnSpPr>
          <p:nvPr/>
        </p:nvCxnSpPr>
        <p:spPr>
          <a:xfrm>
            <a:off x="9014627" y="4600319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4787BD3A-75BB-4347-A773-E172EB952CB1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116604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9" name="MH_Other_1">
            <a:extLst>
              <a:ext uri="{FF2B5EF4-FFF2-40B4-BE49-F238E27FC236}">
                <a16:creationId xmlns="" xmlns:a16="http://schemas.microsoft.com/office/drawing/2014/main" id="{2DA60AD8-D26E-4905-86CC-C718BDCC58D2}"/>
              </a:ext>
            </a:extLst>
          </p:cNvPr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772236" y="2433638"/>
            <a:ext cx="1868152" cy="110640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MH_Other_2">
            <a:extLst>
              <a:ext uri="{FF2B5EF4-FFF2-40B4-BE49-F238E27FC236}">
                <a16:creationId xmlns="" xmlns:a16="http://schemas.microsoft.com/office/drawing/2014/main" id="{97A16BBD-9234-40A1-93B8-5470B2E7A7EE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V="1">
            <a:off x="3772236" y="3384551"/>
            <a:ext cx="1880853" cy="328154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MH_Other_3">
            <a:extLst>
              <a:ext uri="{FF2B5EF4-FFF2-40B4-BE49-F238E27FC236}">
                <a16:creationId xmlns="" xmlns:a16="http://schemas.microsoft.com/office/drawing/2014/main" id="{8505A9A2-5F41-4454-A841-104624B84A89}"/>
              </a:ext>
            </a:extLst>
          </p:cNvPr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3772236" y="3899509"/>
            <a:ext cx="1868152" cy="328003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MH_Other_4">
            <a:extLst>
              <a:ext uri="{FF2B5EF4-FFF2-40B4-BE49-F238E27FC236}">
                <a16:creationId xmlns="" xmlns:a16="http://schemas.microsoft.com/office/drawing/2014/main" id="{BFE1E30E-07FD-4184-BEFF-614C2063C503}"/>
              </a:ext>
            </a:extLst>
          </p:cNvPr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3752249" y="4052888"/>
            <a:ext cx="1900840" cy="117891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56C518BD-5444-436A-8C7A-4B54AD237733}"/>
              </a:ext>
            </a:extLst>
          </p:cNvPr>
          <p:cNvGrpSpPr/>
          <p:nvPr/>
        </p:nvGrpSpPr>
        <p:grpSpPr>
          <a:xfrm>
            <a:off x="5932317" y="2180154"/>
            <a:ext cx="3973684" cy="659923"/>
            <a:chOff x="5932317" y="2180154"/>
            <a:chExt cx="3973684" cy="659923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D5F47E7E-30CE-4F8C-9E2F-74F50D5C1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2180154"/>
              <a:ext cx="3973684" cy="659923"/>
            </a:xfrm>
            <a:prstGeom prst="rect">
              <a:avLst/>
            </a:prstGeom>
          </p:spPr>
        </p:pic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3B65815C-24FD-43C1-B6F3-D9F5317C2F6C}"/>
                </a:ext>
              </a:extLst>
            </p:cNvPr>
            <p:cNvSpPr txBox="1"/>
            <p:nvPr/>
          </p:nvSpPr>
          <p:spPr>
            <a:xfrm>
              <a:off x="6509043" y="230287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967EA4A1-C0B6-4CCD-9A0E-5BE55EEC7BB4}"/>
              </a:ext>
            </a:extLst>
          </p:cNvPr>
          <p:cNvGrpSpPr/>
          <p:nvPr/>
        </p:nvGrpSpPr>
        <p:grpSpPr>
          <a:xfrm>
            <a:off x="5932317" y="3087382"/>
            <a:ext cx="3973684" cy="659923"/>
            <a:chOff x="5932317" y="3087382"/>
            <a:chExt cx="3973684" cy="659923"/>
          </a:xfrm>
        </p:grpSpPr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7157901E-28B6-4655-B089-FCD8DC982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3087382"/>
              <a:ext cx="3973684" cy="659923"/>
            </a:xfrm>
            <a:prstGeom prst="rect">
              <a:avLst/>
            </a:prstGeom>
          </p:spPr>
        </p:pic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D82322F-81C0-40D1-8E9F-EC133C621210}"/>
                </a:ext>
              </a:extLst>
            </p:cNvPr>
            <p:cNvSpPr txBox="1"/>
            <p:nvPr/>
          </p:nvSpPr>
          <p:spPr>
            <a:xfrm>
              <a:off x="6509043" y="3217288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13DD4245-8473-48FD-AA81-448BC48CA270}"/>
              </a:ext>
            </a:extLst>
          </p:cNvPr>
          <p:cNvGrpSpPr/>
          <p:nvPr/>
        </p:nvGrpSpPr>
        <p:grpSpPr>
          <a:xfrm>
            <a:off x="5932317" y="3994610"/>
            <a:ext cx="3973684" cy="659923"/>
            <a:chOff x="5932317" y="3994610"/>
            <a:chExt cx="3973684" cy="659923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6B3E0958-B1B9-4CBF-810C-9D5E1BDEA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3994610"/>
              <a:ext cx="3973684" cy="659923"/>
            </a:xfrm>
            <a:prstGeom prst="rect">
              <a:avLst/>
            </a:prstGeom>
          </p:spPr>
        </p:pic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B45B70A6-2EFF-4EE4-9FB3-FA885C2D6CC7}"/>
                </a:ext>
              </a:extLst>
            </p:cNvPr>
            <p:cNvSpPr txBox="1"/>
            <p:nvPr/>
          </p:nvSpPr>
          <p:spPr>
            <a:xfrm>
              <a:off x="6509043" y="4124516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C10B2B6-F2A4-4BF9-BAAE-42F5D7F4445C}"/>
              </a:ext>
            </a:extLst>
          </p:cNvPr>
          <p:cNvGrpSpPr/>
          <p:nvPr/>
        </p:nvGrpSpPr>
        <p:grpSpPr>
          <a:xfrm>
            <a:off x="5932317" y="4901837"/>
            <a:ext cx="3973684" cy="659923"/>
            <a:chOff x="5932317" y="4901837"/>
            <a:chExt cx="3973684" cy="659923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8F46835E-1935-476D-85AE-8D545B273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4901837"/>
              <a:ext cx="3973684" cy="659923"/>
            </a:xfrm>
            <a:prstGeom prst="rect">
              <a:avLst/>
            </a:prstGeom>
          </p:spPr>
        </p:pic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ED6AD18C-BD4D-4BB0-980B-8D3A84B7D02E}"/>
                </a:ext>
              </a:extLst>
            </p:cNvPr>
            <p:cNvSpPr txBox="1"/>
            <p:nvPr/>
          </p:nvSpPr>
          <p:spPr>
            <a:xfrm>
              <a:off x="6509043" y="5031743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ABC9BD06-3D9F-4AD7-94BE-CAD3F161C345}"/>
              </a:ext>
            </a:extLst>
          </p:cNvPr>
          <p:cNvGrpSpPr/>
          <p:nvPr/>
        </p:nvGrpSpPr>
        <p:grpSpPr>
          <a:xfrm>
            <a:off x="1922596" y="2856405"/>
            <a:ext cx="1541290" cy="1785938"/>
            <a:chOff x="7542534" y="1016554"/>
            <a:chExt cx="768163" cy="890093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FE64F8E8-6654-4360-A45A-D2365F883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FCAD73CB-9F8C-425F-A946-DC642635F7B8}"/>
                </a:ext>
              </a:extLst>
            </p:cNvPr>
            <p:cNvSpPr txBox="1"/>
            <p:nvPr/>
          </p:nvSpPr>
          <p:spPr>
            <a:xfrm>
              <a:off x="7573467" y="1263595"/>
              <a:ext cx="603474" cy="352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</a:rPr>
                <a:t>点击此处添加文本</a:t>
              </a:r>
            </a:p>
          </p:txBody>
        </p:sp>
      </p:grp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D6E607-81DC-4006-8157-FE0C9B841052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213086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75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7" name="MH_Other_2">
            <a:extLst>
              <a:ext uri="{FF2B5EF4-FFF2-40B4-BE49-F238E27FC236}">
                <a16:creationId xmlns="" xmlns:a16="http://schemas.microsoft.com/office/drawing/2014/main" id="{B0810FA3-660B-4D8E-BC90-86D51D02291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8925946">
            <a:off x="2888057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FF999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A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10" name="MH_Other_4">
            <a:extLst>
              <a:ext uri="{FF2B5EF4-FFF2-40B4-BE49-F238E27FC236}">
                <a16:creationId xmlns="" xmlns:a16="http://schemas.microsoft.com/office/drawing/2014/main" id="{6100F03E-D108-4A41-B171-18267C644F57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18925946">
            <a:off x="5618068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B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13" name="MH_Other_6">
            <a:extLst>
              <a:ext uri="{FF2B5EF4-FFF2-40B4-BE49-F238E27FC236}">
                <a16:creationId xmlns="" xmlns:a16="http://schemas.microsoft.com/office/drawing/2014/main" id="{3374E436-A121-435E-86DC-F5D03FF1CCC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8925946">
            <a:off x="8348078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C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B2BF801-AD23-4127-874A-DB3A92EF44B1}"/>
              </a:ext>
            </a:extLst>
          </p:cNvPr>
          <p:cNvSpPr/>
          <p:nvPr/>
        </p:nvSpPr>
        <p:spPr>
          <a:xfrm>
            <a:off x="2679422" y="4999161"/>
            <a:ext cx="68331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25CF6A2-C764-4624-B50D-D699CBA4C8E9}"/>
              </a:ext>
            </a:extLst>
          </p:cNvPr>
          <p:cNvGrpSpPr/>
          <p:nvPr/>
        </p:nvGrpSpPr>
        <p:grpSpPr>
          <a:xfrm>
            <a:off x="5088714" y="1956658"/>
            <a:ext cx="2152075" cy="1963082"/>
            <a:chOff x="5088714" y="1956658"/>
            <a:chExt cx="2152075" cy="1963082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B59EE3D7-3F35-49C5-8342-36D1A451B7C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088714" y="1956658"/>
              <a:ext cx="2152075" cy="1963082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D0857877-294F-4ACE-AE85-D2F0972BA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420990" y="2392086"/>
              <a:ext cx="1506252" cy="1110671"/>
            </a:xfrm>
            <a:prstGeom prst="rect">
              <a:avLst/>
            </a:prstGeom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8A95C98-F687-41F7-B14B-D79BFD38C361}"/>
              </a:ext>
            </a:extLst>
          </p:cNvPr>
          <p:cNvGrpSpPr/>
          <p:nvPr/>
        </p:nvGrpSpPr>
        <p:grpSpPr>
          <a:xfrm>
            <a:off x="7821773" y="1956658"/>
            <a:ext cx="2145978" cy="1963082"/>
            <a:chOff x="7821773" y="1956658"/>
            <a:chExt cx="2145978" cy="1963082"/>
          </a:xfrm>
        </p:grpSpPr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2ECF5357-BD8F-4ACD-A69A-F75CC4CA4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821773" y="1956658"/>
              <a:ext cx="2145978" cy="1963082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70970306-5B56-4B33-910E-F6E5EC77D1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151746" y="2302503"/>
              <a:ext cx="1486031" cy="1286585"/>
            </a:xfrm>
            <a:prstGeom prst="rect">
              <a:avLst/>
            </a:prstGeom>
          </p:spPr>
        </p:pic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9E709A3-DD7F-41BE-A78C-6FE62532615F}"/>
              </a:ext>
            </a:extLst>
          </p:cNvPr>
          <p:cNvGrpSpPr/>
          <p:nvPr/>
        </p:nvGrpSpPr>
        <p:grpSpPr>
          <a:xfrm>
            <a:off x="2358703" y="1956658"/>
            <a:ext cx="2152075" cy="1963082"/>
            <a:chOff x="2358703" y="1956658"/>
            <a:chExt cx="2152075" cy="1963082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CD248039-031C-4213-A6D1-A00F56EB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358703" y="1956658"/>
              <a:ext cx="2152075" cy="196308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94B1E6BE-C0B3-4205-AEAB-BD10EB169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656562" y="2293951"/>
              <a:ext cx="1548625" cy="1303690"/>
            </a:xfrm>
            <a:prstGeom prst="rect">
              <a:avLst/>
            </a:prstGeom>
          </p:spPr>
        </p:pic>
      </p:grp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47AC125-996C-439C-B997-80F65E0932FB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4502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623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26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FB70333F-7B0B-478D-BC47-643B724A8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4403" y="1794170"/>
            <a:ext cx="1207113" cy="1932599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AA9C0B88-4EE8-4FAC-915A-2ADE35EC1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5029" y="2492300"/>
            <a:ext cx="1207113" cy="1932599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D1F0E3DC-CF17-4C5A-92CB-A5DC301A8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8289" y="3414440"/>
            <a:ext cx="1207113" cy="1932599"/>
          </a:xfrm>
          <a:prstGeom prst="rect">
            <a:avLst/>
          </a:prstGeom>
        </p:spPr>
      </p:pic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E5D0D1C-86AB-45B0-B270-5DFC84D501BF}"/>
              </a:ext>
            </a:extLst>
          </p:cNvPr>
          <p:cNvGrpSpPr/>
          <p:nvPr/>
        </p:nvGrpSpPr>
        <p:grpSpPr>
          <a:xfrm>
            <a:off x="935976" y="2375825"/>
            <a:ext cx="2467193" cy="1373110"/>
            <a:chOff x="935976" y="2375825"/>
            <a:chExt cx="2467193" cy="1373110"/>
          </a:xfrm>
        </p:grpSpPr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75EAED4F-4797-43B4-9F92-CE65BE898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5976" y="2375825"/>
              <a:ext cx="2467193" cy="1373110"/>
            </a:xfrm>
            <a:prstGeom prst="rect">
              <a:avLst/>
            </a:prstGeom>
          </p:spPr>
        </p:pic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96E3A05-49E5-4373-867E-B71761888F00}"/>
                </a:ext>
              </a:extLst>
            </p:cNvPr>
            <p:cNvSpPr/>
            <p:nvPr/>
          </p:nvSpPr>
          <p:spPr>
            <a:xfrm>
              <a:off x="1162570" y="2600715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76E170D1-504D-4783-8BA9-017E4EB8A174}"/>
              </a:ext>
            </a:extLst>
          </p:cNvPr>
          <p:cNvGrpSpPr/>
          <p:nvPr/>
        </p:nvGrpSpPr>
        <p:grpSpPr>
          <a:xfrm>
            <a:off x="4357834" y="3099725"/>
            <a:ext cx="2467193" cy="1373110"/>
            <a:chOff x="4357834" y="3099725"/>
            <a:chExt cx="2467193" cy="1373110"/>
          </a:xfrm>
        </p:grpSpPr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7CCD55D3-C171-41CF-981E-272B89F49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357834" y="3099725"/>
              <a:ext cx="2467193" cy="1373110"/>
            </a:xfrm>
            <a:prstGeom prst="rect">
              <a:avLst/>
            </a:prstGeom>
          </p:spPr>
        </p:pic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084BCDD1-A053-445A-AEB8-5EA486F74C7E}"/>
                </a:ext>
              </a:extLst>
            </p:cNvPr>
            <p:cNvSpPr/>
            <p:nvPr/>
          </p:nvSpPr>
          <p:spPr>
            <a:xfrm>
              <a:off x="4594828" y="3324615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6CAE9E03-D275-40E6-A7BB-27A1BDB0D94E}"/>
              </a:ext>
            </a:extLst>
          </p:cNvPr>
          <p:cNvGrpSpPr/>
          <p:nvPr/>
        </p:nvGrpSpPr>
        <p:grpSpPr>
          <a:xfrm>
            <a:off x="7848746" y="3973930"/>
            <a:ext cx="2467193" cy="1373110"/>
            <a:chOff x="7848746" y="3973930"/>
            <a:chExt cx="2467193" cy="1373110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C218C00F-6266-4A22-92BB-59430961F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8746" y="3973930"/>
              <a:ext cx="2467193" cy="1373110"/>
            </a:xfrm>
            <a:prstGeom prst="rect">
              <a:avLst/>
            </a:prstGeom>
          </p:spPr>
        </p:pic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5F735C24-9026-4C87-AF0D-991B4041FB5D}"/>
                </a:ext>
              </a:extLst>
            </p:cNvPr>
            <p:cNvSpPr/>
            <p:nvPr/>
          </p:nvSpPr>
          <p:spPr>
            <a:xfrm>
              <a:off x="8110591" y="4223260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25F0C58F-211D-4223-A081-0666F8D101DD}"/>
              </a:ext>
            </a:extLst>
          </p:cNvPr>
          <p:cNvGrpSpPr/>
          <p:nvPr/>
        </p:nvGrpSpPr>
        <p:grpSpPr>
          <a:xfrm>
            <a:off x="270677" y="3973930"/>
            <a:ext cx="3494442" cy="712370"/>
            <a:chOff x="270677" y="3973930"/>
            <a:chExt cx="3494442" cy="712370"/>
          </a:xfrm>
        </p:grpSpPr>
        <p:cxnSp>
          <p:nvCxnSpPr>
            <p:cNvPr id="31" name="直接连接符 30">
              <a:extLst>
                <a:ext uri="{FF2B5EF4-FFF2-40B4-BE49-F238E27FC236}">
                  <a16:creationId xmlns="" xmlns:a16="http://schemas.microsoft.com/office/drawing/2014/main" id="{EE7BB339-1753-4E4E-9A7E-3A0D16728C4A}"/>
                </a:ext>
              </a:extLst>
            </p:cNvPr>
            <p:cNvCxnSpPr>
              <a:cxnSpLocks/>
            </p:cNvCxnSpPr>
            <p:nvPr/>
          </p:nvCxnSpPr>
          <p:spPr>
            <a:xfrm>
              <a:off x="270677" y="3973930"/>
              <a:ext cx="3494442" cy="0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>
              <a:extLst>
                <a:ext uri="{FF2B5EF4-FFF2-40B4-BE49-F238E27FC236}">
                  <a16:creationId xmlns="" xmlns:a16="http://schemas.microsoft.com/office/drawing/2014/main" id="{D65DC10C-6D91-44B0-8464-509402193396}"/>
                </a:ext>
              </a:extLst>
            </p:cNvPr>
            <p:cNvCxnSpPr>
              <a:cxnSpLocks/>
            </p:cNvCxnSpPr>
            <p:nvPr/>
          </p:nvCxnSpPr>
          <p:spPr>
            <a:xfrm>
              <a:off x="3765119" y="4004094"/>
              <a:ext cx="0" cy="682206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9A2EC518-DA40-4CFF-8092-6A4F36BAD130}"/>
              </a:ext>
            </a:extLst>
          </p:cNvPr>
          <p:cNvGrpSpPr/>
          <p:nvPr/>
        </p:nvGrpSpPr>
        <p:grpSpPr>
          <a:xfrm>
            <a:off x="3782300" y="4724075"/>
            <a:ext cx="3494442" cy="712370"/>
            <a:chOff x="270677" y="3973930"/>
            <a:chExt cx="3494442" cy="712370"/>
          </a:xfrm>
        </p:grpSpPr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F5D8A461-58EB-468B-9596-A7B9CF8A52EA}"/>
                </a:ext>
              </a:extLst>
            </p:cNvPr>
            <p:cNvCxnSpPr>
              <a:cxnSpLocks/>
            </p:cNvCxnSpPr>
            <p:nvPr/>
          </p:nvCxnSpPr>
          <p:spPr>
            <a:xfrm>
              <a:off x="270677" y="3973930"/>
              <a:ext cx="3494442" cy="0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AFB5DCDB-09E4-4DE2-A2F5-BBEA0001D146}"/>
                </a:ext>
              </a:extLst>
            </p:cNvPr>
            <p:cNvCxnSpPr>
              <a:cxnSpLocks/>
            </p:cNvCxnSpPr>
            <p:nvPr/>
          </p:nvCxnSpPr>
          <p:spPr>
            <a:xfrm>
              <a:off x="3765119" y="4004094"/>
              <a:ext cx="0" cy="682206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FDEDBD4D-1A5F-450E-ABD3-B06484E72CF4}"/>
              </a:ext>
            </a:extLst>
          </p:cNvPr>
          <p:cNvCxnSpPr>
            <a:cxnSpLocks/>
          </p:cNvCxnSpPr>
          <p:nvPr/>
        </p:nvCxnSpPr>
        <p:spPr>
          <a:xfrm>
            <a:off x="7335121" y="5435524"/>
            <a:ext cx="4571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69DBE23-30E9-41C1-8160-305B5916A24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10407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00"/>
                            </p:stCondLst>
                            <p:childTnLst>
                              <p:par>
                                <p:cTn id="3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00"/>
                            </p:stCondLst>
                            <p:childTnLst>
                              <p:par>
                                <p:cTn id="5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9D17E8B-392D-4330-B3D4-BF84A425B0D0}"/>
              </a:ext>
            </a:extLst>
          </p:cNvPr>
          <p:cNvSpPr/>
          <p:nvPr/>
        </p:nvSpPr>
        <p:spPr>
          <a:xfrm>
            <a:off x="2814189" y="4994692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746F5CE-582E-491D-9ACC-AF8ED580032D}"/>
              </a:ext>
            </a:extLst>
          </p:cNvPr>
          <p:cNvSpPr/>
          <p:nvPr/>
        </p:nvSpPr>
        <p:spPr>
          <a:xfrm>
            <a:off x="6918396" y="4994692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EC7215AB-1F63-45C3-82ED-C7128461C95A}"/>
              </a:ext>
            </a:extLst>
          </p:cNvPr>
          <p:cNvCxnSpPr/>
          <p:nvPr/>
        </p:nvCxnSpPr>
        <p:spPr>
          <a:xfrm>
            <a:off x="6096000" y="2400300"/>
            <a:ext cx="0" cy="207645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7A1453E9-500B-4996-9C35-CE6D5C66BBEC}"/>
              </a:ext>
            </a:extLst>
          </p:cNvPr>
          <p:cNvGrpSpPr/>
          <p:nvPr/>
        </p:nvGrpSpPr>
        <p:grpSpPr>
          <a:xfrm>
            <a:off x="2710483" y="2018445"/>
            <a:ext cx="2752857" cy="2773992"/>
            <a:chOff x="2710483" y="2018445"/>
            <a:chExt cx="2752857" cy="2773992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7E0BD3CA-C362-4357-AC77-14401860F7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10483" y="2018445"/>
              <a:ext cx="2752857" cy="2773992"/>
            </a:xfrm>
            <a:prstGeom prst="rect">
              <a:avLst/>
            </a:prstGeom>
          </p:spPr>
        </p:pic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698368A6-20F7-446D-98BA-F255BFEFFC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088" t="2519" r="7705" b="4275"/>
            <a:stretch/>
          </p:blipFill>
          <p:spPr>
            <a:xfrm>
              <a:off x="3324224" y="2514600"/>
              <a:ext cx="1524001" cy="1762126"/>
            </a:xfrm>
            <a:prstGeom prst="rect">
              <a:avLst/>
            </a:prstGeom>
          </p:spPr>
        </p:pic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6D6896D3-5C82-48A1-BA11-8F79511770B3}"/>
              </a:ext>
            </a:extLst>
          </p:cNvPr>
          <p:cNvGrpSpPr/>
          <p:nvPr/>
        </p:nvGrpSpPr>
        <p:grpSpPr>
          <a:xfrm>
            <a:off x="6749083" y="2018445"/>
            <a:ext cx="2752857" cy="2773992"/>
            <a:chOff x="6749083" y="2018445"/>
            <a:chExt cx="2752857" cy="2773992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03F24BC5-E16F-4998-B085-F6E964C6E6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49083" y="2018445"/>
              <a:ext cx="2752857" cy="277399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52910A80-EBB1-4243-B352-C501D1F91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453413" y="2514600"/>
              <a:ext cx="1511470" cy="1761890"/>
            </a:xfrm>
            <a:prstGeom prst="rect">
              <a:avLst/>
            </a:prstGeom>
          </p:spPr>
        </p:pic>
      </p:grp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D22E6A5-265C-4EB9-B178-7F3DCB5DBFE2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50552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93155" y="2069941"/>
            <a:ext cx="716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04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08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3D6A09CE-F5AF-4BDB-9523-0CA78F04AC9C}"/>
              </a:ext>
            </a:extLst>
          </p:cNvPr>
          <p:cNvCxnSpPr>
            <a:cxnSpLocks/>
          </p:cNvCxnSpPr>
          <p:nvPr/>
        </p:nvCxnSpPr>
        <p:spPr>
          <a:xfrm>
            <a:off x="289727" y="3602082"/>
            <a:ext cx="10976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8D3ACF98-B4EC-4D75-98FB-F7EDF7FB76A2}"/>
              </a:ext>
            </a:extLst>
          </p:cNvPr>
          <p:cNvSpPr/>
          <p:nvPr/>
        </p:nvSpPr>
        <p:spPr>
          <a:xfrm>
            <a:off x="1399067" y="374318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722AE2D0-CE3F-4BEB-AA82-71A176C1B43B}"/>
              </a:ext>
            </a:extLst>
          </p:cNvPr>
          <p:cNvSpPr/>
          <p:nvPr/>
        </p:nvSpPr>
        <p:spPr>
          <a:xfrm>
            <a:off x="3910585" y="258815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8FAD8EF3-0F03-4459-982E-63118961359A}"/>
              </a:ext>
            </a:extLst>
          </p:cNvPr>
          <p:cNvSpPr/>
          <p:nvPr/>
        </p:nvSpPr>
        <p:spPr>
          <a:xfrm>
            <a:off x="6207676" y="371554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2224779-10BE-4B63-BCE2-5DE731141867}"/>
              </a:ext>
            </a:extLst>
          </p:cNvPr>
          <p:cNvSpPr/>
          <p:nvPr/>
        </p:nvSpPr>
        <p:spPr>
          <a:xfrm>
            <a:off x="8779677" y="256529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4" name="PA_组合 3">
            <a:extLst>
              <a:ext uri="{FF2B5EF4-FFF2-40B4-BE49-F238E27FC236}">
                <a16:creationId xmlns="" xmlns:a16="http://schemas.microsoft.com/office/drawing/2014/main" id="{03931F72-4283-43D3-8566-A9914E3FDE5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253016" y="2319316"/>
            <a:ext cx="1723453" cy="2420945"/>
            <a:chOff x="1253016" y="2319316"/>
            <a:chExt cx="1723453" cy="2420945"/>
          </a:xfrm>
        </p:grpSpPr>
        <p:sp>
          <p:nvSpPr>
            <p:cNvPr id="3" name="任意多边形: 形状 2">
              <a:extLst>
                <a:ext uri="{FF2B5EF4-FFF2-40B4-BE49-F238E27FC236}">
                  <a16:creationId xmlns="" xmlns:a16="http://schemas.microsoft.com/office/drawing/2014/main" id="{72022F0C-0B19-4F1F-BEE9-5A42A08477FE}"/>
                </a:ext>
              </a:extLst>
            </p:cNvPr>
            <p:cNvSpPr/>
            <p:nvPr/>
          </p:nvSpPr>
          <p:spPr>
            <a:xfrm>
              <a:off x="1253016" y="2319316"/>
              <a:ext cx="1723453" cy="2420945"/>
            </a:xfrm>
            <a:custGeom>
              <a:avLst/>
              <a:gdLst/>
              <a:ahLst/>
              <a:cxnLst/>
              <a:rect l="0" t="0" r="0" b="0"/>
              <a:pathLst>
                <a:path w="1723453" h="2420945">
                  <a:moveTo>
                    <a:pt x="0" y="0"/>
                  </a:moveTo>
                  <a:lnTo>
                    <a:pt x="1723452" y="0"/>
                  </a:lnTo>
                  <a:lnTo>
                    <a:pt x="1723452" y="2420944"/>
                  </a:lnTo>
                  <a:lnTo>
                    <a:pt x="0" y="2420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PA_组合 10">
              <a:extLst>
                <a:ext uri="{FF2B5EF4-FFF2-40B4-BE49-F238E27FC236}">
                  <a16:creationId xmlns="" xmlns:a16="http://schemas.microsoft.com/office/drawing/2014/main" id="{1CC0C526-FBC1-4705-BAAD-F14A54A28958}"/>
                </a:ext>
              </a:extLst>
            </p:cNvPr>
            <p:cNvGrpSpPr/>
            <p:nvPr>
              <p:custDataLst>
                <p:tags r:id="rId8"/>
              </p:custDataLst>
            </p:nvPr>
          </p:nvGrpSpPr>
          <p:grpSpPr>
            <a:xfrm>
              <a:off x="1761017" y="2319316"/>
              <a:ext cx="1215452" cy="1201744"/>
              <a:chOff x="1761017" y="2319316"/>
              <a:chExt cx="1215452" cy="1201744"/>
            </a:xfrm>
          </p:grpSpPr>
          <p:pic>
            <p:nvPicPr>
              <p:cNvPr id="2" name="图片 1">
                <a:extLst>
                  <a:ext uri="{FF2B5EF4-FFF2-40B4-BE49-F238E27FC236}">
                    <a16:creationId xmlns="" xmlns:a16="http://schemas.microsoft.com/office/drawing/2014/main" id="{AF512CE6-D81F-4982-9F56-1B9592F4FA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76101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6" name="文本框 5">
                <a:extLst>
                  <a:ext uri="{FF2B5EF4-FFF2-40B4-BE49-F238E27FC236}">
                    <a16:creationId xmlns="" xmlns:a16="http://schemas.microsoft.com/office/drawing/2014/main" id="{79BCF8A8-DBED-4EF1-A2DA-4E0DB5371134}"/>
                  </a:ext>
                </a:extLst>
              </p:cNvPr>
              <p:cNvSpPr txBox="1"/>
              <p:nvPr/>
            </p:nvSpPr>
            <p:spPr>
              <a:xfrm>
                <a:off x="189015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2014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3" name="PA_组合 22">
            <a:extLst>
              <a:ext uri="{FF2B5EF4-FFF2-40B4-BE49-F238E27FC236}">
                <a16:creationId xmlns="" xmlns:a16="http://schemas.microsoft.com/office/drawing/2014/main" id="{84A11E53-E136-4FEA-A19D-B1B36FA75E2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01861" y="2403459"/>
            <a:ext cx="1723453" cy="2471745"/>
            <a:chOff x="3801861" y="2403459"/>
            <a:chExt cx="1723453" cy="2471745"/>
          </a:xfrm>
        </p:grpSpPr>
        <p:sp>
          <p:nvSpPr>
            <p:cNvPr id="5" name="任意多边形: 形状 4">
              <a:extLst>
                <a:ext uri="{FF2B5EF4-FFF2-40B4-BE49-F238E27FC236}">
                  <a16:creationId xmlns="" xmlns:a16="http://schemas.microsoft.com/office/drawing/2014/main" id="{8A4BDCB3-CBE3-42BA-A706-300F55E4A455}"/>
                </a:ext>
              </a:extLst>
            </p:cNvPr>
            <p:cNvSpPr/>
            <p:nvPr/>
          </p:nvSpPr>
          <p:spPr>
            <a:xfrm>
              <a:off x="3801861" y="2403459"/>
              <a:ext cx="1723453" cy="2471745"/>
            </a:xfrm>
            <a:custGeom>
              <a:avLst/>
              <a:gdLst/>
              <a:ahLst/>
              <a:cxnLst/>
              <a:rect l="0" t="0" r="0" b="0"/>
              <a:pathLst>
                <a:path w="1723453" h="2471745">
                  <a:moveTo>
                    <a:pt x="0" y="0"/>
                  </a:moveTo>
                  <a:lnTo>
                    <a:pt x="1723452" y="0"/>
                  </a:lnTo>
                  <a:lnTo>
                    <a:pt x="1723452" y="2471744"/>
                  </a:lnTo>
                  <a:lnTo>
                    <a:pt x="0" y="24717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PA_组合 12">
              <a:extLst>
                <a:ext uri="{FF2B5EF4-FFF2-40B4-BE49-F238E27FC236}">
                  <a16:creationId xmlns="" xmlns:a16="http://schemas.microsoft.com/office/drawing/2014/main" id="{8B56C29D-BFF7-41F6-A655-3C0A0AA1F277}"/>
                </a:ext>
              </a:extLst>
            </p:cNvPr>
            <p:cNvGrpSpPr/>
            <p:nvPr>
              <p:custDataLst>
                <p:tags r:id="rId7"/>
              </p:custDataLst>
            </p:nvPr>
          </p:nvGrpSpPr>
          <p:grpSpPr>
            <a:xfrm>
              <a:off x="4309862" y="3673460"/>
              <a:ext cx="1215452" cy="1201744"/>
              <a:chOff x="4309862" y="3673460"/>
              <a:chExt cx="1215452" cy="1201744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A2D7A1FA-8177-4E10-9B18-91633AF51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 flipV="1">
                <a:off x="430986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096D8324-EE4E-41FD-A954-48135724A893}"/>
                  </a:ext>
                </a:extLst>
              </p:cNvPr>
              <p:cNvSpPr txBox="1"/>
              <p:nvPr/>
            </p:nvSpPr>
            <p:spPr>
              <a:xfrm>
                <a:off x="443900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2015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6" name="PA_组合 25">
            <a:extLst>
              <a:ext uri="{FF2B5EF4-FFF2-40B4-BE49-F238E27FC236}">
                <a16:creationId xmlns="" xmlns:a16="http://schemas.microsoft.com/office/drawing/2014/main" id="{9648E342-AEF4-4164-A9E7-A70A9AB172D8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11006" y="2319316"/>
            <a:ext cx="1748853" cy="2522544"/>
            <a:chOff x="6211006" y="2319316"/>
            <a:chExt cx="1748853" cy="2522544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5FB9F80E-A6A6-4944-A761-8E195A276AAF}"/>
                </a:ext>
              </a:extLst>
            </p:cNvPr>
            <p:cNvSpPr/>
            <p:nvPr/>
          </p:nvSpPr>
          <p:spPr>
            <a:xfrm>
              <a:off x="6211006" y="2319316"/>
              <a:ext cx="1748853" cy="2522544"/>
            </a:xfrm>
            <a:custGeom>
              <a:avLst/>
              <a:gdLst/>
              <a:ahLst/>
              <a:cxnLst/>
              <a:rect l="0" t="0" r="0" b="0"/>
              <a:pathLst>
                <a:path w="1748853" h="2522544">
                  <a:moveTo>
                    <a:pt x="0" y="0"/>
                  </a:moveTo>
                  <a:lnTo>
                    <a:pt x="1748852" y="0"/>
                  </a:lnTo>
                  <a:lnTo>
                    <a:pt x="1748852" y="2522543"/>
                  </a:lnTo>
                  <a:lnTo>
                    <a:pt x="0" y="2522543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PA_组合 11">
              <a:extLst>
                <a:ext uri="{FF2B5EF4-FFF2-40B4-BE49-F238E27FC236}">
                  <a16:creationId xmlns="" xmlns:a16="http://schemas.microsoft.com/office/drawing/2014/main" id="{D4B2204C-C2C6-4692-A248-7A48C0238518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6744407" y="2319316"/>
              <a:ext cx="1215452" cy="1201744"/>
              <a:chOff x="6744407" y="2319316"/>
              <a:chExt cx="1215452" cy="1201744"/>
            </a:xfrm>
          </p:grpSpPr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9C3D2263-71B3-4499-BC04-BCF70EC85B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74440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7" name="文本框 16">
                <a:extLst>
                  <a:ext uri="{FF2B5EF4-FFF2-40B4-BE49-F238E27FC236}">
                    <a16:creationId xmlns="" xmlns:a16="http://schemas.microsoft.com/office/drawing/2014/main" id="{8C9F740D-06F9-43BD-83D1-F01DC04CF7E4}"/>
                  </a:ext>
                </a:extLst>
              </p:cNvPr>
              <p:cNvSpPr txBox="1"/>
              <p:nvPr/>
            </p:nvSpPr>
            <p:spPr>
              <a:xfrm>
                <a:off x="687354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2016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9" name="PA_组合 28">
            <a:extLst>
              <a:ext uri="{FF2B5EF4-FFF2-40B4-BE49-F238E27FC236}">
                <a16:creationId xmlns="" xmlns:a16="http://schemas.microsoft.com/office/drawing/2014/main" id="{EB30954D-0409-4C8F-9BBA-58D1270113D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810651" y="2327259"/>
            <a:ext cx="1698053" cy="2547945"/>
            <a:chOff x="8810651" y="2327259"/>
            <a:chExt cx="1698053" cy="2547945"/>
          </a:xfrm>
        </p:grpSpPr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C86C0AB3-F20F-49EA-8014-CBB4DE2D845B}"/>
                </a:ext>
              </a:extLst>
            </p:cNvPr>
            <p:cNvSpPr/>
            <p:nvPr/>
          </p:nvSpPr>
          <p:spPr>
            <a:xfrm>
              <a:off x="8810651" y="2327259"/>
              <a:ext cx="1698053" cy="2547945"/>
            </a:xfrm>
            <a:custGeom>
              <a:avLst/>
              <a:gdLst/>
              <a:ahLst/>
              <a:cxnLst/>
              <a:rect l="0" t="0" r="0" b="0"/>
              <a:pathLst>
                <a:path w="1698053" h="2547945">
                  <a:moveTo>
                    <a:pt x="0" y="0"/>
                  </a:moveTo>
                  <a:lnTo>
                    <a:pt x="1698052" y="0"/>
                  </a:lnTo>
                  <a:lnTo>
                    <a:pt x="1698052" y="2547944"/>
                  </a:lnTo>
                  <a:lnTo>
                    <a:pt x="0" y="2547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PA_组合 21">
              <a:extLst>
                <a:ext uri="{FF2B5EF4-FFF2-40B4-BE49-F238E27FC236}">
                  <a16:creationId xmlns="" xmlns:a16="http://schemas.microsoft.com/office/drawing/2014/main" id="{C6A71DB7-A5D7-4259-8F9D-744A67FC8A23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9293252" y="3673460"/>
              <a:ext cx="1215452" cy="1201744"/>
              <a:chOff x="9293252" y="3673460"/>
              <a:chExt cx="1215452" cy="1201744"/>
            </a:xfrm>
          </p:grpSpPr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42DCF7F5-88DC-43FD-B7A1-35C5228149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 flipV="1">
                <a:off x="929325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DBB7AFD0-7896-4786-B179-258F59FE6228}"/>
                  </a:ext>
                </a:extLst>
              </p:cNvPr>
              <p:cNvSpPr txBox="1"/>
              <p:nvPr/>
            </p:nvSpPr>
            <p:spPr>
              <a:xfrm>
                <a:off x="942239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2017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054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48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48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48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48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48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48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48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48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F1CDD7E5-F7C2-4571-89C4-566F36700233}"/>
              </a:ext>
            </a:extLst>
          </p:cNvPr>
          <p:cNvGrpSpPr/>
          <p:nvPr/>
        </p:nvGrpSpPr>
        <p:grpSpPr>
          <a:xfrm>
            <a:off x="5189989" y="2049540"/>
            <a:ext cx="1844706" cy="1705658"/>
            <a:chOff x="5199515" y="2049540"/>
            <a:chExt cx="1844706" cy="1705658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003777A-2A64-47D9-BAA5-F19FD532F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718023">
              <a:off x="5426152" y="2183955"/>
              <a:ext cx="1395969" cy="1421616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8FB31E97-5976-4037-B04E-0B6346DB5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199515" y="2049540"/>
              <a:ext cx="1844706" cy="1705658"/>
            </a:xfrm>
            <a:prstGeom prst="diamond">
              <a:avLst/>
            </a:prstGeom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D3025A5-C72B-4EE0-8A44-9A63981CF570}"/>
              </a:ext>
            </a:extLst>
          </p:cNvPr>
          <p:cNvGrpSpPr/>
          <p:nvPr/>
        </p:nvGrpSpPr>
        <p:grpSpPr>
          <a:xfrm>
            <a:off x="7954446" y="2063962"/>
            <a:ext cx="1863441" cy="1667874"/>
            <a:chOff x="7983023" y="2063962"/>
            <a:chExt cx="1863441" cy="1667874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C7BBB52D-C564-432B-9CF3-B977116E1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680898">
              <a:off x="8208705" y="2183955"/>
              <a:ext cx="1395969" cy="1421616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833F8322-840D-4130-9263-DF7F1E69D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983023" y="2063962"/>
              <a:ext cx="1863441" cy="1667874"/>
            </a:xfrm>
            <a:prstGeom prst="diamond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40BD834-270E-41FC-A0B7-6942B4D7C502}"/>
              </a:ext>
            </a:extLst>
          </p:cNvPr>
          <p:cNvGrpSpPr/>
          <p:nvPr/>
        </p:nvGrpSpPr>
        <p:grpSpPr>
          <a:xfrm>
            <a:off x="2508493" y="2068432"/>
            <a:ext cx="1729193" cy="1667874"/>
            <a:chOff x="2508493" y="2068432"/>
            <a:chExt cx="1729193" cy="1667874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4F1CC550-0F70-464A-8BD9-E9A6150B17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784804">
              <a:off x="2667652" y="2183955"/>
              <a:ext cx="1395969" cy="1421616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A856C785-CEA9-4C87-AD06-195BB4FCA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08493" y="2068432"/>
              <a:ext cx="1729193" cy="1667874"/>
            </a:xfrm>
            <a:prstGeom prst="diamond">
              <a:avLst/>
            </a:prstGeom>
          </p:spPr>
        </p:pic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7" name="MH_Other_1">
            <a:extLst>
              <a:ext uri="{FF2B5EF4-FFF2-40B4-BE49-F238E27FC236}">
                <a16:creationId xmlns="" xmlns:a16="http://schemas.microsoft.com/office/drawing/2014/main" id="{267AD749-F351-4552-A7E8-FA7AF56710A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37886" y="3575244"/>
            <a:ext cx="1766459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rgbClr val="FF999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0" name="MH_Other_2">
            <a:extLst>
              <a:ext uri="{FF2B5EF4-FFF2-40B4-BE49-F238E27FC236}">
                <a16:creationId xmlns="" xmlns:a16="http://schemas.microsoft.com/office/drawing/2014/main" id="{3744BDB5-A6EC-4F89-8443-1BD8421F164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09660" y="3575244"/>
            <a:ext cx="1767696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3" name="MH_Other_3">
            <a:extLst>
              <a:ext uri="{FF2B5EF4-FFF2-40B4-BE49-F238E27FC236}">
                <a16:creationId xmlns="" xmlns:a16="http://schemas.microsoft.com/office/drawing/2014/main" id="{7353D891-15E1-42B8-A11C-E59270211FE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983023" y="3575244"/>
            <a:ext cx="1766458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77CDACE-21B1-468C-98DA-625D515A0CA9}"/>
              </a:ext>
            </a:extLst>
          </p:cNvPr>
          <p:cNvSpPr/>
          <p:nvPr/>
        </p:nvSpPr>
        <p:spPr>
          <a:xfrm>
            <a:off x="2334755" y="394667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B3A19086-62FD-4C88-B22F-8089BCC8D551}"/>
              </a:ext>
            </a:extLst>
          </p:cNvPr>
          <p:cNvSpPr/>
          <p:nvPr/>
        </p:nvSpPr>
        <p:spPr>
          <a:xfrm>
            <a:off x="5088998" y="394667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0E9484E3-C00B-4135-9147-4AC65C753FBC}"/>
              </a:ext>
            </a:extLst>
          </p:cNvPr>
          <p:cNvSpPr/>
          <p:nvPr/>
        </p:nvSpPr>
        <p:spPr>
          <a:xfrm>
            <a:off x="7861608" y="3968459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983E5A2-B125-4DCA-A781-83D412BD2B9F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160865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98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48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98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9" grpId="0"/>
      <p:bldP spid="20" grpId="0"/>
      <p:bldP spid="21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C888518-A44F-4A27-AD82-3FC6A0240230}"/>
              </a:ext>
            </a:extLst>
          </p:cNvPr>
          <p:cNvGrpSpPr/>
          <p:nvPr/>
        </p:nvGrpSpPr>
        <p:grpSpPr>
          <a:xfrm>
            <a:off x="2587764" y="2404886"/>
            <a:ext cx="1500063" cy="1500063"/>
            <a:chOff x="2587764" y="2404886"/>
            <a:chExt cx="1500063" cy="1500063"/>
          </a:xfrm>
        </p:grpSpPr>
        <p:sp>
          <p:nvSpPr>
            <p:cNvPr id="27" name="MH_Other_1">
              <a:extLst>
                <a:ext uri="{FF2B5EF4-FFF2-40B4-BE49-F238E27FC236}">
                  <a16:creationId xmlns="" xmlns:a16="http://schemas.microsoft.com/office/drawing/2014/main" id="{CB305838-A183-4753-9E9E-71BC34FE8A8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587764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rgbClr val="FF9999"/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rgbClr val="FF9999"/>
                  </a:solidFill>
                  <a:latin typeface="Snap ITC" panose="04040A07060A02020202" pitchFamily="82" charset="0"/>
                </a:rPr>
                <a:t>A</a:t>
              </a:r>
            </a:p>
          </p:txBody>
        </p:sp>
        <p:sp>
          <p:nvSpPr>
            <p:cNvPr id="29" name="MH_SubTitle_1">
              <a:extLst>
                <a:ext uri="{FF2B5EF4-FFF2-40B4-BE49-F238E27FC236}">
                  <a16:creationId xmlns="" xmlns:a16="http://schemas.microsoft.com/office/drawing/2014/main" id="{77831FFA-00D0-4267-91AA-8A76952A801D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595161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rgbClr val="FF9999"/>
            </a:solidFill>
            <a:ln w="25400" cap="flat" cmpd="sng" algn="ctr">
              <a:solidFill>
                <a:srgbClr val="FF9999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4D098D36-50AD-45A2-96FC-796D356EA541}"/>
              </a:ext>
            </a:extLst>
          </p:cNvPr>
          <p:cNvGrpSpPr/>
          <p:nvPr/>
        </p:nvGrpSpPr>
        <p:grpSpPr>
          <a:xfrm>
            <a:off x="8104173" y="2404886"/>
            <a:ext cx="1500063" cy="1500063"/>
            <a:chOff x="8104173" y="2404886"/>
            <a:chExt cx="1500063" cy="1500063"/>
          </a:xfrm>
        </p:grpSpPr>
        <p:sp>
          <p:nvSpPr>
            <p:cNvPr id="34" name="MH_Other_4">
              <a:extLst>
                <a:ext uri="{FF2B5EF4-FFF2-40B4-BE49-F238E27FC236}">
                  <a16:creationId xmlns="" xmlns:a16="http://schemas.microsoft.com/office/drawing/2014/main" id="{2B633216-80C9-4882-BF1E-C74BD108E012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8104173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D</a:t>
              </a:r>
            </a:p>
          </p:txBody>
        </p:sp>
        <p:sp>
          <p:nvSpPr>
            <p:cNvPr id="35" name="MH_SubTitle_4">
              <a:extLst>
                <a:ext uri="{FF2B5EF4-FFF2-40B4-BE49-F238E27FC236}">
                  <a16:creationId xmlns="" xmlns:a16="http://schemas.microsoft.com/office/drawing/2014/main" id="{691BD48A-8720-4E30-B987-54DC9B201899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8111571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254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9E230F6-8053-40BF-A40B-6145DB1BF678}"/>
              </a:ext>
            </a:extLst>
          </p:cNvPr>
          <p:cNvSpPr/>
          <p:nvPr/>
        </p:nvSpPr>
        <p:spPr>
          <a:xfrm>
            <a:off x="2587764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A4A2172-B106-4F9C-B4FD-CF6E801278BD}"/>
              </a:ext>
            </a:extLst>
          </p:cNvPr>
          <p:cNvGrpSpPr/>
          <p:nvPr/>
        </p:nvGrpSpPr>
        <p:grpSpPr>
          <a:xfrm>
            <a:off x="4424196" y="2404886"/>
            <a:ext cx="1514575" cy="1500063"/>
            <a:chOff x="4424196" y="2404886"/>
            <a:chExt cx="1514575" cy="1500063"/>
          </a:xfrm>
        </p:grpSpPr>
        <p:sp>
          <p:nvSpPr>
            <p:cNvPr id="30" name="MH_Other_2">
              <a:extLst>
                <a:ext uri="{FF2B5EF4-FFF2-40B4-BE49-F238E27FC236}">
                  <a16:creationId xmlns="" xmlns:a16="http://schemas.microsoft.com/office/drawing/2014/main" id="{E8223B32-108E-4637-8B1B-9282FBDAAD14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4424196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B</a:t>
              </a:r>
            </a:p>
          </p:txBody>
        </p:sp>
        <p:sp>
          <p:nvSpPr>
            <p:cNvPr id="31" name="MH_SubTitle_2">
              <a:extLst>
                <a:ext uri="{FF2B5EF4-FFF2-40B4-BE49-F238E27FC236}">
                  <a16:creationId xmlns="" xmlns:a16="http://schemas.microsoft.com/office/drawing/2014/main" id="{FF5BE3D3-0264-44B4-9D01-27D5428FB46F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424196" y="3248507"/>
              <a:ext cx="1514575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25400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B55E24F1-FB52-4A6C-8F8E-913B9800F0F4}"/>
              </a:ext>
            </a:extLst>
          </p:cNvPr>
          <p:cNvGrpSpPr/>
          <p:nvPr/>
        </p:nvGrpSpPr>
        <p:grpSpPr>
          <a:xfrm>
            <a:off x="6260627" y="2404886"/>
            <a:ext cx="1500063" cy="1500063"/>
            <a:chOff x="6260627" y="2404886"/>
            <a:chExt cx="1500063" cy="1500063"/>
          </a:xfrm>
        </p:grpSpPr>
        <p:sp>
          <p:nvSpPr>
            <p:cNvPr id="32" name="MH_Other_3">
              <a:extLst>
                <a:ext uri="{FF2B5EF4-FFF2-40B4-BE49-F238E27FC236}">
                  <a16:creationId xmlns="" xmlns:a16="http://schemas.microsoft.com/office/drawing/2014/main" id="{7713C930-EF6E-43C8-B2CF-B4D2EEDB3E89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260627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C</a:t>
              </a:r>
            </a:p>
          </p:txBody>
        </p:sp>
        <p:sp>
          <p:nvSpPr>
            <p:cNvPr id="33" name="MH_SubTitle_3">
              <a:extLst>
                <a:ext uri="{FF2B5EF4-FFF2-40B4-BE49-F238E27FC236}">
                  <a16:creationId xmlns="" xmlns:a16="http://schemas.microsoft.com/office/drawing/2014/main" id="{85A5B646-2488-45C2-821B-A540761F8698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6268023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254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7B0F867B-996E-4B16-91F3-7E5D176F9DA6}"/>
              </a:ext>
            </a:extLst>
          </p:cNvPr>
          <p:cNvSpPr/>
          <p:nvPr/>
        </p:nvSpPr>
        <p:spPr>
          <a:xfrm>
            <a:off x="4488157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E854B21-7DC5-4C44-A286-E980A8F7B32F}"/>
              </a:ext>
            </a:extLst>
          </p:cNvPr>
          <p:cNvSpPr/>
          <p:nvPr/>
        </p:nvSpPr>
        <p:spPr>
          <a:xfrm>
            <a:off x="6268023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FDBE94E2-AB82-43C4-9EFD-D091C5CD0E7B}"/>
              </a:ext>
            </a:extLst>
          </p:cNvPr>
          <p:cNvSpPr/>
          <p:nvPr/>
        </p:nvSpPr>
        <p:spPr>
          <a:xfrm>
            <a:off x="8111571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D8F7148C-1860-4741-8735-6CE3AEF50693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295807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48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48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48"/>
                            </p:stCondLst>
                            <p:childTnLst>
                              <p:par>
                                <p:cTn id="5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48"/>
                            </p:stCondLst>
                            <p:childTnLst>
                              <p:par>
                                <p:cTn id="6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48"/>
                            </p:stCondLst>
                            <p:childTnLst>
                              <p:par>
                                <p:cTn id="7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248"/>
                            </p:stCondLst>
                            <p:childTnLst>
                              <p:par>
                                <p:cTn id="8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48"/>
                            </p:stCondLst>
                            <p:childTnLst>
                              <p:par>
                                <p:cTn id="9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6" grpId="0"/>
      <p:bldP spid="37" grpId="0"/>
      <p:bldP spid="38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7BDBAA9D-01A4-435D-B9F5-78CDCCCD8027}"/>
              </a:ext>
            </a:extLst>
          </p:cNvPr>
          <p:cNvGrpSpPr/>
          <p:nvPr/>
        </p:nvGrpSpPr>
        <p:grpSpPr>
          <a:xfrm>
            <a:off x="2490111" y="2235200"/>
            <a:ext cx="7211778" cy="2984499"/>
            <a:chOff x="2490111" y="2235200"/>
            <a:chExt cx="7211778" cy="2984499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00A3E9E-3A03-4403-B576-F1026708A00C}"/>
                </a:ext>
              </a:extLst>
            </p:cNvPr>
            <p:cNvGrpSpPr/>
            <p:nvPr/>
          </p:nvGrpSpPr>
          <p:grpSpPr>
            <a:xfrm>
              <a:off x="2490111" y="2235200"/>
              <a:ext cx="7211778" cy="2984499"/>
              <a:chOff x="2490111" y="2235200"/>
              <a:chExt cx="7211778" cy="2984499"/>
            </a:xfrm>
          </p:grpSpPr>
          <p:sp>
            <p:nvSpPr>
              <p:cNvPr id="6" name="MH_SubTitle_1">
                <a:extLst>
                  <a:ext uri="{FF2B5EF4-FFF2-40B4-BE49-F238E27FC236}">
                    <a16:creationId xmlns="" xmlns:a16="http://schemas.microsoft.com/office/drawing/2014/main" id="{73BEC476-DA5D-4672-A425-C2DBB15156F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2490111" y="2235200"/>
                <a:ext cx="3543749" cy="2984499"/>
              </a:xfrm>
              <a:prstGeom prst="roundRect">
                <a:avLst>
                  <a:gd name="adj" fmla="val 3149"/>
                </a:avLst>
              </a:prstGeom>
              <a:solidFill>
                <a:srgbClr val="FFFFFF"/>
              </a:solidFill>
              <a:ln>
                <a:solidFill>
                  <a:srgbClr val="C2C2C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0000" tIns="90000" rIns="648000" bIns="90000" anchor="ctr">
                <a:normAutofit/>
              </a:bodyPr>
              <a:lstStyle/>
              <a:p>
                <a:pPr algn="just">
                  <a:lnSpc>
                    <a:spcPct val="130000"/>
                  </a:lnSpc>
                  <a:defRPr/>
                </a:pPr>
                <a:endParaRPr lang="zh-CN" altLang="en-US" sz="14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7" name="MH_SubTitle_2">
                <a:extLst>
                  <a:ext uri="{FF2B5EF4-FFF2-40B4-BE49-F238E27FC236}">
                    <a16:creationId xmlns="" xmlns:a16="http://schemas.microsoft.com/office/drawing/2014/main" id="{378B0E5B-1F6D-45D0-BE97-B3ECA59E049C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6158139" y="2235200"/>
                <a:ext cx="3543750" cy="2984499"/>
              </a:xfrm>
              <a:prstGeom prst="roundRect">
                <a:avLst>
                  <a:gd name="adj" fmla="val 3149"/>
                </a:avLst>
              </a:prstGeom>
              <a:solidFill>
                <a:srgbClr val="FFFFFF"/>
              </a:solidFill>
              <a:ln>
                <a:solidFill>
                  <a:srgbClr val="C2C2C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48000" tIns="90000" rIns="90000" bIns="90000" anchor="ctr">
                <a:normAutofit/>
              </a:bodyPr>
              <a:lstStyle/>
              <a:p>
                <a:pPr algn="just">
                  <a:lnSpc>
                    <a:spcPct val="130000"/>
                  </a:lnSpc>
                  <a:defRPr/>
                </a:pPr>
                <a:endParaRPr lang="en-US" altLang="zh-CN" sz="1400" dirty="0">
                  <a:solidFill>
                    <a:srgbClr val="333333"/>
                  </a:solidFill>
                </a:endParaRPr>
              </a:p>
            </p:txBody>
          </p:sp>
        </p:grpSp>
        <p:sp>
          <p:nvSpPr>
            <p:cNvPr id="10" name="MH_Other_2">
              <a:extLst>
                <a:ext uri="{FF2B5EF4-FFF2-40B4-BE49-F238E27FC236}">
                  <a16:creationId xmlns="" xmlns:a16="http://schemas.microsoft.com/office/drawing/2014/main" id="{5AF1DB49-8E95-432E-B988-54DB4297C7F9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6192258" y="2405596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1" name="MH_Other_3">
              <a:extLst>
                <a:ext uri="{FF2B5EF4-FFF2-40B4-BE49-F238E27FC236}">
                  <a16:creationId xmlns="" xmlns:a16="http://schemas.microsoft.com/office/drawing/2014/main" id="{BFE3A50B-95E0-4538-B22F-59A5B3FA300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5900323" y="241020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2" name="MH_Other_4">
              <a:extLst>
                <a:ext uri="{FF2B5EF4-FFF2-40B4-BE49-F238E27FC236}">
                  <a16:creationId xmlns="" xmlns:a16="http://schemas.microsoft.com/office/drawing/2014/main" id="{8EB4CCB7-D238-42F4-9BAF-0FBBFF41F6C7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940653" y="2421618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3" name="MH_Other_5">
              <a:extLst>
                <a:ext uri="{FF2B5EF4-FFF2-40B4-BE49-F238E27FC236}">
                  <a16:creationId xmlns="" xmlns:a16="http://schemas.microsoft.com/office/drawing/2014/main" id="{36D54DEC-C83C-4763-BC09-FEBD12407BB2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6192258" y="260750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4" name="MH_Other_6">
              <a:extLst>
                <a:ext uri="{FF2B5EF4-FFF2-40B4-BE49-F238E27FC236}">
                  <a16:creationId xmlns="" xmlns:a16="http://schemas.microsoft.com/office/drawing/2014/main" id="{C0DC23B8-3927-46BB-B68F-74F297E81F8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5900323" y="2612108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6" name="MH_Other_7">
              <a:extLst>
                <a:ext uri="{FF2B5EF4-FFF2-40B4-BE49-F238E27FC236}">
                  <a16:creationId xmlns="" xmlns:a16="http://schemas.microsoft.com/office/drawing/2014/main" id="{2B88330A-3148-4E08-B8F9-21DBB1B20A7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5940653" y="2622656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7" name="MH_Other_8">
              <a:extLst>
                <a:ext uri="{FF2B5EF4-FFF2-40B4-BE49-F238E27FC236}">
                  <a16:creationId xmlns="" xmlns:a16="http://schemas.microsoft.com/office/drawing/2014/main" id="{94F8A77F-E825-4087-A3C2-FBCDADC7550B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6192258" y="4659266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8" name="MH_Other_9">
              <a:extLst>
                <a:ext uri="{FF2B5EF4-FFF2-40B4-BE49-F238E27FC236}">
                  <a16:creationId xmlns="" xmlns:a16="http://schemas.microsoft.com/office/drawing/2014/main" id="{86C1B038-FAE6-4DA3-A1C0-B6C4082D409F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5900323" y="466387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9" name="MH_Other_10">
              <a:extLst>
                <a:ext uri="{FF2B5EF4-FFF2-40B4-BE49-F238E27FC236}">
                  <a16:creationId xmlns="" xmlns:a16="http://schemas.microsoft.com/office/drawing/2014/main" id="{603665FE-0643-4A6B-82C7-E6853B269D2A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940653" y="4675070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0" name="MH_Other_11">
              <a:extLst>
                <a:ext uri="{FF2B5EF4-FFF2-40B4-BE49-F238E27FC236}">
                  <a16:creationId xmlns="" xmlns:a16="http://schemas.microsoft.com/office/drawing/2014/main" id="{50D95A30-90B1-4836-8315-8CE08D50612B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6192258" y="4861170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1" name="MH_Other_12">
              <a:extLst>
                <a:ext uri="{FF2B5EF4-FFF2-40B4-BE49-F238E27FC236}">
                  <a16:creationId xmlns="" xmlns:a16="http://schemas.microsoft.com/office/drawing/2014/main" id="{24B07426-E112-44A1-92D7-420BF03051C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5900323" y="4865777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2" name="MH_Other_13">
              <a:extLst>
                <a:ext uri="{FF2B5EF4-FFF2-40B4-BE49-F238E27FC236}">
                  <a16:creationId xmlns="" xmlns:a16="http://schemas.microsoft.com/office/drawing/2014/main" id="{9E9F16D6-A4D7-48A8-9A1D-525C46AE0777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5940653" y="4876108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8" name="MH_Other_1">
            <a:extLst>
              <a:ext uri="{FF2B5EF4-FFF2-40B4-BE49-F238E27FC236}">
                <a16:creationId xmlns="" xmlns:a16="http://schemas.microsoft.com/office/drawing/2014/main" id="{6572DD9E-309C-4121-8114-58CC1241482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443541" y="3074078"/>
            <a:ext cx="1304918" cy="130491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MH_Title_1">
            <a:extLst>
              <a:ext uri="{FF2B5EF4-FFF2-40B4-BE49-F238E27FC236}">
                <a16:creationId xmlns="" xmlns:a16="http://schemas.microsoft.com/office/drawing/2014/main" id="{92CF38A2-B50D-4422-AAD0-C616A2777B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575130" y="3205667"/>
            <a:ext cx="1041741" cy="104174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accent6"/>
                </a:solidFill>
              </a:rPr>
              <a:t>添加</a:t>
            </a:r>
            <a:endParaRPr lang="en-US" altLang="zh-CN" sz="2000" dirty="0">
              <a:solidFill>
                <a:schemeClr val="accent6"/>
              </a:solidFill>
            </a:endParaRPr>
          </a:p>
          <a:p>
            <a:pPr algn="ctr">
              <a:defRPr/>
            </a:pPr>
            <a:r>
              <a:rPr lang="zh-CN" altLang="en-US" sz="2000" dirty="0">
                <a:solidFill>
                  <a:schemeClr val="accent6"/>
                </a:solidFill>
              </a:rPr>
              <a:t>文本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7CFF9AEE-F11A-4896-A4CA-2CD5C9222125}"/>
              </a:ext>
            </a:extLst>
          </p:cNvPr>
          <p:cNvCxnSpPr/>
          <p:nvPr/>
        </p:nvCxnSpPr>
        <p:spPr>
          <a:xfrm>
            <a:off x="2890536" y="3728924"/>
            <a:ext cx="2215541" cy="0"/>
          </a:xfrm>
          <a:prstGeom prst="lin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44034ED-3DC6-4322-AE11-9FEEF0EE9BF7}"/>
              </a:ext>
            </a:extLst>
          </p:cNvPr>
          <p:cNvCxnSpPr/>
          <p:nvPr/>
        </p:nvCxnSpPr>
        <p:spPr>
          <a:xfrm>
            <a:off x="7074138" y="3728924"/>
            <a:ext cx="2215541" cy="0"/>
          </a:xfrm>
          <a:prstGeom prst="lin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18637E8C-B993-4632-B858-C5D1D13FE418}"/>
              </a:ext>
            </a:extLst>
          </p:cNvPr>
          <p:cNvSpPr/>
          <p:nvPr/>
        </p:nvSpPr>
        <p:spPr>
          <a:xfrm>
            <a:off x="2692400" y="2677223"/>
            <a:ext cx="2658299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BB49737-EB85-4AB1-B4AA-4AB9C571D1A7}"/>
              </a:ext>
            </a:extLst>
          </p:cNvPr>
          <p:cNvSpPr/>
          <p:nvPr/>
        </p:nvSpPr>
        <p:spPr>
          <a:xfrm>
            <a:off x="2692400" y="4172666"/>
            <a:ext cx="2658299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BBC99711-89A5-4E72-B98F-42A0C2D11380}"/>
              </a:ext>
            </a:extLst>
          </p:cNvPr>
          <p:cNvSpPr/>
          <p:nvPr/>
        </p:nvSpPr>
        <p:spPr>
          <a:xfrm>
            <a:off x="6988603" y="2677223"/>
            <a:ext cx="2713286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30B0C665-CBFC-4F9D-9583-04ED6BFE4645}"/>
              </a:ext>
            </a:extLst>
          </p:cNvPr>
          <p:cNvSpPr/>
          <p:nvPr/>
        </p:nvSpPr>
        <p:spPr>
          <a:xfrm>
            <a:off x="6988603" y="4172666"/>
            <a:ext cx="2713286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06D304BF-A651-46C2-8318-35C410B7FA5E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403682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98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98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98"/>
                            </p:stCondLst>
                            <p:childTnLst>
                              <p:par>
                                <p:cTn id="3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98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6" grpId="0"/>
      <p:bldP spid="27" grpId="0"/>
      <p:bldP spid="29" grpId="0"/>
      <p:bldP spid="30" grpId="0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949A565-F083-4ED1-A28E-C3C22692CFCA}"/>
              </a:ext>
            </a:extLst>
          </p:cNvPr>
          <p:cNvGrpSpPr/>
          <p:nvPr/>
        </p:nvGrpSpPr>
        <p:grpSpPr>
          <a:xfrm>
            <a:off x="341926" y="208486"/>
            <a:ext cx="11441759" cy="5883467"/>
            <a:chOff x="341926" y="208486"/>
            <a:chExt cx="11441759" cy="588346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7478" y="208803"/>
              <a:ext cx="1087620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9575"/>
          <a:stretch/>
        </p:blipFill>
        <p:spPr>
          <a:xfrm>
            <a:off x="9038821" y="512495"/>
            <a:ext cx="2208207" cy="792549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="" xmlns:a16="http://schemas.microsoft.com/office/drawing/2014/main" id="{956C086E-2C2F-4A37-806D-C7AC01E83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="" xmlns:a16="http://schemas.microsoft.com/office/drawing/2014/main" id="{C7841B54-9F73-4DED-A8BA-EC1305A0BB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6599" y="4214720"/>
            <a:ext cx="3145809" cy="2505673"/>
          </a:xfrm>
          <a:prstGeom prst="rect">
            <a:avLst/>
          </a:prstGeom>
        </p:spPr>
      </p:pic>
      <p:pic>
        <p:nvPicPr>
          <p:cNvPr id="142" name="图片 141">
            <a:extLst>
              <a:ext uri="{FF2B5EF4-FFF2-40B4-BE49-F238E27FC236}">
                <a16:creationId xmlns="" xmlns:a16="http://schemas.microsoft.com/office/drawing/2014/main" id="{6A9AAE3E-8C65-49C5-8093-BFCE4DB36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89195" y="2200410"/>
            <a:ext cx="457240" cy="481626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="" xmlns:a16="http://schemas.microsoft.com/office/drawing/2014/main" id="{9D8778BF-9B1C-41EA-B558-7D67D5A0F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08442" y="2737407"/>
            <a:ext cx="1030313" cy="102421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106CC76-29AA-4155-BE1F-91F89FF8C09C}"/>
              </a:ext>
            </a:extLst>
          </p:cNvPr>
          <p:cNvGrpSpPr/>
          <p:nvPr/>
        </p:nvGrpSpPr>
        <p:grpSpPr>
          <a:xfrm>
            <a:off x="4213950" y="751796"/>
            <a:ext cx="896190" cy="1012024"/>
            <a:chOff x="4312426" y="962812"/>
            <a:chExt cx="896190" cy="1012024"/>
          </a:xfrm>
        </p:grpSpPr>
        <p:pic>
          <p:nvPicPr>
            <p:cNvPr id="144" name="图片 143">
              <a:extLst>
                <a:ext uri="{FF2B5EF4-FFF2-40B4-BE49-F238E27FC236}">
                  <a16:creationId xmlns="" xmlns:a16="http://schemas.microsoft.com/office/drawing/2014/main" id="{18EA0D29-E2A5-47C0-9743-CBE90632D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312426" y="962812"/>
              <a:ext cx="896190" cy="1012024"/>
            </a:xfrm>
            <a:prstGeom prst="rect">
              <a:avLst/>
            </a:prstGeom>
          </p:spPr>
        </p:pic>
        <p:sp>
          <p:nvSpPr>
            <p:cNvPr id="117" name="文本框 116">
              <a:extLst>
                <a:ext uri="{FF2B5EF4-FFF2-40B4-BE49-F238E27FC236}">
                  <a16:creationId xmlns="" xmlns:a16="http://schemas.microsoft.com/office/drawing/2014/main" id="{00B3E71D-A69A-4BC3-A2BA-62C4358EBE52}"/>
                </a:ext>
              </a:extLst>
            </p:cNvPr>
            <p:cNvSpPr txBox="1"/>
            <p:nvPr/>
          </p:nvSpPr>
          <p:spPr>
            <a:xfrm>
              <a:off x="4541583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B637EEC-697A-4846-99CE-4EE5F3398728}"/>
              </a:ext>
            </a:extLst>
          </p:cNvPr>
          <p:cNvGrpSpPr/>
          <p:nvPr/>
        </p:nvGrpSpPr>
        <p:grpSpPr>
          <a:xfrm>
            <a:off x="5241342" y="703014"/>
            <a:ext cx="969348" cy="1091279"/>
            <a:chOff x="5339818" y="914030"/>
            <a:chExt cx="969348" cy="1091279"/>
          </a:xfrm>
        </p:grpSpPr>
        <p:pic>
          <p:nvPicPr>
            <p:cNvPr id="147" name="图片 146">
              <a:extLst>
                <a:ext uri="{FF2B5EF4-FFF2-40B4-BE49-F238E27FC236}">
                  <a16:creationId xmlns="" xmlns:a16="http://schemas.microsoft.com/office/drawing/2014/main" id="{A1053DDF-CC48-447B-911C-2E9EDC90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339818" y="914030"/>
              <a:ext cx="969348" cy="1091279"/>
            </a:xfrm>
            <a:prstGeom prst="rect">
              <a:avLst/>
            </a:prstGeom>
          </p:spPr>
        </p:pic>
        <p:sp>
          <p:nvSpPr>
            <p:cNvPr id="125" name="文本框 124">
              <a:extLst>
                <a:ext uri="{FF2B5EF4-FFF2-40B4-BE49-F238E27FC236}">
                  <a16:creationId xmlns="" xmlns:a16="http://schemas.microsoft.com/office/drawing/2014/main" id="{7911EDDA-A01A-497B-8E48-4432FFDAA674}"/>
                </a:ext>
              </a:extLst>
            </p:cNvPr>
            <p:cNvSpPr txBox="1"/>
            <p:nvPr/>
          </p:nvSpPr>
          <p:spPr>
            <a:xfrm>
              <a:off x="5567070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5609BCC-87D3-4013-97A3-D3C4BE105AA4}"/>
              </a:ext>
            </a:extLst>
          </p:cNvPr>
          <p:cNvGrpSpPr/>
          <p:nvPr/>
        </p:nvGrpSpPr>
        <p:grpSpPr>
          <a:xfrm>
            <a:off x="6381819" y="830313"/>
            <a:ext cx="768163" cy="883997"/>
            <a:chOff x="6480295" y="1041329"/>
            <a:chExt cx="768163" cy="883997"/>
          </a:xfrm>
        </p:grpSpPr>
        <p:pic>
          <p:nvPicPr>
            <p:cNvPr id="146" name="图片 145">
              <a:extLst>
                <a:ext uri="{FF2B5EF4-FFF2-40B4-BE49-F238E27FC236}">
                  <a16:creationId xmlns="" xmlns:a16="http://schemas.microsoft.com/office/drawing/2014/main" id="{01A1158D-CF21-45B3-A99B-B7C8C7E18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480295" y="1041329"/>
              <a:ext cx="768163" cy="883997"/>
            </a:xfrm>
            <a:prstGeom prst="rect">
              <a:avLst/>
            </a:prstGeom>
          </p:spPr>
        </p:pic>
        <p:sp>
          <p:nvSpPr>
            <p:cNvPr id="126" name="文本框 125">
              <a:extLst>
                <a:ext uri="{FF2B5EF4-FFF2-40B4-BE49-F238E27FC236}">
                  <a16:creationId xmlns="" xmlns:a16="http://schemas.microsoft.com/office/drawing/2014/main" id="{69CA917A-E37A-4868-997E-E431F2228313}"/>
                </a:ext>
              </a:extLst>
            </p:cNvPr>
            <p:cNvSpPr txBox="1"/>
            <p:nvPr/>
          </p:nvSpPr>
          <p:spPr>
            <a:xfrm>
              <a:off x="6635097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D212787-0927-44F6-9A76-ACBE4F7329D1}"/>
              </a:ext>
            </a:extLst>
          </p:cNvPr>
          <p:cNvGrpSpPr/>
          <p:nvPr/>
        </p:nvGrpSpPr>
        <p:grpSpPr>
          <a:xfrm>
            <a:off x="7444058" y="805538"/>
            <a:ext cx="768163" cy="890093"/>
            <a:chOff x="7542534" y="1016554"/>
            <a:chExt cx="768163" cy="890093"/>
          </a:xfrm>
        </p:grpSpPr>
        <p:pic>
          <p:nvPicPr>
            <p:cNvPr id="145" name="图片 144">
              <a:extLst>
                <a:ext uri="{FF2B5EF4-FFF2-40B4-BE49-F238E27FC236}">
                  <a16:creationId xmlns="" xmlns:a16="http://schemas.microsoft.com/office/drawing/2014/main" id="{EFDC83D8-2D66-4388-BF7A-63138D839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491E861E-1A3E-46A2-BC7C-D956D9FC302C}"/>
                </a:ext>
              </a:extLst>
            </p:cNvPr>
            <p:cNvSpPr txBox="1"/>
            <p:nvPr/>
          </p:nvSpPr>
          <p:spPr>
            <a:xfrm>
              <a:off x="7666431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2884057" y="1919658"/>
            <a:ext cx="66905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感谢聆听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  <a:p>
            <a:pPr algn="ctr"/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欢迎提问</a:t>
            </a: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9894" t="-7176" r="-2213" b="34190"/>
          <a:stretch/>
        </p:blipFill>
        <p:spPr>
          <a:xfrm>
            <a:off x="1851329" y="763818"/>
            <a:ext cx="1219200" cy="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8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75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笔记本手绘风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Title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SubTitle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SubTitle"/>
  <p:tag name="MH_ORDER" val="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8">
      <a:majorFont>
        <a:latin typeface="Arial"/>
        <a:ea typeface="YF补 汉仪夏日体+黑白emoji"/>
        <a:cs typeface=""/>
      </a:majorFont>
      <a:minorFont>
        <a:latin typeface="Arial"/>
        <a:ea typeface="YF补 汉仪夏日体+黑白emoj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1245</Words>
  <Application>Microsoft Office PowerPoint</Application>
  <PresentationFormat>宽屏</PresentationFormat>
  <Paragraphs>177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YF补 汉仪夏日体+黑白emoji</vt:lpstr>
      <vt:lpstr>等线</vt:lpstr>
      <vt:lpstr>汉仪夏日体W</vt:lpstr>
      <vt:lpstr>Arial</vt:lpstr>
      <vt:lpstr>Impact</vt:lpstr>
      <vt:lpstr>Snap ITC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卡通笔记本手绘风PPT模板</dc:title>
  <dc:creator>优品PPT</dc:creator>
  <dc:description>http://www.ypppt.com/</dc:description>
  <cp:lastModifiedBy>faith123</cp:lastModifiedBy>
  <cp:revision>514</cp:revision>
  <dcterms:created xsi:type="dcterms:W3CDTF">2017-08-01T03:24:34Z</dcterms:created>
  <dcterms:modified xsi:type="dcterms:W3CDTF">2020-06-24T06:15:10Z</dcterms:modified>
</cp:coreProperties>
</file>